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 id="2147483790" r:id="rId9"/>
  </p:sldMasterIdLst>
  <p:notesMasterIdLst>
    <p:notesMasterId r:id="rId33"/>
  </p:notesMasterIdLst>
  <p:handoutMasterIdLst>
    <p:handoutMasterId r:id="rId34"/>
  </p:handoutMasterIdLst>
  <p:sldIdLst>
    <p:sldId id="390" r:id="rId10"/>
    <p:sldId id="394" r:id="rId11"/>
    <p:sldId id="395" r:id="rId12"/>
    <p:sldId id="298" r:id="rId13"/>
    <p:sldId id="299" r:id="rId14"/>
    <p:sldId id="300" r:id="rId15"/>
    <p:sldId id="385" r:id="rId16"/>
    <p:sldId id="306" r:id="rId17"/>
    <p:sldId id="307" r:id="rId18"/>
    <p:sldId id="386" r:id="rId19"/>
    <p:sldId id="389" r:id="rId20"/>
    <p:sldId id="360" r:id="rId21"/>
    <p:sldId id="383" r:id="rId22"/>
    <p:sldId id="345" r:id="rId23"/>
    <p:sldId id="377" r:id="rId24"/>
    <p:sldId id="347" r:id="rId25"/>
    <p:sldId id="391" r:id="rId26"/>
    <p:sldId id="393" r:id="rId27"/>
    <p:sldId id="301" r:id="rId28"/>
    <p:sldId id="302" r:id="rId29"/>
    <p:sldId id="303" r:id="rId30"/>
    <p:sldId id="304" r:id="rId31"/>
    <p:sldId id="362"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on, Holly" initials="RH" lastIdx="7" clrIdx="0">
    <p:extLst>
      <p:ext uri="{19B8F6BF-5375-455C-9EA6-DF929625EA0E}">
        <p15:presenceInfo xmlns:p15="http://schemas.microsoft.com/office/powerpoint/2012/main" userId="S-1-5-21-424224527-328161685-9522986-37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FCE"/>
    <a:srgbClr val="0D6CB9"/>
    <a:srgbClr val="EA0C0C"/>
    <a:srgbClr val="0781A6"/>
    <a:srgbClr val="3D89C7"/>
    <a:srgbClr val="2F5CAC"/>
    <a:srgbClr val="1E3E77"/>
    <a:srgbClr val="00ACBB"/>
    <a:srgbClr val="4472C4"/>
    <a:srgbClr val="694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0FCFD-FD0A-4672-84EB-58C9AE604B86}" v="4" dt="2025-04-02T18:50:48.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4444" autoAdjust="0"/>
  </p:normalViewPr>
  <p:slideViewPr>
    <p:cSldViewPr snapToGrid="0">
      <p:cViewPr varScale="1">
        <p:scale>
          <a:sx n="59" d="100"/>
          <a:sy n="59" d="100"/>
        </p:scale>
        <p:origin x="54" y="254"/>
      </p:cViewPr>
      <p:guideLst/>
    </p:cSldViewPr>
  </p:slideViewPr>
  <p:outlineViewPr>
    <p:cViewPr>
      <p:scale>
        <a:sx n="33" d="100"/>
        <a:sy n="33" d="100"/>
      </p:scale>
      <p:origin x="0" y="-1399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8C90FCFD-FD0A-4672-84EB-58C9AE604B86}"/>
    <pc:docChg chg="custSel modSld">
      <pc:chgData name="Muffoletto, Jamie" userId="daf1e3c6-8137-448a-b141-d23049d419b5" providerId="ADAL" clId="{8C90FCFD-FD0A-4672-84EB-58C9AE604B86}" dt="2025-04-02T18:55:53.273" v="122" actId="207"/>
      <pc:docMkLst>
        <pc:docMk/>
      </pc:docMkLst>
      <pc:sldChg chg="modSp mod">
        <pc:chgData name="Muffoletto, Jamie" userId="daf1e3c6-8137-448a-b141-d23049d419b5" providerId="ADAL" clId="{8C90FCFD-FD0A-4672-84EB-58C9AE604B86}" dt="2025-04-02T18:55:12.058" v="107" actId="207"/>
        <pc:sldMkLst>
          <pc:docMk/>
          <pc:sldMk cId="3494985523" sldId="298"/>
        </pc:sldMkLst>
        <pc:spChg chg="ord">
          <ac:chgData name="Muffoletto, Jamie" userId="daf1e3c6-8137-448a-b141-d23049d419b5" providerId="ADAL" clId="{8C90FCFD-FD0A-4672-84EB-58C9AE604B86}" dt="2025-04-02T18:40:54.730" v="1" actId="13244"/>
          <ac:spMkLst>
            <pc:docMk/>
            <pc:sldMk cId="3494985523" sldId="298"/>
            <ac:spMk id="3" creationId="{DA384244-6C4A-4907-9EA4-3C6FA990ACF4}"/>
          </ac:spMkLst>
        </pc:spChg>
        <pc:spChg chg="mod ord">
          <ac:chgData name="Muffoletto, Jamie" userId="daf1e3c6-8137-448a-b141-d23049d419b5" providerId="ADAL" clId="{8C90FCFD-FD0A-4672-84EB-58C9AE604B86}" dt="2025-04-02T18:55:06.214" v="105" actId="207"/>
          <ac:spMkLst>
            <pc:docMk/>
            <pc:sldMk cId="3494985523" sldId="298"/>
            <ac:spMk id="6" creationId="{CE19F374-668D-129F-CF40-67D487D6DADC}"/>
          </ac:spMkLst>
        </pc:spChg>
        <pc:spChg chg="ord">
          <ac:chgData name="Muffoletto, Jamie" userId="daf1e3c6-8137-448a-b141-d23049d419b5" providerId="ADAL" clId="{8C90FCFD-FD0A-4672-84EB-58C9AE604B86}" dt="2025-04-02T18:43:21.092" v="5" actId="13244"/>
          <ac:spMkLst>
            <pc:docMk/>
            <pc:sldMk cId="3494985523" sldId="298"/>
            <ac:spMk id="7" creationId="{ACE84FCB-478D-627F-CF76-174BCE2B09AC}"/>
          </ac:spMkLst>
        </pc:spChg>
        <pc:spChg chg="mod ord">
          <ac:chgData name="Muffoletto, Jamie" userId="daf1e3c6-8137-448a-b141-d23049d419b5" providerId="ADAL" clId="{8C90FCFD-FD0A-4672-84EB-58C9AE604B86}" dt="2025-04-02T18:55:08.791" v="106" actId="207"/>
          <ac:spMkLst>
            <pc:docMk/>
            <pc:sldMk cId="3494985523" sldId="298"/>
            <ac:spMk id="8" creationId="{FD5B490C-3CD1-5A20-918E-35E005DD5C99}"/>
          </ac:spMkLst>
        </pc:spChg>
        <pc:graphicFrameChg chg="modGraphic">
          <ac:chgData name="Muffoletto, Jamie" userId="daf1e3c6-8137-448a-b141-d23049d419b5" providerId="ADAL" clId="{8C90FCFD-FD0A-4672-84EB-58C9AE604B86}" dt="2025-04-02T18:55:12.058" v="107" actId="207"/>
          <ac:graphicFrameMkLst>
            <pc:docMk/>
            <pc:sldMk cId="3494985523" sldId="298"/>
            <ac:graphicFrameMk id="5" creationId="{45B43C45-5D3E-45E1-B0E0-537F619BB2E4}"/>
          </ac:graphicFrameMkLst>
        </pc:graphicFrameChg>
      </pc:sldChg>
      <pc:sldChg chg="modSp mod">
        <pc:chgData name="Muffoletto, Jamie" userId="daf1e3c6-8137-448a-b141-d23049d419b5" providerId="ADAL" clId="{8C90FCFD-FD0A-4672-84EB-58C9AE604B86}" dt="2025-04-02T18:55:17.587" v="109" actId="207"/>
        <pc:sldMkLst>
          <pc:docMk/>
          <pc:sldMk cId="3151631112" sldId="299"/>
        </pc:sldMkLst>
        <pc:spChg chg="ord">
          <ac:chgData name="Muffoletto, Jamie" userId="daf1e3c6-8137-448a-b141-d23049d419b5" providerId="ADAL" clId="{8C90FCFD-FD0A-4672-84EB-58C9AE604B86}" dt="2025-04-02T18:43:33.387" v="6" actId="13244"/>
          <ac:spMkLst>
            <pc:docMk/>
            <pc:sldMk cId="3151631112" sldId="299"/>
            <ac:spMk id="3" creationId="{7CC41789-E82C-4587-AFD1-E0CB9E88645E}"/>
          </ac:spMkLst>
        </pc:spChg>
        <pc:spChg chg="mod">
          <ac:chgData name="Muffoletto, Jamie" userId="daf1e3c6-8137-448a-b141-d23049d419b5" providerId="ADAL" clId="{8C90FCFD-FD0A-4672-84EB-58C9AE604B86}" dt="2025-04-02T18:55:15.268" v="108" actId="207"/>
          <ac:spMkLst>
            <pc:docMk/>
            <pc:sldMk cId="3151631112" sldId="299"/>
            <ac:spMk id="4" creationId="{D1BE20B4-5742-1860-D634-FAD296D64BD5}"/>
          </ac:spMkLst>
        </pc:spChg>
        <pc:spChg chg="ord">
          <ac:chgData name="Muffoletto, Jamie" userId="daf1e3c6-8137-448a-b141-d23049d419b5" providerId="ADAL" clId="{8C90FCFD-FD0A-4672-84EB-58C9AE604B86}" dt="2025-04-02T18:43:49.876" v="9" actId="13244"/>
          <ac:spMkLst>
            <pc:docMk/>
            <pc:sldMk cId="3151631112" sldId="299"/>
            <ac:spMk id="6" creationId="{FC6E2F6E-C449-4A3A-BD54-3452D32093B9}"/>
          </ac:spMkLst>
        </pc:spChg>
        <pc:spChg chg="ord">
          <ac:chgData name="Muffoletto, Jamie" userId="daf1e3c6-8137-448a-b141-d23049d419b5" providerId="ADAL" clId="{8C90FCFD-FD0A-4672-84EB-58C9AE604B86}" dt="2025-04-02T18:43:54.528" v="10" actId="13244"/>
          <ac:spMkLst>
            <pc:docMk/>
            <pc:sldMk cId="3151631112" sldId="299"/>
            <ac:spMk id="7" creationId="{CC8B8F63-9625-FE49-A44A-BA02F308FA21}"/>
          </ac:spMkLst>
        </pc:spChg>
        <pc:spChg chg="mod">
          <ac:chgData name="Muffoletto, Jamie" userId="daf1e3c6-8137-448a-b141-d23049d419b5" providerId="ADAL" clId="{8C90FCFD-FD0A-4672-84EB-58C9AE604B86}" dt="2025-04-02T18:55:17.587" v="109" actId="207"/>
          <ac:spMkLst>
            <pc:docMk/>
            <pc:sldMk cId="3151631112" sldId="299"/>
            <ac:spMk id="8" creationId="{3DBFDC66-7608-EF7A-D7E4-BA7A8EB19DB4}"/>
          </ac:spMkLst>
        </pc:spChg>
        <pc:graphicFrameChg chg="ord">
          <ac:chgData name="Muffoletto, Jamie" userId="daf1e3c6-8137-448a-b141-d23049d419b5" providerId="ADAL" clId="{8C90FCFD-FD0A-4672-84EB-58C9AE604B86}" dt="2025-04-02T18:43:45.235" v="8" actId="13244"/>
          <ac:graphicFrameMkLst>
            <pc:docMk/>
            <pc:sldMk cId="3151631112" sldId="299"/>
            <ac:graphicFrameMk id="5" creationId="{5008FD59-F60B-411C-BCBA-52D9B3C8B144}"/>
          </ac:graphicFrameMkLst>
        </pc:graphicFrameChg>
      </pc:sldChg>
      <pc:sldChg chg="modSp mod">
        <pc:chgData name="Muffoletto, Jamie" userId="daf1e3c6-8137-448a-b141-d23049d419b5" providerId="ADAL" clId="{8C90FCFD-FD0A-4672-84EB-58C9AE604B86}" dt="2025-04-02T18:55:21.954" v="111" actId="207"/>
        <pc:sldMkLst>
          <pc:docMk/>
          <pc:sldMk cId="3345028503" sldId="300"/>
        </pc:sldMkLst>
        <pc:spChg chg="ord">
          <ac:chgData name="Muffoletto, Jamie" userId="daf1e3c6-8137-448a-b141-d23049d419b5" providerId="ADAL" clId="{8C90FCFD-FD0A-4672-84EB-58C9AE604B86}" dt="2025-04-02T18:44:04.935" v="11" actId="13244"/>
          <ac:spMkLst>
            <pc:docMk/>
            <pc:sldMk cId="3345028503" sldId="300"/>
            <ac:spMk id="3" creationId="{0BFB1D19-B93F-476F-8D6F-B6EDA62714F9}"/>
          </ac:spMkLst>
        </pc:spChg>
        <pc:spChg chg="mod ord">
          <ac:chgData name="Muffoletto, Jamie" userId="daf1e3c6-8137-448a-b141-d23049d419b5" providerId="ADAL" clId="{8C90FCFD-FD0A-4672-84EB-58C9AE604B86}" dt="2025-04-02T18:55:19.394" v="110" actId="207"/>
          <ac:spMkLst>
            <pc:docMk/>
            <pc:sldMk cId="3345028503" sldId="300"/>
            <ac:spMk id="4" creationId="{57A912F2-215D-F365-5F11-6EE2339ACF44}"/>
          </ac:spMkLst>
        </pc:spChg>
        <pc:spChg chg="ord">
          <ac:chgData name="Muffoletto, Jamie" userId="daf1e3c6-8137-448a-b141-d23049d419b5" providerId="ADAL" clId="{8C90FCFD-FD0A-4672-84EB-58C9AE604B86}" dt="2025-04-02T18:44:16.886" v="14" actId="13244"/>
          <ac:spMkLst>
            <pc:docMk/>
            <pc:sldMk cId="3345028503" sldId="300"/>
            <ac:spMk id="6" creationId="{3E91702B-3C8F-DE54-38BA-C6D8259E114C}"/>
          </ac:spMkLst>
        </pc:spChg>
        <pc:spChg chg="mod ord">
          <ac:chgData name="Muffoletto, Jamie" userId="daf1e3c6-8137-448a-b141-d23049d419b5" providerId="ADAL" clId="{8C90FCFD-FD0A-4672-84EB-58C9AE604B86}" dt="2025-04-02T18:55:21.954" v="111" actId="207"/>
          <ac:spMkLst>
            <pc:docMk/>
            <pc:sldMk cId="3345028503" sldId="300"/>
            <ac:spMk id="7" creationId="{DB6CE7F0-23DA-A0BD-B87B-C2C00145BE5F}"/>
          </ac:spMkLst>
        </pc:spChg>
      </pc:sldChg>
      <pc:sldChg chg="modSp mod">
        <pc:chgData name="Muffoletto, Jamie" userId="daf1e3c6-8137-448a-b141-d23049d419b5" providerId="ADAL" clId="{8C90FCFD-FD0A-4672-84EB-58C9AE604B86}" dt="2025-04-02T18:49:08.537" v="36" actId="13244"/>
        <pc:sldMkLst>
          <pc:docMk/>
          <pc:sldMk cId="2175813515" sldId="301"/>
        </pc:sldMkLst>
        <pc:spChg chg="ord">
          <ac:chgData name="Muffoletto, Jamie" userId="daf1e3c6-8137-448a-b141-d23049d419b5" providerId="ADAL" clId="{8C90FCFD-FD0A-4672-84EB-58C9AE604B86}" dt="2025-04-02T18:49:08.537" v="36" actId="13244"/>
          <ac:spMkLst>
            <pc:docMk/>
            <pc:sldMk cId="2175813515" sldId="301"/>
            <ac:spMk id="3" creationId="{794E0265-A379-42C6-AA38-A7CEE72DA6C1}"/>
          </ac:spMkLst>
        </pc:spChg>
      </pc:sldChg>
      <pc:sldChg chg="modSp mod">
        <pc:chgData name="Muffoletto, Jamie" userId="daf1e3c6-8137-448a-b141-d23049d419b5" providerId="ADAL" clId="{8C90FCFD-FD0A-4672-84EB-58C9AE604B86}" dt="2025-04-02T18:49:16.152" v="37" actId="13244"/>
        <pc:sldMkLst>
          <pc:docMk/>
          <pc:sldMk cId="175349021" sldId="302"/>
        </pc:sldMkLst>
        <pc:spChg chg="ord">
          <ac:chgData name="Muffoletto, Jamie" userId="daf1e3c6-8137-448a-b141-d23049d419b5" providerId="ADAL" clId="{8C90FCFD-FD0A-4672-84EB-58C9AE604B86}" dt="2025-04-02T18:49:16.152" v="37" actId="13244"/>
          <ac:spMkLst>
            <pc:docMk/>
            <pc:sldMk cId="175349021" sldId="302"/>
            <ac:spMk id="3" creationId="{3BBD7188-B206-440A-BD51-902354D4499A}"/>
          </ac:spMkLst>
        </pc:spChg>
      </pc:sldChg>
      <pc:sldChg chg="modSp mod">
        <pc:chgData name="Muffoletto, Jamie" userId="daf1e3c6-8137-448a-b141-d23049d419b5" providerId="ADAL" clId="{8C90FCFD-FD0A-4672-84EB-58C9AE604B86}" dt="2025-04-02T18:54:10.852" v="86" actId="20577"/>
        <pc:sldMkLst>
          <pc:docMk/>
          <pc:sldMk cId="3531781421" sldId="303"/>
        </pc:sldMkLst>
        <pc:spChg chg="mod">
          <ac:chgData name="Muffoletto, Jamie" userId="daf1e3c6-8137-448a-b141-d23049d419b5" providerId="ADAL" clId="{8C90FCFD-FD0A-4672-84EB-58C9AE604B86}" dt="2025-04-02T18:54:10.852" v="86" actId="20577"/>
          <ac:spMkLst>
            <pc:docMk/>
            <pc:sldMk cId="3531781421" sldId="303"/>
            <ac:spMk id="2" creationId="{19B43835-88E3-48B9-88A3-CE443FD5D8A1}"/>
          </ac:spMkLst>
        </pc:spChg>
        <pc:spChg chg="ord">
          <ac:chgData name="Muffoletto, Jamie" userId="daf1e3c6-8137-448a-b141-d23049d419b5" providerId="ADAL" clId="{8C90FCFD-FD0A-4672-84EB-58C9AE604B86}" dt="2025-04-02T18:49:25.954" v="38" actId="13244"/>
          <ac:spMkLst>
            <pc:docMk/>
            <pc:sldMk cId="3531781421" sldId="303"/>
            <ac:spMk id="3" creationId="{0AC40925-437F-46BF-A43C-4FFB5BBFA417}"/>
          </ac:spMkLst>
        </pc:spChg>
      </pc:sldChg>
      <pc:sldChg chg="modSp mod">
        <pc:chgData name="Muffoletto, Jamie" userId="daf1e3c6-8137-448a-b141-d23049d419b5" providerId="ADAL" clId="{8C90FCFD-FD0A-4672-84EB-58C9AE604B86}" dt="2025-04-02T18:54:13.028" v="88" actId="20577"/>
        <pc:sldMkLst>
          <pc:docMk/>
          <pc:sldMk cId="4167340433" sldId="304"/>
        </pc:sldMkLst>
        <pc:spChg chg="mod">
          <ac:chgData name="Muffoletto, Jamie" userId="daf1e3c6-8137-448a-b141-d23049d419b5" providerId="ADAL" clId="{8C90FCFD-FD0A-4672-84EB-58C9AE604B86}" dt="2025-04-02T18:54:13.028" v="88" actId="20577"/>
          <ac:spMkLst>
            <pc:docMk/>
            <pc:sldMk cId="4167340433" sldId="304"/>
            <ac:spMk id="2" creationId="{0C4572E3-4D25-49B9-A177-B7E022E25BB8}"/>
          </ac:spMkLst>
        </pc:spChg>
        <pc:spChg chg="ord">
          <ac:chgData name="Muffoletto, Jamie" userId="daf1e3c6-8137-448a-b141-d23049d419b5" providerId="ADAL" clId="{8C90FCFD-FD0A-4672-84EB-58C9AE604B86}" dt="2025-04-02T18:49:33.476" v="39" actId="13244"/>
          <ac:spMkLst>
            <pc:docMk/>
            <pc:sldMk cId="4167340433" sldId="304"/>
            <ac:spMk id="3" creationId="{C38DBE4F-185E-4C64-AC49-3AF872A7C394}"/>
          </ac:spMkLst>
        </pc:spChg>
      </pc:sldChg>
      <pc:sldChg chg="modSp mod">
        <pc:chgData name="Muffoletto, Jamie" userId="daf1e3c6-8137-448a-b141-d23049d419b5" providerId="ADAL" clId="{8C90FCFD-FD0A-4672-84EB-58C9AE604B86}" dt="2025-04-02T18:55:31.055" v="115" actId="207"/>
        <pc:sldMkLst>
          <pc:docMk/>
          <pc:sldMk cId="2631857098" sldId="306"/>
        </pc:sldMkLst>
        <pc:spChg chg="ord">
          <ac:chgData name="Muffoletto, Jamie" userId="daf1e3c6-8137-448a-b141-d23049d419b5" providerId="ADAL" clId="{8C90FCFD-FD0A-4672-84EB-58C9AE604B86}" dt="2025-04-02T18:45:18.643" v="19" actId="13244"/>
          <ac:spMkLst>
            <pc:docMk/>
            <pc:sldMk cId="2631857098" sldId="306"/>
            <ac:spMk id="3" creationId="{5AF9307A-D7DF-4711-9FB7-BADD7CCFB661}"/>
          </ac:spMkLst>
        </pc:spChg>
        <pc:spChg chg="ord">
          <ac:chgData name="Muffoletto, Jamie" userId="daf1e3c6-8137-448a-b141-d23049d419b5" providerId="ADAL" clId="{8C90FCFD-FD0A-4672-84EB-58C9AE604B86}" dt="2025-04-02T18:45:25.083" v="20" actId="13244"/>
          <ac:spMkLst>
            <pc:docMk/>
            <pc:sldMk cId="2631857098" sldId="306"/>
            <ac:spMk id="4" creationId="{D8847113-57DA-4A84-98FF-021D86C216BF}"/>
          </ac:spMkLst>
        </pc:spChg>
        <pc:spChg chg="mod">
          <ac:chgData name="Muffoletto, Jamie" userId="daf1e3c6-8137-448a-b141-d23049d419b5" providerId="ADAL" clId="{8C90FCFD-FD0A-4672-84EB-58C9AE604B86}" dt="2025-04-02T18:55:28.492" v="114" actId="207"/>
          <ac:spMkLst>
            <pc:docMk/>
            <pc:sldMk cId="2631857098" sldId="306"/>
            <ac:spMk id="5" creationId="{993813B1-4EBF-9359-84EB-7B8C2438F972}"/>
          </ac:spMkLst>
        </pc:spChg>
        <pc:spChg chg="ord">
          <ac:chgData name="Muffoletto, Jamie" userId="daf1e3c6-8137-448a-b141-d23049d419b5" providerId="ADAL" clId="{8C90FCFD-FD0A-4672-84EB-58C9AE604B86}" dt="2025-04-02T18:53:24.223" v="79" actId="13244"/>
          <ac:spMkLst>
            <pc:docMk/>
            <pc:sldMk cId="2631857098" sldId="306"/>
            <ac:spMk id="6" creationId="{F38CFD17-6BD0-6E1E-60E6-B751615B44D2}"/>
          </ac:spMkLst>
        </pc:spChg>
        <pc:spChg chg="mod">
          <ac:chgData name="Muffoletto, Jamie" userId="daf1e3c6-8137-448a-b141-d23049d419b5" providerId="ADAL" clId="{8C90FCFD-FD0A-4672-84EB-58C9AE604B86}" dt="2025-04-02T18:55:31.055" v="115" actId="207"/>
          <ac:spMkLst>
            <pc:docMk/>
            <pc:sldMk cId="2631857098" sldId="306"/>
            <ac:spMk id="7" creationId="{0157E560-20AD-6DEF-A31E-23A50E18B5A7}"/>
          </ac:spMkLst>
        </pc:spChg>
      </pc:sldChg>
      <pc:sldChg chg="modSp mod">
        <pc:chgData name="Muffoletto, Jamie" userId="daf1e3c6-8137-448a-b141-d23049d419b5" providerId="ADAL" clId="{8C90FCFD-FD0A-4672-84EB-58C9AE604B86}" dt="2025-04-02T18:55:41.080" v="117" actId="207"/>
        <pc:sldMkLst>
          <pc:docMk/>
          <pc:sldMk cId="1184536732" sldId="307"/>
        </pc:sldMkLst>
        <pc:spChg chg="ord">
          <ac:chgData name="Muffoletto, Jamie" userId="daf1e3c6-8137-448a-b141-d23049d419b5" providerId="ADAL" clId="{8C90FCFD-FD0A-4672-84EB-58C9AE604B86}" dt="2025-04-02T18:46:19.740" v="21" actId="13244"/>
          <ac:spMkLst>
            <pc:docMk/>
            <pc:sldMk cId="1184536732" sldId="307"/>
            <ac:spMk id="3" creationId="{DEDA5E09-C4B0-4BE5-991A-2031D9C22BF1}"/>
          </ac:spMkLst>
        </pc:spChg>
        <pc:spChg chg="mod">
          <ac:chgData name="Muffoletto, Jamie" userId="daf1e3c6-8137-448a-b141-d23049d419b5" providerId="ADAL" clId="{8C90FCFD-FD0A-4672-84EB-58C9AE604B86}" dt="2025-04-02T18:55:33.605" v="116" actId="207"/>
          <ac:spMkLst>
            <pc:docMk/>
            <pc:sldMk cId="1184536732" sldId="307"/>
            <ac:spMk id="4" creationId="{3F047D2D-9899-DE9E-F491-283C41573FB7}"/>
          </ac:spMkLst>
        </pc:spChg>
        <pc:spChg chg="ord">
          <ac:chgData name="Muffoletto, Jamie" userId="daf1e3c6-8137-448a-b141-d23049d419b5" providerId="ADAL" clId="{8C90FCFD-FD0A-4672-84EB-58C9AE604B86}" dt="2025-04-02T18:46:40.179" v="24" actId="13244"/>
          <ac:spMkLst>
            <pc:docMk/>
            <pc:sldMk cId="1184536732" sldId="307"/>
            <ac:spMk id="6" creationId="{998D85C6-B47D-4F31-A071-40FB968403B4}"/>
          </ac:spMkLst>
        </pc:spChg>
        <pc:spChg chg="ord">
          <ac:chgData name="Muffoletto, Jamie" userId="daf1e3c6-8137-448a-b141-d23049d419b5" providerId="ADAL" clId="{8C90FCFD-FD0A-4672-84EB-58C9AE604B86}" dt="2025-04-02T18:46:30.028" v="22" actId="13244"/>
          <ac:spMkLst>
            <pc:docMk/>
            <pc:sldMk cId="1184536732" sldId="307"/>
            <ac:spMk id="7" creationId="{19560206-EB3D-75AC-9EF9-E10C2C8CEC64}"/>
          </ac:spMkLst>
        </pc:spChg>
        <pc:spChg chg="mod">
          <ac:chgData name="Muffoletto, Jamie" userId="daf1e3c6-8137-448a-b141-d23049d419b5" providerId="ADAL" clId="{8C90FCFD-FD0A-4672-84EB-58C9AE604B86}" dt="2025-04-02T18:55:41.080" v="117" actId="207"/>
          <ac:spMkLst>
            <pc:docMk/>
            <pc:sldMk cId="1184536732" sldId="307"/>
            <ac:spMk id="8" creationId="{4799B151-26E0-D55A-FD4C-1A5C64BD21FC}"/>
          </ac:spMkLst>
        </pc:spChg>
        <pc:graphicFrameChg chg="ord">
          <ac:chgData name="Muffoletto, Jamie" userId="daf1e3c6-8137-448a-b141-d23049d419b5" providerId="ADAL" clId="{8C90FCFD-FD0A-4672-84EB-58C9AE604B86}" dt="2025-04-02T18:46:38.365" v="23" actId="13244"/>
          <ac:graphicFrameMkLst>
            <pc:docMk/>
            <pc:sldMk cId="1184536732" sldId="307"/>
            <ac:graphicFrameMk id="5" creationId="{CDEDDB62-D853-460F-A70D-2F9802D75E2B}"/>
          </ac:graphicFrameMkLst>
        </pc:graphicFrameChg>
      </pc:sldChg>
      <pc:sldChg chg="modSp mod">
        <pc:chgData name="Muffoletto, Jamie" userId="daf1e3c6-8137-448a-b141-d23049d419b5" providerId="ADAL" clId="{8C90FCFD-FD0A-4672-84EB-58C9AE604B86}" dt="2025-04-02T18:48:29.146" v="33" actId="13244"/>
        <pc:sldMkLst>
          <pc:docMk/>
          <pc:sldMk cId="3467947900" sldId="345"/>
        </pc:sldMkLst>
        <pc:spChg chg="ord">
          <ac:chgData name="Muffoletto, Jamie" userId="daf1e3c6-8137-448a-b141-d23049d419b5" providerId="ADAL" clId="{8C90FCFD-FD0A-4672-84EB-58C9AE604B86}" dt="2025-04-02T18:48:29.146" v="33" actId="13244"/>
          <ac:spMkLst>
            <pc:docMk/>
            <pc:sldMk cId="3467947900" sldId="345"/>
            <ac:spMk id="3" creationId="{398B4050-61D7-464A-9741-7976FC8F773C}"/>
          </ac:spMkLst>
        </pc:spChg>
      </pc:sldChg>
      <pc:sldChg chg="modSp mod">
        <pc:chgData name="Muffoletto, Jamie" userId="daf1e3c6-8137-448a-b141-d23049d419b5" providerId="ADAL" clId="{8C90FCFD-FD0A-4672-84EB-58C9AE604B86}" dt="2025-04-02T18:48:44.144" v="35" actId="13244"/>
        <pc:sldMkLst>
          <pc:docMk/>
          <pc:sldMk cId="773285695" sldId="347"/>
        </pc:sldMkLst>
        <pc:spChg chg="ord">
          <ac:chgData name="Muffoletto, Jamie" userId="daf1e3c6-8137-448a-b141-d23049d419b5" providerId="ADAL" clId="{8C90FCFD-FD0A-4672-84EB-58C9AE604B86}" dt="2025-04-02T18:48:44.144" v="35" actId="13244"/>
          <ac:spMkLst>
            <pc:docMk/>
            <pc:sldMk cId="773285695" sldId="347"/>
            <ac:spMk id="3" creationId="{6E830C2E-F363-4AA3-AE90-4D69337C8E36}"/>
          </ac:spMkLst>
        </pc:spChg>
      </pc:sldChg>
      <pc:sldChg chg="modSp mod">
        <pc:chgData name="Muffoletto, Jamie" userId="daf1e3c6-8137-448a-b141-d23049d419b5" providerId="ADAL" clId="{8C90FCFD-FD0A-4672-84EB-58C9AE604B86}" dt="2025-04-02T18:51:10.082" v="70" actId="962"/>
        <pc:sldMkLst>
          <pc:docMk/>
          <pc:sldMk cId="1490363119" sldId="360"/>
        </pc:sldMkLst>
        <pc:picChg chg="mod">
          <ac:chgData name="Muffoletto, Jamie" userId="daf1e3c6-8137-448a-b141-d23049d419b5" providerId="ADAL" clId="{8C90FCFD-FD0A-4672-84EB-58C9AE604B86}" dt="2025-04-02T18:51:10.082" v="70" actId="962"/>
          <ac:picMkLst>
            <pc:docMk/>
            <pc:sldMk cId="1490363119" sldId="360"/>
            <ac:picMk id="7" creationId="{B2D488EC-B90A-4664-9CD5-0DEFC7EA2DCF}"/>
          </ac:picMkLst>
        </pc:picChg>
      </pc:sldChg>
      <pc:sldChg chg="modSp mod">
        <pc:chgData name="Muffoletto, Jamie" userId="daf1e3c6-8137-448a-b141-d23049d419b5" providerId="ADAL" clId="{8C90FCFD-FD0A-4672-84EB-58C9AE604B86}" dt="2025-04-02T18:54:15.665" v="91" actId="20577"/>
        <pc:sldMkLst>
          <pc:docMk/>
          <pc:sldMk cId="2647443924" sldId="362"/>
        </pc:sldMkLst>
        <pc:spChg chg="mod">
          <ac:chgData name="Muffoletto, Jamie" userId="daf1e3c6-8137-448a-b141-d23049d419b5" providerId="ADAL" clId="{8C90FCFD-FD0A-4672-84EB-58C9AE604B86}" dt="2025-04-02T18:54:15.665" v="91" actId="20577"/>
          <ac:spMkLst>
            <pc:docMk/>
            <pc:sldMk cId="2647443924" sldId="362"/>
            <ac:spMk id="2" creationId="{558E9D0B-E03F-41D3-B143-A2156612F5B1}"/>
          </ac:spMkLst>
        </pc:spChg>
        <pc:spChg chg="ord">
          <ac:chgData name="Muffoletto, Jamie" userId="daf1e3c6-8137-448a-b141-d23049d419b5" providerId="ADAL" clId="{8C90FCFD-FD0A-4672-84EB-58C9AE604B86}" dt="2025-04-02T18:49:40.634" v="40" actId="13244"/>
          <ac:spMkLst>
            <pc:docMk/>
            <pc:sldMk cId="2647443924" sldId="362"/>
            <ac:spMk id="3" creationId="{451C63AE-87BE-4FD6-B6BA-A2545A8A277F}"/>
          </ac:spMkLst>
        </pc:spChg>
      </pc:sldChg>
      <pc:sldChg chg="addSp delSp modSp mod">
        <pc:chgData name="Muffoletto, Jamie" userId="daf1e3c6-8137-448a-b141-d23049d419b5" providerId="ADAL" clId="{8C90FCFD-FD0A-4672-84EB-58C9AE604B86}" dt="2025-04-02T18:54:07.481" v="85" actId="20577"/>
        <pc:sldMkLst>
          <pc:docMk/>
          <pc:sldMk cId="3722376684" sldId="377"/>
        </pc:sldMkLst>
        <pc:spChg chg="ord">
          <ac:chgData name="Muffoletto, Jamie" userId="daf1e3c6-8137-448a-b141-d23049d419b5" providerId="ADAL" clId="{8C90FCFD-FD0A-4672-84EB-58C9AE604B86}" dt="2025-04-02T18:53:41.756" v="81" actId="13244"/>
          <ac:spMkLst>
            <pc:docMk/>
            <pc:sldMk cId="3722376684" sldId="377"/>
            <ac:spMk id="2" creationId="{C71F09ED-7AB3-EB06-0A1A-17A103E04232}"/>
          </ac:spMkLst>
        </pc:spChg>
        <pc:spChg chg="add del mod">
          <ac:chgData name="Muffoletto, Jamie" userId="daf1e3c6-8137-448a-b141-d23049d419b5" providerId="ADAL" clId="{8C90FCFD-FD0A-4672-84EB-58C9AE604B86}" dt="2025-04-02T18:50:41.497" v="42" actId="478"/>
          <ac:spMkLst>
            <pc:docMk/>
            <pc:sldMk cId="3722376684" sldId="377"/>
            <ac:spMk id="3" creationId="{6963C4FF-25F2-FCB1-FBD9-A9F62F7FE626}"/>
          </ac:spMkLst>
        </pc:spChg>
        <pc:spChg chg="add mod">
          <ac:chgData name="Muffoletto, Jamie" userId="daf1e3c6-8137-448a-b141-d23049d419b5" providerId="ADAL" clId="{8C90FCFD-FD0A-4672-84EB-58C9AE604B86}" dt="2025-04-02T18:50:44.960" v="44"/>
          <ac:spMkLst>
            <pc:docMk/>
            <pc:sldMk cId="3722376684" sldId="377"/>
            <ac:spMk id="5" creationId="{8EDA1ED8-D822-6075-9498-6C72CF66F634}"/>
          </ac:spMkLst>
        </pc:spChg>
        <pc:spChg chg="add mod">
          <ac:chgData name="Muffoletto, Jamie" userId="daf1e3c6-8137-448a-b141-d23049d419b5" providerId="ADAL" clId="{8C90FCFD-FD0A-4672-84EB-58C9AE604B86}" dt="2025-04-02T18:54:07.481" v="85" actId="20577"/>
          <ac:spMkLst>
            <pc:docMk/>
            <pc:sldMk cId="3722376684" sldId="377"/>
            <ac:spMk id="6" creationId="{E08B79B0-C22E-FD7D-A8BB-E24EAEE0925C}"/>
          </ac:spMkLst>
        </pc:spChg>
        <pc:picChg chg="mod ord">
          <ac:chgData name="Muffoletto, Jamie" userId="daf1e3c6-8137-448a-b141-d23049d419b5" providerId="ADAL" clId="{8C90FCFD-FD0A-4672-84EB-58C9AE604B86}" dt="2025-04-02T18:53:43.229" v="82" actId="13244"/>
          <ac:picMkLst>
            <pc:docMk/>
            <pc:sldMk cId="3722376684" sldId="377"/>
            <ac:picMk id="4" creationId="{70302168-E8C0-CE5B-F769-2B150D1EDFAB}"/>
          </ac:picMkLst>
        </pc:picChg>
      </pc:sldChg>
      <pc:sldChg chg="modSp mod">
        <pc:chgData name="Muffoletto, Jamie" userId="daf1e3c6-8137-448a-b141-d23049d419b5" providerId="ADAL" clId="{8C90FCFD-FD0A-4672-84EB-58C9AE604B86}" dt="2025-04-02T18:55:53.273" v="122" actId="207"/>
        <pc:sldMkLst>
          <pc:docMk/>
          <pc:sldMk cId="2793740655" sldId="383"/>
        </pc:sldMkLst>
        <pc:spChg chg="ord">
          <ac:chgData name="Muffoletto, Jamie" userId="daf1e3c6-8137-448a-b141-d23049d419b5" providerId="ADAL" clId="{8C90FCFD-FD0A-4672-84EB-58C9AE604B86}" dt="2025-04-02T18:48:18.675" v="32" actId="13244"/>
          <ac:spMkLst>
            <pc:docMk/>
            <pc:sldMk cId="2793740655" sldId="383"/>
            <ac:spMk id="3" creationId="{DA384244-6C4A-4907-9EA4-3C6FA990ACF4}"/>
          </ac:spMkLst>
        </pc:spChg>
        <pc:graphicFrameChg chg="modGraphic">
          <ac:chgData name="Muffoletto, Jamie" userId="daf1e3c6-8137-448a-b141-d23049d419b5" providerId="ADAL" clId="{8C90FCFD-FD0A-4672-84EB-58C9AE604B86}" dt="2025-04-02T18:55:53.273" v="122" actId="207"/>
          <ac:graphicFrameMkLst>
            <pc:docMk/>
            <pc:sldMk cId="2793740655" sldId="383"/>
            <ac:graphicFrameMk id="5" creationId="{45B43C45-5D3E-45E1-B0E0-537F619BB2E4}"/>
          </ac:graphicFrameMkLst>
        </pc:graphicFrameChg>
      </pc:sldChg>
      <pc:sldChg chg="modSp mod">
        <pc:chgData name="Muffoletto, Jamie" userId="daf1e3c6-8137-448a-b141-d23049d419b5" providerId="ADAL" clId="{8C90FCFD-FD0A-4672-84EB-58C9AE604B86}" dt="2025-04-02T18:55:26.215" v="113" actId="207"/>
        <pc:sldMkLst>
          <pc:docMk/>
          <pc:sldMk cId="2388554382" sldId="385"/>
        </pc:sldMkLst>
        <pc:spChg chg="ord">
          <ac:chgData name="Muffoletto, Jamie" userId="daf1e3c6-8137-448a-b141-d23049d419b5" providerId="ADAL" clId="{8C90FCFD-FD0A-4672-84EB-58C9AE604B86}" dt="2025-04-02T18:44:52.285" v="15" actId="13244"/>
          <ac:spMkLst>
            <pc:docMk/>
            <pc:sldMk cId="2388554382" sldId="385"/>
            <ac:spMk id="3" creationId="{4CB698BC-2018-1EBA-CDE6-27E80AC0588A}"/>
          </ac:spMkLst>
        </pc:spChg>
        <pc:spChg chg="mod ord">
          <ac:chgData name="Muffoletto, Jamie" userId="daf1e3c6-8137-448a-b141-d23049d419b5" providerId="ADAL" clId="{8C90FCFD-FD0A-4672-84EB-58C9AE604B86}" dt="2025-04-02T18:55:24.432" v="112" actId="207"/>
          <ac:spMkLst>
            <pc:docMk/>
            <pc:sldMk cId="2388554382" sldId="385"/>
            <ac:spMk id="6" creationId="{44B2FAA4-8749-896B-A726-7B24E9407F76}"/>
          </ac:spMkLst>
        </pc:spChg>
        <pc:spChg chg="ord">
          <ac:chgData name="Muffoletto, Jamie" userId="daf1e3c6-8137-448a-b141-d23049d419b5" providerId="ADAL" clId="{8C90FCFD-FD0A-4672-84EB-58C9AE604B86}" dt="2025-04-02T18:45:03.182" v="17" actId="13244"/>
          <ac:spMkLst>
            <pc:docMk/>
            <pc:sldMk cId="2388554382" sldId="385"/>
            <ac:spMk id="7" creationId="{0AE60ACE-8743-1A75-B092-145212A9967E}"/>
          </ac:spMkLst>
        </pc:spChg>
        <pc:spChg chg="mod ord">
          <ac:chgData name="Muffoletto, Jamie" userId="daf1e3c6-8137-448a-b141-d23049d419b5" providerId="ADAL" clId="{8C90FCFD-FD0A-4672-84EB-58C9AE604B86}" dt="2025-04-02T18:55:26.215" v="113" actId="207"/>
          <ac:spMkLst>
            <pc:docMk/>
            <pc:sldMk cId="2388554382" sldId="385"/>
            <ac:spMk id="8" creationId="{53675A7F-8119-10C7-2C32-4353C50D872C}"/>
          </ac:spMkLst>
        </pc:spChg>
      </pc:sldChg>
      <pc:sldChg chg="modSp mod">
        <pc:chgData name="Muffoletto, Jamie" userId="daf1e3c6-8137-448a-b141-d23049d419b5" providerId="ADAL" clId="{8C90FCFD-FD0A-4672-84EB-58C9AE604B86}" dt="2025-04-02T18:55:45.333" v="119" actId="207"/>
        <pc:sldMkLst>
          <pc:docMk/>
          <pc:sldMk cId="3886524903" sldId="386"/>
        </pc:sldMkLst>
        <pc:spChg chg="ord">
          <ac:chgData name="Muffoletto, Jamie" userId="daf1e3c6-8137-448a-b141-d23049d419b5" providerId="ADAL" clId="{8C90FCFD-FD0A-4672-84EB-58C9AE604B86}" dt="2025-04-02T18:46:55.517" v="25" actId="13244"/>
          <ac:spMkLst>
            <pc:docMk/>
            <pc:sldMk cId="3886524903" sldId="386"/>
            <ac:spMk id="3" creationId="{4CB698BC-2018-1EBA-CDE6-27E80AC0588A}"/>
          </ac:spMkLst>
        </pc:spChg>
        <pc:spChg chg="mod ord">
          <ac:chgData name="Muffoletto, Jamie" userId="daf1e3c6-8137-448a-b141-d23049d419b5" providerId="ADAL" clId="{8C90FCFD-FD0A-4672-84EB-58C9AE604B86}" dt="2025-04-02T18:55:43.465" v="118" actId="207"/>
          <ac:spMkLst>
            <pc:docMk/>
            <pc:sldMk cId="3886524903" sldId="386"/>
            <ac:spMk id="5" creationId="{9F10C75A-DBFD-2EEC-2E09-24485BD38F79}"/>
          </ac:spMkLst>
        </pc:spChg>
        <pc:spChg chg="ord">
          <ac:chgData name="Muffoletto, Jamie" userId="daf1e3c6-8137-448a-b141-d23049d419b5" providerId="ADAL" clId="{8C90FCFD-FD0A-4672-84EB-58C9AE604B86}" dt="2025-04-02T18:47:01.049" v="26" actId="13244"/>
          <ac:spMkLst>
            <pc:docMk/>
            <pc:sldMk cId="3886524903" sldId="386"/>
            <ac:spMk id="6" creationId="{535429A2-44FE-3957-1A5D-C25B466CCB9E}"/>
          </ac:spMkLst>
        </pc:spChg>
        <pc:spChg chg="mod ord">
          <ac:chgData name="Muffoletto, Jamie" userId="daf1e3c6-8137-448a-b141-d23049d419b5" providerId="ADAL" clId="{8C90FCFD-FD0A-4672-84EB-58C9AE604B86}" dt="2025-04-02T18:55:45.333" v="119" actId="207"/>
          <ac:spMkLst>
            <pc:docMk/>
            <pc:sldMk cId="3886524903" sldId="386"/>
            <ac:spMk id="7" creationId="{728F7399-5DEA-7102-E23B-06120FA64C3C}"/>
          </ac:spMkLst>
        </pc:spChg>
      </pc:sldChg>
      <pc:sldChg chg="modSp mod">
        <pc:chgData name="Muffoletto, Jamie" userId="daf1e3c6-8137-448a-b141-d23049d419b5" providerId="ADAL" clId="{8C90FCFD-FD0A-4672-84EB-58C9AE604B86}" dt="2025-04-02T18:55:50.084" v="121" actId="207"/>
        <pc:sldMkLst>
          <pc:docMk/>
          <pc:sldMk cId="1605609712" sldId="389"/>
        </pc:sldMkLst>
        <pc:spChg chg="mod">
          <ac:chgData name="Muffoletto, Jamie" userId="daf1e3c6-8137-448a-b141-d23049d419b5" providerId="ADAL" clId="{8C90FCFD-FD0A-4672-84EB-58C9AE604B86}" dt="2025-04-02T18:54:01.732" v="83" actId="20577"/>
          <ac:spMkLst>
            <pc:docMk/>
            <pc:sldMk cId="1605609712" sldId="389"/>
            <ac:spMk id="2" creationId="{4045D3C7-142F-BE50-7365-35FE012D64C4}"/>
          </ac:spMkLst>
        </pc:spChg>
        <pc:spChg chg="ord">
          <ac:chgData name="Muffoletto, Jamie" userId="daf1e3c6-8137-448a-b141-d23049d419b5" providerId="ADAL" clId="{8C90FCFD-FD0A-4672-84EB-58C9AE604B86}" dt="2025-04-02T18:47:21.819" v="29" actId="13244"/>
          <ac:spMkLst>
            <pc:docMk/>
            <pc:sldMk cId="1605609712" sldId="389"/>
            <ac:spMk id="3" creationId="{4CB698BC-2018-1EBA-CDE6-27E80AC0588A}"/>
          </ac:spMkLst>
        </pc:spChg>
        <pc:spChg chg="ord">
          <ac:chgData name="Muffoletto, Jamie" userId="daf1e3c6-8137-448a-b141-d23049d419b5" providerId="ADAL" clId="{8C90FCFD-FD0A-4672-84EB-58C9AE604B86}" dt="2025-04-02T18:47:23.916" v="30" actId="13244"/>
          <ac:spMkLst>
            <pc:docMk/>
            <pc:sldMk cId="1605609712" sldId="389"/>
            <ac:spMk id="4" creationId="{EF4B4891-93A7-441A-3802-B516F9B283DF}"/>
          </ac:spMkLst>
        </pc:spChg>
        <pc:spChg chg="mod">
          <ac:chgData name="Muffoletto, Jamie" userId="daf1e3c6-8137-448a-b141-d23049d419b5" providerId="ADAL" clId="{8C90FCFD-FD0A-4672-84EB-58C9AE604B86}" dt="2025-04-02T18:55:47.688" v="120" actId="207"/>
          <ac:spMkLst>
            <pc:docMk/>
            <pc:sldMk cId="1605609712" sldId="389"/>
            <ac:spMk id="5" creationId="{CCC3F815-5C1D-FC24-DB2B-83A62CAF9B03}"/>
          </ac:spMkLst>
        </pc:spChg>
        <pc:spChg chg="ord">
          <ac:chgData name="Muffoletto, Jamie" userId="daf1e3c6-8137-448a-b141-d23049d419b5" providerId="ADAL" clId="{8C90FCFD-FD0A-4672-84EB-58C9AE604B86}" dt="2025-04-02T18:47:28.551" v="31" actId="13244"/>
          <ac:spMkLst>
            <pc:docMk/>
            <pc:sldMk cId="1605609712" sldId="389"/>
            <ac:spMk id="6" creationId="{AD561234-5E52-5D18-F907-D16098E7A141}"/>
          </ac:spMkLst>
        </pc:spChg>
        <pc:spChg chg="mod">
          <ac:chgData name="Muffoletto, Jamie" userId="daf1e3c6-8137-448a-b141-d23049d419b5" providerId="ADAL" clId="{8C90FCFD-FD0A-4672-84EB-58C9AE604B86}" dt="2025-04-02T18:55:50.084" v="121" actId="207"/>
          <ac:spMkLst>
            <pc:docMk/>
            <pc:sldMk cId="1605609712" sldId="389"/>
            <ac:spMk id="7" creationId="{5BB0FBE4-DED3-9E5E-E734-D1F26E7094D0}"/>
          </ac:spMkLst>
        </pc:spChg>
      </pc:sldChg>
      <pc:sldChg chg="modSp mod">
        <pc:chgData name="Muffoletto, Jamie" userId="daf1e3c6-8137-448a-b141-d23049d419b5" providerId="ADAL" clId="{8C90FCFD-FD0A-4672-84EB-58C9AE604B86}" dt="2025-04-02T18:40:47.395" v="0" actId="13244"/>
        <pc:sldMkLst>
          <pc:docMk/>
          <pc:sldMk cId="2795297723" sldId="394"/>
        </pc:sldMkLst>
        <pc:spChg chg="ord">
          <ac:chgData name="Muffoletto, Jamie" userId="daf1e3c6-8137-448a-b141-d23049d419b5" providerId="ADAL" clId="{8C90FCFD-FD0A-4672-84EB-58C9AE604B86}" dt="2025-04-02T18:40:47.395" v="0" actId="13244"/>
          <ac:spMkLst>
            <pc:docMk/>
            <pc:sldMk cId="2795297723" sldId="394"/>
            <ac:spMk id="3" creationId="{643960D6-DCFD-0CC5-0237-D5C9D0EA646B}"/>
          </ac:spMkLst>
        </pc:spChg>
      </pc:sldChg>
      <pc:sldChg chg="modSp mod">
        <pc:chgData name="Muffoletto, Jamie" userId="daf1e3c6-8137-448a-b141-d23049d419b5" providerId="ADAL" clId="{8C90FCFD-FD0A-4672-84EB-58C9AE604B86}" dt="2025-04-02T18:55:02.541" v="104" actId="207"/>
        <pc:sldMkLst>
          <pc:docMk/>
          <pc:sldMk cId="2928539639" sldId="395"/>
        </pc:sldMkLst>
        <pc:spChg chg="ord">
          <ac:chgData name="Muffoletto, Jamie" userId="daf1e3c6-8137-448a-b141-d23049d419b5" providerId="ADAL" clId="{8C90FCFD-FD0A-4672-84EB-58C9AE604B86}" dt="2025-04-02T18:52:04.963" v="73" actId="13244"/>
          <ac:spMkLst>
            <pc:docMk/>
            <pc:sldMk cId="2928539639" sldId="395"/>
            <ac:spMk id="3" creationId="{86A04478-E5DD-6BAC-EF27-0CFA4A20EDD8}"/>
          </ac:spMkLst>
        </pc:spChg>
        <pc:spChg chg="mod">
          <ac:chgData name="Muffoletto, Jamie" userId="daf1e3c6-8137-448a-b141-d23049d419b5" providerId="ADAL" clId="{8C90FCFD-FD0A-4672-84EB-58C9AE604B86}" dt="2025-04-02T18:54:31.661" v="92" actId="207"/>
          <ac:spMkLst>
            <pc:docMk/>
            <pc:sldMk cId="2928539639" sldId="395"/>
            <ac:spMk id="5" creationId="{74896EDF-0E89-6D1B-BABB-DADE304E090C}"/>
          </ac:spMkLst>
        </pc:spChg>
        <pc:spChg chg="mod ord">
          <ac:chgData name="Muffoletto, Jamie" userId="daf1e3c6-8137-448a-b141-d23049d419b5" providerId="ADAL" clId="{8C90FCFD-FD0A-4672-84EB-58C9AE604B86}" dt="2025-04-02T18:54:35.707" v="93" actId="207"/>
          <ac:spMkLst>
            <pc:docMk/>
            <pc:sldMk cId="2928539639" sldId="395"/>
            <ac:spMk id="7" creationId="{3E904BC7-FC52-A793-EE19-3A80AADEFC20}"/>
          </ac:spMkLst>
        </pc:spChg>
        <pc:spChg chg="mod">
          <ac:chgData name="Muffoletto, Jamie" userId="daf1e3c6-8137-448a-b141-d23049d419b5" providerId="ADAL" clId="{8C90FCFD-FD0A-4672-84EB-58C9AE604B86}" dt="2025-04-02T18:54:38.546" v="94" actId="207"/>
          <ac:spMkLst>
            <pc:docMk/>
            <pc:sldMk cId="2928539639" sldId="395"/>
            <ac:spMk id="8" creationId="{932F0804-D8A1-2E1F-BB0A-266938834D75}"/>
          </ac:spMkLst>
        </pc:spChg>
        <pc:spChg chg="ord">
          <ac:chgData name="Muffoletto, Jamie" userId="daf1e3c6-8137-448a-b141-d23049d419b5" providerId="ADAL" clId="{8C90FCFD-FD0A-4672-84EB-58C9AE604B86}" dt="2025-04-02T18:52:17.979" v="75" actId="13244"/>
          <ac:spMkLst>
            <pc:docMk/>
            <pc:sldMk cId="2928539639" sldId="395"/>
            <ac:spMk id="9" creationId="{FE84B107-4F54-27FE-85DE-E624EECD6DEE}"/>
          </ac:spMkLst>
        </pc:spChg>
        <pc:spChg chg="mod">
          <ac:chgData name="Muffoletto, Jamie" userId="daf1e3c6-8137-448a-b141-d23049d419b5" providerId="ADAL" clId="{8C90FCFD-FD0A-4672-84EB-58C9AE604B86}" dt="2025-04-02T18:54:40.915" v="95" actId="207"/>
          <ac:spMkLst>
            <pc:docMk/>
            <pc:sldMk cId="2928539639" sldId="395"/>
            <ac:spMk id="10" creationId="{BCEB5461-DB92-6C1B-4D11-C7FDC24C3D9D}"/>
          </ac:spMkLst>
        </pc:spChg>
        <pc:spChg chg="mod">
          <ac:chgData name="Muffoletto, Jamie" userId="daf1e3c6-8137-448a-b141-d23049d419b5" providerId="ADAL" clId="{8C90FCFD-FD0A-4672-84EB-58C9AE604B86}" dt="2025-04-02T18:54:43.466" v="96" actId="207"/>
          <ac:spMkLst>
            <pc:docMk/>
            <pc:sldMk cId="2928539639" sldId="395"/>
            <ac:spMk id="11" creationId="{D0AD9E8D-1C98-840E-4EF5-F6C60750504F}"/>
          </ac:spMkLst>
        </pc:spChg>
        <pc:spChg chg="ord">
          <ac:chgData name="Muffoletto, Jamie" userId="daf1e3c6-8137-448a-b141-d23049d419b5" providerId="ADAL" clId="{8C90FCFD-FD0A-4672-84EB-58C9AE604B86}" dt="2025-04-02T18:52:27.249" v="76" actId="13244"/>
          <ac:spMkLst>
            <pc:docMk/>
            <pc:sldMk cId="2928539639" sldId="395"/>
            <ac:spMk id="12" creationId="{A9E40F7E-823B-CF57-B963-BF9B2125BC9B}"/>
          </ac:spMkLst>
        </pc:spChg>
        <pc:spChg chg="mod">
          <ac:chgData name="Muffoletto, Jamie" userId="daf1e3c6-8137-448a-b141-d23049d419b5" providerId="ADAL" clId="{8C90FCFD-FD0A-4672-84EB-58C9AE604B86}" dt="2025-04-02T18:54:46.282" v="97" actId="207"/>
          <ac:spMkLst>
            <pc:docMk/>
            <pc:sldMk cId="2928539639" sldId="395"/>
            <ac:spMk id="13" creationId="{36A6EB22-BA6A-6EB0-950A-981C2F8B6B1C}"/>
          </ac:spMkLst>
        </pc:spChg>
        <pc:spChg chg="mod">
          <ac:chgData name="Muffoletto, Jamie" userId="daf1e3c6-8137-448a-b141-d23049d419b5" providerId="ADAL" clId="{8C90FCFD-FD0A-4672-84EB-58C9AE604B86}" dt="2025-04-02T18:54:48.462" v="98" actId="207"/>
          <ac:spMkLst>
            <pc:docMk/>
            <pc:sldMk cId="2928539639" sldId="395"/>
            <ac:spMk id="14" creationId="{A40FF508-7EC7-050B-6B82-18B8C3473309}"/>
          </ac:spMkLst>
        </pc:spChg>
        <pc:spChg chg="ord">
          <ac:chgData name="Muffoletto, Jamie" userId="daf1e3c6-8137-448a-b141-d23049d419b5" providerId="ADAL" clId="{8C90FCFD-FD0A-4672-84EB-58C9AE604B86}" dt="2025-04-02T18:52:36.116" v="77" actId="13244"/>
          <ac:spMkLst>
            <pc:docMk/>
            <pc:sldMk cId="2928539639" sldId="395"/>
            <ac:spMk id="15" creationId="{83818A7A-E300-93DB-F541-05981E6AE994}"/>
          </ac:spMkLst>
        </pc:spChg>
        <pc:spChg chg="mod">
          <ac:chgData name="Muffoletto, Jamie" userId="daf1e3c6-8137-448a-b141-d23049d419b5" providerId="ADAL" clId="{8C90FCFD-FD0A-4672-84EB-58C9AE604B86}" dt="2025-04-02T18:54:50.480" v="99" actId="207"/>
          <ac:spMkLst>
            <pc:docMk/>
            <pc:sldMk cId="2928539639" sldId="395"/>
            <ac:spMk id="16" creationId="{DF3E79DC-5948-5864-3682-BA3DD06E464E}"/>
          </ac:spMkLst>
        </pc:spChg>
        <pc:spChg chg="mod">
          <ac:chgData name="Muffoletto, Jamie" userId="daf1e3c6-8137-448a-b141-d23049d419b5" providerId="ADAL" clId="{8C90FCFD-FD0A-4672-84EB-58C9AE604B86}" dt="2025-04-02T18:54:53.490" v="100" actId="207"/>
          <ac:spMkLst>
            <pc:docMk/>
            <pc:sldMk cId="2928539639" sldId="395"/>
            <ac:spMk id="17" creationId="{D86C39A3-8984-DDB0-52EB-B62B16FE64CB}"/>
          </ac:spMkLst>
        </pc:spChg>
        <pc:spChg chg="ord">
          <ac:chgData name="Muffoletto, Jamie" userId="daf1e3c6-8137-448a-b141-d23049d419b5" providerId="ADAL" clId="{8C90FCFD-FD0A-4672-84EB-58C9AE604B86}" dt="2025-04-02T18:52:43.528" v="78" actId="13244"/>
          <ac:spMkLst>
            <pc:docMk/>
            <pc:sldMk cId="2928539639" sldId="395"/>
            <ac:spMk id="18" creationId="{AAAA6184-BFA0-87A0-C099-24730F1DA05F}"/>
          </ac:spMkLst>
        </pc:spChg>
        <pc:spChg chg="mod">
          <ac:chgData name="Muffoletto, Jamie" userId="daf1e3c6-8137-448a-b141-d23049d419b5" providerId="ADAL" clId="{8C90FCFD-FD0A-4672-84EB-58C9AE604B86}" dt="2025-04-02T18:54:55.671" v="101" actId="207"/>
          <ac:spMkLst>
            <pc:docMk/>
            <pc:sldMk cId="2928539639" sldId="395"/>
            <ac:spMk id="19" creationId="{668E1D62-5651-4555-2101-DAA9EC74B251}"/>
          </ac:spMkLst>
        </pc:spChg>
        <pc:spChg chg="mod">
          <ac:chgData name="Muffoletto, Jamie" userId="daf1e3c6-8137-448a-b141-d23049d419b5" providerId="ADAL" clId="{8C90FCFD-FD0A-4672-84EB-58C9AE604B86}" dt="2025-04-02T18:54:58.400" v="102" actId="207"/>
          <ac:spMkLst>
            <pc:docMk/>
            <pc:sldMk cId="2928539639" sldId="395"/>
            <ac:spMk id="23" creationId="{3CA629AB-1759-9E43-30D9-5E6C3944A840}"/>
          </ac:spMkLst>
        </pc:spChg>
        <pc:spChg chg="mod">
          <ac:chgData name="Muffoletto, Jamie" userId="daf1e3c6-8137-448a-b141-d23049d419b5" providerId="ADAL" clId="{8C90FCFD-FD0A-4672-84EB-58C9AE604B86}" dt="2025-04-02T18:55:00.691" v="103" actId="207"/>
          <ac:spMkLst>
            <pc:docMk/>
            <pc:sldMk cId="2928539639" sldId="395"/>
            <ac:spMk id="24" creationId="{EF4AB8FF-4D52-F7D1-D0C4-61E896B689AC}"/>
          </ac:spMkLst>
        </pc:spChg>
        <pc:spChg chg="mod">
          <ac:chgData name="Muffoletto, Jamie" userId="daf1e3c6-8137-448a-b141-d23049d419b5" providerId="ADAL" clId="{8C90FCFD-FD0A-4672-84EB-58C9AE604B86}" dt="2025-04-02T18:55:02.541" v="104" actId="207"/>
          <ac:spMkLst>
            <pc:docMk/>
            <pc:sldMk cId="2928539639" sldId="395"/>
            <ac:spMk id="25" creationId="{F91991A3-25F2-7247-8BA4-8451725F6B07}"/>
          </ac:spMkLst>
        </pc:spChg>
        <pc:picChg chg="mod">
          <ac:chgData name="Muffoletto, Jamie" userId="daf1e3c6-8137-448a-b141-d23049d419b5" providerId="ADAL" clId="{8C90FCFD-FD0A-4672-84EB-58C9AE604B86}" dt="2025-04-02T18:51:07.194" v="69" actId="962"/>
          <ac:picMkLst>
            <pc:docMk/>
            <pc:sldMk cId="2928539639" sldId="395"/>
            <ac:picMk id="21" creationId="{F26CA451-3EBF-D8C9-5747-A209F00D2FA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005CDB-7CA4-4373-B87C-2F53C51DE52A}"/>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6A5CD25-B388-4AA8-AD99-3DF72B3ED91D}"/>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54BF4BB-33BF-40F6-B5D5-437279F99068}" type="datetimeFigureOut">
              <a:rPr lang="en-US" smtClean="0"/>
              <a:t>4/2/2025</a:t>
            </a:fld>
            <a:endParaRPr lang="en-US" dirty="0"/>
          </a:p>
        </p:txBody>
      </p:sp>
      <p:sp>
        <p:nvSpPr>
          <p:cNvPr id="4" name="Footer Placeholder 3">
            <a:extLst>
              <a:ext uri="{FF2B5EF4-FFF2-40B4-BE49-F238E27FC236}">
                <a16:creationId xmlns:a16="http://schemas.microsoft.com/office/drawing/2014/main" id="{CB6CB153-714D-4FB6-8C02-5FB4E015595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67CF9D5-9201-4AD5-905E-F5BE02A54055}"/>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D8A4F9B-1C77-415B-8507-91EAFEB7C66A}" type="slidenum">
              <a:rPr lang="en-US" smtClean="0"/>
              <a:t>‹#›</a:t>
            </a:fld>
            <a:endParaRPr lang="en-US" dirty="0"/>
          </a:p>
        </p:txBody>
      </p:sp>
    </p:spTree>
    <p:extLst>
      <p:ext uri="{BB962C8B-B14F-4D97-AF65-F5344CB8AC3E}">
        <p14:creationId xmlns:p14="http://schemas.microsoft.com/office/powerpoint/2010/main" val="305072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4/2/2025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dirty="0"/>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a:t>
            </a:fld>
            <a:endParaRPr lang="en-US" dirty="0"/>
          </a:p>
        </p:txBody>
      </p:sp>
    </p:spTree>
    <p:extLst>
      <p:ext uri="{BB962C8B-B14F-4D97-AF65-F5344CB8AC3E}">
        <p14:creationId xmlns:p14="http://schemas.microsoft.com/office/powerpoint/2010/main" val="344782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dirty="0"/>
          </a:p>
        </p:txBody>
      </p:sp>
    </p:spTree>
    <p:extLst>
      <p:ext uri="{BB962C8B-B14F-4D97-AF65-F5344CB8AC3E}">
        <p14:creationId xmlns:p14="http://schemas.microsoft.com/office/powerpoint/2010/main" val="235926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9</a:t>
            </a:fld>
            <a:endParaRPr lang="en-US" dirty="0"/>
          </a:p>
        </p:txBody>
      </p:sp>
    </p:spTree>
    <p:extLst>
      <p:ext uri="{BB962C8B-B14F-4D97-AF65-F5344CB8AC3E}">
        <p14:creationId xmlns:p14="http://schemas.microsoft.com/office/powerpoint/2010/main" val="144595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13</a:t>
            </a:fld>
            <a:endParaRPr lang="en-US" dirty="0"/>
          </a:p>
        </p:txBody>
      </p:sp>
    </p:spTree>
    <p:extLst>
      <p:ext uri="{BB962C8B-B14F-4D97-AF65-F5344CB8AC3E}">
        <p14:creationId xmlns:p14="http://schemas.microsoft.com/office/powerpoint/2010/main" val="415340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23</a:t>
            </a:fld>
            <a:endParaRPr lang="en-US" dirty="0"/>
          </a:p>
        </p:txBody>
      </p:sp>
    </p:spTree>
    <p:extLst>
      <p:ext uri="{BB962C8B-B14F-4D97-AF65-F5344CB8AC3E}">
        <p14:creationId xmlns:p14="http://schemas.microsoft.com/office/powerpoint/2010/main" val="754473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5"/>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EDIT MASTER SUBTITLE</a:t>
            </a:r>
          </a:p>
        </p:txBody>
      </p:sp>
      <p:sp>
        <p:nvSpPr>
          <p:cNvPr id="4" name="Date Placeholder 3"/>
          <p:cNvSpPr>
            <a:spLocks noGrp="1"/>
          </p:cNvSpPr>
          <p:nvPr>
            <p:ph type="dt" sz="half" idx="10"/>
          </p:nvPr>
        </p:nvSpPr>
        <p:spPr>
          <a:xfrm>
            <a:off x="838201" y="6562725"/>
            <a:ext cx="2743200" cy="158750"/>
          </a:xfrm>
        </p:spPr>
        <p:txBody>
          <a:bodyPr/>
          <a:lstStyle>
            <a:lvl1pPr>
              <a:defRPr>
                <a:solidFill>
                  <a:schemeClr val="bg1"/>
                </a:solidFill>
              </a:defRPr>
            </a:lvl1pPr>
          </a:lstStyle>
          <a:p>
            <a:fld id="{AD117F7C-5B22-45E1-89D6-BA0877C65FFA}" type="datetime1">
              <a:rPr lang="en-US" smtClean="0"/>
              <a:t>4/2/2025</a:t>
            </a:fld>
            <a:endParaRPr lang="en-US" dirty="0"/>
          </a:p>
        </p:txBody>
      </p:sp>
      <p:sp>
        <p:nvSpPr>
          <p:cNvPr id="5" name="Footer Placeholder 4"/>
          <p:cNvSpPr>
            <a:spLocks noGrp="1"/>
          </p:cNvSpPr>
          <p:nvPr>
            <p:ph type="ftr" sz="quarter" idx="11"/>
          </p:nvPr>
        </p:nvSpPr>
        <p:spPr>
          <a:xfrm>
            <a:off x="4038602" y="6562725"/>
            <a:ext cx="4114800" cy="15875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1" y="6562725"/>
            <a:ext cx="2743200" cy="158750"/>
          </a:xfrm>
        </p:spPr>
        <p:txBody>
          <a:bodyPr/>
          <a:lstStyle>
            <a:lvl1pPr>
              <a:defRPr>
                <a:solidFill>
                  <a:schemeClr val="bg1"/>
                </a:solidFill>
              </a:defRPr>
            </a:lvl1pPr>
          </a:lstStyle>
          <a:p>
            <a:fld id="{0088AB57-2DBE-44A3-AE96-942C49E954BF}" type="slidenum">
              <a:rPr lang="en-US" smtClean="0"/>
              <a:pPr/>
              <a:t>‹#›</a:t>
            </a:fld>
            <a:endParaRPr lang="en-US" dirty="0"/>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4"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3" y="1881359"/>
            <a:ext cx="4937762" cy="4023359"/>
          </a:xfrm>
        </p:spPr>
        <p:txBody>
          <a:bodyPr/>
          <a:lstStyle>
            <a:lvl1pPr marL="457206" indent="-457206">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20" indent="-228603">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8" y="1881359"/>
            <a:ext cx="4937760" cy="4023359"/>
          </a:xfrm>
        </p:spPr>
        <p:txBody>
          <a:bodyPr/>
          <a:lstStyle>
            <a:lvl1pPr marL="457206" indent="-457206">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8" cy="4302459"/>
          </a:xfrm>
        </p:spPr>
        <p:txBody>
          <a:bodyPr/>
          <a:lstStyle>
            <a:lvl1pPr marL="0" indent="0">
              <a:buNone/>
              <a:defRPr b="1">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20" indent="-228603">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6"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20" indent="-228603">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4"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20" indent="-228603">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4" y="1687515"/>
            <a:ext cx="5492425" cy="4181578"/>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5" cy="4181578"/>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5"/>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5" y="1687515"/>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6"/>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5" y="4108326"/>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4"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7" y="1563757"/>
            <a:ext cx="5101054"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51201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700"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91" y="1563757"/>
            <a:ext cx="5101054"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031087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1"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5" y="1620838"/>
            <a:ext cx="5101054"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1"/>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Subtitle 2"/>
          <p:cNvSpPr>
            <a:spLocks noGrp="1"/>
          </p:cNvSpPr>
          <p:nvPr>
            <p:ph type="subTitle" idx="1" hasCustomPrompt="1"/>
          </p:nvPr>
        </p:nvSpPr>
        <p:spPr>
          <a:xfrm>
            <a:off x="1524000" y="4328160"/>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40"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7" y="5657088"/>
            <a:ext cx="11379200" cy="543686"/>
          </a:xfrm>
          <a:gradFill>
            <a:gsLst>
              <a:gs pos="26000">
                <a:srgbClr val="203864"/>
              </a:gs>
              <a:gs pos="50000">
                <a:srgbClr val="2F5CAC"/>
              </a:gs>
              <a:gs pos="100000">
                <a:srgbClr val="4472C4"/>
              </a:gs>
            </a:gsLst>
            <a:lin ang="3000000" scaled="0"/>
          </a:gradFill>
        </p:spPr>
        <p:txBody>
          <a:bodyPr/>
          <a:lstStyle>
            <a:lvl1pPr marL="365765"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3"/>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1" y="3639581"/>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7"/>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8573099"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2124158"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Oval 19"/>
          <p:cNvSpPr/>
          <p:nvPr userDrawn="1"/>
        </p:nvSpPr>
        <p:spPr>
          <a:xfrm>
            <a:off x="6049541" y="362331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1" name="Straight Connector 20"/>
          <p:cNvCxnSpPr>
            <a:endCxn id="22" idx="4"/>
          </p:cNvCxnSpPr>
          <p:nvPr userDrawn="1"/>
        </p:nvCxnSpPr>
        <p:spPr>
          <a:xfrm>
            <a:off x="9332363" y="3259816"/>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3" name="Straight Connector 22"/>
          <p:cNvCxnSpPr>
            <a:endCxn id="24" idx="4"/>
          </p:cNvCxnSpPr>
          <p:nvPr userDrawn="1"/>
        </p:nvCxnSpPr>
        <p:spPr>
          <a:xfrm>
            <a:off x="2889534" y="3266407"/>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Oval 24"/>
          <p:cNvSpPr/>
          <p:nvPr userDrawn="1"/>
        </p:nvSpPr>
        <p:spPr>
          <a:xfrm>
            <a:off x="4423941" y="364363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Oval 25"/>
          <p:cNvSpPr/>
          <p:nvPr userDrawn="1"/>
        </p:nvSpPr>
        <p:spPr>
          <a:xfrm>
            <a:off x="7664981" y="361315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8"/>
          </p:nvPr>
        </p:nvSpPr>
        <p:spPr>
          <a:xfrm>
            <a:off x="2116159"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8"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20" y="2535258"/>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3" y="2535258"/>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9"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1"/>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6" y="1515071"/>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9"/>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2" y="3915500"/>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8" y="2801036"/>
            <a:ext cx="581025" cy="295275"/>
          </a:xfrm>
          <a:prstGeom prst="rect">
            <a:avLst/>
          </a:prstGeom>
        </p:spPr>
      </p:pic>
      <p:sp>
        <p:nvSpPr>
          <p:cNvPr id="38" name="TextBox 37"/>
          <p:cNvSpPr txBox="1"/>
          <p:nvPr userDrawn="1"/>
        </p:nvSpPr>
        <p:spPr>
          <a:xfrm>
            <a:off x="3382576" y="2940071"/>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5" y="3926542"/>
            <a:ext cx="581025" cy="295275"/>
          </a:xfrm>
          <a:prstGeom prst="rect">
            <a:avLst/>
          </a:prstGeom>
        </p:spPr>
      </p:pic>
      <p:sp>
        <p:nvSpPr>
          <p:cNvPr id="41" name="TextBox 40"/>
          <p:cNvSpPr txBox="1"/>
          <p:nvPr userDrawn="1"/>
        </p:nvSpPr>
        <p:spPr>
          <a:xfrm>
            <a:off x="5963109" y="2930905"/>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5" y="3936872"/>
            <a:ext cx="581025" cy="295275"/>
          </a:xfrm>
          <a:prstGeom prst="rect">
            <a:avLst/>
          </a:prstGeom>
        </p:spPr>
      </p:pic>
      <p:sp>
        <p:nvSpPr>
          <p:cNvPr id="44" name="Oval 43" title="Milestone Number"/>
          <p:cNvSpPr/>
          <p:nvPr userDrawn="1"/>
        </p:nvSpPr>
        <p:spPr>
          <a:xfrm>
            <a:off x="6427902"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4" y="2801036"/>
            <a:ext cx="581025" cy="295275"/>
          </a:xfrm>
          <a:prstGeom prst="rect">
            <a:avLst/>
          </a:prstGeom>
        </p:spPr>
      </p:pic>
      <p:sp>
        <p:nvSpPr>
          <p:cNvPr id="46" name="TextBox 45"/>
          <p:cNvSpPr txBox="1"/>
          <p:nvPr userDrawn="1"/>
        </p:nvSpPr>
        <p:spPr>
          <a:xfrm>
            <a:off x="8552677" y="2930905"/>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2" y="4434293"/>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9"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6" y="2801036"/>
            <a:ext cx="581025" cy="295275"/>
          </a:xfrm>
          <a:prstGeom prst="rect">
            <a:avLst/>
          </a:prstGeom>
        </p:spPr>
      </p:pic>
      <p:grpSp>
        <p:nvGrpSpPr>
          <p:cNvPr id="51" name="Group 50" title="Today Flag Icon"/>
          <p:cNvGrpSpPr/>
          <p:nvPr userDrawn="1"/>
        </p:nvGrpSpPr>
        <p:grpSpPr>
          <a:xfrm>
            <a:off x="10298197"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9"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9"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2" y="3119047"/>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0" y="3119047"/>
            <a:ext cx="2695435"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5" y="1515071"/>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1"/>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9" y="4927574"/>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4"/>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4"/>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4"/>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9" y="5724950"/>
            <a:ext cx="10898876"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4/2/2025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4"/>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7" y="5213060"/>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5"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3" y="1881359"/>
            <a:ext cx="4937762" cy="4023359"/>
          </a:xfrm>
        </p:spPr>
        <p:txBody>
          <a:bodyPr/>
          <a:lstStyle>
            <a:lvl1pPr marL="457206" indent="-457206">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8" y="1881359"/>
            <a:ext cx="4937760" cy="4023359"/>
          </a:xfrm>
        </p:spPr>
        <p:txBody>
          <a:bodyPr/>
          <a:lstStyle>
            <a:lvl1pPr marL="457206" indent="-457206">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4"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8" cy="4302459"/>
          </a:xfrm>
        </p:spPr>
        <p:txBody>
          <a:bodyPr/>
          <a:lstStyle>
            <a:lvl1pPr>
              <a:defRPr b="1">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20" indent="-228603">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9"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6"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20" indent="-228603">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4"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20" indent="-228603">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1" y="243951"/>
            <a:ext cx="877797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97280" y="5157371"/>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1" y="6562725"/>
            <a:ext cx="2743200" cy="158750"/>
          </a:xfrm>
        </p:spPr>
        <p:txBody>
          <a:bodyPr/>
          <a:lstStyle>
            <a:lvl1pPr>
              <a:defRPr>
                <a:solidFill>
                  <a:srgbClr val="4472C4"/>
                </a:solidFill>
              </a:defRPr>
            </a:lvl1pPr>
          </a:lstStyle>
          <a:p>
            <a:fld id="{BC822A72-285C-47E5-A79E-9E76249E9039}" type="datetime1">
              <a:rPr lang="en-US" smtClean="0"/>
              <a:t>4/2/2025</a:t>
            </a:fld>
            <a:endParaRPr lang="en-US" dirty="0"/>
          </a:p>
        </p:txBody>
      </p:sp>
      <p:sp>
        <p:nvSpPr>
          <p:cNvPr id="5" name="Footer Placeholder 4"/>
          <p:cNvSpPr>
            <a:spLocks noGrp="1"/>
          </p:cNvSpPr>
          <p:nvPr>
            <p:ph type="ftr" sz="quarter" idx="11"/>
          </p:nvPr>
        </p:nvSpPr>
        <p:spPr>
          <a:xfrm>
            <a:off x="4038602" y="6562725"/>
            <a:ext cx="4114800" cy="158750"/>
          </a:xfrm>
        </p:spPr>
        <p:txBody>
          <a:bodyPr/>
          <a:lstStyle>
            <a:lvl1pPr>
              <a:defRPr>
                <a:solidFill>
                  <a:srgbClr val="4472C4"/>
                </a:solidFill>
              </a:defRPr>
            </a:lvl1pPr>
          </a:lstStyle>
          <a:p>
            <a:endParaRPr lang="en-US" dirty="0"/>
          </a:p>
        </p:txBody>
      </p:sp>
      <p:sp>
        <p:nvSpPr>
          <p:cNvPr id="6" name="Slide Number Placeholder 5"/>
          <p:cNvSpPr>
            <a:spLocks noGrp="1"/>
          </p:cNvSpPr>
          <p:nvPr>
            <p:ph type="sldNum" sz="quarter" idx="12"/>
          </p:nvPr>
        </p:nvSpPr>
        <p:spPr>
          <a:xfrm>
            <a:off x="8610601" y="6562725"/>
            <a:ext cx="2743200" cy="158750"/>
          </a:xfrm>
        </p:spPr>
        <p:txBody>
          <a:bodyPr/>
          <a:lstStyle>
            <a:lvl1pPr>
              <a:defRPr>
                <a:solidFill>
                  <a:srgbClr val="4472C4"/>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4"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4" y="1687515"/>
            <a:ext cx="5492425" cy="4181578"/>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5" cy="4181578"/>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4"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5"/>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5" y="1687515"/>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6"/>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5" y="4108326"/>
            <a:ext cx="3429001" cy="2113877"/>
          </a:xfrm>
        </p:spPr>
        <p:txBody>
          <a:bodyPr/>
          <a:lstStyle>
            <a:lvl1pPr marL="0" indent="0">
              <a:buNone/>
              <a:defRPr b="0">
                <a:latin typeface="Calibri" panose="020F0502020204030204" pitchFamily="34" charset="0"/>
                <a:cs typeface="Calibri" panose="020F0502020204030204" pitchFamily="34" charset="0"/>
              </a:defRPr>
            </a:lvl1pPr>
            <a:lvl2pPr marL="685808" indent="-228603">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20" indent="-228603">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4"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7" y="1563757"/>
            <a:ext cx="5101054"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101686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6185937"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65987" y="1563757"/>
            <a:ext cx="5101054"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4127823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40"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7" y="5657088"/>
            <a:ext cx="11379200" cy="543686"/>
          </a:xfrm>
          <a:gradFill>
            <a:gsLst>
              <a:gs pos="26000">
                <a:srgbClr val="203864"/>
              </a:gs>
              <a:gs pos="50000">
                <a:srgbClr val="2F5CAC"/>
              </a:gs>
              <a:gs pos="100000">
                <a:srgbClr val="4472C4"/>
              </a:gs>
            </a:gsLst>
            <a:lin ang="3000000" scaled="0"/>
          </a:gradFill>
        </p:spPr>
        <p:txBody>
          <a:bodyPr/>
          <a:lstStyle>
            <a:lvl1pPr marL="365765"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3189216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9"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3"/>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1" y="3639581"/>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7"/>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8573099"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2124158"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Oval 19"/>
          <p:cNvSpPr/>
          <p:nvPr userDrawn="1"/>
        </p:nvSpPr>
        <p:spPr>
          <a:xfrm>
            <a:off x="6049541" y="362331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1" name="Straight Connector 20"/>
          <p:cNvCxnSpPr>
            <a:endCxn id="22" idx="4"/>
          </p:cNvCxnSpPr>
          <p:nvPr userDrawn="1"/>
        </p:nvCxnSpPr>
        <p:spPr>
          <a:xfrm>
            <a:off x="9332363" y="3259816"/>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3" name="Straight Connector 22"/>
          <p:cNvCxnSpPr>
            <a:endCxn id="24" idx="4"/>
          </p:cNvCxnSpPr>
          <p:nvPr userDrawn="1"/>
        </p:nvCxnSpPr>
        <p:spPr>
          <a:xfrm>
            <a:off x="2889534" y="3266407"/>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Oval 24"/>
          <p:cNvSpPr/>
          <p:nvPr userDrawn="1"/>
        </p:nvSpPr>
        <p:spPr>
          <a:xfrm>
            <a:off x="4423941" y="364363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Oval 25"/>
          <p:cNvSpPr/>
          <p:nvPr userDrawn="1"/>
        </p:nvSpPr>
        <p:spPr>
          <a:xfrm>
            <a:off x="7664981" y="3613157"/>
            <a:ext cx="146827"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8"/>
          </p:nvPr>
        </p:nvSpPr>
        <p:spPr>
          <a:xfrm>
            <a:off x="2116159"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2" name="Text Placeholder 3"/>
          <p:cNvSpPr>
            <a:spLocks noGrp="1"/>
          </p:cNvSpPr>
          <p:nvPr>
            <p:ph type="body" sz="quarter" idx="19"/>
          </p:nvPr>
        </p:nvSpPr>
        <p:spPr>
          <a:xfrm>
            <a:off x="3754728"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3" name="Text Placeholder 3"/>
          <p:cNvSpPr>
            <a:spLocks noGrp="1"/>
          </p:cNvSpPr>
          <p:nvPr>
            <p:ph type="body" sz="quarter" idx="20"/>
          </p:nvPr>
        </p:nvSpPr>
        <p:spPr>
          <a:xfrm>
            <a:off x="5338820" y="2535258"/>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4" name="Text Placeholder 3"/>
          <p:cNvSpPr>
            <a:spLocks noGrp="1"/>
          </p:cNvSpPr>
          <p:nvPr>
            <p:ph type="body" sz="quarter" idx="21"/>
          </p:nvPr>
        </p:nvSpPr>
        <p:spPr>
          <a:xfrm>
            <a:off x="7054627"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5" name="Text Placeholder 3"/>
          <p:cNvSpPr>
            <a:spLocks noGrp="1"/>
          </p:cNvSpPr>
          <p:nvPr>
            <p:ph type="body" sz="quarter" idx="22"/>
          </p:nvPr>
        </p:nvSpPr>
        <p:spPr>
          <a:xfrm>
            <a:off x="8581533" y="2535258"/>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9"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285335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1"/>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6" y="1515071"/>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9"/>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2" y="3915500"/>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8" y="2801036"/>
            <a:ext cx="581025" cy="295275"/>
          </a:xfrm>
          <a:prstGeom prst="rect">
            <a:avLst/>
          </a:prstGeom>
        </p:spPr>
      </p:pic>
      <p:sp>
        <p:nvSpPr>
          <p:cNvPr id="38" name="TextBox 37"/>
          <p:cNvSpPr txBox="1"/>
          <p:nvPr userDrawn="1"/>
        </p:nvSpPr>
        <p:spPr>
          <a:xfrm>
            <a:off x="3382576" y="2940071"/>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5" y="3926542"/>
            <a:ext cx="581025" cy="295275"/>
          </a:xfrm>
          <a:prstGeom prst="rect">
            <a:avLst/>
          </a:prstGeom>
        </p:spPr>
      </p:pic>
      <p:sp>
        <p:nvSpPr>
          <p:cNvPr id="41" name="TextBox 40"/>
          <p:cNvSpPr txBox="1"/>
          <p:nvPr userDrawn="1"/>
        </p:nvSpPr>
        <p:spPr>
          <a:xfrm>
            <a:off x="5963109" y="2930905"/>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5" y="3936872"/>
            <a:ext cx="581025" cy="295275"/>
          </a:xfrm>
          <a:prstGeom prst="rect">
            <a:avLst/>
          </a:prstGeom>
        </p:spPr>
      </p:pic>
      <p:sp>
        <p:nvSpPr>
          <p:cNvPr id="44" name="Oval 43" title="Milestone Number"/>
          <p:cNvSpPr/>
          <p:nvPr userDrawn="1"/>
        </p:nvSpPr>
        <p:spPr>
          <a:xfrm>
            <a:off x="6427902"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4" y="2801036"/>
            <a:ext cx="581025" cy="295275"/>
          </a:xfrm>
          <a:prstGeom prst="rect">
            <a:avLst/>
          </a:prstGeom>
        </p:spPr>
      </p:pic>
      <p:sp>
        <p:nvSpPr>
          <p:cNvPr id="46" name="TextBox 45"/>
          <p:cNvSpPr txBox="1"/>
          <p:nvPr userDrawn="1"/>
        </p:nvSpPr>
        <p:spPr>
          <a:xfrm>
            <a:off x="8552677" y="2930905"/>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2" y="4434293"/>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9"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6" y="2801036"/>
            <a:ext cx="581025" cy="295275"/>
          </a:xfrm>
          <a:prstGeom prst="rect">
            <a:avLst/>
          </a:prstGeom>
        </p:spPr>
      </p:pic>
      <p:grpSp>
        <p:nvGrpSpPr>
          <p:cNvPr id="51" name="Group 50" title="Today Flag Icon"/>
          <p:cNvGrpSpPr/>
          <p:nvPr userDrawn="1"/>
        </p:nvGrpSpPr>
        <p:grpSpPr>
          <a:xfrm>
            <a:off x="10298197"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9"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9"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2" y="3119047"/>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0" y="3119047"/>
            <a:ext cx="2695435"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5" y="1515071"/>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1"/>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9" y="4927574"/>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4"/>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4"/>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4"/>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9" y="5724950"/>
            <a:ext cx="10898876"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4/2/2025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5"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9"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199" y="1255714"/>
            <a:ext cx="5702809"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1" y="2872511"/>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Subtitle 2"/>
          <p:cNvSpPr>
            <a:spLocks noGrp="1"/>
          </p:cNvSpPr>
          <p:nvPr>
            <p:ph type="subTitle" idx="1" hasCustomPrompt="1"/>
          </p:nvPr>
        </p:nvSpPr>
        <p:spPr>
          <a:xfrm>
            <a:off x="1524000" y="4328160"/>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dirty="0"/>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C369-9F27-4C61-989C-BD5DB6902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38513-2F88-43E8-8450-7BFCA885CB0E}"/>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1743F-1B94-47E1-9DBC-0E659E56CB7C}"/>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5" name="Footer Placeholder 4">
            <a:extLst>
              <a:ext uri="{FF2B5EF4-FFF2-40B4-BE49-F238E27FC236}">
                <a16:creationId xmlns:a16="http://schemas.microsoft.com/office/drawing/2014/main" id="{4F979EA0-7AEC-4790-A362-2A891C8855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C7E027-D77B-4B1D-8454-5A3E649B437A}"/>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58688243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8847-CA09-4627-9628-9DDC27E8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D5AFE-1644-47DB-9B59-AAB51330EC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A6245-FA3B-4AAE-BEFB-EB29E450B9B7}"/>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5" name="Footer Placeholder 4">
            <a:extLst>
              <a:ext uri="{FF2B5EF4-FFF2-40B4-BE49-F238E27FC236}">
                <a16:creationId xmlns:a16="http://schemas.microsoft.com/office/drawing/2014/main" id="{3EC825C3-9311-4FC8-BA4C-D87EA28F94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5E6A50-7153-40E8-B840-CECA53FDEDCD}"/>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89689080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86EA-496D-48F9-A570-5899EFCE9DD6}"/>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698D8A-C8DA-4A38-AE6C-6FA8B709AFD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2A3C9D-86A6-4ACA-B499-997F7DFAB4F3}"/>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5" name="Footer Placeholder 4">
            <a:extLst>
              <a:ext uri="{FF2B5EF4-FFF2-40B4-BE49-F238E27FC236}">
                <a16:creationId xmlns:a16="http://schemas.microsoft.com/office/drawing/2014/main" id="{6DE90DBE-DDFA-4EF3-A13F-9293EF1F89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F1ED05-890C-4435-8140-FA5BE8F2A5D0}"/>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81121187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D379-A144-4ADE-85F1-07247C6A6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1F71A-3FC6-4374-98FB-44ADD14C91CF}"/>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CBABB-0080-4C5C-89C7-5E8737FEE3E9}"/>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26C05-3DF6-48DB-B269-4BFB0CA6E0DE}"/>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6" name="Footer Placeholder 5">
            <a:extLst>
              <a:ext uri="{FF2B5EF4-FFF2-40B4-BE49-F238E27FC236}">
                <a16:creationId xmlns:a16="http://schemas.microsoft.com/office/drawing/2014/main" id="{A4352B13-27A3-400F-AC31-9AD85A5D60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B3932D-0433-4B92-8AA2-F54D3E981016}"/>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21459759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300F-F529-4DE3-9188-78CCE4BD8F9C}"/>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EBB3E-D546-4311-8987-954CF67F15C7}"/>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0EACE0-5DA4-40C5-BD13-BAA1868C1272}"/>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836784-2CF7-487D-92CF-B134036D9F00}"/>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8CD827-D51E-4EB9-95CB-CC0EF82FB0ED}"/>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73D39-BD1A-446E-B98A-8B8ECA6F9AD7}"/>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8" name="Footer Placeholder 7">
            <a:extLst>
              <a:ext uri="{FF2B5EF4-FFF2-40B4-BE49-F238E27FC236}">
                <a16:creationId xmlns:a16="http://schemas.microsoft.com/office/drawing/2014/main" id="{8350A72B-3C9C-4CD6-BAA5-58E3C89E69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74677C-8293-4572-974E-BDAD7BAF12FE}"/>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10762152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B253-A02E-424A-9D11-5F0F7DC7A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6A2C1-04A1-4632-9B49-AE6686B87B9E}"/>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4" name="Footer Placeholder 3">
            <a:extLst>
              <a:ext uri="{FF2B5EF4-FFF2-40B4-BE49-F238E27FC236}">
                <a16:creationId xmlns:a16="http://schemas.microsoft.com/office/drawing/2014/main" id="{A4761AF3-F089-4EF6-BC38-17ECF3936F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1DE260-B14F-4F61-BE47-93406AA7CDAF}"/>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70378734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1142C-9920-491D-A5D8-2E97D09848DD}"/>
              </a:ext>
            </a:extLst>
          </p:cNvPr>
          <p:cNvSpPr>
            <a:spLocks noGrp="1"/>
          </p:cNvSpPr>
          <p:nvPr>
            <p:ph type="dt" sz="half" idx="10"/>
          </p:nvPr>
        </p:nvSpPr>
        <p:spPr/>
        <p:txBody>
          <a:bodyPr/>
          <a:lstStyle/>
          <a:p>
            <a:fld id="{2DEAD580-F9DE-4776-B204-F93A0A138A8B}" type="datetime1">
              <a:rPr lang="en-US" smtClean="0"/>
              <a:t>4/2/2025</a:t>
            </a:fld>
            <a:endParaRPr lang="en-US" dirty="0"/>
          </a:p>
        </p:txBody>
      </p:sp>
      <p:sp>
        <p:nvSpPr>
          <p:cNvPr id="3" name="Footer Placeholder 2">
            <a:extLst>
              <a:ext uri="{FF2B5EF4-FFF2-40B4-BE49-F238E27FC236}">
                <a16:creationId xmlns:a16="http://schemas.microsoft.com/office/drawing/2014/main" id="{BD827C93-E7F5-4B3C-AAD2-7148478355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BDE3AE-2988-45B8-AF7D-0565D209429A}"/>
              </a:ext>
            </a:extLst>
          </p:cNvPr>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47158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D70F-2250-42D9-9F11-49C4C33C2664}"/>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02DED-5BC1-4D29-B749-FF6862E27660}"/>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0021ED-856E-4697-A6C0-7913A886A0D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0BDA77-1E82-4D19-A458-AB897CBC9F5F}"/>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6" name="Footer Placeholder 5">
            <a:extLst>
              <a:ext uri="{FF2B5EF4-FFF2-40B4-BE49-F238E27FC236}">
                <a16:creationId xmlns:a16="http://schemas.microsoft.com/office/drawing/2014/main" id="{F8A88493-52E0-4F82-8877-A2CF7F76C9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4A5B80-734E-4ADA-9758-225EA7093620}"/>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81382592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23A9-9D48-4FC7-9276-A3EBB296379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A5D0B3-78F3-45AA-A052-AC04F64F319E}"/>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26BB3F14-56AC-4C54-8818-7D1622A3115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58F040-17A1-4B0C-8601-85B8210E9310}"/>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6" name="Footer Placeholder 5">
            <a:extLst>
              <a:ext uri="{FF2B5EF4-FFF2-40B4-BE49-F238E27FC236}">
                <a16:creationId xmlns:a16="http://schemas.microsoft.com/office/drawing/2014/main" id="{FCED24A1-A90E-4FB2-BE22-8AB7FDECF5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9AF5B3-0741-4807-9E89-3D14D7544864}"/>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3298675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792A-1955-40F9-9DF1-50591AAA19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B73A6-6FCB-40A0-B84A-0F581897F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7A233-CCF1-4BA8-8682-348B8A1EB3E1}"/>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5" name="Footer Placeholder 4">
            <a:extLst>
              <a:ext uri="{FF2B5EF4-FFF2-40B4-BE49-F238E27FC236}">
                <a16:creationId xmlns:a16="http://schemas.microsoft.com/office/drawing/2014/main" id="{09F7EB19-94D1-4738-972E-E592DE2DA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3FED28-3ADF-4301-A38F-A6828B77810C}"/>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1511230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2"/>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543154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19458-0B4C-497E-B922-C251A6FE4A1F}"/>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7E76E-3A1B-4972-A4CF-620381429426}"/>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A32CB-EAB6-4CFB-9BA7-47B5AD162366}"/>
              </a:ext>
            </a:extLst>
          </p:cNvPr>
          <p:cNvSpPr>
            <a:spLocks noGrp="1"/>
          </p:cNvSpPr>
          <p:nvPr>
            <p:ph type="dt" sz="half" idx="10"/>
          </p:nvPr>
        </p:nvSpPr>
        <p:spPr/>
        <p:txBody>
          <a:bodyPr/>
          <a:lstStyle/>
          <a:p>
            <a:fld id="{66E9693A-2850-41E7-8AC6-CBA3C4B46337}" type="datetime1">
              <a:rPr lang="en-US" smtClean="0"/>
              <a:t>4/2/2025</a:t>
            </a:fld>
            <a:endParaRPr lang="en-US" dirty="0"/>
          </a:p>
        </p:txBody>
      </p:sp>
      <p:sp>
        <p:nvSpPr>
          <p:cNvPr id="5" name="Footer Placeholder 4">
            <a:extLst>
              <a:ext uri="{FF2B5EF4-FFF2-40B4-BE49-F238E27FC236}">
                <a16:creationId xmlns:a16="http://schemas.microsoft.com/office/drawing/2014/main" id="{560E2109-8848-4B11-958B-D27C6B759A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F550C-0CC2-4FC9-9A58-384A783986B9}"/>
              </a:ext>
            </a:extLst>
          </p:cNvPr>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91509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dirty="0"/>
          </a:p>
        </p:txBody>
      </p:sp>
      <p:sp>
        <p:nvSpPr>
          <p:cNvPr id="2" name="Title 1"/>
          <p:cNvSpPr>
            <a:spLocks noGrp="1"/>
          </p:cNvSpPr>
          <p:nvPr>
            <p:ph type="title" hasCustomPrompt="1"/>
          </p:nvPr>
        </p:nvSpPr>
        <p:spPr>
          <a:xfrm>
            <a:off x="1524001" y="2872511"/>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Subtitle 2"/>
          <p:cNvSpPr>
            <a:spLocks noGrp="1"/>
          </p:cNvSpPr>
          <p:nvPr>
            <p:ph type="subTitle" idx="1" hasCustomPrompt="1"/>
          </p:nvPr>
        </p:nvSpPr>
        <p:spPr>
          <a:xfrm>
            <a:off x="1524000" y="4328160"/>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2"/>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7012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4"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1" y="6497053"/>
            <a:ext cx="2743200" cy="224422"/>
          </a:xfrm>
        </p:spPr>
        <p:txBody>
          <a:bodyPr/>
          <a:lstStyle>
            <a:lvl1pPr>
              <a:defRPr>
                <a:solidFill>
                  <a:schemeClr val="bg1"/>
                </a:solidFill>
              </a:defRPr>
            </a:lvl1pPr>
          </a:lstStyle>
          <a:p>
            <a:fld id="{C808425D-3DB4-42BB-8C73-FD25D4185F3E}" type="datetime1">
              <a:rPr lang="en-US" smtClean="0"/>
              <a:t>4/2/2025</a:t>
            </a:fld>
            <a:endParaRPr lang="en-US" dirty="0"/>
          </a:p>
        </p:txBody>
      </p:sp>
      <p:sp>
        <p:nvSpPr>
          <p:cNvPr id="5" name="Footer Placeholder 4"/>
          <p:cNvSpPr>
            <a:spLocks noGrp="1"/>
          </p:cNvSpPr>
          <p:nvPr>
            <p:ph type="ftr" sz="quarter" idx="11"/>
          </p:nvPr>
        </p:nvSpPr>
        <p:spPr>
          <a:xfrm>
            <a:off x="4038602"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1"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011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1162177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3.png"/><Relationship Id="rId2" Type="http://schemas.openxmlformats.org/officeDocument/2006/relationships/slideLayout" Target="../slideLayouts/slideLayout10.xml"/><Relationship Id="rId16"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1" y="6386733"/>
            <a:ext cx="2743200" cy="334743"/>
          </a:xfrm>
          <a:prstGeom prst="rect">
            <a:avLst/>
          </a:prstGeom>
        </p:spPr>
        <p:txBody>
          <a:bodyPr vert="horz" lIns="91440" tIns="45720" rIns="91440" bIns="45720" rtlCol="0" anchor="ctr"/>
          <a:lstStyle>
            <a:lvl1pPr algn="l">
              <a:defRPr sz="1200">
                <a:solidFill>
                  <a:schemeClr val="bg1"/>
                </a:solidFill>
              </a:defRPr>
            </a:lvl1pPr>
          </a:lstStyle>
          <a:p>
            <a:fld id="{27DE0E1F-2ADF-4DD9-932A-E1DDB2302C91}" type="datetime1">
              <a:rPr lang="en-US" smtClean="0"/>
              <a:t>4/2/2025</a:t>
            </a:fld>
            <a:endParaRPr lang="en-US" dirty="0"/>
          </a:p>
        </p:txBody>
      </p:sp>
      <p:sp>
        <p:nvSpPr>
          <p:cNvPr id="5" name="Footer Placeholder 4"/>
          <p:cNvSpPr>
            <a:spLocks noGrp="1"/>
          </p:cNvSpPr>
          <p:nvPr>
            <p:ph type="ftr" sz="quarter" idx="3"/>
          </p:nvPr>
        </p:nvSpPr>
        <p:spPr>
          <a:xfrm>
            <a:off x="4038602" y="6386733"/>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1" y="6386733"/>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1"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4/2/2025</a:t>
            </a:fld>
            <a:endParaRPr lang="en-US" dirty="0"/>
          </a:p>
        </p:txBody>
      </p:sp>
      <p:sp>
        <p:nvSpPr>
          <p:cNvPr id="5" name="Footer Placeholder 4"/>
          <p:cNvSpPr>
            <a:spLocks noGrp="1"/>
          </p:cNvSpPr>
          <p:nvPr>
            <p:ph type="ftr" sz="quarter" idx="3"/>
          </p:nvPr>
        </p:nvSpPr>
        <p:spPr>
          <a:xfrm>
            <a:off x="4038602"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1"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4" y="243951"/>
            <a:ext cx="9597886"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4/2/2025</a:t>
            </a:fld>
            <a:endParaRPr lang="en-US" dirty="0"/>
          </a:p>
        </p:txBody>
      </p:sp>
      <p:sp>
        <p:nvSpPr>
          <p:cNvPr id="5" name="Footer Placeholder 4"/>
          <p:cNvSpPr>
            <a:spLocks noGrp="1"/>
          </p:cNvSpPr>
          <p:nvPr>
            <p:ph type="ftr" sz="quarter" idx="3"/>
          </p:nvPr>
        </p:nvSpPr>
        <p:spPr>
          <a:xfrm>
            <a:off x="4038602"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1"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Lst>
  <p:hf hdr="0" ftr="0" dt="0"/>
  <p:txStyles>
    <p:titleStyle>
      <a:lvl1pPr algn="l" defTabSz="914411"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11" rtl="0" eaLnBrk="1" latinLnBrk="0" hangingPunct="1">
        <a:lnSpc>
          <a:spcPct val="90000"/>
        </a:lnSpc>
        <a:spcBef>
          <a:spcPts val="1000"/>
        </a:spcBef>
        <a:buFontTx/>
        <a:buNone/>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26" indent="-228603" algn="l" defTabSz="914411"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4" y="243951"/>
            <a:ext cx="8562370"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4/2/2025</a:t>
            </a:fld>
            <a:endParaRPr lang="en-US" dirty="0"/>
          </a:p>
        </p:txBody>
      </p:sp>
      <p:sp>
        <p:nvSpPr>
          <p:cNvPr id="5" name="Footer Placeholder 4"/>
          <p:cNvSpPr>
            <a:spLocks noGrp="1"/>
          </p:cNvSpPr>
          <p:nvPr>
            <p:ph type="ftr" sz="quarter" idx="3"/>
          </p:nvPr>
        </p:nvSpPr>
        <p:spPr>
          <a:xfrm>
            <a:off x="4038602"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1"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
        <p:nvSpPr>
          <p:cNvPr id="7" name="Picture Placeholder 8">
            <a:extLst>
              <a:ext uri="{FF2B5EF4-FFF2-40B4-BE49-F238E27FC236}">
                <a16:creationId xmlns:a16="http://schemas.microsoft.com/office/drawing/2014/main" id="{6B8B9514-6264-2A46-9B9A-C474F0BC194B}"/>
              </a:ext>
            </a:extLst>
          </p:cNvPr>
          <p:cNvSpPr txBox="1">
            <a:spLocks/>
          </p:cNvSpPr>
          <p:nvPr userDrawn="1"/>
        </p:nvSpPr>
        <p:spPr>
          <a:xfrm>
            <a:off x="10704515" y="85725"/>
            <a:ext cx="1377950" cy="1096963"/>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Logo</a:t>
            </a:r>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hdr="0" ftr="0" dt="0"/>
  <p:txStyles>
    <p:titleStyle>
      <a:lvl1pPr algn="l" defTabSz="914411"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11"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10" indent="-342905" algn="l" defTabSz="914411"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16" indent="-342905" algn="l" defTabSz="914411"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71" indent="-285753" algn="l" defTabSz="914411"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76" indent="-285753" algn="l" defTabSz="914411"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F68F3-EE56-4BFC-AFB5-9C873225F93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1D1881-E3A8-40C0-BAED-7CCBE559567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199A2-76E3-4AE2-8646-84EB1742046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E0E1F-2ADF-4DD9-932A-E1DDB2302C91}" type="datetime1">
              <a:rPr lang="en-US" smtClean="0"/>
              <a:t>4/2/2025</a:t>
            </a:fld>
            <a:endParaRPr lang="en-US" dirty="0"/>
          </a:p>
        </p:txBody>
      </p:sp>
      <p:sp>
        <p:nvSpPr>
          <p:cNvPr id="5" name="Footer Placeholder 4">
            <a:extLst>
              <a:ext uri="{FF2B5EF4-FFF2-40B4-BE49-F238E27FC236}">
                <a16:creationId xmlns:a16="http://schemas.microsoft.com/office/drawing/2014/main" id="{F9C3BF07-F99B-4717-B339-F2327EB75543}"/>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C87F2-B063-4ACB-BEAE-1DEAD2DCE52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60168588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F9C8-9E2E-1AA0-7E10-ABC5CBC2FC09}"/>
              </a:ext>
            </a:extLst>
          </p:cNvPr>
          <p:cNvSpPr>
            <a:spLocks noGrp="1"/>
          </p:cNvSpPr>
          <p:nvPr>
            <p:ph type="ctrTitle"/>
          </p:nvPr>
        </p:nvSpPr>
        <p:spPr/>
        <p:txBody>
          <a:bodyPr/>
          <a:lstStyle/>
          <a:p>
            <a:r>
              <a:rPr lang="en-US" dirty="0"/>
              <a:t>Leaver Reconciliation</a:t>
            </a:r>
          </a:p>
        </p:txBody>
      </p:sp>
      <p:sp>
        <p:nvSpPr>
          <p:cNvPr id="3" name="Subtitle 2">
            <a:extLst>
              <a:ext uri="{FF2B5EF4-FFF2-40B4-BE49-F238E27FC236}">
                <a16:creationId xmlns:a16="http://schemas.microsoft.com/office/drawing/2014/main" id="{FC3FD98D-F1EC-CB3D-FE1F-011F1D6AAA19}"/>
              </a:ext>
            </a:extLst>
          </p:cNvPr>
          <p:cNvSpPr>
            <a:spLocks noGrp="1"/>
          </p:cNvSpPr>
          <p:nvPr>
            <p:ph type="subTitle" idx="1"/>
          </p:nvPr>
        </p:nvSpPr>
        <p:spPr/>
        <p:txBody>
          <a:bodyPr>
            <a:normAutofit lnSpcReduction="10000"/>
          </a:bodyPr>
          <a:lstStyle/>
          <a:p>
            <a:r>
              <a:rPr lang="en-US" dirty="0"/>
              <a:t>Division of Research and Analysis</a:t>
            </a:r>
          </a:p>
          <a:p>
            <a:r>
              <a:rPr lang="en-US" dirty="0"/>
              <a:t>April 3, 2025</a:t>
            </a:r>
          </a:p>
        </p:txBody>
      </p:sp>
    </p:spTree>
    <p:extLst>
      <p:ext uri="{BB962C8B-B14F-4D97-AF65-F5344CB8AC3E}">
        <p14:creationId xmlns:p14="http://schemas.microsoft.com/office/powerpoint/2010/main" val="70639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D3C7-142F-BE50-7365-35FE012D64C4}"/>
              </a:ext>
            </a:extLst>
          </p:cNvPr>
          <p:cNvSpPr>
            <a:spLocks noGrp="1"/>
          </p:cNvSpPr>
          <p:nvPr>
            <p:ph type="title"/>
          </p:nvPr>
        </p:nvSpPr>
        <p:spPr/>
        <p:txBody>
          <a:bodyPr/>
          <a:lstStyle/>
          <a:p>
            <a:r>
              <a:rPr lang="en-US" dirty="0"/>
              <a:t>Underreported Students</a:t>
            </a:r>
          </a:p>
        </p:txBody>
      </p:sp>
      <p:sp>
        <p:nvSpPr>
          <p:cNvPr id="5" name="Rectangle: Rounded Corners 4">
            <a:extLst>
              <a:ext uri="{FF2B5EF4-FFF2-40B4-BE49-F238E27FC236}">
                <a16:creationId xmlns:a16="http://schemas.microsoft.com/office/drawing/2014/main" id="{9F10C75A-DBFD-2EEC-2E09-24485BD38F79}"/>
              </a:ext>
            </a:extLst>
          </p:cNvPr>
          <p:cNvSpPr/>
          <p:nvPr/>
        </p:nvSpPr>
        <p:spPr>
          <a:xfrm>
            <a:off x="7239002" y="136524"/>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728F7399-5DEA-7102-E23B-06120FA64C3C}"/>
              </a:ext>
            </a:extLst>
          </p:cNvPr>
          <p:cNvSpPr/>
          <p:nvPr/>
        </p:nvSpPr>
        <p:spPr>
          <a:xfrm>
            <a:off x="7658101" y="136524"/>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Finalized statuses are available</a:t>
            </a:r>
          </a:p>
        </p:txBody>
      </p:sp>
      <p:sp>
        <p:nvSpPr>
          <p:cNvPr id="6" name="Rectangle 5">
            <a:extLst>
              <a:ext uri="{FF2B5EF4-FFF2-40B4-BE49-F238E27FC236}">
                <a16:creationId xmlns:a16="http://schemas.microsoft.com/office/drawing/2014/main" id="{535429A2-44FE-3957-1A5D-C25B466CCB9E}"/>
              </a:ext>
            </a:extLst>
          </p:cNvPr>
          <p:cNvSpPr/>
          <p:nvPr/>
        </p:nvSpPr>
        <p:spPr>
          <a:xfrm>
            <a:off x="9210676" y="136525"/>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Final student statuses are used for indicators and reporting </a:t>
            </a:r>
          </a:p>
        </p:txBody>
      </p:sp>
      <p:sp>
        <p:nvSpPr>
          <p:cNvPr id="4" name="Content Placeholder 3">
            <a:extLst>
              <a:ext uri="{FF2B5EF4-FFF2-40B4-BE49-F238E27FC236}">
                <a16:creationId xmlns:a16="http://schemas.microsoft.com/office/drawing/2014/main" id="{EF4B4891-93A7-441A-3802-B516F9B283DF}"/>
              </a:ext>
            </a:extLst>
          </p:cNvPr>
          <p:cNvSpPr>
            <a:spLocks noGrp="1"/>
          </p:cNvSpPr>
          <p:nvPr>
            <p:ph idx="13"/>
          </p:nvPr>
        </p:nvSpPr>
        <p:spPr>
          <a:xfrm>
            <a:off x="838199" y="1642533"/>
            <a:ext cx="10515598" cy="4485551"/>
          </a:xfrm>
        </p:spPr>
        <p:txBody>
          <a:bodyPr>
            <a:normAutofit lnSpcReduction="10000"/>
          </a:bodyPr>
          <a:lstStyle/>
          <a:p>
            <a:pPr marL="457200" indent="-457200">
              <a:buFont typeface="Arial" panose="020B0604020202020204" pitchFamily="34" charset="0"/>
              <a:buChar char="•"/>
            </a:pPr>
            <a:r>
              <a:rPr lang="en-US" sz="2400" dirty="0">
                <a:solidFill>
                  <a:srgbClr val="3A6FCE"/>
                </a:solidFill>
              </a:rPr>
              <a:t>Underreported</a:t>
            </a:r>
            <a:r>
              <a:rPr lang="en-US" sz="2400" b="0" dirty="0"/>
              <a:t> students are students reported in enrollment or attendance in one school year who are not accounted for through district records or TEA processing the next year. </a:t>
            </a:r>
          </a:p>
          <a:p>
            <a:pPr marL="457200" indent="-457200">
              <a:buFont typeface="Arial" panose="020B0604020202020204" pitchFamily="34" charset="0"/>
              <a:buChar char="•"/>
            </a:pPr>
            <a:r>
              <a:rPr lang="en-US" sz="2400" b="0" dirty="0">
                <a:ea typeface="Calibri" panose="020F0502020204030204" pitchFamily="34" charset="0"/>
              </a:rPr>
              <a:t>In other words, a</a:t>
            </a:r>
            <a:r>
              <a:rPr lang="en-US" sz="2400" b="0" dirty="0">
                <a:effectLst/>
                <a:latin typeface="Calibri" panose="020F0502020204030204" pitchFamily="34" charset="0"/>
                <a:ea typeface="Calibri" panose="020F0502020204030204" pitchFamily="34" charset="0"/>
              </a:rPr>
              <a:t> student will appear on a district’s Underreported Student listing if a leaver record was not submitted for a student served by the district the prior school year who did not return by the end of the school start window the following year</a:t>
            </a:r>
            <a:r>
              <a:rPr lang="en-US" sz="2400" dirty="0">
                <a:effectLst/>
                <a:latin typeface="Calibri" panose="020F0502020204030204" pitchFamily="34" charset="0"/>
                <a:ea typeface="Calibri" panose="020F0502020204030204" pitchFamily="34" charset="0"/>
              </a:rPr>
              <a:t> </a:t>
            </a:r>
            <a:r>
              <a:rPr lang="en-US" sz="2400" b="0" dirty="0">
                <a:effectLst/>
                <a:latin typeface="Calibri" panose="020F0502020204030204" pitchFamily="34" charset="0"/>
                <a:ea typeface="Calibri" panose="020F0502020204030204" pitchFamily="34" charset="0"/>
              </a:rPr>
              <a:t>and did not</a:t>
            </a:r>
            <a:r>
              <a:rPr lang="en-US" sz="2400" b="0" dirty="0">
                <a:ea typeface="Calibri" panose="020F0502020204030204" pitchFamily="34" charset="0"/>
              </a:rPr>
              <a:t>:</a:t>
            </a:r>
            <a:endParaRPr lang="en-US" sz="2400" b="0" dirty="0">
              <a:effectLst/>
              <a:latin typeface="Calibri" panose="020F0502020204030204" pitchFamily="34" charset="0"/>
              <a:ea typeface="Calibri" panose="020F0502020204030204" pitchFamily="34" charset="0"/>
            </a:endParaRPr>
          </a:p>
          <a:p>
            <a:pPr marL="1143008" lvl="1" indent="-457200">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enroll in another Texas public school district,</a:t>
            </a:r>
          </a:p>
          <a:p>
            <a:pPr marL="1143008" lvl="1" indent="-457200">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previously graduate from a Texas public school, or </a:t>
            </a:r>
          </a:p>
          <a:p>
            <a:pPr marL="1143008" lvl="1" indent="-457200">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receive a Texas Certificate of High School Equivalency (</a:t>
            </a:r>
            <a:r>
              <a:rPr lang="en-US" sz="2000" b="0" dirty="0" err="1">
                <a:effectLst/>
                <a:latin typeface="Calibri" panose="020F0502020204030204" pitchFamily="34" charset="0"/>
                <a:ea typeface="Calibri" panose="020F0502020204030204" pitchFamily="34" charset="0"/>
              </a:rPr>
              <a:t>TxCHSE</a:t>
            </a:r>
            <a:r>
              <a:rPr lang="en-US" sz="2000" b="0" dirty="0">
                <a:effectLst/>
                <a:latin typeface="Calibri" panose="020F0502020204030204" pitchFamily="34" charset="0"/>
                <a:ea typeface="Calibri" panose="020F0502020204030204" pitchFamily="34" charset="0"/>
              </a:rPr>
              <a:t>) by August 31.</a:t>
            </a:r>
            <a:endParaRPr lang="en-US" sz="2000" dirty="0">
              <a:solidFill>
                <a:srgbClr val="3A6FCE"/>
              </a:solidFill>
            </a:endParaRPr>
          </a:p>
          <a:p>
            <a:pPr marL="1143008" lvl="1" indent="-457200">
              <a:buFont typeface="Arial" panose="020B0604020202020204" pitchFamily="34" charset="0"/>
              <a:buChar char="•"/>
            </a:pPr>
            <a:endParaRPr lang="en-US" sz="2000" dirty="0">
              <a:solidFill>
                <a:srgbClr val="3A6FCE"/>
              </a:solidFill>
            </a:endParaRPr>
          </a:p>
          <a:p>
            <a:pPr lvl="1" indent="0">
              <a:buNone/>
            </a:pPr>
            <a:endParaRPr lang="en-US" sz="2000" b="0" dirty="0">
              <a:effectLst/>
              <a:latin typeface="Calibri" panose="020F0502020204030204" pitchFamily="34" charset="0"/>
              <a:ea typeface="Calibri" panose="020F0502020204030204" pitchFamily="34" charset="0"/>
            </a:endParaRPr>
          </a:p>
          <a:p>
            <a:r>
              <a:rPr lang="en-US" sz="1800" dirty="0"/>
              <a:t>(cont.)</a:t>
            </a:r>
          </a:p>
          <a:p>
            <a:pPr lvl="1" indent="0">
              <a:buNone/>
            </a:pPr>
            <a:endParaRPr lang="en-US" sz="1400" dirty="0"/>
          </a:p>
        </p:txBody>
      </p:sp>
      <p:sp>
        <p:nvSpPr>
          <p:cNvPr id="3" name="Slide Number Placeholder 2">
            <a:extLst>
              <a:ext uri="{FF2B5EF4-FFF2-40B4-BE49-F238E27FC236}">
                <a16:creationId xmlns:a16="http://schemas.microsoft.com/office/drawing/2014/main" id="{4CB698BC-2018-1EBA-CDE6-27E80AC0588A}"/>
              </a:ext>
            </a:extLst>
          </p:cNvPr>
          <p:cNvSpPr>
            <a:spLocks noGrp="1"/>
          </p:cNvSpPr>
          <p:nvPr>
            <p:ph type="sldNum" sz="quarter" idx="12"/>
          </p:nvPr>
        </p:nvSpPr>
        <p:spPr/>
        <p:txBody>
          <a:bodyPr/>
          <a:lstStyle/>
          <a:p>
            <a:fld id="{0088AB57-2DBE-44A3-AE96-942C49E954BF}" type="slidenum">
              <a:rPr lang="en-US" smtClean="0"/>
              <a:t>10</a:t>
            </a:fld>
            <a:endParaRPr lang="en-US" dirty="0"/>
          </a:p>
        </p:txBody>
      </p:sp>
    </p:spTree>
    <p:extLst>
      <p:ext uri="{BB962C8B-B14F-4D97-AF65-F5344CB8AC3E}">
        <p14:creationId xmlns:p14="http://schemas.microsoft.com/office/powerpoint/2010/main" val="388652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D3C7-142F-BE50-7365-35FE012D64C4}"/>
              </a:ext>
            </a:extLst>
          </p:cNvPr>
          <p:cNvSpPr>
            <a:spLocks noGrp="1"/>
          </p:cNvSpPr>
          <p:nvPr>
            <p:ph type="title"/>
          </p:nvPr>
        </p:nvSpPr>
        <p:spPr/>
        <p:txBody>
          <a:bodyPr/>
          <a:lstStyle/>
          <a:p>
            <a:r>
              <a:rPr lang="en-US" dirty="0"/>
              <a:t>Underreported Students </a:t>
            </a:r>
          </a:p>
        </p:txBody>
      </p:sp>
      <p:sp>
        <p:nvSpPr>
          <p:cNvPr id="5" name="Rectangle: Rounded Corners 4">
            <a:extLst>
              <a:ext uri="{FF2B5EF4-FFF2-40B4-BE49-F238E27FC236}">
                <a16:creationId xmlns:a16="http://schemas.microsoft.com/office/drawing/2014/main" id="{CCC3F815-5C1D-FC24-DB2B-83A62CAF9B03}"/>
              </a:ext>
            </a:extLst>
          </p:cNvPr>
          <p:cNvSpPr/>
          <p:nvPr/>
        </p:nvSpPr>
        <p:spPr>
          <a:xfrm>
            <a:off x="7229477" y="136525"/>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5BB0FBE4-DED3-9E5E-E734-D1F26E7094D0}"/>
              </a:ext>
            </a:extLst>
          </p:cNvPr>
          <p:cNvSpPr/>
          <p:nvPr/>
        </p:nvSpPr>
        <p:spPr>
          <a:xfrm>
            <a:off x="7648576" y="136525"/>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Finalized statuses are available</a:t>
            </a:r>
          </a:p>
        </p:txBody>
      </p:sp>
      <p:sp>
        <p:nvSpPr>
          <p:cNvPr id="6" name="Rectangle 5">
            <a:extLst>
              <a:ext uri="{FF2B5EF4-FFF2-40B4-BE49-F238E27FC236}">
                <a16:creationId xmlns:a16="http://schemas.microsoft.com/office/drawing/2014/main" id="{AD561234-5E52-5D18-F907-D16098E7A141}"/>
              </a:ext>
            </a:extLst>
          </p:cNvPr>
          <p:cNvSpPr/>
          <p:nvPr/>
        </p:nvSpPr>
        <p:spPr>
          <a:xfrm>
            <a:off x="9201151" y="136526"/>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Final student statuses are used for indicators and reporting </a:t>
            </a:r>
          </a:p>
        </p:txBody>
      </p:sp>
      <p:sp>
        <p:nvSpPr>
          <p:cNvPr id="4" name="Content Placeholder 3">
            <a:extLst>
              <a:ext uri="{FF2B5EF4-FFF2-40B4-BE49-F238E27FC236}">
                <a16:creationId xmlns:a16="http://schemas.microsoft.com/office/drawing/2014/main" id="{EF4B4891-93A7-441A-3802-B516F9B283DF}"/>
              </a:ext>
            </a:extLst>
          </p:cNvPr>
          <p:cNvSpPr>
            <a:spLocks noGrp="1"/>
          </p:cNvSpPr>
          <p:nvPr>
            <p:ph idx="13"/>
          </p:nvPr>
        </p:nvSpPr>
        <p:spPr>
          <a:xfrm>
            <a:off x="838199" y="1473200"/>
            <a:ext cx="10515598" cy="4654884"/>
          </a:xfrm>
        </p:spPr>
        <p:txBody>
          <a:bodyPr>
            <a:normAutofit/>
          </a:bodyPr>
          <a:lstStyle/>
          <a:p>
            <a:pPr marL="457200" indent="-457200">
              <a:buFont typeface="Arial" panose="020B0604020202020204" pitchFamily="34" charset="0"/>
              <a:buChar char="•"/>
            </a:pPr>
            <a:r>
              <a:rPr lang="en-US" sz="2400" b="0" dirty="0">
                <a:ea typeface="Calibri" panose="020F0502020204030204" pitchFamily="34" charset="0"/>
              </a:rPr>
              <a:t>As a reminder, d</a:t>
            </a:r>
            <a:r>
              <a:rPr lang="en-US" sz="2400" b="0" dirty="0">
                <a:effectLst/>
                <a:latin typeface="Calibri" panose="020F0502020204030204" pitchFamily="34" charset="0"/>
                <a:ea typeface="Calibri" panose="020F0502020204030204" pitchFamily="34" charset="0"/>
              </a:rPr>
              <a:t>istrict personnel with access to the accountability application in TEAL can view the </a:t>
            </a:r>
            <a:r>
              <a:rPr lang="en-US" sz="2400" dirty="0">
                <a:solidFill>
                  <a:srgbClr val="3A6FCE"/>
                </a:solidFill>
                <a:effectLst/>
                <a:latin typeface="Calibri" panose="020F0502020204030204" pitchFamily="34" charset="0"/>
                <a:ea typeface="Calibri" panose="020F0502020204030204" pitchFamily="34" charset="0"/>
              </a:rPr>
              <a:t>preliminary cohorts </a:t>
            </a:r>
            <a:r>
              <a:rPr lang="en-US" sz="2400" b="0" dirty="0">
                <a:effectLst/>
                <a:latin typeface="Calibri" panose="020F0502020204030204" pitchFamily="34" charset="0"/>
                <a:ea typeface="Calibri" panose="020F0502020204030204" pitchFamily="34" charset="0"/>
              </a:rPr>
              <a:t>to be used for graduation rate calculations, as well as their </a:t>
            </a:r>
            <a:r>
              <a:rPr lang="en-US" sz="2400" dirty="0">
                <a:solidFill>
                  <a:srgbClr val="3A6FCE"/>
                </a:solidFill>
                <a:effectLst/>
                <a:latin typeface="Calibri" panose="020F0502020204030204" pitchFamily="34" charset="0"/>
                <a:ea typeface="Calibri" panose="020F0502020204030204" pitchFamily="34" charset="0"/>
              </a:rPr>
              <a:t>underreported</a:t>
            </a:r>
            <a:r>
              <a:rPr lang="en-US" sz="2400" b="0" dirty="0">
                <a:effectLst/>
                <a:latin typeface="Calibri" panose="020F0502020204030204" pitchFamily="34" charset="0"/>
                <a:ea typeface="Calibri" panose="020F0502020204030204" pitchFamily="34" charset="0"/>
              </a:rPr>
              <a:t> student listings, under the Research and Analysis tab.</a:t>
            </a:r>
          </a:p>
          <a:p>
            <a:pPr marL="457200" indent="-457200">
              <a:buFont typeface="Arial" panose="020B0604020202020204" pitchFamily="34" charset="0"/>
              <a:buChar char="•"/>
            </a:pPr>
            <a:r>
              <a:rPr lang="en-US" sz="2400" dirty="0">
                <a:solidFill>
                  <a:srgbClr val="3A6FCE"/>
                </a:solidFill>
              </a:rPr>
              <a:t>LEAs should review the reports listed on Slide #4 during fall PEIMS submission to ensure all leavers have been reported with a leaver reason code or have been accounted for by agency processing.</a:t>
            </a:r>
            <a:endParaRPr lang="en-US" sz="2400" b="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r>
              <a:rPr lang="en-US" sz="2400" b="0" dirty="0"/>
              <a:t>Important to note that there are systems in place to ensure data integrity. The leaver data validation system includes annual data validation analyses that examine LEAs’ leaver and dropout data. Additional data analyses, including random audits, are conducted as necessary to ensure the data submitted to TEA are accurate and reliable. </a:t>
            </a:r>
            <a:endParaRPr lang="en-US" sz="24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sz="1800" dirty="0"/>
          </a:p>
          <a:p>
            <a:pPr lvl="1" indent="0">
              <a:buNone/>
            </a:pPr>
            <a:endParaRPr lang="en-US" sz="1400" dirty="0"/>
          </a:p>
        </p:txBody>
      </p:sp>
      <p:sp>
        <p:nvSpPr>
          <p:cNvPr id="3" name="Slide Number Placeholder 2">
            <a:extLst>
              <a:ext uri="{FF2B5EF4-FFF2-40B4-BE49-F238E27FC236}">
                <a16:creationId xmlns:a16="http://schemas.microsoft.com/office/drawing/2014/main" id="{4CB698BC-2018-1EBA-CDE6-27E80AC0588A}"/>
              </a:ext>
            </a:extLst>
          </p:cNvPr>
          <p:cNvSpPr>
            <a:spLocks noGrp="1"/>
          </p:cNvSpPr>
          <p:nvPr>
            <p:ph type="sldNum" sz="quarter" idx="12"/>
          </p:nvPr>
        </p:nvSpPr>
        <p:spPr/>
        <p:txBody>
          <a:bodyPr/>
          <a:lstStyle/>
          <a:p>
            <a:fld id="{0088AB57-2DBE-44A3-AE96-942C49E954BF}" type="slidenum">
              <a:rPr lang="en-US" smtClean="0"/>
              <a:t>11</a:t>
            </a:fld>
            <a:endParaRPr lang="en-US" dirty="0"/>
          </a:p>
        </p:txBody>
      </p:sp>
    </p:spTree>
    <p:extLst>
      <p:ext uri="{BB962C8B-B14F-4D97-AF65-F5344CB8AC3E}">
        <p14:creationId xmlns:p14="http://schemas.microsoft.com/office/powerpoint/2010/main" val="160560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2D488EC-B90A-4664-9CD5-0DEFC7EA2DCF}"/>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458" b="15458"/>
          <a:stretch>
            <a:fillRect/>
          </a:stretch>
        </p:blipFill>
        <p:spPr>
          <a:xfrm>
            <a:off x="0" y="1265238"/>
            <a:ext cx="12192000" cy="5592762"/>
          </a:xfrm>
        </p:spPr>
      </p:pic>
      <p:sp>
        <p:nvSpPr>
          <p:cNvPr id="2" name="Title 1"/>
          <p:cNvSpPr>
            <a:spLocks noGrp="1"/>
          </p:cNvSpPr>
          <p:nvPr>
            <p:ph type="title"/>
          </p:nvPr>
        </p:nvSpPr>
        <p:spPr/>
        <p:txBody>
          <a:bodyPr/>
          <a:lstStyle/>
          <a:p>
            <a:r>
              <a:rPr lang="en-US" dirty="0"/>
              <a:t>Resources</a:t>
            </a:r>
          </a:p>
        </p:txBody>
      </p:sp>
      <p:sp>
        <p:nvSpPr>
          <p:cNvPr id="3" name="Slide Number Placeholder 2"/>
          <p:cNvSpPr>
            <a:spLocks noGrp="1"/>
          </p:cNvSpPr>
          <p:nvPr>
            <p:ph type="sldNum" sz="quarter" idx="12"/>
          </p:nvPr>
        </p:nvSpPr>
        <p:spPr/>
        <p:txBody>
          <a:bodyPr/>
          <a:lstStyle/>
          <a:p>
            <a:fld id="{0088AB57-2DBE-44A3-AE96-942C49E954BF}" type="slidenum">
              <a:rPr lang="en-US" smtClean="0"/>
              <a:t>12</a:t>
            </a:fld>
            <a:endParaRPr lang="en-US" dirty="0"/>
          </a:p>
        </p:txBody>
      </p:sp>
    </p:spTree>
    <p:extLst>
      <p:ext uri="{BB962C8B-B14F-4D97-AF65-F5344CB8AC3E}">
        <p14:creationId xmlns:p14="http://schemas.microsoft.com/office/powerpoint/2010/main" val="149036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F09F-73A7-41B4-980E-AB2F9DC92224}"/>
              </a:ext>
            </a:extLst>
          </p:cNvPr>
          <p:cNvSpPr>
            <a:spLocks noGrp="1"/>
          </p:cNvSpPr>
          <p:nvPr>
            <p:ph type="title"/>
          </p:nvPr>
        </p:nvSpPr>
        <p:spPr/>
        <p:txBody>
          <a:bodyPr/>
          <a:lstStyle/>
          <a:p>
            <a:r>
              <a:rPr lang="en-US" dirty="0"/>
              <a:t>Resources Supporting Leaver Reconciliation </a:t>
            </a:r>
          </a:p>
        </p:txBody>
      </p:sp>
      <p:sp>
        <p:nvSpPr>
          <p:cNvPr id="4" name="Content Placeholder 3">
            <a:extLst>
              <a:ext uri="{FF2B5EF4-FFF2-40B4-BE49-F238E27FC236}">
                <a16:creationId xmlns:a16="http://schemas.microsoft.com/office/drawing/2014/main" id="{6ACCD188-F49E-4F19-AAFD-3B075A0FC384}"/>
              </a:ext>
            </a:extLst>
          </p:cNvPr>
          <p:cNvSpPr>
            <a:spLocks noGrp="1"/>
          </p:cNvSpPr>
          <p:nvPr>
            <p:ph idx="13"/>
          </p:nvPr>
        </p:nvSpPr>
        <p:spPr>
          <a:xfrm>
            <a:off x="838199" y="1825626"/>
            <a:ext cx="10515599" cy="1510242"/>
          </a:xfrm>
        </p:spPr>
        <p:txBody>
          <a:bodyPr/>
          <a:lstStyle/>
          <a:p>
            <a:endParaRPr lang="en-US" b="0" dirty="0"/>
          </a:p>
          <a:p>
            <a:pPr marL="457206" indent="-457206">
              <a:buFont typeface="Arial" panose="020B0604020202020204" pitchFamily="34" charset="0"/>
              <a:buChar char="•"/>
            </a:pPr>
            <a:r>
              <a:rPr lang="en-US" b="0" dirty="0"/>
              <a:t>TSDS reports available in the fall provide the full roster of students expected to be accounted for by TEA or the district.</a:t>
            </a:r>
          </a:p>
          <a:p>
            <a:pPr marL="457206" indent="-457206">
              <a:buFont typeface="Arial" panose="020B0604020202020204" pitchFamily="34" charset="0"/>
              <a:buChar char="•"/>
            </a:pPr>
            <a:endParaRPr lang="en-US" dirty="0"/>
          </a:p>
          <a:p>
            <a:endParaRPr lang="en-US" dirty="0"/>
          </a:p>
        </p:txBody>
      </p:sp>
      <p:graphicFrame>
        <p:nvGraphicFramePr>
          <p:cNvPr id="5" name="Table 4">
            <a:extLst>
              <a:ext uri="{FF2B5EF4-FFF2-40B4-BE49-F238E27FC236}">
                <a16:creationId xmlns:a16="http://schemas.microsoft.com/office/drawing/2014/main" id="{45B43C45-5D3E-45E1-B0E0-537F619BB2E4}"/>
              </a:ext>
            </a:extLst>
          </p:cNvPr>
          <p:cNvGraphicFramePr>
            <a:graphicFrameLocks noGrp="1"/>
          </p:cNvGraphicFramePr>
          <p:nvPr>
            <p:extLst>
              <p:ext uri="{D42A27DB-BD31-4B8C-83A1-F6EECF244321}">
                <p14:modId xmlns:p14="http://schemas.microsoft.com/office/powerpoint/2010/main" val="635600082"/>
              </p:ext>
            </p:extLst>
          </p:nvPr>
        </p:nvGraphicFramePr>
        <p:xfrm>
          <a:off x="1755912" y="3522134"/>
          <a:ext cx="8581390" cy="2005317"/>
        </p:xfrm>
        <a:graphic>
          <a:graphicData uri="http://schemas.openxmlformats.org/drawingml/2006/table">
            <a:tbl>
              <a:tblPr firstRow="1" bandRow="1">
                <a:tableStyleId>{5C22544A-7EE6-4342-B048-85BDC9FD1C3A}</a:tableStyleId>
              </a:tblPr>
              <a:tblGrid>
                <a:gridCol w="2567713">
                  <a:extLst>
                    <a:ext uri="{9D8B030D-6E8A-4147-A177-3AD203B41FA5}">
                      <a16:colId xmlns:a16="http://schemas.microsoft.com/office/drawing/2014/main" val="1939865818"/>
                    </a:ext>
                  </a:extLst>
                </a:gridCol>
                <a:gridCol w="6013677">
                  <a:extLst>
                    <a:ext uri="{9D8B030D-6E8A-4147-A177-3AD203B41FA5}">
                      <a16:colId xmlns:a16="http://schemas.microsoft.com/office/drawing/2014/main" val="1799004954"/>
                    </a:ext>
                  </a:extLst>
                </a:gridCol>
              </a:tblGrid>
              <a:tr h="496511">
                <a:tc gridSpan="2">
                  <a:txBody>
                    <a:bodyPr/>
                    <a:lstStyle/>
                    <a:p>
                      <a:r>
                        <a:rPr lang="en-US" sz="2000" dirty="0">
                          <a:solidFill>
                            <a:schemeClr val="tx1"/>
                          </a:solidFill>
                        </a:rPr>
                        <a:t>Sample Reports:</a:t>
                      </a:r>
                    </a:p>
                  </a:txBody>
                  <a:tcPr/>
                </a:tc>
                <a:tc hMerge="1">
                  <a:txBody>
                    <a:bodyPr/>
                    <a:lstStyle/>
                    <a:p>
                      <a:endParaRPr lang="en-US" dirty="0"/>
                    </a:p>
                  </a:txBody>
                  <a:tcPr/>
                </a:tc>
                <a:extLst>
                  <a:ext uri="{0D108BD9-81ED-4DB2-BD59-A6C34878D82A}">
                    <a16:rowId xmlns:a16="http://schemas.microsoft.com/office/drawing/2014/main" val="3483594772"/>
                  </a:ext>
                </a:extLst>
              </a:tr>
              <a:tr h="496511">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PDM1-320-001</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Interim List to Assist LEAs in Leaver Record Submission</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85340034"/>
                  </a:ext>
                </a:extLst>
              </a:tr>
              <a:tr h="496511">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PDM1-320-002</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Preliminary Presumed Underreported Students List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53410109"/>
                  </a:ext>
                </a:extLst>
              </a:tr>
              <a:tr h="515784">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PDM1-321-001</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Presumed Underreported Students List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69472339"/>
                  </a:ext>
                </a:extLst>
              </a:tr>
            </a:tbl>
          </a:graphicData>
        </a:graphic>
      </p:graphicFrame>
      <p:sp>
        <p:nvSpPr>
          <p:cNvPr id="3" name="Slide Number Placeholder 2">
            <a:extLst>
              <a:ext uri="{FF2B5EF4-FFF2-40B4-BE49-F238E27FC236}">
                <a16:creationId xmlns:a16="http://schemas.microsoft.com/office/drawing/2014/main" id="{DA384244-6C4A-4907-9EA4-3C6FA990ACF4}"/>
              </a:ext>
            </a:extLst>
          </p:cNvPr>
          <p:cNvSpPr>
            <a:spLocks noGrp="1"/>
          </p:cNvSpPr>
          <p:nvPr>
            <p:ph type="sldNum" sz="quarter" idx="12"/>
          </p:nvPr>
        </p:nvSpPr>
        <p:spPr/>
        <p:txBody>
          <a:bodyPr/>
          <a:lstStyle/>
          <a:p>
            <a:fld id="{0088AB57-2DBE-44A3-AE96-942C49E954BF}" type="slidenum">
              <a:rPr lang="en-US" smtClean="0"/>
              <a:t>13</a:t>
            </a:fld>
            <a:endParaRPr lang="en-US" dirty="0"/>
          </a:p>
        </p:txBody>
      </p:sp>
    </p:spTree>
    <p:extLst>
      <p:ext uri="{BB962C8B-B14F-4D97-AF65-F5344CB8AC3E}">
        <p14:creationId xmlns:p14="http://schemas.microsoft.com/office/powerpoint/2010/main" val="279374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159B-2C23-43D9-8A68-67362D50A9EE}"/>
              </a:ext>
            </a:extLst>
          </p:cNvPr>
          <p:cNvSpPr>
            <a:spLocks noGrp="1"/>
          </p:cNvSpPr>
          <p:nvPr>
            <p:ph type="title"/>
          </p:nvPr>
        </p:nvSpPr>
        <p:spPr/>
        <p:txBody>
          <a:bodyPr>
            <a:normAutofit/>
          </a:bodyPr>
          <a:lstStyle/>
          <a:p>
            <a:r>
              <a:rPr lang="en-US" dirty="0"/>
              <a:t>TEAL Underreported Student Listings</a:t>
            </a:r>
          </a:p>
        </p:txBody>
      </p:sp>
      <p:sp>
        <p:nvSpPr>
          <p:cNvPr id="4" name="Content Placeholder 3">
            <a:extLst>
              <a:ext uri="{FF2B5EF4-FFF2-40B4-BE49-F238E27FC236}">
                <a16:creationId xmlns:a16="http://schemas.microsoft.com/office/drawing/2014/main" id="{BD1ED71D-750C-48A1-A867-586EC9309034}"/>
              </a:ext>
            </a:extLst>
          </p:cNvPr>
          <p:cNvSpPr>
            <a:spLocks noGrp="1"/>
          </p:cNvSpPr>
          <p:nvPr>
            <p:ph idx="13"/>
          </p:nvPr>
        </p:nvSpPr>
        <p:spPr/>
        <p:txBody>
          <a:bodyPr/>
          <a:lstStyle/>
          <a:p>
            <a:pPr marL="457206" indent="-457206">
              <a:buSzPct val="100000"/>
              <a:buFont typeface="Arial" panose="020B0604020202020204" pitchFamily="34" charset="0"/>
              <a:buChar char="•"/>
            </a:pPr>
            <a:r>
              <a:rPr lang="en-US" b="0" dirty="0"/>
              <a:t>The underreported student listing shows all underreported students in a district, as well as the district's number and rate of underreported students. </a:t>
            </a:r>
          </a:p>
          <a:p>
            <a:pPr marL="457206" indent="-457206">
              <a:spcBef>
                <a:spcPts val="1800"/>
              </a:spcBef>
              <a:buSzPct val="100000"/>
              <a:buFont typeface="Arial" panose="020B0604020202020204" pitchFamily="34" charset="0"/>
              <a:buChar char="•"/>
            </a:pPr>
            <a:r>
              <a:rPr lang="en-US" b="0" dirty="0"/>
              <a:t>Underreported students are students reported in enrollment or attendance in one school year who are not accounted for through district records or Texas Education Agency processing the next year.</a:t>
            </a:r>
          </a:p>
          <a:p>
            <a:pPr marL="457206" indent="-457206">
              <a:spcBef>
                <a:spcPts val="1800"/>
              </a:spcBef>
              <a:buSzPct val="100000"/>
              <a:buFont typeface="Arial" panose="020B0604020202020204" pitchFamily="34" charset="0"/>
              <a:buChar char="•"/>
            </a:pPr>
            <a:r>
              <a:rPr lang="en-US" b="0" dirty="0"/>
              <a:t>Underreported students </a:t>
            </a:r>
            <a:r>
              <a:rPr lang="en-US" b="0"/>
              <a:t>from 2022-23 </a:t>
            </a:r>
            <a:r>
              <a:rPr lang="en-US" b="0" dirty="0"/>
              <a:t>will be available in </a:t>
            </a:r>
            <a:r>
              <a:rPr lang="en-US" b="0"/>
              <a:t>June 2024.</a:t>
            </a:r>
            <a:r>
              <a:rPr lang="en-US" b="0" baseline="30000" dirty="0"/>
              <a:t>a</a:t>
            </a:r>
          </a:p>
          <a:p>
            <a:pPr marL="457206" indent="-457206">
              <a:spcBef>
                <a:spcPts val="1800"/>
              </a:spcBef>
              <a:buSzPct val="10000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F184219F-F53D-4FAC-9AB0-3A5A8F9B9F6D}"/>
              </a:ext>
            </a:extLst>
          </p:cNvPr>
          <p:cNvSpPr/>
          <p:nvPr/>
        </p:nvSpPr>
        <p:spPr>
          <a:xfrm>
            <a:off x="838199" y="5602270"/>
            <a:ext cx="10854691" cy="646331"/>
          </a:xfrm>
          <a:prstGeom prst="rect">
            <a:avLst/>
          </a:prstGeom>
        </p:spPr>
        <p:txBody>
          <a:bodyPr wrap="square">
            <a:spAutoFit/>
          </a:bodyPr>
          <a:lstStyle/>
          <a:p>
            <a:r>
              <a:rPr lang="en-US" baseline="30000" dirty="0"/>
              <a:t>a</a:t>
            </a:r>
            <a:r>
              <a:rPr lang="en-US" dirty="0"/>
              <a:t>Access to information on TEAL is temporary. Districts are encouraged to save the reports provided on TEAL to a local secured location. The reports will be replaced with more current information as it becomes available.</a:t>
            </a:r>
          </a:p>
        </p:txBody>
      </p:sp>
      <p:sp>
        <p:nvSpPr>
          <p:cNvPr id="3" name="Slide Number Placeholder 2">
            <a:extLst>
              <a:ext uri="{FF2B5EF4-FFF2-40B4-BE49-F238E27FC236}">
                <a16:creationId xmlns:a16="http://schemas.microsoft.com/office/drawing/2014/main" id="{398B4050-61D7-464A-9741-7976FC8F773C}"/>
              </a:ext>
            </a:extLst>
          </p:cNvPr>
          <p:cNvSpPr>
            <a:spLocks noGrp="1"/>
          </p:cNvSpPr>
          <p:nvPr>
            <p:ph type="sldNum" sz="quarter" idx="12"/>
          </p:nvPr>
        </p:nvSpPr>
        <p:spPr/>
        <p:txBody>
          <a:bodyPr/>
          <a:lstStyle/>
          <a:p>
            <a:fld id="{0088AB57-2DBE-44A3-AE96-942C49E954BF}" type="slidenum">
              <a:rPr lang="en-US" smtClean="0"/>
              <a:t>14</a:t>
            </a:fld>
            <a:endParaRPr lang="en-US" dirty="0"/>
          </a:p>
        </p:txBody>
      </p:sp>
    </p:spTree>
    <p:extLst>
      <p:ext uri="{BB962C8B-B14F-4D97-AF65-F5344CB8AC3E}">
        <p14:creationId xmlns:p14="http://schemas.microsoft.com/office/powerpoint/2010/main" val="346794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8B79B0-C22E-FD7D-A8BB-E24EAEE0925C}"/>
              </a:ext>
            </a:extLst>
          </p:cNvPr>
          <p:cNvSpPr txBox="1">
            <a:spLocks noGrp="1"/>
          </p:cNvSpPr>
          <p:nvPr>
            <p:ph type="title" idx="4294967295"/>
          </p:nvPr>
        </p:nvSpPr>
        <p:spPr>
          <a:xfrm>
            <a:off x="479000" y="250047"/>
            <a:ext cx="9597886" cy="710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11"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C6EBE"/>
                </a:solidFill>
                <a:effectLst/>
                <a:uLnTx/>
                <a:uFillTx/>
                <a:latin typeface="Calibri" panose="020F0502020204030204" pitchFamily="34" charset="0"/>
                <a:ea typeface="+mj-ea"/>
                <a:cs typeface="Calibri" panose="020F0502020204030204" pitchFamily="34" charset="0"/>
              </a:rPr>
              <a:t>Underreported Students  </a:t>
            </a:r>
          </a:p>
        </p:txBody>
      </p:sp>
      <p:pic>
        <p:nvPicPr>
          <p:cNvPr id="4" name="Picture 3">
            <a:extLst>
              <a:ext uri="{FF2B5EF4-FFF2-40B4-BE49-F238E27FC236}">
                <a16:creationId xmlns:a16="http://schemas.microsoft.com/office/drawing/2014/main" id="{70302168-E8C0-CE5B-F769-2B150D1EDFA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938" y="1443509"/>
            <a:ext cx="9977262" cy="4074483"/>
          </a:xfrm>
          <a:prstGeom prst="rect">
            <a:avLst/>
          </a:prstGeom>
        </p:spPr>
      </p:pic>
      <p:sp>
        <p:nvSpPr>
          <p:cNvPr id="2" name="Slide Number Placeholder 1">
            <a:extLst>
              <a:ext uri="{FF2B5EF4-FFF2-40B4-BE49-F238E27FC236}">
                <a16:creationId xmlns:a16="http://schemas.microsoft.com/office/drawing/2014/main" id="{C71F09ED-7AB3-EB06-0A1A-17A103E04232}"/>
              </a:ext>
            </a:extLst>
          </p:cNvPr>
          <p:cNvSpPr>
            <a:spLocks noGrp="1"/>
          </p:cNvSpPr>
          <p:nvPr>
            <p:ph type="sldNum" sz="quarter" idx="12"/>
          </p:nvPr>
        </p:nvSpPr>
        <p:spPr/>
        <p:txBody>
          <a:bodyPr/>
          <a:lstStyle/>
          <a:p>
            <a:fld id="{0088AB57-2DBE-44A3-AE96-942C49E954BF}" type="slidenum">
              <a:rPr lang="en-US" smtClean="0"/>
              <a:t>15</a:t>
            </a:fld>
            <a:endParaRPr lang="en-US" dirty="0"/>
          </a:p>
        </p:txBody>
      </p:sp>
    </p:spTree>
    <p:extLst>
      <p:ext uri="{BB962C8B-B14F-4D97-AF65-F5344CB8AC3E}">
        <p14:creationId xmlns:p14="http://schemas.microsoft.com/office/powerpoint/2010/main" val="372237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909A-A163-4F9C-91A8-A313257D2479}"/>
              </a:ext>
            </a:extLst>
          </p:cNvPr>
          <p:cNvSpPr>
            <a:spLocks noGrp="1"/>
          </p:cNvSpPr>
          <p:nvPr>
            <p:ph type="title"/>
          </p:nvPr>
        </p:nvSpPr>
        <p:spPr/>
        <p:txBody>
          <a:bodyPr/>
          <a:lstStyle/>
          <a:p>
            <a:r>
              <a:rPr lang="en-US" dirty="0"/>
              <a:t>Contacts</a:t>
            </a:r>
          </a:p>
        </p:txBody>
      </p:sp>
      <p:sp>
        <p:nvSpPr>
          <p:cNvPr id="4" name="Content Placeholder 3">
            <a:extLst>
              <a:ext uri="{FF2B5EF4-FFF2-40B4-BE49-F238E27FC236}">
                <a16:creationId xmlns:a16="http://schemas.microsoft.com/office/drawing/2014/main" id="{E0648EF1-4391-4E0A-B95C-E20AEBD352D6}"/>
              </a:ext>
            </a:extLst>
          </p:cNvPr>
          <p:cNvSpPr>
            <a:spLocks noGrp="1"/>
          </p:cNvSpPr>
          <p:nvPr>
            <p:ph idx="13"/>
          </p:nvPr>
        </p:nvSpPr>
        <p:spPr/>
        <p:txBody>
          <a:bodyPr/>
          <a:lstStyle/>
          <a:p>
            <a:pPr>
              <a:buSzPct val="100000"/>
            </a:pPr>
            <a:r>
              <a:rPr lang="en-US" sz="3200" dirty="0"/>
              <a:t>Division of Research and Analysis</a:t>
            </a:r>
          </a:p>
          <a:p>
            <a:pPr>
              <a:buSzPct val="100000"/>
            </a:pPr>
            <a:endParaRPr lang="en-US" sz="1000" dirty="0"/>
          </a:p>
          <a:p>
            <a:pPr>
              <a:buSzPct val="100000"/>
            </a:pPr>
            <a:r>
              <a:rPr lang="en-US" sz="3000" dirty="0"/>
              <a:t>	(512) 475-3523</a:t>
            </a:r>
          </a:p>
          <a:p>
            <a:pPr>
              <a:spcBef>
                <a:spcPct val="100000"/>
              </a:spcBef>
              <a:buSzPct val="100000"/>
            </a:pPr>
            <a:r>
              <a:rPr lang="en-US" sz="3000" dirty="0"/>
              <a:t>	research@tea.texas.gov</a:t>
            </a:r>
          </a:p>
          <a:p>
            <a:endParaRPr lang="en-US" dirty="0"/>
          </a:p>
        </p:txBody>
      </p:sp>
      <p:pic>
        <p:nvPicPr>
          <p:cNvPr id="8" name="Graphic 7" descr="Telephone">
            <a:extLst>
              <a:ext uri="{FF2B5EF4-FFF2-40B4-BE49-F238E27FC236}">
                <a16:creationId xmlns:a16="http://schemas.microsoft.com/office/drawing/2014/main" id="{B9205EA6-1A7F-41DD-B0A7-59E992526C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9" y="2367800"/>
            <a:ext cx="914400" cy="914400"/>
          </a:xfrm>
          <a:prstGeom prst="rect">
            <a:avLst/>
          </a:prstGeom>
        </p:spPr>
      </p:pic>
      <p:pic>
        <p:nvPicPr>
          <p:cNvPr id="10" name="Graphic 9" descr="Email">
            <a:extLst>
              <a:ext uri="{FF2B5EF4-FFF2-40B4-BE49-F238E27FC236}">
                <a16:creationId xmlns:a16="http://schemas.microsoft.com/office/drawing/2014/main" id="{F55DEF7D-1CB2-49D3-A0F2-5BEA74640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199" y="3282200"/>
            <a:ext cx="914400" cy="914400"/>
          </a:xfrm>
          <a:prstGeom prst="rect">
            <a:avLst/>
          </a:prstGeom>
        </p:spPr>
      </p:pic>
      <p:sp>
        <p:nvSpPr>
          <p:cNvPr id="3" name="Slide Number Placeholder 2">
            <a:extLst>
              <a:ext uri="{FF2B5EF4-FFF2-40B4-BE49-F238E27FC236}">
                <a16:creationId xmlns:a16="http://schemas.microsoft.com/office/drawing/2014/main" id="{6E830C2E-F363-4AA3-AE90-4D69337C8E36}"/>
              </a:ext>
            </a:extLst>
          </p:cNvPr>
          <p:cNvSpPr>
            <a:spLocks noGrp="1"/>
          </p:cNvSpPr>
          <p:nvPr>
            <p:ph type="sldNum" sz="quarter" idx="12"/>
          </p:nvPr>
        </p:nvSpPr>
        <p:spPr/>
        <p:txBody>
          <a:bodyPr/>
          <a:lstStyle/>
          <a:p>
            <a:fld id="{0088AB57-2DBE-44A3-AE96-942C49E954BF}" type="slidenum">
              <a:rPr lang="en-US" smtClean="0"/>
              <a:t>16</a:t>
            </a:fld>
            <a:endParaRPr lang="en-US" dirty="0"/>
          </a:p>
        </p:txBody>
      </p:sp>
    </p:spTree>
    <p:extLst>
      <p:ext uri="{BB962C8B-B14F-4D97-AF65-F5344CB8AC3E}">
        <p14:creationId xmlns:p14="http://schemas.microsoft.com/office/powerpoint/2010/main" val="77328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8637-95AE-D9DB-CA11-893B913DDBA2}"/>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026EF5F2-8D49-7FEE-6E62-8324DB05C3D5}"/>
              </a:ext>
            </a:extLst>
          </p:cNvPr>
          <p:cNvSpPr>
            <a:spLocks noGrp="1"/>
          </p:cNvSpPr>
          <p:nvPr>
            <p:ph type="sldNum" sz="quarter" idx="12"/>
          </p:nvPr>
        </p:nvSpPr>
        <p:spPr/>
        <p:txBody>
          <a:bodyPr/>
          <a:lstStyle/>
          <a:p>
            <a:fld id="{0088AB57-2DBE-44A3-AE96-942C49E954BF}" type="slidenum">
              <a:rPr lang="en-US" smtClean="0"/>
              <a:t>17</a:t>
            </a:fld>
            <a:endParaRPr lang="en-US" dirty="0"/>
          </a:p>
        </p:txBody>
      </p:sp>
    </p:spTree>
    <p:extLst>
      <p:ext uri="{BB962C8B-B14F-4D97-AF65-F5344CB8AC3E}">
        <p14:creationId xmlns:p14="http://schemas.microsoft.com/office/powerpoint/2010/main" val="156404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2429-E8E7-542D-3BE5-384277836E2E}"/>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14BB6D15-E411-14D8-2872-9BD90536DF08}"/>
              </a:ext>
            </a:extLst>
          </p:cNvPr>
          <p:cNvSpPr>
            <a:spLocks noGrp="1"/>
          </p:cNvSpPr>
          <p:nvPr>
            <p:ph type="sldNum" sz="quarter" idx="12"/>
          </p:nvPr>
        </p:nvSpPr>
        <p:spPr/>
        <p:txBody>
          <a:bodyPr/>
          <a:lstStyle/>
          <a:p>
            <a:fld id="{0088AB57-2DBE-44A3-AE96-942C49E954BF}" type="slidenum">
              <a:rPr lang="en-US" smtClean="0"/>
              <a:t>18</a:t>
            </a:fld>
            <a:endParaRPr lang="en-US" dirty="0"/>
          </a:p>
        </p:txBody>
      </p:sp>
    </p:spTree>
    <p:extLst>
      <p:ext uri="{BB962C8B-B14F-4D97-AF65-F5344CB8AC3E}">
        <p14:creationId xmlns:p14="http://schemas.microsoft.com/office/powerpoint/2010/main" val="400653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9115-8601-461B-B72F-94100B0E977D}"/>
              </a:ext>
            </a:extLst>
          </p:cNvPr>
          <p:cNvSpPr>
            <a:spLocks noGrp="1"/>
          </p:cNvSpPr>
          <p:nvPr>
            <p:ph type="title"/>
          </p:nvPr>
        </p:nvSpPr>
        <p:spPr/>
        <p:txBody>
          <a:bodyPr>
            <a:normAutofit/>
          </a:bodyPr>
          <a:lstStyle/>
          <a:p>
            <a:r>
              <a:rPr lang="en-US" dirty="0"/>
              <a:t>2023-24 TSDS PEIMS </a:t>
            </a:r>
            <a:r>
              <a:rPr lang="en-US" dirty="0" err="1"/>
              <a:t>ExitWithdrawTypes</a:t>
            </a:r>
            <a:r>
              <a:rPr lang="en-US" baseline="30000" dirty="0" err="1"/>
              <a:t>a</a:t>
            </a:r>
            <a:endParaRPr lang="en-US" dirty="0"/>
          </a:p>
        </p:txBody>
      </p:sp>
      <p:sp>
        <p:nvSpPr>
          <p:cNvPr id="4" name="Content Placeholder 3">
            <a:extLst>
              <a:ext uri="{FF2B5EF4-FFF2-40B4-BE49-F238E27FC236}">
                <a16:creationId xmlns:a16="http://schemas.microsoft.com/office/drawing/2014/main" id="{3E810044-4146-445C-BB7C-57F71214941B}"/>
              </a:ext>
            </a:extLst>
          </p:cNvPr>
          <p:cNvSpPr>
            <a:spLocks noGrp="1"/>
          </p:cNvSpPr>
          <p:nvPr>
            <p:ph idx="13"/>
          </p:nvPr>
        </p:nvSpPr>
        <p:spPr>
          <a:xfrm>
            <a:off x="838199" y="1825625"/>
            <a:ext cx="10515599" cy="3592195"/>
          </a:xfrm>
        </p:spPr>
        <p:txBody>
          <a:bodyPr>
            <a:normAutofit/>
          </a:bodyPr>
          <a:lstStyle/>
          <a:p>
            <a:r>
              <a:rPr lang="en-US" sz="2500" dirty="0">
                <a:solidFill>
                  <a:srgbClr val="3A6FCE"/>
                </a:solidFill>
              </a:rPr>
              <a:t>01  –  </a:t>
            </a:r>
            <a:r>
              <a:rPr lang="en-US" sz="2500" b="0" dirty="0"/>
              <a:t>Graduated from a high school in this district.</a:t>
            </a:r>
          </a:p>
          <a:p>
            <a:r>
              <a:rPr lang="en-US" sz="2500" dirty="0">
                <a:solidFill>
                  <a:srgbClr val="3A6FCE"/>
                </a:solidFill>
              </a:rPr>
              <a:t>03  –  </a:t>
            </a:r>
            <a:r>
              <a:rPr lang="en-US" sz="2500" b="0" dirty="0"/>
              <a:t>Died.</a:t>
            </a:r>
          </a:p>
          <a:p>
            <a:r>
              <a:rPr lang="en-US" sz="2500" dirty="0">
                <a:solidFill>
                  <a:srgbClr val="3A6FCE"/>
                </a:solidFill>
              </a:rPr>
              <a:t>16  –  </a:t>
            </a:r>
            <a:r>
              <a:rPr lang="en-US" sz="2500" b="0" dirty="0"/>
              <a:t>Returned to home country or emigrated to another country.</a:t>
            </a:r>
          </a:p>
          <a:p>
            <a:r>
              <a:rPr lang="en-US" sz="2500" dirty="0">
                <a:solidFill>
                  <a:srgbClr val="3A6FCE"/>
                </a:solidFill>
              </a:rPr>
              <a:t>24  –  </a:t>
            </a:r>
            <a:r>
              <a:rPr lang="en-US" sz="2500" b="0" dirty="0"/>
              <a:t>Entered college and is working towards a degree.</a:t>
            </a:r>
            <a:endParaRPr lang="en-US" sz="2500" b="0" baseline="30000" dirty="0"/>
          </a:p>
          <a:p>
            <a:r>
              <a:rPr lang="en-US" sz="2500" dirty="0">
                <a:solidFill>
                  <a:srgbClr val="3A6FCE"/>
                </a:solidFill>
              </a:rPr>
              <a:t>60  –  </a:t>
            </a:r>
            <a:r>
              <a:rPr lang="en-US" sz="2500" b="0" dirty="0"/>
              <a:t>Is home schooled. This code may be used only for a student whose parent/guardian confirms that the student is pursuing, under direct supervision of the parent/guardian, a curriculum designed to meet basic education goals. </a:t>
            </a:r>
          </a:p>
          <a:p>
            <a:r>
              <a:rPr lang="en-US" sz="2000" b="0" dirty="0"/>
              <a:t>(continues)</a:t>
            </a:r>
          </a:p>
          <a:p>
            <a:endParaRPr lang="en-US" dirty="0"/>
          </a:p>
        </p:txBody>
      </p:sp>
      <p:sp>
        <p:nvSpPr>
          <p:cNvPr id="5" name="Text Box 4">
            <a:extLst>
              <a:ext uri="{FF2B5EF4-FFF2-40B4-BE49-F238E27FC236}">
                <a16:creationId xmlns:a16="http://schemas.microsoft.com/office/drawing/2014/main" id="{860F82AA-9AAD-42C6-A22F-9BAAEFF4123F}"/>
              </a:ext>
            </a:extLst>
          </p:cNvPr>
          <p:cNvSpPr txBox="1">
            <a:spLocks noChangeArrowheads="1"/>
          </p:cNvSpPr>
          <p:nvPr/>
        </p:nvSpPr>
        <p:spPr bwMode="auto">
          <a:xfrm>
            <a:off x="838198" y="5704513"/>
            <a:ext cx="10515599" cy="646331"/>
          </a:xfrm>
          <a:prstGeom prst="rect">
            <a:avLst/>
          </a:prstGeom>
          <a:noFill/>
          <a:ln w="9525">
            <a:noFill/>
            <a:miter lim="800000"/>
            <a:headEnd/>
            <a:tailEnd/>
          </a:ln>
          <a:effectLst/>
        </p:spPr>
        <p:txBody>
          <a:bodyPr wrap="square">
            <a:spAutoFit/>
          </a:bodyPr>
          <a:lstStyle/>
          <a:p>
            <a:pPr>
              <a:spcBef>
                <a:spcPct val="50000"/>
              </a:spcBef>
            </a:pPr>
            <a:r>
              <a:rPr lang="en-US" baseline="30000" dirty="0"/>
              <a:t>a</a:t>
            </a:r>
            <a:r>
              <a:rPr lang="en-US" dirty="0"/>
              <a:t>The agency requires that districts have documentation to support the leaver reason code assigned to each leaver. See the TEDS (Texas Education Data Standards) for documentation requirements. </a:t>
            </a:r>
          </a:p>
        </p:txBody>
      </p:sp>
      <p:sp>
        <p:nvSpPr>
          <p:cNvPr id="3" name="Slide Number Placeholder 2">
            <a:extLst>
              <a:ext uri="{FF2B5EF4-FFF2-40B4-BE49-F238E27FC236}">
                <a16:creationId xmlns:a16="http://schemas.microsoft.com/office/drawing/2014/main" id="{794E0265-A379-42C6-AA38-A7CEE72DA6C1}"/>
              </a:ext>
            </a:extLst>
          </p:cNvPr>
          <p:cNvSpPr>
            <a:spLocks noGrp="1"/>
          </p:cNvSpPr>
          <p:nvPr>
            <p:ph type="sldNum" sz="quarter" idx="12"/>
          </p:nvPr>
        </p:nvSpPr>
        <p:spPr/>
        <p:txBody>
          <a:bodyPr/>
          <a:lstStyle/>
          <a:p>
            <a:fld id="{0088AB57-2DBE-44A3-AE96-942C49E954BF}" type="slidenum">
              <a:rPr lang="en-US" smtClean="0"/>
              <a:t>19</a:t>
            </a:fld>
            <a:endParaRPr lang="en-US" dirty="0"/>
          </a:p>
        </p:txBody>
      </p:sp>
    </p:spTree>
    <p:extLst>
      <p:ext uri="{BB962C8B-B14F-4D97-AF65-F5344CB8AC3E}">
        <p14:creationId xmlns:p14="http://schemas.microsoft.com/office/powerpoint/2010/main" val="217581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E9F2-D65B-5B93-E48D-6A5F1AAC2E31}"/>
              </a:ext>
            </a:extLst>
          </p:cNvPr>
          <p:cNvSpPr>
            <a:spLocks noGrp="1"/>
          </p:cNvSpPr>
          <p:nvPr>
            <p:ph type="title"/>
          </p:nvPr>
        </p:nvSpPr>
        <p:spPr/>
        <p:txBody>
          <a:bodyPr/>
          <a:lstStyle/>
          <a:p>
            <a:r>
              <a:rPr lang="en-US" dirty="0"/>
              <a:t>Leaver Reconciliation Definition and Purpose</a:t>
            </a:r>
          </a:p>
        </p:txBody>
      </p:sp>
      <p:sp>
        <p:nvSpPr>
          <p:cNvPr id="4" name="TextBox 3">
            <a:extLst>
              <a:ext uri="{FF2B5EF4-FFF2-40B4-BE49-F238E27FC236}">
                <a16:creationId xmlns:a16="http://schemas.microsoft.com/office/drawing/2014/main" id="{4FF4728B-0D71-4E8A-A824-0DC4BD1AF85F}"/>
              </a:ext>
            </a:extLst>
          </p:cNvPr>
          <p:cNvSpPr txBox="1"/>
          <p:nvPr/>
        </p:nvSpPr>
        <p:spPr>
          <a:xfrm>
            <a:off x="409575" y="1304925"/>
            <a:ext cx="11344275" cy="3416320"/>
          </a:xfrm>
          <a:prstGeom prst="rect">
            <a:avLst/>
          </a:prstGeom>
          <a:noFill/>
        </p:spPr>
        <p:txBody>
          <a:bodyPr wrap="square" rtlCol="0">
            <a:spAutoFit/>
          </a:bodyPr>
          <a:lstStyle/>
          <a:p>
            <a:r>
              <a:rPr lang="en-US" sz="2400" b="1" i="1" dirty="0"/>
              <a:t>What is leaver reconciliation?</a:t>
            </a:r>
          </a:p>
          <a:p>
            <a:r>
              <a:rPr lang="en-US" sz="2400" dirty="0"/>
              <a:t>Leaver reconciliation is the process by which student leavers are identified and determined to have one of the following statuses: graduate, other exit leaver, high school equivalency certificate recipient, dropout, or an underreported student.</a:t>
            </a:r>
          </a:p>
          <a:p>
            <a:endParaRPr lang="en-US" sz="2400" dirty="0"/>
          </a:p>
          <a:p>
            <a:r>
              <a:rPr lang="en-US" sz="2400" b="1" i="1" dirty="0"/>
              <a:t>Why does leaver reconciliation matter?</a:t>
            </a:r>
          </a:p>
          <a:p>
            <a:r>
              <a:rPr lang="en-US" sz="2400" dirty="0"/>
              <a:t>The statuses determined through leaver reconciliation are used to calculate a variety of indicators including longitudinal graduation rates, annual dropout rates, and indicators using annual graduates such as CCMR.</a:t>
            </a:r>
          </a:p>
        </p:txBody>
      </p:sp>
      <p:sp>
        <p:nvSpPr>
          <p:cNvPr id="3" name="Slide Number Placeholder 2">
            <a:extLst>
              <a:ext uri="{FF2B5EF4-FFF2-40B4-BE49-F238E27FC236}">
                <a16:creationId xmlns:a16="http://schemas.microsoft.com/office/drawing/2014/main" id="{643960D6-DCFD-0CC5-0237-D5C9D0EA646B}"/>
              </a:ext>
            </a:extLst>
          </p:cNvPr>
          <p:cNvSpPr>
            <a:spLocks noGrp="1"/>
          </p:cNvSpPr>
          <p:nvPr>
            <p:ph type="sldNum" sz="quarter" idx="12"/>
          </p:nvPr>
        </p:nvSpPr>
        <p:spPr/>
        <p:txBody>
          <a:bodyPr/>
          <a:lstStyle/>
          <a:p>
            <a:fld id="{0088AB57-2DBE-44A3-AE96-942C49E954BF}" type="slidenum">
              <a:rPr lang="en-US" smtClean="0"/>
              <a:pPr/>
              <a:t>2</a:t>
            </a:fld>
            <a:endParaRPr lang="en-US" dirty="0"/>
          </a:p>
        </p:txBody>
      </p:sp>
    </p:spTree>
    <p:extLst>
      <p:ext uri="{BB962C8B-B14F-4D97-AF65-F5344CB8AC3E}">
        <p14:creationId xmlns:p14="http://schemas.microsoft.com/office/powerpoint/2010/main" val="279529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B9C9-B02C-4F67-A285-93BD23A64C17}"/>
              </a:ext>
            </a:extLst>
          </p:cNvPr>
          <p:cNvSpPr>
            <a:spLocks noGrp="1"/>
          </p:cNvSpPr>
          <p:nvPr>
            <p:ph type="title"/>
          </p:nvPr>
        </p:nvSpPr>
        <p:spPr/>
        <p:txBody>
          <a:bodyPr/>
          <a:lstStyle/>
          <a:p>
            <a:r>
              <a:rPr lang="en-US" dirty="0"/>
              <a:t>2023-24 TSDS PEIMS </a:t>
            </a:r>
            <a:r>
              <a:rPr lang="en-US" dirty="0" err="1"/>
              <a:t>ExitWithdrawTypes</a:t>
            </a:r>
            <a:endParaRPr lang="en-US" dirty="0"/>
          </a:p>
        </p:txBody>
      </p:sp>
      <p:sp>
        <p:nvSpPr>
          <p:cNvPr id="4" name="Content Placeholder 3">
            <a:extLst>
              <a:ext uri="{FF2B5EF4-FFF2-40B4-BE49-F238E27FC236}">
                <a16:creationId xmlns:a16="http://schemas.microsoft.com/office/drawing/2014/main" id="{2CF3CA5E-2D0A-48F9-93C1-76CD32BCDADE}"/>
              </a:ext>
            </a:extLst>
          </p:cNvPr>
          <p:cNvSpPr>
            <a:spLocks noGrp="1"/>
          </p:cNvSpPr>
          <p:nvPr>
            <p:ph idx="13"/>
          </p:nvPr>
        </p:nvSpPr>
        <p:spPr/>
        <p:txBody>
          <a:bodyPr>
            <a:normAutofit/>
          </a:bodyPr>
          <a:lstStyle/>
          <a:p>
            <a:pPr marL="609608" indent="-609608"/>
            <a:r>
              <a:rPr lang="en-US" sz="2500" dirty="0">
                <a:solidFill>
                  <a:srgbClr val="3A6FCE"/>
                </a:solidFill>
              </a:rPr>
              <a:t>66  –  </a:t>
            </a:r>
            <a:r>
              <a:rPr lang="en-US" sz="2500" b="0" dirty="0"/>
              <a:t>Removed by Child Protective Services.</a:t>
            </a:r>
          </a:p>
          <a:p>
            <a:pPr marL="742960" indent="-741372"/>
            <a:r>
              <a:rPr lang="en-US" sz="2500" dirty="0">
                <a:solidFill>
                  <a:srgbClr val="3A6FCE"/>
                </a:solidFill>
              </a:rPr>
              <a:t>78  –  </a:t>
            </a:r>
            <a:r>
              <a:rPr lang="en-US" sz="2500" b="0" dirty="0"/>
              <a:t>Expelled for criminal behavior under the provisions of Texas Education  Code (TEC) §37.007 and cannot return. This code should only be used for a student who met the following two conditions:</a:t>
            </a:r>
          </a:p>
          <a:p>
            <a:pPr marL="1143014" indent="-685808"/>
            <a:r>
              <a:rPr lang="en-US" sz="2500" b="0" dirty="0"/>
              <a:t>           a) was expelled for an offense included in TEC §37.007, and</a:t>
            </a:r>
          </a:p>
          <a:p>
            <a:pPr marL="1143014" indent="-685808"/>
            <a:r>
              <a:rPr lang="en-US" sz="2500" b="0" dirty="0"/>
              <a:t>           b) was expelled from a district located in a county that does not 	   	   have a JJAEP</a:t>
            </a:r>
            <a:r>
              <a:rPr lang="en-US" sz="2500" b="0" baseline="30000" dirty="0"/>
              <a:t>a</a:t>
            </a:r>
            <a:r>
              <a:rPr lang="en-US" sz="2500" b="0" dirty="0"/>
              <a:t>.</a:t>
            </a:r>
          </a:p>
          <a:p>
            <a:pPr marL="609608" indent="-609608"/>
            <a:r>
              <a:rPr lang="en-US" sz="2500" dirty="0">
                <a:solidFill>
                  <a:srgbClr val="3A6FCE"/>
                </a:solidFill>
              </a:rPr>
              <a:t>81  –  </a:t>
            </a:r>
            <a:r>
              <a:rPr lang="en-US" sz="2500" b="0" dirty="0"/>
              <a:t>Enrolled in a private school in TX.</a:t>
            </a:r>
          </a:p>
          <a:p>
            <a:pPr marL="609608" indent="-609608">
              <a:spcBef>
                <a:spcPct val="50000"/>
              </a:spcBef>
            </a:pPr>
            <a:r>
              <a:rPr lang="en-US" sz="2000" b="0" dirty="0"/>
              <a:t>(continues)</a:t>
            </a:r>
            <a:endParaRPr lang="en-US" sz="2000" b="0" baseline="30000" dirty="0"/>
          </a:p>
          <a:p>
            <a:endParaRPr lang="en-US" dirty="0"/>
          </a:p>
        </p:txBody>
      </p:sp>
      <p:sp>
        <p:nvSpPr>
          <p:cNvPr id="5" name="Rectangle 4">
            <a:extLst>
              <a:ext uri="{FF2B5EF4-FFF2-40B4-BE49-F238E27FC236}">
                <a16:creationId xmlns:a16="http://schemas.microsoft.com/office/drawing/2014/main" id="{988CCD17-FD2A-4436-A987-EB69B433F67E}"/>
              </a:ext>
            </a:extLst>
          </p:cNvPr>
          <p:cNvSpPr/>
          <p:nvPr/>
        </p:nvSpPr>
        <p:spPr>
          <a:xfrm>
            <a:off x="838198" y="5758752"/>
            <a:ext cx="10515599" cy="369332"/>
          </a:xfrm>
          <a:prstGeom prst="rect">
            <a:avLst/>
          </a:prstGeom>
        </p:spPr>
        <p:txBody>
          <a:bodyPr wrap="square">
            <a:spAutoFit/>
          </a:bodyPr>
          <a:lstStyle/>
          <a:p>
            <a:pPr>
              <a:spcBef>
                <a:spcPct val="50000"/>
              </a:spcBef>
            </a:pPr>
            <a:r>
              <a:rPr lang="en-US" baseline="30000" dirty="0"/>
              <a:t>a</a:t>
            </a:r>
            <a:r>
              <a:rPr lang="en-US" dirty="0"/>
              <a:t>Juvenile Justice Alternative Education Program </a:t>
            </a:r>
          </a:p>
        </p:txBody>
      </p:sp>
      <p:sp>
        <p:nvSpPr>
          <p:cNvPr id="3" name="Slide Number Placeholder 2">
            <a:extLst>
              <a:ext uri="{FF2B5EF4-FFF2-40B4-BE49-F238E27FC236}">
                <a16:creationId xmlns:a16="http://schemas.microsoft.com/office/drawing/2014/main" id="{3BBD7188-B206-440A-BD51-902354D4499A}"/>
              </a:ext>
            </a:extLst>
          </p:cNvPr>
          <p:cNvSpPr>
            <a:spLocks noGrp="1"/>
          </p:cNvSpPr>
          <p:nvPr>
            <p:ph type="sldNum" sz="quarter" idx="12"/>
          </p:nvPr>
        </p:nvSpPr>
        <p:spPr/>
        <p:txBody>
          <a:bodyPr/>
          <a:lstStyle/>
          <a:p>
            <a:fld id="{0088AB57-2DBE-44A3-AE96-942C49E954BF}" type="slidenum">
              <a:rPr lang="en-US" smtClean="0"/>
              <a:t>20</a:t>
            </a:fld>
            <a:endParaRPr lang="en-US" dirty="0"/>
          </a:p>
        </p:txBody>
      </p:sp>
    </p:spTree>
    <p:extLst>
      <p:ext uri="{BB962C8B-B14F-4D97-AF65-F5344CB8AC3E}">
        <p14:creationId xmlns:p14="http://schemas.microsoft.com/office/powerpoint/2010/main" val="17534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3835-88E3-48B9-88A3-CE443FD5D8A1}"/>
              </a:ext>
            </a:extLst>
          </p:cNvPr>
          <p:cNvSpPr>
            <a:spLocks noGrp="1"/>
          </p:cNvSpPr>
          <p:nvPr>
            <p:ph type="title"/>
          </p:nvPr>
        </p:nvSpPr>
        <p:spPr/>
        <p:txBody>
          <a:bodyPr/>
          <a:lstStyle/>
          <a:p>
            <a:r>
              <a:rPr lang="en-US" dirty="0"/>
              <a:t>2023-24 TSDS PEIMS </a:t>
            </a:r>
            <a:r>
              <a:rPr lang="en-US" dirty="0" err="1"/>
              <a:t>ExitWithdrawTypes</a:t>
            </a:r>
            <a:r>
              <a:rPr lang="en-US" dirty="0"/>
              <a:t> </a:t>
            </a:r>
          </a:p>
        </p:txBody>
      </p:sp>
      <p:sp>
        <p:nvSpPr>
          <p:cNvPr id="4" name="Content Placeholder 3">
            <a:extLst>
              <a:ext uri="{FF2B5EF4-FFF2-40B4-BE49-F238E27FC236}">
                <a16:creationId xmlns:a16="http://schemas.microsoft.com/office/drawing/2014/main" id="{016F49BD-4AB5-43E2-B182-29C0F04A689A}"/>
              </a:ext>
            </a:extLst>
          </p:cNvPr>
          <p:cNvSpPr>
            <a:spLocks noGrp="1"/>
          </p:cNvSpPr>
          <p:nvPr>
            <p:ph idx="13"/>
          </p:nvPr>
        </p:nvSpPr>
        <p:spPr>
          <a:xfrm>
            <a:off x="838199" y="1825625"/>
            <a:ext cx="10515599" cy="4426585"/>
          </a:xfrm>
        </p:spPr>
        <p:txBody>
          <a:bodyPr>
            <a:normAutofit fontScale="85000" lnSpcReduction="20000"/>
          </a:bodyPr>
          <a:lstStyle/>
          <a:p>
            <a:pPr marL="688984" indent="-688984"/>
            <a:r>
              <a:rPr lang="en-US" sz="2900" dirty="0">
                <a:solidFill>
                  <a:srgbClr val="3A6FCE"/>
                </a:solidFill>
              </a:rPr>
              <a:t>82  –	</a:t>
            </a:r>
            <a:r>
              <a:rPr lang="en-US" sz="2900" b="0" dirty="0"/>
              <a:t>Enrolled in a public or private school outside of TX.</a:t>
            </a:r>
          </a:p>
          <a:p>
            <a:pPr marL="688984" indent="-688984"/>
            <a:r>
              <a:rPr lang="en-US" sz="2900" dirty="0">
                <a:solidFill>
                  <a:srgbClr val="3A6FCE"/>
                </a:solidFill>
              </a:rPr>
              <a:t>83  –	</a:t>
            </a:r>
            <a:r>
              <a:rPr lang="en-US" sz="2900" b="0" dirty="0"/>
              <a:t>Was attending and was withdrawn by the district when the district discovered the student was not entitled to enrollment in the district because the student:</a:t>
            </a:r>
          </a:p>
          <a:p>
            <a:pPr marL="1428768" indent="-1196990">
              <a:spcBef>
                <a:spcPts val="600"/>
              </a:spcBef>
            </a:pPr>
            <a:r>
              <a:rPr lang="en-US" sz="2900" b="0" dirty="0"/>
              <a:t>            a) was not a resident of the district;</a:t>
            </a:r>
          </a:p>
          <a:p>
            <a:pPr marL="1428768" indent="-1196990">
              <a:spcBef>
                <a:spcPts val="600"/>
              </a:spcBef>
            </a:pPr>
            <a:r>
              <a:rPr lang="en-US" sz="2900" b="0" dirty="0"/>
              <a:t>            b) was not entitled under other provisions of TEC §25.001 or as a          transfer student; or</a:t>
            </a:r>
          </a:p>
          <a:p>
            <a:pPr marL="1428768" indent="-1196990">
              <a:spcBef>
                <a:spcPts val="600"/>
              </a:spcBef>
            </a:pPr>
            <a:r>
              <a:rPr lang="en-US" sz="2900" b="0" dirty="0"/>
              <a:t>            c) was not entitled to public school enrollment under TEC §38.001 or a corresponding rule of the TX Dept. of State Health Services because the student was not immunized.</a:t>
            </a:r>
          </a:p>
          <a:p>
            <a:pPr marL="688984" indent="-688984"/>
            <a:r>
              <a:rPr lang="en-US" sz="2900" b="0" dirty="0"/>
              <a:t>	This code is not for a student who stops attending because he/she has moved</a:t>
            </a:r>
            <a:r>
              <a:rPr lang="en-US" b="0" dirty="0"/>
              <a:t>.</a:t>
            </a:r>
          </a:p>
          <a:p>
            <a:pPr marL="688984" indent="-688984"/>
            <a:r>
              <a:rPr lang="en-US" sz="2400" b="0" dirty="0"/>
              <a:t>(continues)</a:t>
            </a:r>
          </a:p>
        </p:txBody>
      </p:sp>
      <p:sp>
        <p:nvSpPr>
          <p:cNvPr id="3" name="Slide Number Placeholder 2">
            <a:extLst>
              <a:ext uri="{FF2B5EF4-FFF2-40B4-BE49-F238E27FC236}">
                <a16:creationId xmlns:a16="http://schemas.microsoft.com/office/drawing/2014/main" id="{0AC40925-437F-46BF-A43C-4FFB5BBFA417}"/>
              </a:ext>
            </a:extLst>
          </p:cNvPr>
          <p:cNvSpPr>
            <a:spLocks noGrp="1"/>
          </p:cNvSpPr>
          <p:nvPr>
            <p:ph type="sldNum" sz="quarter" idx="12"/>
          </p:nvPr>
        </p:nvSpPr>
        <p:spPr/>
        <p:txBody>
          <a:bodyPr/>
          <a:lstStyle/>
          <a:p>
            <a:fld id="{0088AB57-2DBE-44A3-AE96-942C49E954BF}" type="slidenum">
              <a:rPr lang="en-US" smtClean="0"/>
              <a:t>21</a:t>
            </a:fld>
            <a:endParaRPr lang="en-US" dirty="0"/>
          </a:p>
        </p:txBody>
      </p:sp>
    </p:spTree>
    <p:extLst>
      <p:ext uri="{BB962C8B-B14F-4D97-AF65-F5344CB8AC3E}">
        <p14:creationId xmlns:p14="http://schemas.microsoft.com/office/powerpoint/2010/main" val="353178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72E3-4D25-49B9-A177-B7E022E25BB8}"/>
              </a:ext>
            </a:extLst>
          </p:cNvPr>
          <p:cNvSpPr>
            <a:spLocks noGrp="1"/>
          </p:cNvSpPr>
          <p:nvPr>
            <p:ph type="title"/>
          </p:nvPr>
        </p:nvSpPr>
        <p:spPr/>
        <p:txBody>
          <a:bodyPr/>
          <a:lstStyle/>
          <a:p>
            <a:r>
              <a:rPr lang="en-US" dirty="0"/>
              <a:t>2023-24 TSDS PEIMS </a:t>
            </a:r>
            <a:r>
              <a:rPr lang="en-US" dirty="0" err="1"/>
              <a:t>ExitWithdrawTypes</a:t>
            </a:r>
            <a:r>
              <a:rPr lang="en-US" dirty="0"/>
              <a:t>  </a:t>
            </a:r>
          </a:p>
        </p:txBody>
      </p:sp>
      <p:sp>
        <p:nvSpPr>
          <p:cNvPr id="4" name="Content Placeholder 3">
            <a:extLst>
              <a:ext uri="{FF2B5EF4-FFF2-40B4-BE49-F238E27FC236}">
                <a16:creationId xmlns:a16="http://schemas.microsoft.com/office/drawing/2014/main" id="{DF7EFF7B-DCDD-40C9-9780-A1E029AB779C}"/>
              </a:ext>
            </a:extLst>
          </p:cNvPr>
          <p:cNvSpPr>
            <a:spLocks noGrp="1"/>
          </p:cNvSpPr>
          <p:nvPr>
            <p:ph idx="13"/>
          </p:nvPr>
        </p:nvSpPr>
        <p:spPr/>
        <p:txBody>
          <a:bodyPr/>
          <a:lstStyle/>
          <a:p>
            <a:pPr marL="688984" indent="-688984"/>
            <a:r>
              <a:rPr lang="en-US" sz="2500" dirty="0">
                <a:solidFill>
                  <a:srgbClr val="3A6FCE"/>
                </a:solidFill>
              </a:rPr>
              <a:t>85  –	</a:t>
            </a:r>
            <a:r>
              <a:rPr lang="en-US" sz="2500" b="0" dirty="0"/>
              <a:t>Graduated outside TX before entering a TX public school, entered a TX public school, and left again. </a:t>
            </a:r>
          </a:p>
          <a:p>
            <a:pPr marL="688984" indent="-688984"/>
            <a:r>
              <a:rPr lang="en-US" sz="2500" dirty="0">
                <a:solidFill>
                  <a:srgbClr val="3A6FCE"/>
                </a:solidFill>
              </a:rPr>
              <a:t>86  –	</a:t>
            </a:r>
            <a:r>
              <a:rPr lang="en-US" sz="2500" b="0" dirty="0"/>
              <a:t>Received high school equivalency certificate outside TX. </a:t>
            </a:r>
          </a:p>
          <a:p>
            <a:pPr marL="688984" indent="-688984"/>
            <a:r>
              <a:rPr lang="en-US" sz="2500" dirty="0">
                <a:solidFill>
                  <a:srgbClr val="3A6FCE"/>
                </a:solidFill>
              </a:rPr>
              <a:t>87</a:t>
            </a:r>
            <a:r>
              <a:rPr lang="en-US" sz="2500" baseline="30000" dirty="0">
                <a:solidFill>
                  <a:srgbClr val="3A6FCE"/>
                </a:solidFill>
              </a:rPr>
              <a:t>a</a:t>
            </a:r>
            <a:r>
              <a:rPr lang="en-US" sz="2500" dirty="0">
                <a:solidFill>
                  <a:srgbClr val="3A6FCE"/>
                </a:solidFill>
              </a:rPr>
              <a:t> –	</a:t>
            </a:r>
            <a:r>
              <a:rPr lang="en-US" sz="2500" b="0" dirty="0"/>
              <a:t>Enrolled in SBOE</a:t>
            </a:r>
            <a:r>
              <a:rPr lang="en-US" sz="2500" b="0" baseline="30000" dirty="0"/>
              <a:t>a</a:t>
            </a:r>
            <a:r>
              <a:rPr lang="en-US" sz="2500" b="0" dirty="0"/>
              <a:t>-authorized Texas Tech Univ. High School Diploma program or UT-Austin High School Diploma program.</a:t>
            </a:r>
          </a:p>
          <a:p>
            <a:pPr marL="688984" indent="-688984"/>
            <a:r>
              <a:rPr lang="en-US" sz="2500" dirty="0">
                <a:solidFill>
                  <a:srgbClr val="3A6FCE"/>
                </a:solidFill>
              </a:rPr>
              <a:t>90  –</a:t>
            </a:r>
            <a:r>
              <a:rPr lang="en-US" sz="2500" dirty="0"/>
              <a:t>	</a:t>
            </a:r>
            <a:r>
              <a:rPr lang="en-US" sz="2500" b="0" dirty="0"/>
              <a:t>Graduated from another state under provisions of the Interstate Compact on Educational Opportunity for Military Children.</a:t>
            </a:r>
          </a:p>
          <a:p>
            <a:pPr marL="688984" indent="-688984"/>
            <a:endParaRPr lang="en-US" sz="2000" b="0" dirty="0"/>
          </a:p>
          <a:p>
            <a:pPr marL="688984" indent="-688984"/>
            <a:r>
              <a:rPr lang="en-US" sz="2000" b="0" dirty="0"/>
              <a:t> (continues)</a:t>
            </a:r>
          </a:p>
          <a:p>
            <a:endParaRPr lang="en-US" dirty="0"/>
          </a:p>
        </p:txBody>
      </p:sp>
      <p:sp>
        <p:nvSpPr>
          <p:cNvPr id="5" name="Rectangle 4">
            <a:extLst>
              <a:ext uri="{FF2B5EF4-FFF2-40B4-BE49-F238E27FC236}">
                <a16:creationId xmlns:a16="http://schemas.microsoft.com/office/drawing/2014/main" id="{4D073237-DE17-4DCF-A970-0B639CFF5A0A}"/>
              </a:ext>
            </a:extLst>
          </p:cNvPr>
          <p:cNvSpPr/>
          <p:nvPr/>
        </p:nvSpPr>
        <p:spPr>
          <a:xfrm>
            <a:off x="838199" y="5758752"/>
            <a:ext cx="3013711" cy="369332"/>
          </a:xfrm>
          <a:prstGeom prst="rect">
            <a:avLst/>
          </a:prstGeom>
        </p:spPr>
        <p:txBody>
          <a:bodyPr wrap="square">
            <a:spAutoFit/>
          </a:bodyPr>
          <a:lstStyle/>
          <a:p>
            <a:pPr>
              <a:spcBef>
                <a:spcPct val="50000"/>
              </a:spcBef>
            </a:pPr>
            <a:r>
              <a:rPr lang="en-US" baseline="30000" dirty="0"/>
              <a:t>a</a:t>
            </a:r>
            <a:r>
              <a:rPr lang="en-US" dirty="0"/>
              <a:t>State Board of Education </a:t>
            </a:r>
          </a:p>
        </p:txBody>
      </p:sp>
      <p:sp>
        <p:nvSpPr>
          <p:cNvPr id="3" name="Slide Number Placeholder 2">
            <a:extLst>
              <a:ext uri="{FF2B5EF4-FFF2-40B4-BE49-F238E27FC236}">
                <a16:creationId xmlns:a16="http://schemas.microsoft.com/office/drawing/2014/main" id="{C38DBE4F-185E-4C64-AC49-3AF872A7C394}"/>
              </a:ext>
            </a:extLst>
          </p:cNvPr>
          <p:cNvSpPr>
            <a:spLocks noGrp="1"/>
          </p:cNvSpPr>
          <p:nvPr>
            <p:ph type="sldNum" sz="quarter" idx="12"/>
          </p:nvPr>
        </p:nvSpPr>
        <p:spPr/>
        <p:txBody>
          <a:bodyPr/>
          <a:lstStyle/>
          <a:p>
            <a:fld id="{0088AB57-2DBE-44A3-AE96-942C49E954BF}" type="slidenum">
              <a:rPr lang="en-US" smtClean="0"/>
              <a:t>22</a:t>
            </a:fld>
            <a:endParaRPr lang="en-US" dirty="0"/>
          </a:p>
        </p:txBody>
      </p:sp>
    </p:spTree>
    <p:extLst>
      <p:ext uri="{BB962C8B-B14F-4D97-AF65-F5344CB8AC3E}">
        <p14:creationId xmlns:p14="http://schemas.microsoft.com/office/powerpoint/2010/main" val="4167340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9D0B-E03F-41D3-B143-A2156612F5B1}"/>
              </a:ext>
            </a:extLst>
          </p:cNvPr>
          <p:cNvSpPr>
            <a:spLocks noGrp="1"/>
          </p:cNvSpPr>
          <p:nvPr>
            <p:ph type="title"/>
          </p:nvPr>
        </p:nvSpPr>
        <p:spPr/>
        <p:txBody>
          <a:bodyPr/>
          <a:lstStyle/>
          <a:p>
            <a:r>
              <a:rPr lang="en-US" dirty="0"/>
              <a:t>2023-24 TSDS PEIMS </a:t>
            </a:r>
            <a:r>
              <a:rPr lang="en-US" dirty="0" err="1"/>
              <a:t>ExitWithdrawTypes</a:t>
            </a:r>
            <a:r>
              <a:rPr lang="en-US" dirty="0"/>
              <a:t>   </a:t>
            </a:r>
          </a:p>
        </p:txBody>
      </p:sp>
      <p:sp>
        <p:nvSpPr>
          <p:cNvPr id="4" name="Content Placeholder 3">
            <a:extLst>
              <a:ext uri="{FF2B5EF4-FFF2-40B4-BE49-F238E27FC236}">
                <a16:creationId xmlns:a16="http://schemas.microsoft.com/office/drawing/2014/main" id="{FA6E8A7C-DEF3-463F-8A6B-066ABC5742B4}"/>
              </a:ext>
            </a:extLst>
          </p:cNvPr>
          <p:cNvSpPr>
            <a:spLocks noGrp="1"/>
          </p:cNvSpPr>
          <p:nvPr>
            <p:ph idx="13"/>
          </p:nvPr>
        </p:nvSpPr>
        <p:spPr>
          <a:xfrm>
            <a:off x="838201" y="1739900"/>
            <a:ext cx="10515598" cy="4546600"/>
          </a:xfrm>
        </p:spPr>
        <p:txBody>
          <a:bodyPr>
            <a:normAutofit fontScale="85000" lnSpcReduction="20000"/>
          </a:bodyPr>
          <a:lstStyle/>
          <a:p>
            <a:pPr marL="569913" indent="-569913"/>
            <a:r>
              <a:rPr lang="en-US" dirty="0">
                <a:solidFill>
                  <a:srgbClr val="3A6FCE"/>
                </a:solidFill>
              </a:rPr>
              <a:t>08 – </a:t>
            </a:r>
            <a:r>
              <a:rPr lang="en-US" b="0" dirty="0"/>
              <a:t>Student (female or male) withdrew from/left school because of pregnancy. 	</a:t>
            </a:r>
          </a:p>
          <a:p>
            <a:pPr marL="569913" indent="-569913"/>
            <a:r>
              <a:rPr lang="en-US" dirty="0">
                <a:solidFill>
                  <a:srgbClr val="3A6FCE"/>
                </a:solidFill>
              </a:rPr>
              <a:t>20 – </a:t>
            </a:r>
            <a:r>
              <a:rPr lang="en-US" b="0" dirty="0"/>
              <a:t>Student has suffered a condition, injury, or illness that requires substantial medical care and leaves the student unable to attend school and assigned to a medical or residential treatment facility. </a:t>
            </a:r>
            <a:endParaRPr lang="en-US" dirty="0">
              <a:solidFill>
                <a:srgbClr val="3A6FCE"/>
              </a:solidFill>
            </a:endParaRPr>
          </a:p>
          <a:p>
            <a:pPr marL="569913" indent="-569913"/>
            <a:r>
              <a:rPr lang="en-US" dirty="0">
                <a:solidFill>
                  <a:srgbClr val="3A6FCE"/>
                </a:solidFill>
              </a:rPr>
              <a:t>88  – </a:t>
            </a:r>
            <a:r>
              <a:rPr lang="en-US" b="0" dirty="0"/>
              <a:t>Ordered by a court to attend a high school equivalency program and has not earned a TxCHSE.</a:t>
            </a:r>
          </a:p>
          <a:p>
            <a:pPr marL="569913" indent="-569913"/>
            <a:r>
              <a:rPr lang="en-US" dirty="0">
                <a:solidFill>
                  <a:srgbClr val="3A6FCE"/>
                </a:solidFill>
              </a:rPr>
              <a:t>89  – </a:t>
            </a:r>
            <a:r>
              <a:rPr lang="en-US" b="0" dirty="0"/>
              <a:t>Incarcerated in a state jail or federal penitentiary as an adult or as a person certified to stand trial as an adult.</a:t>
            </a:r>
          </a:p>
          <a:p>
            <a:pPr marL="569913" indent="-569913"/>
            <a:r>
              <a:rPr lang="en-US" dirty="0">
                <a:solidFill>
                  <a:srgbClr val="3A6FCE"/>
                </a:solidFill>
              </a:rPr>
              <a:t>98  – </a:t>
            </a:r>
            <a:r>
              <a:rPr lang="en-US" b="0" dirty="0"/>
              <a:t>Other.</a:t>
            </a:r>
          </a:p>
          <a:p>
            <a:pPr>
              <a:spcBef>
                <a:spcPts val="1800"/>
              </a:spcBef>
            </a:pPr>
            <a:r>
              <a:rPr lang="en-US" sz="2400" dirty="0"/>
              <a:t>Dropouts with a </a:t>
            </a:r>
            <a:r>
              <a:rPr lang="en-US" sz="2400" dirty="0">
                <a:solidFill>
                  <a:srgbClr val="3A6FCE"/>
                </a:solidFill>
              </a:rPr>
              <a:t>leaver reason code of 08 and 98 </a:t>
            </a:r>
            <a:r>
              <a:rPr lang="en-US" sz="2400" dirty="0"/>
              <a:t>are included in rates calculated for state accountability purposes.</a:t>
            </a:r>
          </a:p>
          <a:p>
            <a:pPr indent="-688984"/>
            <a:r>
              <a:rPr lang="en-US" sz="2400" dirty="0"/>
              <a:t>Dropouts with a </a:t>
            </a:r>
            <a:r>
              <a:rPr lang="en-US" sz="2400" dirty="0">
                <a:solidFill>
                  <a:srgbClr val="3A6FCE"/>
                </a:solidFill>
              </a:rPr>
              <a:t>leaver reason code of 08, 20, 88, 89, or 98 </a:t>
            </a:r>
            <a:r>
              <a:rPr lang="en-US" sz="2400" dirty="0"/>
              <a:t>are included in rates calculated for federal accountability purposes.</a:t>
            </a:r>
          </a:p>
        </p:txBody>
      </p:sp>
      <p:sp>
        <p:nvSpPr>
          <p:cNvPr id="3" name="Slide Number Placeholder 2">
            <a:extLst>
              <a:ext uri="{FF2B5EF4-FFF2-40B4-BE49-F238E27FC236}">
                <a16:creationId xmlns:a16="http://schemas.microsoft.com/office/drawing/2014/main" id="{451C63AE-87BE-4FD6-B6BA-A2545A8A277F}"/>
              </a:ext>
            </a:extLst>
          </p:cNvPr>
          <p:cNvSpPr>
            <a:spLocks noGrp="1"/>
          </p:cNvSpPr>
          <p:nvPr>
            <p:ph type="sldNum" sz="quarter" idx="12"/>
          </p:nvPr>
        </p:nvSpPr>
        <p:spPr/>
        <p:txBody>
          <a:bodyPr/>
          <a:lstStyle/>
          <a:p>
            <a:fld id="{0088AB57-2DBE-44A3-AE96-942C49E954BF}" type="slidenum">
              <a:rPr lang="en-US" smtClean="0"/>
              <a:t>23</a:t>
            </a:fld>
            <a:endParaRPr lang="en-US" dirty="0"/>
          </a:p>
        </p:txBody>
      </p:sp>
    </p:spTree>
    <p:extLst>
      <p:ext uri="{BB962C8B-B14F-4D97-AF65-F5344CB8AC3E}">
        <p14:creationId xmlns:p14="http://schemas.microsoft.com/office/powerpoint/2010/main" val="264744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26CA451-3EBF-D8C9-5747-A209F00D2FA9}"/>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7562852" y="2812577"/>
            <a:ext cx="4067173" cy="4045423"/>
          </a:xfrm>
          <a:prstGeom prst="rect">
            <a:avLst/>
          </a:prstGeom>
          <a:effectLst>
            <a:softEdge rad="101600"/>
          </a:effectLst>
        </p:spPr>
      </p:pic>
      <p:sp>
        <p:nvSpPr>
          <p:cNvPr id="2" name="Title 1">
            <a:extLst>
              <a:ext uri="{FF2B5EF4-FFF2-40B4-BE49-F238E27FC236}">
                <a16:creationId xmlns:a16="http://schemas.microsoft.com/office/drawing/2014/main" id="{26DEFEEA-2D1C-6B69-C749-6FB63DF919BD}"/>
              </a:ext>
            </a:extLst>
          </p:cNvPr>
          <p:cNvSpPr>
            <a:spLocks noGrp="1"/>
          </p:cNvSpPr>
          <p:nvPr>
            <p:ph type="title"/>
          </p:nvPr>
        </p:nvSpPr>
        <p:spPr/>
        <p:txBody>
          <a:bodyPr/>
          <a:lstStyle/>
          <a:p>
            <a:r>
              <a:rPr lang="en-US" dirty="0"/>
              <a:t>Leaver Reconciliation Process Overview</a:t>
            </a:r>
          </a:p>
        </p:txBody>
      </p:sp>
      <p:sp>
        <p:nvSpPr>
          <p:cNvPr id="5" name="Rectangle: Rounded Corners 4">
            <a:extLst>
              <a:ext uri="{FF2B5EF4-FFF2-40B4-BE49-F238E27FC236}">
                <a16:creationId xmlns:a16="http://schemas.microsoft.com/office/drawing/2014/main" id="{74896EDF-0E89-6D1B-BABB-DADE304E090C}"/>
              </a:ext>
            </a:extLst>
          </p:cNvPr>
          <p:cNvSpPr/>
          <p:nvPr/>
        </p:nvSpPr>
        <p:spPr>
          <a:xfrm>
            <a:off x="400051" y="1381125"/>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1</a:t>
            </a:r>
          </a:p>
        </p:txBody>
      </p:sp>
      <p:sp>
        <p:nvSpPr>
          <p:cNvPr id="7" name="Rectangle 6">
            <a:extLst>
              <a:ext uri="{FF2B5EF4-FFF2-40B4-BE49-F238E27FC236}">
                <a16:creationId xmlns:a16="http://schemas.microsoft.com/office/drawing/2014/main" id="{3E904BC7-FC52-A793-EE19-3A80AADEFC20}"/>
              </a:ext>
            </a:extLst>
          </p:cNvPr>
          <p:cNvSpPr/>
          <p:nvPr/>
        </p:nvSpPr>
        <p:spPr>
          <a:xfrm>
            <a:off x="819150" y="1381125"/>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Create </a:t>
            </a:r>
          </a:p>
          <a:p>
            <a:pPr algn="ctr"/>
            <a:r>
              <a:rPr lang="en-US" b="1" dirty="0">
                <a:solidFill>
                  <a:schemeClr val="tx1"/>
                </a:solidFill>
              </a:rPr>
              <a:t>roster</a:t>
            </a:r>
          </a:p>
        </p:txBody>
      </p:sp>
      <p:sp>
        <p:nvSpPr>
          <p:cNvPr id="6" name="Rectangle 5">
            <a:extLst>
              <a:ext uri="{FF2B5EF4-FFF2-40B4-BE49-F238E27FC236}">
                <a16:creationId xmlns:a16="http://schemas.microsoft.com/office/drawing/2014/main" id="{994779C9-3099-AC0D-F3EE-42BA99C359D1}"/>
              </a:ext>
            </a:extLst>
          </p:cNvPr>
          <p:cNvSpPr/>
          <p:nvPr/>
        </p:nvSpPr>
        <p:spPr>
          <a:xfrm>
            <a:off x="2371725" y="1381126"/>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Create cumulative list of students served </a:t>
            </a:r>
          </a:p>
          <a:p>
            <a:pPr algn="ctr"/>
            <a:r>
              <a:rPr lang="en-US" dirty="0">
                <a:solidFill>
                  <a:schemeClr val="tx2"/>
                </a:solidFill>
              </a:rPr>
              <a:t>in a school year</a:t>
            </a:r>
          </a:p>
        </p:txBody>
      </p:sp>
      <p:sp>
        <p:nvSpPr>
          <p:cNvPr id="8" name="Rectangle: Rounded Corners 7">
            <a:extLst>
              <a:ext uri="{FF2B5EF4-FFF2-40B4-BE49-F238E27FC236}">
                <a16:creationId xmlns:a16="http://schemas.microsoft.com/office/drawing/2014/main" id="{932F0804-D8A1-2E1F-BB0A-266938834D75}"/>
              </a:ext>
            </a:extLst>
          </p:cNvPr>
          <p:cNvSpPr/>
          <p:nvPr/>
        </p:nvSpPr>
        <p:spPr>
          <a:xfrm>
            <a:off x="400051" y="2636745"/>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2</a:t>
            </a:r>
          </a:p>
        </p:txBody>
      </p:sp>
      <p:sp>
        <p:nvSpPr>
          <p:cNvPr id="10" name="Rectangle 9">
            <a:extLst>
              <a:ext uri="{FF2B5EF4-FFF2-40B4-BE49-F238E27FC236}">
                <a16:creationId xmlns:a16="http://schemas.microsoft.com/office/drawing/2014/main" id="{BCEB5461-DB92-6C1B-4D11-C7FDC24C3D9D}"/>
              </a:ext>
            </a:extLst>
          </p:cNvPr>
          <p:cNvSpPr/>
          <p:nvPr/>
        </p:nvSpPr>
        <p:spPr>
          <a:xfrm>
            <a:off x="819150" y="2636745"/>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 accounts for leavers</a:t>
            </a:r>
          </a:p>
        </p:txBody>
      </p:sp>
      <p:sp>
        <p:nvSpPr>
          <p:cNvPr id="9" name="Rectangle 8">
            <a:extLst>
              <a:ext uri="{FF2B5EF4-FFF2-40B4-BE49-F238E27FC236}">
                <a16:creationId xmlns:a16="http://schemas.microsoft.com/office/drawing/2014/main" id="{FE84B107-4F54-27FE-85DE-E624EECD6DEE}"/>
              </a:ext>
            </a:extLst>
          </p:cNvPr>
          <p:cNvSpPr/>
          <p:nvPr/>
        </p:nvSpPr>
        <p:spPr>
          <a:xfrm>
            <a:off x="2371725" y="2636746"/>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TEA identifies students who graduated previously, </a:t>
            </a:r>
            <a:r>
              <a:rPr lang="en-US" dirty="0" err="1">
                <a:solidFill>
                  <a:schemeClr val="tx2"/>
                </a:solidFill>
              </a:rPr>
              <a:t>TxCHSE</a:t>
            </a:r>
            <a:r>
              <a:rPr lang="en-US" dirty="0">
                <a:solidFill>
                  <a:schemeClr val="tx2"/>
                </a:solidFill>
              </a:rPr>
              <a:t> recipients, and movers</a:t>
            </a:r>
          </a:p>
        </p:txBody>
      </p:sp>
      <p:sp>
        <p:nvSpPr>
          <p:cNvPr id="11" name="Rectangle: Rounded Corners 10">
            <a:extLst>
              <a:ext uri="{FF2B5EF4-FFF2-40B4-BE49-F238E27FC236}">
                <a16:creationId xmlns:a16="http://schemas.microsoft.com/office/drawing/2014/main" id="{D0AD9E8D-1C98-840E-4EF5-F6C60750504F}"/>
              </a:ext>
            </a:extLst>
          </p:cNvPr>
          <p:cNvSpPr/>
          <p:nvPr/>
        </p:nvSpPr>
        <p:spPr>
          <a:xfrm>
            <a:off x="400051" y="3873314"/>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3</a:t>
            </a:r>
          </a:p>
        </p:txBody>
      </p:sp>
      <p:sp>
        <p:nvSpPr>
          <p:cNvPr id="13" name="Rectangle 12">
            <a:extLst>
              <a:ext uri="{FF2B5EF4-FFF2-40B4-BE49-F238E27FC236}">
                <a16:creationId xmlns:a16="http://schemas.microsoft.com/office/drawing/2014/main" id="{36A6EB22-BA6A-6EB0-950A-981C2F8B6B1C}"/>
              </a:ext>
            </a:extLst>
          </p:cNvPr>
          <p:cNvSpPr/>
          <p:nvPr/>
        </p:nvSpPr>
        <p:spPr>
          <a:xfrm>
            <a:off x="819150" y="3873314"/>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School systems account for leavers</a:t>
            </a:r>
          </a:p>
        </p:txBody>
      </p:sp>
      <p:sp>
        <p:nvSpPr>
          <p:cNvPr id="12" name="Rectangle 11">
            <a:extLst>
              <a:ext uri="{FF2B5EF4-FFF2-40B4-BE49-F238E27FC236}">
                <a16:creationId xmlns:a16="http://schemas.microsoft.com/office/drawing/2014/main" id="{A9E40F7E-823B-CF57-B963-BF9B2125BC9B}"/>
              </a:ext>
            </a:extLst>
          </p:cNvPr>
          <p:cNvSpPr/>
          <p:nvPr/>
        </p:nvSpPr>
        <p:spPr>
          <a:xfrm>
            <a:off x="2371725" y="3873315"/>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School systems submit enrollment and leaver records</a:t>
            </a:r>
          </a:p>
        </p:txBody>
      </p:sp>
      <p:sp>
        <p:nvSpPr>
          <p:cNvPr id="14" name="Rectangle: Rounded Corners 13">
            <a:extLst>
              <a:ext uri="{FF2B5EF4-FFF2-40B4-BE49-F238E27FC236}">
                <a16:creationId xmlns:a16="http://schemas.microsoft.com/office/drawing/2014/main" id="{A40FF508-7EC7-050B-6B82-18B8C3473309}"/>
              </a:ext>
            </a:extLst>
          </p:cNvPr>
          <p:cNvSpPr/>
          <p:nvPr/>
        </p:nvSpPr>
        <p:spPr>
          <a:xfrm>
            <a:off x="400051" y="5109882"/>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4</a:t>
            </a:r>
          </a:p>
        </p:txBody>
      </p:sp>
      <p:sp>
        <p:nvSpPr>
          <p:cNvPr id="16" name="Rectangle 15">
            <a:extLst>
              <a:ext uri="{FF2B5EF4-FFF2-40B4-BE49-F238E27FC236}">
                <a16:creationId xmlns:a16="http://schemas.microsoft.com/office/drawing/2014/main" id="{DF3E79DC-5948-5864-3682-BA3DD06E464E}"/>
              </a:ext>
            </a:extLst>
          </p:cNvPr>
          <p:cNvSpPr/>
          <p:nvPr/>
        </p:nvSpPr>
        <p:spPr>
          <a:xfrm>
            <a:off x="819150" y="5109882"/>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 runs leaver reconciliation</a:t>
            </a:r>
          </a:p>
        </p:txBody>
      </p:sp>
      <p:sp>
        <p:nvSpPr>
          <p:cNvPr id="15" name="Rectangle 14">
            <a:extLst>
              <a:ext uri="{FF2B5EF4-FFF2-40B4-BE49-F238E27FC236}">
                <a16:creationId xmlns:a16="http://schemas.microsoft.com/office/drawing/2014/main" id="{83818A7A-E300-93DB-F541-05981E6AE994}"/>
              </a:ext>
            </a:extLst>
          </p:cNvPr>
          <p:cNvSpPr/>
          <p:nvPr/>
        </p:nvSpPr>
        <p:spPr>
          <a:xfrm>
            <a:off x="2371725" y="5109883"/>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All information for </a:t>
            </a:r>
          </a:p>
          <a:p>
            <a:pPr algn="ctr"/>
            <a:r>
              <a:rPr lang="en-US" dirty="0">
                <a:solidFill>
                  <a:schemeClr val="tx2"/>
                </a:solidFill>
              </a:rPr>
              <a:t>a student is reconciled</a:t>
            </a:r>
          </a:p>
        </p:txBody>
      </p:sp>
      <p:sp>
        <p:nvSpPr>
          <p:cNvPr id="17" name="Rectangle: Rounded Corners 16">
            <a:extLst>
              <a:ext uri="{FF2B5EF4-FFF2-40B4-BE49-F238E27FC236}">
                <a16:creationId xmlns:a16="http://schemas.microsoft.com/office/drawing/2014/main" id="{D86C39A3-8984-DDB0-52EB-B62B16FE64CB}"/>
              </a:ext>
            </a:extLst>
          </p:cNvPr>
          <p:cNvSpPr/>
          <p:nvPr/>
        </p:nvSpPr>
        <p:spPr>
          <a:xfrm>
            <a:off x="6638927" y="1381124"/>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5</a:t>
            </a:r>
          </a:p>
        </p:txBody>
      </p:sp>
      <p:sp>
        <p:nvSpPr>
          <p:cNvPr id="19" name="Rectangle 18">
            <a:extLst>
              <a:ext uri="{FF2B5EF4-FFF2-40B4-BE49-F238E27FC236}">
                <a16:creationId xmlns:a16="http://schemas.microsoft.com/office/drawing/2014/main" id="{668E1D62-5651-4555-2101-DAA9EC74B251}"/>
              </a:ext>
            </a:extLst>
          </p:cNvPr>
          <p:cNvSpPr/>
          <p:nvPr/>
        </p:nvSpPr>
        <p:spPr>
          <a:xfrm>
            <a:off x="7058026" y="1381124"/>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Finalized statuses are available</a:t>
            </a:r>
          </a:p>
        </p:txBody>
      </p:sp>
      <p:sp>
        <p:nvSpPr>
          <p:cNvPr id="18" name="Rectangle 17">
            <a:extLst>
              <a:ext uri="{FF2B5EF4-FFF2-40B4-BE49-F238E27FC236}">
                <a16:creationId xmlns:a16="http://schemas.microsoft.com/office/drawing/2014/main" id="{AAAA6184-BFA0-87A0-C099-24730F1DA05F}"/>
              </a:ext>
            </a:extLst>
          </p:cNvPr>
          <p:cNvSpPr/>
          <p:nvPr/>
        </p:nvSpPr>
        <p:spPr>
          <a:xfrm>
            <a:off x="8610601" y="1381125"/>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Final student statuses are used for indicators and reporting </a:t>
            </a:r>
          </a:p>
        </p:txBody>
      </p:sp>
      <p:sp>
        <p:nvSpPr>
          <p:cNvPr id="22" name="TextBox 21">
            <a:extLst>
              <a:ext uri="{FF2B5EF4-FFF2-40B4-BE49-F238E27FC236}">
                <a16:creationId xmlns:a16="http://schemas.microsoft.com/office/drawing/2014/main" id="{BAB2B483-E523-BAEA-07E6-C421E665B00F}"/>
              </a:ext>
            </a:extLst>
          </p:cNvPr>
          <p:cNvSpPr txBox="1"/>
          <p:nvPr/>
        </p:nvSpPr>
        <p:spPr>
          <a:xfrm>
            <a:off x="8610601" y="2543661"/>
            <a:ext cx="2171699" cy="369332"/>
          </a:xfrm>
          <a:prstGeom prst="rect">
            <a:avLst/>
          </a:prstGeom>
          <a:noFill/>
        </p:spPr>
        <p:txBody>
          <a:bodyPr wrap="square" rtlCol="0">
            <a:spAutoFit/>
          </a:bodyPr>
          <a:lstStyle/>
          <a:p>
            <a:r>
              <a:rPr lang="en-US" b="1" dirty="0">
                <a:latin typeface="Courier New" panose="02070309020205020404" pitchFamily="49" charset="0"/>
                <a:cs typeface="Courier New" panose="02070309020205020404" pitchFamily="49" charset="0"/>
              </a:rPr>
              <a:t>Student Roster</a:t>
            </a:r>
          </a:p>
        </p:txBody>
      </p:sp>
      <p:sp>
        <p:nvSpPr>
          <p:cNvPr id="23" name="Arrow: Pentagon 22">
            <a:extLst>
              <a:ext uri="{FF2B5EF4-FFF2-40B4-BE49-F238E27FC236}">
                <a16:creationId xmlns:a16="http://schemas.microsoft.com/office/drawing/2014/main" id="{3CA629AB-1759-9E43-30D9-5E6C3944A840}"/>
              </a:ext>
            </a:extLst>
          </p:cNvPr>
          <p:cNvSpPr/>
          <p:nvPr/>
        </p:nvSpPr>
        <p:spPr>
          <a:xfrm>
            <a:off x="5324475" y="2848805"/>
            <a:ext cx="2171699" cy="70485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TEA adds mover, </a:t>
            </a:r>
            <a:r>
              <a:rPr lang="en-US" sz="1400" dirty="0" err="1">
                <a:solidFill>
                  <a:schemeClr val="tx1"/>
                </a:solidFill>
              </a:rPr>
              <a:t>TxCHSE</a:t>
            </a:r>
            <a:r>
              <a:rPr lang="en-US" sz="1400" dirty="0">
                <a:solidFill>
                  <a:schemeClr val="tx1"/>
                </a:solidFill>
              </a:rPr>
              <a:t>, previous graduate status</a:t>
            </a:r>
          </a:p>
        </p:txBody>
      </p:sp>
      <p:sp>
        <p:nvSpPr>
          <p:cNvPr id="24" name="Arrow: Pentagon 23">
            <a:extLst>
              <a:ext uri="{FF2B5EF4-FFF2-40B4-BE49-F238E27FC236}">
                <a16:creationId xmlns:a16="http://schemas.microsoft.com/office/drawing/2014/main" id="{EF4AB8FF-4D52-F7D1-D0C4-61E896B689AC}"/>
              </a:ext>
            </a:extLst>
          </p:cNvPr>
          <p:cNvSpPr/>
          <p:nvPr/>
        </p:nvSpPr>
        <p:spPr>
          <a:xfrm>
            <a:off x="5324475" y="4028247"/>
            <a:ext cx="2171699" cy="70485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Schools submit enrollment and leaver information</a:t>
            </a:r>
          </a:p>
        </p:txBody>
      </p:sp>
      <p:sp>
        <p:nvSpPr>
          <p:cNvPr id="25" name="Arrow: Pentagon 24">
            <a:extLst>
              <a:ext uri="{FF2B5EF4-FFF2-40B4-BE49-F238E27FC236}">
                <a16:creationId xmlns:a16="http://schemas.microsoft.com/office/drawing/2014/main" id="{F91991A3-25F2-7247-8BA4-8451725F6B07}"/>
              </a:ext>
            </a:extLst>
          </p:cNvPr>
          <p:cNvSpPr/>
          <p:nvPr/>
        </p:nvSpPr>
        <p:spPr>
          <a:xfrm>
            <a:off x="5324475" y="5268395"/>
            <a:ext cx="2171699" cy="70485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TEA derives a final status for each student</a:t>
            </a:r>
          </a:p>
        </p:txBody>
      </p:sp>
      <p:sp>
        <p:nvSpPr>
          <p:cNvPr id="3" name="Slide Number Placeholder 2">
            <a:extLst>
              <a:ext uri="{FF2B5EF4-FFF2-40B4-BE49-F238E27FC236}">
                <a16:creationId xmlns:a16="http://schemas.microsoft.com/office/drawing/2014/main" id="{86A04478-E5DD-6BAC-EF27-0CFA4A20EDD8}"/>
              </a:ext>
            </a:extLst>
          </p:cNvPr>
          <p:cNvSpPr>
            <a:spLocks noGrp="1"/>
          </p:cNvSpPr>
          <p:nvPr>
            <p:ph type="sldNum" sz="quarter" idx="12"/>
          </p:nvPr>
        </p:nvSpPr>
        <p:spPr/>
        <p:txBody>
          <a:bodyPr/>
          <a:lstStyle/>
          <a:p>
            <a:fld id="{0088AB57-2DBE-44A3-AE96-942C49E954BF}" type="slidenum">
              <a:rPr lang="en-US" smtClean="0"/>
              <a:pPr/>
              <a:t>3</a:t>
            </a:fld>
            <a:endParaRPr lang="en-US" dirty="0"/>
          </a:p>
        </p:txBody>
      </p:sp>
    </p:spTree>
    <p:extLst>
      <p:ext uri="{BB962C8B-B14F-4D97-AF65-F5344CB8AC3E}">
        <p14:creationId xmlns:p14="http://schemas.microsoft.com/office/powerpoint/2010/main" val="292853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F09F-73A7-41B4-980E-AB2F9DC92224}"/>
              </a:ext>
            </a:extLst>
          </p:cNvPr>
          <p:cNvSpPr>
            <a:spLocks noGrp="1"/>
          </p:cNvSpPr>
          <p:nvPr>
            <p:ph type="title"/>
          </p:nvPr>
        </p:nvSpPr>
        <p:spPr/>
        <p:txBody>
          <a:bodyPr/>
          <a:lstStyle/>
          <a:p>
            <a:r>
              <a:rPr lang="en-US" dirty="0"/>
              <a:t>Accounting for Students</a:t>
            </a:r>
          </a:p>
        </p:txBody>
      </p:sp>
      <p:sp>
        <p:nvSpPr>
          <p:cNvPr id="6" name="Rectangle: Rounded Corners 5">
            <a:extLst>
              <a:ext uri="{FF2B5EF4-FFF2-40B4-BE49-F238E27FC236}">
                <a16:creationId xmlns:a16="http://schemas.microsoft.com/office/drawing/2014/main" id="{CE19F374-668D-129F-CF40-67D487D6DADC}"/>
              </a:ext>
            </a:extLst>
          </p:cNvPr>
          <p:cNvSpPr/>
          <p:nvPr/>
        </p:nvSpPr>
        <p:spPr>
          <a:xfrm>
            <a:off x="7172326" y="116060"/>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1</a:t>
            </a:r>
          </a:p>
        </p:txBody>
      </p:sp>
      <p:sp>
        <p:nvSpPr>
          <p:cNvPr id="8" name="Rectangle 7">
            <a:extLst>
              <a:ext uri="{FF2B5EF4-FFF2-40B4-BE49-F238E27FC236}">
                <a16:creationId xmlns:a16="http://schemas.microsoft.com/office/drawing/2014/main" id="{FD5B490C-3CD1-5A20-918E-35E005DD5C99}"/>
              </a:ext>
            </a:extLst>
          </p:cNvPr>
          <p:cNvSpPr/>
          <p:nvPr/>
        </p:nvSpPr>
        <p:spPr>
          <a:xfrm>
            <a:off x="7591425" y="116060"/>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Create </a:t>
            </a:r>
          </a:p>
          <a:p>
            <a:pPr algn="ctr"/>
            <a:r>
              <a:rPr lang="en-US" b="1" dirty="0">
                <a:solidFill>
                  <a:schemeClr val="tx1"/>
                </a:solidFill>
              </a:rPr>
              <a:t>roster</a:t>
            </a:r>
          </a:p>
        </p:txBody>
      </p:sp>
      <p:sp>
        <p:nvSpPr>
          <p:cNvPr id="7" name="Rectangle 6">
            <a:extLst>
              <a:ext uri="{FF2B5EF4-FFF2-40B4-BE49-F238E27FC236}">
                <a16:creationId xmlns:a16="http://schemas.microsoft.com/office/drawing/2014/main" id="{ACE84FCB-478D-627F-CF76-174BCE2B09AC}"/>
              </a:ext>
            </a:extLst>
          </p:cNvPr>
          <p:cNvSpPr/>
          <p:nvPr/>
        </p:nvSpPr>
        <p:spPr>
          <a:xfrm>
            <a:off x="9144000" y="116061"/>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Create cumulative list of students served </a:t>
            </a:r>
          </a:p>
          <a:p>
            <a:pPr algn="ctr"/>
            <a:r>
              <a:rPr lang="en-US" dirty="0">
                <a:solidFill>
                  <a:schemeClr val="tx2"/>
                </a:solidFill>
              </a:rPr>
              <a:t>in a school year</a:t>
            </a:r>
          </a:p>
        </p:txBody>
      </p:sp>
      <p:sp>
        <p:nvSpPr>
          <p:cNvPr id="4" name="Content Placeholder 3">
            <a:extLst>
              <a:ext uri="{FF2B5EF4-FFF2-40B4-BE49-F238E27FC236}">
                <a16:creationId xmlns:a16="http://schemas.microsoft.com/office/drawing/2014/main" id="{6ACCD188-F49E-4F19-AAFD-3B075A0FC384}"/>
              </a:ext>
            </a:extLst>
          </p:cNvPr>
          <p:cNvSpPr>
            <a:spLocks noGrp="1"/>
          </p:cNvSpPr>
          <p:nvPr>
            <p:ph idx="13"/>
          </p:nvPr>
        </p:nvSpPr>
        <p:spPr>
          <a:xfrm>
            <a:off x="838199" y="1825625"/>
            <a:ext cx="10515599" cy="1955521"/>
          </a:xfrm>
        </p:spPr>
        <p:txBody>
          <a:bodyPr/>
          <a:lstStyle/>
          <a:p>
            <a:pPr marL="457206" indent="-457206">
              <a:buFont typeface="Arial" panose="020B0604020202020204" pitchFamily="34" charset="0"/>
              <a:buChar char="•"/>
            </a:pPr>
            <a:r>
              <a:rPr lang="en-US" b="0" dirty="0"/>
              <a:t>Each student served in the district in one school year must be accounted for the next fall either through TEA or district records.</a:t>
            </a:r>
          </a:p>
          <a:p>
            <a:pPr marL="457206" indent="-457206">
              <a:buFont typeface="Arial" panose="020B0604020202020204" pitchFamily="34" charset="0"/>
              <a:buChar char="•"/>
            </a:pPr>
            <a:r>
              <a:rPr lang="en-US" b="0" dirty="0"/>
              <a:t>TSDS reports available in the fall provide the full roster of students expected to be accounted for by TEA or the district.</a:t>
            </a:r>
          </a:p>
          <a:p>
            <a:pPr marL="457206" indent="-457206">
              <a:buFont typeface="Arial" panose="020B0604020202020204" pitchFamily="34" charset="0"/>
              <a:buChar char="•"/>
            </a:pPr>
            <a:endParaRPr lang="en-US" dirty="0"/>
          </a:p>
          <a:p>
            <a:endParaRPr lang="en-US" dirty="0"/>
          </a:p>
        </p:txBody>
      </p:sp>
      <p:graphicFrame>
        <p:nvGraphicFramePr>
          <p:cNvPr id="5" name="Table 4">
            <a:extLst>
              <a:ext uri="{FF2B5EF4-FFF2-40B4-BE49-F238E27FC236}">
                <a16:creationId xmlns:a16="http://schemas.microsoft.com/office/drawing/2014/main" id="{45B43C45-5D3E-45E1-B0E0-537F619BB2E4}"/>
              </a:ext>
            </a:extLst>
          </p:cNvPr>
          <p:cNvGraphicFramePr>
            <a:graphicFrameLocks noGrp="1"/>
          </p:cNvGraphicFramePr>
          <p:nvPr>
            <p:extLst>
              <p:ext uri="{D42A27DB-BD31-4B8C-83A1-F6EECF244321}">
                <p14:modId xmlns:p14="http://schemas.microsoft.com/office/powerpoint/2010/main" val="174962940"/>
              </p:ext>
            </p:extLst>
          </p:nvPr>
        </p:nvGraphicFramePr>
        <p:xfrm>
          <a:off x="1755914" y="3781146"/>
          <a:ext cx="8581390" cy="1855893"/>
        </p:xfrm>
        <a:graphic>
          <a:graphicData uri="http://schemas.openxmlformats.org/drawingml/2006/table">
            <a:tbl>
              <a:tblPr firstRow="1" bandRow="1">
                <a:tableStyleId>{5C22544A-7EE6-4342-B048-85BDC9FD1C3A}</a:tableStyleId>
              </a:tblPr>
              <a:tblGrid>
                <a:gridCol w="2567713">
                  <a:extLst>
                    <a:ext uri="{9D8B030D-6E8A-4147-A177-3AD203B41FA5}">
                      <a16:colId xmlns:a16="http://schemas.microsoft.com/office/drawing/2014/main" val="1939865818"/>
                    </a:ext>
                  </a:extLst>
                </a:gridCol>
                <a:gridCol w="6013677">
                  <a:extLst>
                    <a:ext uri="{9D8B030D-6E8A-4147-A177-3AD203B41FA5}">
                      <a16:colId xmlns:a16="http://schemas.microsoft.com/office/drawing/2014/main" val="1799004954"/>
                    </a:ext>
                  </a:extLst>
                </a:gridCol>
              </a:tblGrid>
              <a:tr h="427981">
                <a:tc gridSpan="2">
                  <a:txBody>
                    <a:bodyPr/>
                    <a:lstStyle/>
                    <a:p>
                      <a:r>
                        <a:rPr lang="en-US" sz="2000" dirty="0">
                          <a:solidFill>
                            <a:schemeClr val="tx1"/>
                          </a:solidFill>
                        </a:rPr>
                        <a:t>Sample Reports:</a:t>
                      </a:r>
                    </a:p>
                  </a:txBody>
                  <a:tcPr/>
                </a:tc>
                <a:tc hMerge="1">
                  <a:txBody>
                    <a:bodyPr/>
                    <a:lstStyle/>
                    <a:p>
                      <a:endParaRPr lang="en-US" dirty="0"/>
                    </a:p>
                  </a:txBody>
                  <a:tcPr/>
                </a:tc>
                <a:extLst>
                  <a:ext uri="{0D108BD9-81ED-4DB2-BD59-A6C34878D82A}">
                    <a16:rowId xmlns:a16="http://schemas.microsoft.com/office/drawing/2014/main" val="3483594772"/>
                  </a:ext>
                </a:extLst>
              </a:tr>
              <a:tr h="469891">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PDM1-320-001</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Interim List to Assist LEAs in Leaver Record Submission</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85340034"/>
                  </a:ext>
                </a:extLst>
              </a:tr>
              <a:tr h="469891">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PDM1-320-002</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Preliminary Presumed Underreported Students List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53410109"/>
                  </a:ext>
                </a:extLst>
              </a:tr>
              <a:tr h="488130">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PDM1-321-001</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rPr>
                        <a:t>Presumed Underreported Students List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69472339"/>
                  </a:ext>
                </a:extLst>
              </a:tr>
            </a:tbl>
          </a:graphicData>
        </a:graphic>
      </p:graphicFrame>
      <p:sp>
        <p:nvSpPr>
          <p:cNvPr id="3" name="Slide Number Placeholder 2">
            <a:extLst>
              <a:ext uri="{FF2B5EF4-FFF2-40B4-BE49-F238E27FC236}">
                <a16:creationId xmlns:a16="http://schemas.microsoft.com/office/drawing/2014/main" id="{DA384244-6C4A-4907-9EA4-3C6FA990ACF4}"/>
              </a:ext>
            </a:extLst>
          </p:cNvPr>
          <p:cNvSpPr>
            <a:spLocks noGrp="1"/>
          </p:cNvSpPr>
          <p:nvPr>
            <p:ph type="sldNum" sz="quarter" idx="12"/>
          </p:nvPr>
        </p:nvSpPr>
        <p:spPr/>
        <p:txBody>
          <a:bodyPr/>
          <a:lstStyle/>
          <a:p>
            <a:fld id="{0088AB57-2DBE-44A3-AE96-942C49E954BF}" type="slidenum">
              <a:rPr lang="en-US" smtClean="0"/>
              <a:t>4</a:t>
            </a:fld>
            <a:endParaRPr lang="en-US" dirty="0"/>
          </a:p>
        </p:txBody>
      </p:sp>
    </p:spTree>
    <p:extLst>
      <p:ext uri="{BB962C8B-B14F-4D97-AF65-F5344CB8AC3E}">
        <p14:creationId xmlns:p14="http://schemas.microsoft.com/office/powerpoint/2010/main" val="349498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1A-ADDC-4EC0-8BFA-102B106F4486}"/>
              </a:ext>
            </a:extLst>
          </p:cNvPr>
          <p:cNvSpPr>
            <a:spLocks noGrp="1"/>
          </p:cNvSpPr>
          <p:nvPr>
            <p:ph type="title"/>
          </p:nvPr>
        </p:nvSpPr>
        <p:spPr/>
        <p:txBody>
          <a:bodyPr/>
          <a:lstStyle/>
          <a:p>
            <a:r>
              <a:rPr lang="en-US" dirty="0"/>
              <a:t>Accounting for Students by TEA</a:t>
            </a:r>
          </a:p>
        </p:txBody>
      </p:sp>
      <p:sp>
        <p:nvSpPr>
          <p:cNvPr id="4" name="Rectangle: Rounded Corners 3">
            <a:extLst>
              <a:ext uri="{FF2B5EF4-FFF2-40B4-BE49-F238E27FC236}">
                <a16:creationId xmlns:a16="http://schemas.microsoft.com/office/drawing/2014/main" id="{D1BE20B4-5742-1860-D634-FAD296D64BD5}"/>
              </a:ext>
            </a:extLst>
          </p:cNvPr>
          <p:cNvSpPr/>
          <p:nvPr/>
        </p:nvSpPr>
        <p:spPr>
          <a:xfrm>
            <a:off x="9096376" y="136524"/>
            <a:ext cx="199544" cy="35377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2</a:t>
            </a:r>
          </a:p>
        </p:txBody>
      </p:sp>
      <p:sp>
        <p:nvSpPr>
          <p:cNvPr id="8" name="Rectangle 7">
            <a:extLst>
              <a:ext uri="{FF2B5EF4-FFF2-40B4-BE49-F238E27FC236}">
                <a16:creationId xmlns:a16="http://schemas.microsoft.com/office/drawing/2014/main" id="{3DBFDC66-7608-EF7A-D7E4-BA7A8EB19DB4}"/>
              </a:ext>
            </a:extLst>
          </p:cNvPr>
          <p:cNvSpPr/>
          <p:nvPr/>
        </p:nvSpPr>
        <p:spPr>
          <a:xfrm>
            <a:off x="9368463" y="136524"/>
            <a:ext cx="956637" cy="977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TEA accounts for leavers</a:t>
            </a:r>
          </a:p>
        </p:txBody>
      </p:sp>
      <p:sp>
        <p:nvSpPr>
          <p:cNvPr id="7" name="Rectangle 6">
            <a:extLst>
              <a:ext uri="{FF2B5EF4-FFF2-40B4-BE49-F238E27FC236}">
                <a16:creationId xmlns:a16="http://schemas.microsoft.com/office/drawing/2014/main" id="{CC8B8F63-9625-FE49-A44A-BA02F308FA21}"/>
              </a:ext>
            </a:extLst>
          </p:cNvPr>
          <p:cNvSpPr/>
          <p:nvPr/>
        </p:nvSpPr>
        <p:spPr>
          <a:xfrm>
            <a:off x="10325100" y="136525"/>
            <a:ext cx="1743075" cy="9771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TEA identifies students who graduated previously, </a:t>
            </a:r>
            <a:r>
              <a:rPr lang="en-US" sz="1200" dirty="0" err="1">
                <a:solidFill>
                  <a:schemeClr val="tx2"/>
                </a:solidFill>
              </a:rPr>
              <a:t>TxCHSE</a:t>
            </a:r>
            <a:r>
              <a:rPr lang="en-US" sz="1200" dirty="0">
                <a:solidFill>
                  <a:schemeClr val="tx2"/>
                </a:solidFill>
              </a:rPr>
              <a:t> recipients, and movers</a:t>
            </a:r>
          </a:p>
        </p:txBody>
      </p:sp>
      <p:graphicFrame>
        <p:nvGraphicFramePr>
          <p:cNvPr id="5" name="Content Placeholder 4">
            <a:extLst>
              <a:ext uri="{FF2B5EF4-FFF2-40B4-BE49-F238E27FC236}">
                <a16:creationId xmlns:a16="http://schemas.microsoft.com/office/drawing/2014/main" id="{5008FD59-F60B-411C-BCBA-52D9B3C8B144}"/>
              </a:ext>
            </a:extLst>
          </p:cNvPr>
          <p:cNvGraphicFramePr>
            <a:graphicFrameLocks noGrp="1"/>
          </p:cNvGraphicFramePr>
          <p:nvPr>
            <p:ph idx="13"/>
            <p:extLst>
              <p:ext uri="{D42A27DB-BD31-4B8C-83A1-F6EECF244321}">
                <p14:modId xmlns:p14="http://schemas.microsoft.com/office/powerpoint/2010/main" val="777363871"/>
              </p:ext>
            </p:extLst>
          </p:nvPr>
        </p:nvGraphicFramePr>
        <p:xfrm>
          <a:off x="841972" y="1457608"/>
          <a:ext cx="10511829" cy="4257397"/>
        </p:xfrm>
        <a:graphic>
          <a:graphicData uri="http://schemas.openxmlformats.org/drawingml/2006/table">
            <a:tbl>
              <a:tblPr firstRow="1" bandRow="1">
                <a:tableStyleId>{5C22544A-7EE6-4342-B048-85BDC9FD1C3A}</a:tableStyleId>
              </a:tblPr>
              <a:tblGrid>
                <a:gridCol w="4852658">
                  <a:extLst>
                    <a:ext uri="{9D8B030D-6E8A-4147-A177-3AD203B41FA5}">
                      <a16:colId xmlns:a16="http://schemas.microsoft.com/office/drawing/2014/main" val="1409310888"/>
                    </a:ext>
                  </a:extLst>
                </a:gridCol>
                <a:gridCol w="5659171">
                  <a:extLst>
                    <a:ext uri="{9D8B030D-6E8A-4147-A177-3AD203B41FA5}">
                      <a16:colId xmlns:a16="http://schemas.microsoft.com/office/drawing/2014/main" val="1470323564"/>
                    </a:ext>
                  </a:extLst>
                </a:gridCol>
              </a:tblGrid>
              <a:tr h="43032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n-lt"/>
                        </a:rPr>
                        <a:t>Students accounted for</a:t>
                      </a:r>
                      <a:r>
                        <a:rPr kumimoji="0" lang="en-US" sz="2400" b="1" i="0" u="none" strike="noStrike" cap="none" normalizeH="0" baseline="30000" dirty="0">
                          <a:ln>
                            <a:noFill/>
                          </a:ln>
                          <a:solidFill>
                            <a:schemeClr val="tx1"/>
                          </a:solidFill>
                          <a:effectLst/>
                          <a:latin typeface="+mn-lt"/>
                        </a:rPr>
                        <a:t>a</a:t>
                      </a:r>
                      <a:r>
                        <a:rPr kumimoji="0" lang="en-US" sz="2400" b="1" i="0" u="none" strike="noStrike" cap="none" normalizeH="0" baseline="0" dirty="0">
                          <a:ln>
                            <a:noFill/>
                          </a:ln>
                          <a:solidFill>
                            <a:schemeClr val="tx1"/>
                          </a:solidFill>
                          <a:effectLst/>
                          <a:latin typeface="+mn-lt"/>
                        </a:rPr>
                        <a:t>:</a:t>
                      </a:r>
                    </a:p>
                  </a:txBody>
                  <a:tcPr anchor="b"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n-lt"/>
                        </a:rPr>
                        <a:t>Source:</a:t>
                      </a:r>
                    </a:p>
                  </a:txBody>
                  <a:tcPr anchor="b" horzOverflow="overflow"/>
                </a:tc>
                <a:extLst>
                  <a:ext uri="{0D108BD9-81ED-4DB2-BD59-A6C34878D82A}">
                    <a16:rowId xmlns:a16="http://schemas.microsoft.com/office/drawing/2014/main" val="3847475831"/>
                  </a:ext>
                </a:extLst>
              </a:tr>
              <a:tr h="1103933">
                <a:tc>
                  <a:txBody>
                    <a:bodyPr/>
                    <a:lstStyle/>
                    <a:p>
                      <a:r>
                        <a:rPr lang="en-US" sz="2400" dirty="0"/>
                        <a:t>Texas Certificate of High School Equivalency (TxCHSE) recipients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TEA’s </a:t>
                      </a:r>
                      <a:r>
                        <a:rPr kumimoji="0" lang="en-US" sz="2400" b="0" i="0" u="none" strike="noStrike" cap="none" normalizeH="0" baseline="0" dirty="0" err="1">
                          <a:ln>
                            <a:noFill/>
                          </a:ln>
                          <a:solidFill>
                            <a:schemeClr val="tx1"/>
                          </a:solidFill>
                          <a:effectLst/>
                          <a:latin typeface="+mn-lt"/>
                        </a:rPr>
                        <a:t>TxCHSE</a:t>
                      </a:r>
                      <a:r>
                        <a:rPr kumimoji="0" lang="en-US" sz="2400" b="0" i="0" u="none" strike="noStrike" cap="none" normalizeH="0" baseline="0" dirty="0">
                          <a:ln>
                            <a:noFill/>
                          </a:ln>
                          <a:solidFill>
                            <a:schemeClr val="tx1"/>
                          </a:solidFill>
                          <a:effectLst/>
                          <a:latin typeface="+mn-lt"/>
                        </a:rPr>
                        <a:t> database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August 31</a:t>
                      </a:r>
                      <a:r>
                        <a:rPr kumimoji="0" lang="en-US" sz="2400" b="0" i="0" u="none" strike="noStrike" cap="none" normalizeH="0" baseline="30000" dirty="0">
                          <a:ln>
                            <a:noFill/>
                          </a:ln>
                          <a:solidFill>
                            <a:schemeClr val="tx1"/>
                          </a:solidFill>
                          <a:effectLst/>
                          <a:latin typeface="+mn-lt"/>
                        </a:rPr>
                        <a:t>st</a:t>
                      </a:r>
                      <a:r>
                        <a:rPr kumimoji="0" lang="en-US" sz="2400" b="0" i="0" u="none" strike="noStrike" cap="none" normalizeH="0" baseline="0" dirty="0">
                          <a:ln>
                            <a:noFill/>
                          </a:ln>
                          <a:solidFill>
                            <a:schemeClr val="tx1"/>
                          </a:solidFill>
                          <a:effectLst/>
                          <a:latin typeface="+mn-lt"/>
                        </a:rPr>
                        <a:t> summer after expected graduation</a:t>
                      </a:r>
                      <a:endParaRPr lang="en-US" sz="2400" dirty="0"/>
                    </a:p>
                  </a:txBody>
                  <a:tcPr/>
                </a:tc>
                <a:extLst>
                  <a:ext uri="{0D108BD9-81ED-4DB2-BD59-A6C34878D82A}">
                    <a16:rowId xmlns:a16="http://schemas.microsoft.com/office/drawing/2014/main" val="1538281314"/>
                  </a:ext>
                </a:extLst>
              </a:tr>
              <a:tr h="424589">
                <a:tc>
                  <a:txBody>
                    <a:bodyPr/>
                    <a:lstStyle/>
                    <a:p>
                      <a:r>
                        <a:rPr lang="en-US" sz="2400" dirty="0"/>
                        <a:t>Previous TX public school graduates</a:t>
                      </a:r>
                    </a:p>
                  </a:txBody>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2400" dirty="0"/>
                        <a:t>TEA’s </a:t>
                      </a:r>
                      <a:r>
                        <a:rPr kumimoji="0" lang="en-US" sz="2400" b="0" i="0" u="none" strike="noStrike" cap="none" normalizeH="0" baseline="0" dirty="0">
                          <a:ln>
                            <a:noFill/>
                          </a:ln>
                          <a:solidFill>
                            <a:schemeClr val="tx1"/>
                          </a:solidFill>
                          <a:effectLst/>
                          <a:latin typeface="+mn-lt"/>
                        </a:rPr>
                        <a:t>graduate database</a:t>
                      </a:r>
                    </a:p>
                  </a:txBody>
                  <a:tcPr/>
                </a:tc>
                <a:extLst>
                  <a:ext uri="{0D108BD9-81ED-4DB2-BD59-A6C34878D82A}">
                    <a16:rowId xmlns:a16="http://schemas.microsoft.com/office/drawing/2014/main" val="790134127"/>
                  </a:ext>
                </a:extLst>
              </a:tr>
              <a:tr h="2154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Movers (or students who move from one TX public school district and enroll in another)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TSDS PEIMS submission 3 records submitted by districts in mid June (school-year movers), and TSDS PEIMS submission 1 (early December) records submitted by districts the next fall (summertime movers) </a:t>
                      </a:r>
                    </a:p>
                  </a:txBody>
                  <a:tcPr/>
                </a:tc>
                <a:extLst>
                  <a:ext uri="{0D108BD9-81ED-4DB2-BD59-A6C34878D82A}">
                    <a16:rowId xmlns:a16="http://schemas.microsoft.com/office/drawing/2014/main" val="4119258503"/>
                  </a:ext>
                </a:extLst>
              </a:tr>
            </a:tbl>
          </a:graphicData>
        </a:graphic>
      </p:graphicFrame>
      <p:sp>
        <p:nvSpPr>
          <p:cNvPr id="6" name="Text Box 29">
            <a:extLst>
              <a:ext uri="{FF2B5EF4-FFF2-40B4-BE49-F238E27FC236}">
                <a16:creationId xmlns:a16="http://schemas.microsoft.com/office/drawing/2014/main" id="{FC6E2F6E-C449-4A3A-BD54-3452D32093B9}"/>
              </a:ext>
            </a:extLst>
          </p:cNvPr>
          <p:cNvSpPr txBox="1">
            <a:spLocks noChangeArrowheads="1"/>
          </p:cNvSpPr>
          <p:nvPr/>
        </p:nvSpPr>
        <p:spPr bwMode="auto">
          <a:xfrm>
            <a:off x="838199" y="5757545"/>
            <a:ext cx="10515599" cy="584775"/>
          </a:xfrm>
          <a:prstGeom prst="rect">
            <a:avLst/>
          </a:prstGeom>
          <a:noFill/>
          <a:ln w="9525">
            <a:noFill/>
            <a:miter lim="800000"/>
            <a:headEnd/>
            <a:tailEnd/>
          </a:ln>
          <a:effectLst/>
        </p:spPr>
        <p:txBody>
          <a:bodyPr wrap="square">
            <a:spAutoFit/>
          </a:bodyPr>
          <a:lstStyle/>
          <a:p>
            <a:pPr>
              <a:spcBef>
                <a:spcPct val="50000"/>
              </a:spcBef>
            </a:pPr>
            <a:r>
              <a:rPr lang="en-US" sz="1600" baseline="30000" dirty="0"/>
              <a:t>a</a:t>
            </a:r>
            <a:r>
              <a:rPr lang="en-US" sz="1600" dirty="0"/>
              <a:t>Districts can use TSDS reports on TxCHSE recipients, previous graduates, and school-year movers (PDM1-320-001) in October and on presumed summertime movers (PDM1-321-001) in December</a:t>
            </a:r>
            <a:r>
              <a:rPr lang="en-US" sz="1600" dirty="0">
                <a:latin typeface="Gill Sans MT" pitchFamily="34" charset="0"/>
              </a:rPr>
              <a:t>.</a:t>
            </a:r>
          </a:p>
        </p:txBody>
      </p:sp>
      <p:sp>
        <p:nvSpPr>
          <p:cNvPr id="3" name="Slide Number Placeholder 2">
            <a:extLst>
              <a:ext uri="{FF2B5EF4-FFF2-40B4-BE49-F238E27FC236}">
                <a16:creationId xmlns:a16="http://schemas.microsoft.com/office/drawing/2014/main" id="{7CC41789-E82C-4587-AFD1-E0CB9E88645E}"/>
              </a:ext>
            </a:extLst>
          </p:cNvPr>
          <p:cNvSpPr>
            <a:spLocks noGrp="1"/>
          </p:cNvSpPr>
          <p:nvPr>
            <p:ph type="sldNum" sz="quarter" idx="12"/>
          </p:nvPr>
        </p:nvSpPr>
        <p:spPr/>
        <p:txBody>
          <a:bodyPr/>
          <a:lstStyle/>
          <a:p>
            <a:fld id="{0088AB57-2DBE-44A3-AE96-942C49E954BF}" type="slidenum">
              <a:rPr lang="en-US" smtClean="0"/>
              <a:t>5</a:t>
            </a:fld>
            <a:endParaRPr lang="en-US" dirty="0"/>
          </a:p>
        </p:txBody>
      </p:sp>
    </p:spTree>
    <p:extLst>
      <p:ext uri="{BB962C8B-B14F-4D97-AF65-F5344CB8AC3E}">
        <p14:creationId xmlns:p14="http://schemas.microsoft.com/office/powerpoint/2010/main" val="31516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8440-4074-445D-A440-D6EE484134A8}"/>
              </a:ext>
            </a:extLst>
          </p:cNvPr>
          <p:cNvSpPr>
            <a:spLocks noGrp="1"/>
          </p:cNvSpPr>
          <p:nvPr>
            <p:ph type="title"/>
          </p:nvPr>
        </p:nvSpPr>
        <p:spPr>
          <a:xfrm>
            <a:off x="1755914" y="243951"/>
            <a:ext cx="9597886" cy="1099074"/>
          </a:xfrm>
        </p:spPr>
        <p:txBody>
          <a:bodyPr/>
          <a:lstStyle/>
          <a:p>
            <a:r>
              <a:rPr lang="en-US" dirty="0"/>
              <a:t>Accounting for Students by </a:t>
            </a:r>
            <a:br>
              <a:rPr lang="en-US" dirty="0"/>
            </a:br>
            <a:r>
              <a:rPr lang="en-US" dirty="0"/>
              <a:t>School Systems</a:t>
            </a:r>
          </a:p>
        </p:txBody>
      </p:sp>
      <p:sp>
        <p:nvSpPr>
          <p:cNvPr id="4" name="Rectangle: Rounded Corners 3">
            <a:extLst>
              <a:ext uri="{FF2B5EF4-FFF2-40B4-BE49-F238E27FC236}">
                <a16:creationId xmlns:a16="http://schemas.microsoft.com/office/drawing/2014/main" id="{57A912F2-215D-F365-5F11-6EE2339ACF44}"/>
              </a:ext>
            </a:extLst>
          </p:cNvPr>
          <p:cNvSpPr/>
          <p:nvPr/>
        </p:nvSpPr>
        <p:spPr>
          <a:xfrm>
            <a:off x="7258051" y="124202"/>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3</a:t>
            </a:r>
          </a:p>
        </p:txBody>
      </p:sp>
      <p:sp>
        <p:nvSpPr>
          <p:cNvPr id="7" name="Rectangle 6">
            <a:extLst>
              <a:ext uri="{FF2B5EF4-FFF2-40B4-BE49-F238E27FC236}">
                <a16:creationId xmlns:a16="http://schemas.microsoft.com/office/drawing/2014/main" id="{DB6CE7F0-23DA-A0BD-B87B-C2C00145BE5F}"/>
              </a:ext>
            </a:extLst>
          </p:cNvPr>
          <p:cNvSpPr/>
          <p:nvPr/>
        </p:nvSpPr>
        <p:spPr>
          <a:xfrm>
            <a:off x="7677150" y="124202"/>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School systems account for leavers</a:t>
            </a:r>
          </a:p>
        </p:txBody>
      </p:sp>
      <p:sp>
        <p:nvSpPr>
          <p:cNvPr id="6" name="Rectangle 5">
            <a:extLst>
              <a:ext uri="{FF2B5EF4-FFF2-40B4-BE49-F238E27FC236}">
                <a16:creationId xmlns:a16="http://schemas.microsoft.com/office/drawing/2014/main" id="{3E91702B-3C8F-DE54-38BA-C6D8259E114C}"/>
              </a:ext>
            </a:extLst>
          </p:cNvPr>
          <p:cNvSpPr/>
          <p:nvPr/>
        </p:nvSpPr>
        <p:spPr>
          <a:xfrm>
            <a:off x="9229725" y="124203"/>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School systems submit enrollment and leaver records</a:t>
            </a:r>
          </a:p>
        </p:txBody>
      </p:sp>
      <p:graphicFrame>
        <p:nvGraphicFramePr>
          <p:cNvPr id="5" name="Content Placeholder 4">
            <a:extLst>
              <a:ext uri="{FF2B5EF4-FFF2-40B4-BE49-F238E27FC236}">
                <a16:creationId xmlns:a16="http://schemas.microsoft.com/office/drawing/2014/main" id="{5A79ACE0-0B90-435F-B872-89CB9F899554}"/>
              </a:ext>
            </a:extLst>
          </p:cNvPr>
          <p:cNvGraphicFramePr>
            <a:graphicFrameLocks noGrp="1"/>
          </p:cNvGraphicFramePr>
          <p:nvPr>
            <p:ph idx="13"/>
            <p:extLst>
              <p:ext uri="{D42A27DB-BD31-4B8C-83A1-F6EECF244321}">
                <p14:modId xmlns:p14="http://schemas.microsoft.com/office/powerpoint/2010/main" val="3154178075"/>
              </p:ext>
            </p:extLst>
          </p:nvPr>
        </p:nvGraphicFramePr>
        <p:xfrm>
          <a:off x="838200" y="1825625"/>
          <a:ext cx="10515600" cy="30020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67812007"/>
                    </a:ext>
                  </a:extLst>
                </a:gridCol>
                <a:gridCol w="5257800">
                  <a:extLst>
                    <a:ext uri="{9D8B030D-6E8A-4147-A177-3AD203B41FA5}">
                      <a16:colId xmlns:a16="http://schemas.microsoft.com/office/drawing/2014/main" val="2985082469"/>
                    </a:ext>
                  </a:extLst>
                </a:gridCol>
              </a:tblGrid>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n-lt"/>
                        </a:rPr>
                        <a:t>Students accounted for:</a:t>
                      </a:r>
                    </a:p>
                  </a:txBody>
                  <a:tcPr anchor="b"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n-lt"/>
                        </a:rPr>
                        <a:t>Source:</a:t>
                      </a:r>
                    </a:p>
                  </a:txBody>
                  <a:tcPr anchor="b" horzOverflow="overflow"/>
                </a:tc>
                <a:extLst>
                  <a:ext uri="{0D108BD9-81ED-4DB2-BD59-A6C34878D82A}">
                    <a16:rowId xmlns:a16="http://schemas.microsoft.com/office/drawing/2014/main" val="3578119971"/>
                  </a:ext>
                </a:extLst>
              </a:tr>
              <a:tr h="12710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Returned students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Enrollment records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(i.e., TSDS PEIMS submission 1 records submitted by districts the next fall)</a:t>
                      </a:r>
                    </a:p>
                  </a:txBody>
                  <a:tcPr horzOverflow="overflow"/>
                </a:tc>
                <a:extLst>
                  <a:ext uri="{0D108BD9-81ED-4DB2-BD59-A6C34878D82A}">
                    <a16:rowId xmlns:a16="http://schemas.microsoft.com/office/drawing/2014/main" val="1804586007"/>
                  </a:ext>
                </a:extLst>
              </a:tr>
              <a:tr h="12710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Leavers (graduates, dropouts, and students who leave for non-dropout reasons)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Leaver records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(i.e., TSDS PEIMS submission 1 records submitted by districts the next fall)</a:t>
                      </a:r>
                    </a:p>
                  </a:txBody>
                  <a:tcPr horzOverflow="overflow"/>
                </a:tc>
                <a:extLst>
                  <a:ext uri="{0D108BD9-81ED-4DB2-BD59-A6C34878D82A}">
                    <a16:rowId xmlns:a16="http://schemas.microsoft.com/office/drawing/2014/main" val="995911141"/>
                  </a:ext>
                </a:extLst>
              </a:tr>
            </a:tbl>
          </a:graphicData>
        </a:graphic>
      </p:graphicFrame>
      <p:sp>
        <p:nvSpPr>
          <p:cNvPr id="3" name="Slide Number Placeholder 2">
            <a:extLst>
              <a:ext uri="{FF2B5EF4-FFF2-40B4-BE49-F238E27FC236}">
                <a16:creationId xmlns:a16="http://schemas.microsoft.com/office/drawing/2014/main" id="{0BFB1D19-B93F-476F-8D6F-B6EDA62714F9}"/>
              </a:ext>
            </a:extLst>
          </p:cNvPr>
          <p:cNvSpPr>
            <a:spLocks noGrp="1"/>
          </p:cNvSpPr>
          <p:nvPr>
            <p:ph type="sldNum" sz="quarter" idx="12"/>
          </p:nvPr>
        </p:nvSpPr>
        <p:spPr/>
        <p:txBody>
          <a:bodyPr/>
          <a:lstStyle/>
          <a:p>
            <a:fld id="{0088AB57-2DBE-44A3-AE96-942C49E954BF}" type="slidenum">
              <a:rPr lang="en-US" smtClean="0"/>
              <a:t>6</a:t>
            </a:fld>
            <a:endParaRPr lang="en-US" dirty="0"/>
          </a:p>
        </p:txBody>
      </p:sp>
    </p:spTree>
    <p:extLst>
      <p:ext uri="{BB962C8B-B14F-4D97-AF65-F5344CB8AC3E}">
        <p14:creationId xmlns:p14="http://schemas.microsoft.com/office/powerpoint/2010/main" val="334502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D3C7-142F-BE50-7365-35FE012D64C4}"/>
              </a:ext>
            </a:extLst>
          </p:cNvPr>
          <p:cNvSpPr>
            <a:spLocks noGrp="1"/>
          </p:cNvSpPr>
          <p:nvPr>
            <p:ph type="title"/>
          </p:nvPr>
        </p:nvSpPr>
        <p:spPr/>
        <p:txBody>
          <a:bodyPr/>
          <a:lstStyle/>
          <a:p>
            <a:r>
              <a:rPr lang="en-US" dirty="0"/>
              <a:t>School Start Window</a:t>
            </a:r>
          </a:p>
        </p:txBody>
      </p:sp>
      <p:sp>
        <p:nvSpPr>
          <p:cNvPr id="6" name="Rectangle: Rounded Corners 5">
            <a:extLst>
              <a:ext uri="{FF2B5EF4-FFF2-40B4-BE49-F238E27FC236}">
                <a16:creationId xmlns:a16="http://schemas.microsoft.com/office/drawing/2014/main" id="{44B2FAA4-8749-896B-A726-7B24E9407F76}"/>
              </a:ext>
            </a:extLst>
          </p:cNvPr>
          <p:cNvSpPr/>
          <p:nvPr/>
        </p:nvSpPr>
        <p:spPr>
          <a:xfrm>
            <a:off x="7267576" y="136524"/>
            <a:ext cx="323850" cy="40005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3</a:t>
            </a:r>
          </a:p>
        </p:txBody>
      </p:sp>
      <p:sp>
        <p:nvSpPr>
          <p:cNvPr id="8" name="Rectangle 7">
            <a:extLst>
              <a:ext uri="{FF2B5EF4-FFF2-40B4-BE49-F238E27FC236}">
                <a16:creationId xmlns:a16="http://schemas.microsoft.com/office/drawing/2014/main" id="{53675A7F-8119-10C7-2C32-4353C50D872C}"/>
              </a:ext>
            </a:extLst>
          </p:cNvPr>
          <p:cNvSpPr/>
          <p:nvPr/>
        </p:nvSpPr>
        <p:spPr>
          <a:xfrm>
            <a:off x="7686675" y="136524"/>
            <a:ext cx="1552575" cy="1104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School systems account for leavers</a:t>
            </a:r>
          </a:p>
        </p:txBody>
      </p:sp>
      <p:sp>
        <p:nvSpPr>
          <p:cNvPr id="7" name="Rectangle 6">
            <a:extLst>
              <a:ext uri="{FF2B5EF4-FFF2-40B4-BE49-F238E27FC236}">
                <a16:creationId xmlns:a16="http://schemas.microsoft.com/office/drawing/2014/main" id="{0AE60ACE-8743-1A75-B092-145212A9967E}"/>
              </a:ext>
            </a:extLst>
          </p:cNvPr>
          <p:cNvSpPr/>
          <p:nvPr/>
        </p:nvSpPr>
        <p:spPr>
          <a:xfrm>
            <a:off x="9239250" y="136525"/>
            <a:ext cx="2828925" cy="11049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School systems submit enrollment and leaver records</a:t>
            </a:r>
          </a:p>
        </p:txBody>
      </p:sp>
      <p:sp>
        <p:nvSpPr>
          <p:cNvPr id="4" name="Content Placeholder 3">
            <a:extLst>
              <a:ext uri="{FF2B5EF4-FFF2-40B4-BE49-F238E27FC236}">
                <a16:creationId xmlns:a16="http://schemas.microsoft.com/office/drawing/2014/main" id="{EF4B4891-93A7-441A-3802-B516F9B283DF}"/>
              </a:ext>
            </a:extLst>
          </p:cNvPr>
          <p:cNvSpPr>
            <a:spLocks noGrp="1"/>
          </p:cNvSpPr>
          <p:nvPr>
            <p:ph idx="13"/>
          </p:nvPr>
        </p:nvSpPr>
        <p:spPr>
          <a:xfrm>
            <a:off x="838199" y="1651001"/>
            <a:ext cx="10515598" cy="4477084"/>
          </a:xfrm>
        </p:spPr>
        <p:txBody>
          <a:bodyPr>
            <a:normAutofit/>
          </a:bodyPr>
          <a:lstStyle/>
          <a:p>
            <a:pPr marL="457200" indent="-457200">
              <a:buFont typeface="Arial" panose="020B0604020202020204" pitchFamily="34" charset="0"/>
              <a:buChar char="•"/>
            </a:pPr>
            <a:r>
              <a:rPr lang="en-US" b="0" dirty="0"/>
              <a:t>Students served in the prior year must return to school by the end of the school-start window to not be considered leavers.</a:t>
            </a:r>
          </a:p>
          <a:p>
            <a:pPr marL="457200" indent="-457200">
              <a:buFont typeface="Arial" panose="020B0604020202020204" pitchFamily="34" charset="0"/>
              <a:buChar char="•"/>
            </a:pPr>
            <a:r>
              <a:rPr lang="en-US" b="0" dirty="0"/>
              <a:t>First day of school through the last Friday in September.</a:t>
            </a:r>
          </a:p>
          <a:p>
            <a:pPr marL="457200" indent="-457200">
              <a:buFont typeface="Arial" panose="020B0604020202020204" pitchFamily="34" charset="0"/>
              <a:buChar char="•"/>
            </a:pPr>
            <a:r>
              <a:rPr lang="en-US" b="0" dirty="0"/>
              <a:t>For students who fail to return the following fall, leaver reasons apply on the first day of school or its approximation, the school-start window.</a:t>
            </a:r>
          </a:p>
          <a:p>
            <a:pPr marL="457200" indent="-457200">
              <a:buFont typeface="Arial" panose="020B0604020202020204" pitchFamily="34" charset="0"/>
              <a:buChar char="•"/>
            </a:pPr>
            <a:r>
              <a:rPr lang="en-US" b="0" dirty="0"/>
              <a:t>The district may obtain the documentation to support the leaver </a:t>
            </a:r>
            <a:r>
              <a:rPr lang="en-US" b="0" dirty="0" err="1"/>
              <a:t>code</a:t>
            </a:r>
            <a:r>
              <a:rPr lang="en-US" b="0" baseline="30000" dirty="0" err="1"/>
              <a:t>a</a:t>
            </a:r>
            <a:r>
              <a:rPr lang="en-US" b="0" dirty="0"/>
              <a:t> at any time up until the PEIMS Submission 1 resubmission date.</a:t>
            </a:r>
          </a:p>
        </p:txBody>
      </p:sp>
      <p:sp>
        <p:nvSpPr>
          <p:cNvPr id="5" name="TextBox 4">
            <a:extLst>
              <a:ext uri="{FF2B5EF4-FFF2-40B4-BE49-F238E27FC236}">
                <a16:creationId xmlns:a16="http://schemas.microsoft.com/office/drawing/2014/main" id="{99BDAEC1-7BD3-7107-1DAA-268A96A3EF2F}"/>
              </a:ext>
            </a:extLst>
          </p:cNvPr>
          <p:cNvSpPr txBox="1"/>
          <p:nvPr/>
        </p:nvSpPr>
        <p:spPr>
          <a:xfrm>
            <a:off x="999064" y="6050143"/>
            <a:ext cx="10354733" cy="369332"/>
          </a:xfrm>
          <a:prstGeom prst="rect">
            <a:avLst/>
          </a:prstGeom>
          <a:noFill/>
        </p:spPr>
        <p:txBody>
          <a:bodyPr wrap="square" rtlCol="0">
            <a:spAutoFit/>
          </a:bodyPr>
          <a:lstStyle/>
          <a:p>
            <a:r>
              <a:rPr lang="en-US" baseline="30000" dirty="0" err="1"/>
              <a:t>a</a:t>
            </a:r>
            <a:r>
              <a:rPr lang="en-US" dirty="0" err="1"/>
              <a:t>Documentation</a:t>
            </a:r>
            <a:r>
              <a:rPr lang="en-US" dirty="0"/>
              <a:t> of student status through end of SSW only.</a:t>
            </a:r>
          </a:p>
        </p:txBody>
      </p:sp>
      <p:sp>
        <p:nvSpPr>
          <p:cNvPr id="3" name="Slide Number Placeholder 2">
            <a:extLst>
              <a:ext uri="{FF2B5EF4-FFF2-40B4-BE49-F238E27FC236}">
                <a16:creationId xmlns:a16="http://schemas.microsoft.com/office/drawing/2014/main" id="{4CB698BC-2018-1EBA-CDE6-27E80AC0588A}"/>
              </a:ext>
            </a:extLst>
          </p:cNvPr>
          <p:cNvSpPr>
            <a:spLocks noGrp="1"/>
          </p:cNvSpPr>
          <p:nvPr>
            <p:ph type="sldNum" sz="quarter" idx="12"/>
          </p:nvPr>
        </p:nvSpPr>
        <p:spPr/>
        <p:txBody>
          <a:bodyPr/>
          <a:lstStyle/>
          <a:p>
            <a:fld id="{0088AB57-2DBE-44A3-AE96-942C49E954BF}" type="slidenum">
              <a:rPr lang="en-US" smtClean="0"/>
              <a:t>7</a:t>
            </a:fld>
            <a:endParaRPr lang="en-US" dirty="0"/>
          </a:p>
        </p:txBody>
      </p:sp>
    </p:spTree>
    <p:extLst>
      <p:ext uri="{BB962C8B-B14F-4D97-AF65-F5344CB8AC3E}">
        <p14:creationId xmlns:p14="http://schemas.microsoft.com/office/powerpoint/2010/main" val="238855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FD45-CB82-4F2E-92FE-CA9ABC3F6915}"/>
              </a:ext>
            </a:extLst>
          </p:cNvPr>
          <p:cNvSpPr>
            <a:spLocks noGrp="1"/>
          </p:cNvSpPr>
          <p:nvPr>
            <p:ph type="title"/>
          </p:nvPr>
        </p:nvSpPr>
        <p:spPr/>
        <p:txBody>
          <a:bodyPr/>
          <a:lstStyle/>
          <a:p>
            <a:r>
              <a:rPr lang="en-US" dirty="0"/>
              <a:t>Determining Student Statuses</a:t>
            </a:r>
          </a:p>
        </p:txBody>
      </p:sp>
      <p:sp>
        <p:nvSpPr>
          <p:cNvPr id="5" name="Rectangle: Rounded Corners 4">
            <a:extLst>
              <a:ext uri="{FF2B5EF4-FFF2-40B4-BE49-F238E27FC236}">
                <a16:creationId xmlns:a16="http://schemas.microsoft.com/office/drawing/2014/main" id="{993813B1-4EBF-9359-84EB-7B8C2438F972}"/>
              </a:ext>
            </a:extLst>
          </p:cNvPr>
          <p:cNvSpPr/>
          <p:nvPr/>
        </p:nvSpPr>
        <p:spPr>
          <a:xfrm>
            <a:off x="8160384" y="154733"/>
            <a:ext cx="246364" cy="39200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4</a:t>
            </a:r>
          </a:p>
        </p:txBody>
      </p:sp>
      <p:sp>
        <p:nvSpPr>
          <p:cNvPr id="7" name="Rectangle 6">
            <a:extLst>
              <a:ext uri="{FF2B5EF4-FFF2-40B4-BE49-F238E27FC236}">
                <a16:creationId xmlns:a16="http://schemas.microsoft.com/office/drawing/2014/main" id="{0157E560-20AD-6DEF-A31E-23A50E18B5A7}"/>
              </a:ext>
            </a:extLst>
          </p:cNvPr>
          <p:cNvSpPr/>
          <p:nvPr/>
        </p:nvSpPr>
        <p:spPr>
          <a:xfrm>
            <a:off x="8505825" y="136525"/>
            <a:ext cx="1372769" cy="1082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TEA runs leaver reconciliation</a:t>
            </a:r>
          </a:p>
        </p:txBody>
      </p:sp>
      <p:sp>
        <p:nvSpPr>
          <p:cNvPr id="6" name="Rectangle 5">
            <a:extLst>
              <a:ext uri="{FF2B5EF4-FFF2-40B4-BE49-F238E27FC236}">
                <a16:creationId xmlns:a16="http://schemas.microsoft.com/office/drawing/2014/main" id="{F38CFD17-6BD0-6E1E-60E6-B751615B44D2}"/>
              </a:ext>
            </a:extLst>
          </p:cNvPr>
          <p:cNvSpPr/>
          <p:nvPr/>
        </p:nvSpPr>
        <p:spPr>
          <a:xfrm>
            <a:off x="9878010" y="136526"/>
            <a:ext cx="2152066" cy="10826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All information for a student is reconciled</a:t>
            </a:r>
          </a:p>
        </p:txBody>
      </p:sp>
      <p:sp>
        <p:nvSpPr>
          <p:cNvPr id="4" name="Content Placeholder 3">
            <a:extLst>
              <a:ext uri="{FF2B5EF4-FFF2-40B4-BE49-F238E27FC236}">
                <a16:creationId xmlns:a16="http://schemas.microsoft.com/office/drawing/2014/main" id="{D8847113-57DA-4A84-98FF-021D86C216BF}"/>
              </a:ext>
            </a:extLst>
          </p:cNvPr>
          <p:cNvSpPr>
            <a:spLocks noGrp="1"/>
          </p:cNvSpPr>
          <p:nvPr>
            <p:ph idx="13"/>
          </p:nvPr>
        </p:nvSpPr>
        <p:spPr>
          <a:xfrm>
            <a:off x="742950" y="1676400"/>
            <a:ext cx="10839449" cy="4644389"/>
          </a:xfrm>
        </p:spPr>
        <p:txBody>
          <a:bodyPr>
            <a:normAutofit fontScale="70000" lnSpcReduction="20000"/>
          </a:bodyPr>
          <a:lstStyle/>
          <a:p>
            <a:pPr>
              <a:tabLst>
                <a:tab pos="225428" algn="l"/>
              </a:tabLst>
            </a:pPr>
            <a:r>
              <a:rPr lang="en-US" sz="3500" dirty="0">
                <a:latin typeface="+mn-lt"/>
              </a:rPr>
              <a:t>TEA determines each student’s status for each school system </a:t>
            </a:r>
            <a:r>
              <a:rPr lang="en-US" sz="3500" dirty="0" err="1">
                <a:latin typeface="+mn-lt"/>
              </a:rPr>
              <a:t>attended.</a:t>
            </a:r>
            <a:r>
              <a:rPr lang="en-US" sz="3500" baseline="30000" dirty="0" err="1">
                <a:latin typeface="+mn-lt"/>
              </a:rPr>
              <a:t>a</a:t>
            </a:r>
            <a:r>
              <a:rPr lang="en-US" sz="3500" dirty="0">
                <a:latin typeface="+mn-lt"/>
              </a:rPr>
              <a:t> </a:t>
            </a:r>
          </a:p>
          <a:p>
            <a:pPr>
              <a:tabLst>
                <a:tab pos="225428" algn="l"/>
              </a:tabLst>
            </a:pPr>
            <a:r>
              <a:rPr lang="en-US" sz="3100" b="0" dirty="0">
                <a:latin typeface="+mn-lt"/>
              </a:rPr>
              <a:t>For those who did not return to a school system, TEA determines whether the student is a </a:t>
            </a:r>
            <a:r>
              <a:rPr lang="en-US" sz="3100" dirty="0">
                <a:solidFill>
                  <a:srgbClr val="3A6FCE"/>
                </a:solidFill>
                <a:latin typeface="+mn-lt"/>
              </a:rPr>
              <a:t>graduate, other leaver, TxCHSE recipient, or dropout</a:t>
            </a:r>
            <a:r>
              <a:rPr lang="en-US" sz="3100" b="0" dirty="0">
                <a:latin typeface="+mn-lt"/>
              </a:rPr>
              <a:t>.</a:t>
            </a:r>
          </a:p>
          <a:p>
            <a:pPr marL="342905" indent="-342905">
              <a:buFont typeface="Arial" panose="020B0604020202020204" pitchFamily="34" charset="0"/>
              <a:buChar char="•"/>
              <a:tabLst>
                <a:tab pos="225428" algn="l"/>
              </a:tabLst>
            </a:pPr>
            <a:endParaRPr lang="en-US" sz="3100" b="0" dirty="0">
              <a:latin typeface="+mn-lt"/>
            </a:endParaRPr>
          </a:p>
          <a:p>
            <a:pPr marL="457206" indent="-457206">
              <a:spcBef>
                <a:spcPts val="0"/>
              </a:spcBef>
              <a:buFont typeface="Arial" panose="020B0604020202020204" pitchFamily="34" charset="0"/>
              <a:buChar char="•"/>
            </a:pPr>
            <a:r>
              <a:rPr lang="en-US" sz="3100" b="0" dirty="0">
                <a:latin typeface="+mn-lt"/>
              </a:rPr>
              <a:t>A </a:t>
            </a:r>
            <a:r>
              <a:rPr lang="en-US" sz="3100" dirty="0">
                <a:solidFill>
                  <a:srgbClr val="3A6FCE"/>
                </a:solidFill>
                <a:latin typeface="+mn-lt"/>
              </a:rPr>
              <a:t>dropout</a:t>
            </a:r>
            <a:r>
              <a:rPr lang="en-US" sz="3100" b="0" dirty="0">
                <a:latin typeface="+mn-lt"/>
              </a:rPr>
              <a:t> is a student who attends Grade 7-12 in a public school in a particular school year, does not return the following fall, is not expelled, and does not:</a:t>
            </a:r>
          </a:p>
          <a:p>
            <a:pPr marL="1028713" lvl="2" indent="-285753">
              <a:spcBef>
                <a:spcPts val="0"/>
              </a:spcBef>
              <a:buFont typeface="Arial" panose="020B0604020202020204" pitchFamily="34" charset="0"/>
              <a:buChar char="•"/>
            </a:pPr>
            <a:r>
              <a:rPr lang="en-US" sz="2800" dirty="0">
                <a:latin typeface="+mn-lt"/>
              </a:rPr>
              <a:t>graduate,</a:t>
            </a:r>
          </a:p>
          <a:p>
            <a:pPr marL="1028713" lvl="2" indent="-285753">
              <a:spcBef>
                <a:spcPts val="0"/>
              </a:spcBef>
              <a:buFont typeface="Arial" panose="020B0604020202020204" pitchFamily="34" charset="0"/>
              <a:buChar char="•"/>
            </a:pPr>
            <a:r>
              <a:rPr lang="en-US" sz="2800" dirty="0">
                <a:latin typeface="+mn-lt"/>
              </a:rPr>
              <a:t>receive a Texas Certificate of High School Equivalency (TxCHSE),</a:t>
            </a:r>
          </a:p>
          <a:p>
            <a:pPr marL="1028713" lvl="2" indent="-285753">
              <a:spcBef>
                <a:spcPts val="0"/>
              </a:spcBef>
              <a:buFont typeface="Arial" panose="020B0604020202020204" pitchFamily="34" charset="0"/>
              <a:buChar char="•"/>
            </a:pPr>
            <a:r>
              <a:rPr lang="en-US" sz="2800" dirty="0">
                <a:latin typeface="+mn-lt"/>
              </a:rPr>
              <a:t>continue school outside the public school system, </a:t>
            </a:r>
          </a:p>
          <a:p>
            <a:pPr marL="1028713" lvl="2" indent="-285753">
              <a:spcBef>
                <a:spcPts val="0"/>
              </a:spcBef>
              <a:buFont typeface="Arial" panose="020B0604020202020204" pitchFamily="34" charset="0"/>
              <a:buChar char="•"/>
            </a:pPr>
            <a:r>
              <a:rPr lang="en-US" sz="2800" dirty="0">
                <a:latin typeface="+mn-lt"/>
              </a:rPr>
              <a:t>begin college, or </a:t>
            </a:r>
          </a:p>
          <a:p>
            <a:pPr marL="1028713" lvl="2" indent="-285753">
              <a:spcBef>
                <a:spcPts val="0"/>
              </a:spcBef>
              <a:buFont typeface="Arial" panose="020B0604020202020204" pitchFamily="34" charset="0"/>
              <a:buChar char="•"/>
            </a:pPr>
            <a:r>
              <a:rPr lang="en-US" sz="2800" dirty="0">
                <a:latin typeface="+mn-lt"/>
              </a:rPr>
              <a:t>die.</a:t>
            </a:r>
          </a:p>
          <a:p>
            <a:pPr marL="342905" lvl="1">
              <a:spcBef>
                <a:spcPts val="0"/>
              </a:spcBef>
            </a:pPr>
            <a:endParaRPr lang="en-US" dirty="0">
              <a:latin typeface="+mn-lt"/>
            </a:endParaRPr>
          </a:p>
          <a:p>
            <a:pPr marL="59437" lvl="1" indent="0">
              <a:spcBef>
                <a:spcPts val="0"/>
              </a:spcBef>
              <a:buNone/>
            </a:pPr>
            <a:endParaRPr lang="en-US" dirty="0">
              <a:latin typeface="+mn-lt"/>
            </a:endParaRPr>
          </a:p>
          <a:p>
            <a:pPr marL="59437" lvl="1" indent="0">
              <a:spcBef>
                <a:spcPts val="0"/>
              </a:spcBef>
              <a:buNone/>
            </a:pPr>
            <a:endParaRPr lang="en-US" dirty="0">
              <a:latin typeface="+mn-lt"/>
            </a:endParaRPr>
          </a:p>
          <a:p>
            <a:pPr marL="59437" lvl="1" indent="0">
              <a:spcBef>
                <a:spcPts val="0"/>
              </a:spcBef>
              <a:buNone/>
            </a:pPr>
            <a:endParaRPr lang="en-US" dirty="0">
              <a:latin typeface="+mn-lt"/>
            </a:endParaRPr>
          </a:p>
          <a:p>
            <a:pPr marL="59437" lvl="1" indent="0">
              <a:spcBef>
                <a:spcPts val="0"/>
              </a:spcBef>
              <a:buNone/>
            </a:pPr>
            <a:endParaRPr lang="en-US" dirty="0">
              <a:latin typeface="+mn-lt"/>
            </a:endParaRPr>
          </a:p>
          <a:p>
            <a:pPr>
              <a:spcBef>
                <a:spcPts val="0"/>
              </a:spcBef>
            </a:pPr>
            <a:r>
              <a:rPr lang="en-US" sz="2200" b="0" dirty="0">
                <a:latin typeface="+mn-lt"/>
              </a:rPr>
              <a:t> </a:t>
            </a:r>
            <a:r>
              <a:rPr lang="en-US" sz="2200" b="0" baseline="30000" dirty="0">
                <a:latin typeface="+mn-lt"/>
              </a:rPr>
              <a:t>a</a:t>
            </a:r>
            <a:r>
              <a:rPr lang="en-US" sz="2200" b="0" dirty="0">
                <a:latin typeface="+mn-lt"/>
              </a:rPr>
              <a:t>Student can have only one status at each school system. Statuses are not always mutually exclusive, so a hierarchy exists to determine the status. Statuses may vary from school system to school system. A school system is held accountable for student’s leaver status in that school system.</a:t>
            </a:r>
          </a:p>
        </p:txBody>
      </p:sp>
      <p:sp>
        <p:nvSpPr>
          <p:cNvPr id="3" name="Slide Number Placeholder 2">
            <a:extLst>
              <a:ext uri="{FF2B5EF4-FFF2-40B4-BE49-F238E27FC236}">
                <a16:creationId xmlns:a16="http://schemas.microsoft.com/office/drawing/2014/main" id="{5AF9307A-D7DF-4711-9FB7-BADD7CCFB661}"/>
              </a:ext>
            </a:extLst>
          </p:cNvPr>
          <p:cNvSpPr>
            <a:spLocks noGrp="1"/>
          </p:cNvSpPr>
          <p:nvPr>
            <p:ph type="sldNum" sz="quarter" idx="12"/>
          </p:nvPr>
        </p:nvSpPr>
        <p:spPr/>
        <p:txBody>
          <a:bodyPr/>
          <a:lstStyle/>
          <a:p>
            <a:fld id="{0088AB57-2DBE-44A3-AE96-942C49E954BF}" type="slidenum">
              <a:rPr lang="en-US" smtClean="0"/>
              <a:t>8</a:t>
            </a:fld>
            <a:endParaRPr lang="en-US" dirty="0"/>
          </a:p>
        </p:txBody>
      </p:sp>
    </p:spTree>
    <p:extLst>
      <p:ext uri="{BB962C8B-B14F-4D97-AF65-F5344CB8AC3E}">
        <p14:creationId xmlns:p14="http://schemas.microsoft.com/office/powerpoint/2010/main" val="263185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4135-F8BE-4653-8B65-566DE5C63384}"/>
              </a:ext>
            </a:extLst>
          </p:cNvPr>
          <p:cNvSpPr>
            <a:spLocks noGrp="1"/>
          </p:cNvSpPr>
          <p:nvPr>
            <p:ph type="title"/>
          </p:nvPr>
        </p:nvSpPr>
        <p:spPr>
          <a:xfrm>
            <a:off x="1755914" y="243950"/>
            <a:ext cx="9597886" cy="1108599"/>
          </a:xfrm>
        </p:spPr>
        <p:txBody>
          <a:bodyPr>
            <a:normAutofit/>
          </a:bodyPr>
          <a:lstStyle/>
          <a:p>
            <a:r>
              <a:rPr lang="en-US" dirty="0"/>
              <a:t>Leaver Status Hierarchy</a:t>
            </a:r>
            <a:endParaRPr lang="en-US" i="1" dirty="0"/>
          </a:p>
        </p:txBody>
      </p:sp>
      <p:sp>
        <p:nvSpPr>
          <p:cNvPr id="4" name="Rectangle: Rounded Corners 3">
            <a:extLst>
              <a:ext uri="{FF2B5EF4-FFF2-40B4-BE49-F238E27FC236}">
                <a16:creationId xmlns:a16="http://schemas.microsoft.com/office/drawing/2014/main" id="{3F047D2D-9899-DE9E-F491-283C41573FB7}"/>
              </a:ext>
            </a:extLst>
          </p:cNvPr>
          <p:cNvSpPr/>
          <p:nvPr/>
        </p:nvSpPr>
        <p:spPr>
          <a:xfrm>
            <a:off x="8160384" y="154733"/>
            <a:ext cx="246364" cy="39200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4</a:t>
            </a:r>
          </a:p>
        </p:txBody>
      </p:sp>
      <p:sp>
        <p:nvSpPr>
          <p:cNvPr id="8" name="Rectangle 7">
            <a:extLst>
              <a:ext uri="{FF2B5EF4-FFF2-40B4-BE49-F238E27FC236}">
                <a16:creationId xmlns:a16="http://schemas.microsoft.com/office/drawing/2014/main" id="{4799B151-26E0-D55A-FD4C-1A5C64BD21FC}"/>
              </a:ext>
            </a:extLst>
          </p:cNvPr>
          <p:cNvSpPr/>
          <p:nvPr/>
        </p:nvSpPr>
        <p:spPr>
          <a:xfrm>
            <a:off x="8505825" y="136525"/>
            <a:ext cx="1372769" cy="1082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TEA runs leaver reconciliation</a:t>
            </a:r>
          </a:p>
        </p:txBody>
      </p:sp>
      <p:sp>
        <p:nvSpPr>
          <p:cNvPr id="7" name="Rectangle 6">
            <a:extLst>
              <a:ext uri="{FF2B5EF4-FFF2-40B4-BE49-F238E27FC236}">
                <a16:creationId xmlns:a16="http://schemas.microsoft.com/office/drawing/2014/main" id="{19560206-EB3D-75AC-9EF9-E10C2C8CEC64}"/>
              </a:ext>
            </a:extLst>
          </p:cNvPr>
          <p:cNvSpPr/>
          <p:nvPr/>
        </p:nvSpPr>
        <p:spPr>
          <a:xfrm>
            <a:off x="9878010" y="136526"/>
            <a:ext cx="2152066" cy="10826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All information for a student is reconciled</a:t>
            </a:r>
          </a:p>
        </p:txBody>
      </p:sp>
      <p:graphicFrame>
        <p:nvGraphicFramePr>
          <p:cNvPr id="5" name="Content Placeholder 4">
            <a:extLst>
              <a:ext uri="{FF2B5EF4-FFF2-40B4-BE49-F238E27FC236}">
                <a16:creationId xmlns:a16="http://schemas.microsoft.com/office/drawing/2014/main" id="{CDEDDB62-D853-460F-A70D-2F9802D75E2B}"/>
              </a:ext>
            </a:extLst>
          </p:cNvPr>
          <p:cNvGraphicFramePr>
            <a:graphicFrameLocks noGrp="1"/>
          </p:cNvGraphicFramePr>
          <p:nvPr>
            <p:ph idx="13"/>
            <p:extLst>
              <p:ext uri="{D42A27DB-BD31-4B8C-83A1-F6EECF244321}">
                <p14:modId xmlns:p14="http://schemas.microsoft.com/office/powerpoint/2010/main" val="2312004258"/>
              </p:ext>
            </p:extLst>
          </p:nvPr>
        </p:nvGraphicFramePr>
        <p:xfrm>
          <a:off x="838199" y="1684247"/>
          <a:ext cx="10515600" cy="4140522"/>
        </p:xfrm>
        <a:graphic>
          <a:graphicData uri="http://schemas.openxmlformats.org/drawingml/2006/table">
            <a:tbl>
              <a:tblPr firstRow="1" bandRow="1">
                <a:tableStyleId>{5C22544A-7EE6-4342-B048-85BDC9FD1C3A}</a:tableStyleId>
              </a:tblPr>
              <a:tblGrid>
                <a:gridCol w="2946150">
                  <a:extLst>
                    <a:ext uri="{9D8B030D-6E8A-4147-A177-3AD203B41FA5}">
                      <a16:colId xmlns:a16="http://schemas.microsoft.com/office/drawing/2014/main" val="693992319"/>
                    </a:ext>
                  </a:extLst>
                </a:gridCol>
                <a:gridCol w="7569450">
                  <a:extLst>
                    <a:ext uri="{9D8B030D-6E8A-4147-A177-3AD203B41FA5}">
                      <a16:colId xmlns:a16="http://schemas.microsoft.com/office/drawing/2014/main" val="1311390981"/>
                    </a:ext>
                  </a:extLst>
                </a:gridCol>
              </a:tblGrid>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Calibri (Body)"/>
                        </a:rPr>
                        <a:t>Status: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Calibri (Body)"/>
                        </a:rPr>
                        <a:t>Determined by:</a:t>
                      </a:r>
                    </a:p>
                  </a:txBody>
                  <a:tcPr horzOverflow="overflow"/>
                </a:tc>
                <a:extLst>
                  <a:ext uri="{0D108BD9-81ED-4DB2-BD59-A6C34878D82A}">
                    <a16:rowId xmlns:a16="http://schemas.microsoft.com/office/drawing/2014/main" val="2453659326"/>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Graduate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Leaver records (reason code = 01)</a:t>
                      </a:r>
                    </a:p>
                  </a:txBody>
                  <a:tcPr horzOverflow="overflow"/>
                </a:tc>
                <a:extLst>
                  <a:ext uri="{0D108BD9-81ED-4DB2-BD59-A6C34878D82A}">
                    <a16:rowId xmlns:a16="http://schemas.microsoft.com/office/drawing/2014/main" val="3679830767"/>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Previous graduate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TSDS PEIMS graduate database</a:t>
                      </a:r>
                    </a:p>
                  </a:txBody>
                  <a:tcPr horzOverflow="overflow"/>
                </a:tc>
                <a:extLst>
                  <a:ext uri="{0D108BD9-81ED-4DB2-BD59-A6C34878D82A}">
                    <a16:rowId xmlns:a16="http://schemas.microsoft.com/office/drawing/2014/main" val="645936115"/>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Not a leaver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Enrollment records (enrolled in school-start window in fall)</a:t>
                      </a:r>
                    </a:p>
                  </a:txBody>
                  <a:tcPr horzOverflow="overflow"/>
                </a:tc>
                <a:extLst>
                  <a:ext uri="{0D108BD9-81ED-4DB2-BD59-A6C34878D82A}">
                    <a16:rowId xmlns:a16="http://schemas.microsoft.com/office/drawing/2014/main" val="503746558"/>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Mover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Attendance and enrollment records</a:t>
                      </a:r>
                    </a:p>
                  </a:txBody>
                  <a:tcPr horzOverflow="overflow"/>
                </a:tc>
                <a:extLst>
                  <a:ext uri="{0D108BD9-81ED-4DB2-BD59-A6C34878D82A}">
                    <a16:rowId xmlns:a16="http://schemas.microsoft.com/office/drawing/2014/main" val="2857166309"/>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Other leaver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Leaver records (reason code = 03, 16, 24 through 87, 90)</a:t>
                      </a:r>
                    </a:p>
                  </a:txBody>
                  <a:tcPr horzOverflow="overflow"/>
                </a:tc>
                <a:extLst>
                  <a:ext uri="{0D108BD9-81ED-4DB2-BD59-A6C34878D82A}">
                    <a16:rowId xmlns:a16="http://schemas.microsoft.com/office/drawing/2014/main" val="3587193061"/>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TxCHSE recipient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TxCHSE database</a:t>
                      </a:r>
                    </a:p>
                  </a:txBody>
                  <a:tcPr horzOverflow="overflow"/>
                </a:tc>
                <a:extLst>
                  <a:ext uri="{0D108BD9-81ED-4DB2-BD59-A6C34878D82A}">
                    <a16:rowId xmlns:a16="http://schemas.microsoft.com/office/drawing/2014/main" val="616411835"/>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a:ln>
                            <a:noFill/>
                          </a:ln>
                          <a:solidFill>
                            <a:schemeClr val="tx1"/>
                          </a:solidFill>
                          <a:effectLst/>
                          <a:latin typeface="Calibri (Body)"/>
                        </a:rPr>
                        <a:t>Dropout</a:t>
                      </a:r>
                      <a:r>
                        <a:rPr kumimoji="0" lang="en-US" sz="2400" b="0" i="0" u="none" strike="noStrike" cap="none" normalizeH="0" baseline="30000" dirty="0" err="1">
                          <a:ln>
                            <a:noFill/>
                          </a:ln>
                          <a:solidFill>
                            <a:schemeClr val="tx1"/>
                          </a:solidFill>
                          <a:effectLst/>
                          <a:latin typeface="Calibri (Body)"/>
                        </a:rPr>
                        <a:t>b</a:t>
                      </a:r>
                      <a:endParaRPr kumimoji="0" lang="en-US" sz="2400" b="0" i="0" u="none" strike="noStrike" cap="none" normalizeH="0" baseline="0" dirty="0">
                        <a:ln>
                          <a:noFill/>
                        </a:ln>
                        <a:solidFill>
                          <a:schemeClr val="tx1"/>
                        </a:solidFill>
                        <a:effectLst/>
                        <a:latin typeface="Calibri (Body)"/>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Leaver records (reason code = 08, 20, 88, 89, 98)</a:t>
                      </a:r>
                    </a:p>
                  </a:txBody>
                  <a:tcPr horzOverflow="overflow"/>
                </a:tc>
                <a:extLst>
                  <a:ext uri="{0D108BD9-81ED-4DB2-BD59-A6C34878D82A}">
                    <a16:rowId xmlns:a16="http://schemas.microsoft.com/office/drawing/2014/main" val="2165303338"/>
                  </a:ext>
                </a:extLst>
              </a:tr>
              <a:tr h="460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a:ln>
                            <a:noFill/>
                          </a:ln>
                          <a:solidFill>
                            <a:schemeClr val="tx1"/>
                          </a:solidFill>
                          <a:effectLst/>
                          <a:latin typeface="Calibri (Body)"/>
                        </a:rPr>
                        <a:t>Underreported</a:t>
                      </a:r>
                      <a:r>
                        <a:rPr kumimoji="0" lang="en-US" sz="2400" b="0" i="0" u="none" strike="noStrike" cap="none" normalizeH="0" baseline="30000" dirty="0" err="1">
                          <a:ln>
                            <a:noFill/>
                          </a:ln>
                          <a:solidFill>
                            <a:schemeClr val="tx1"/>
                          </a:solidFill>
                          <a:effectLst/>
                          <a:latin typeface="Calibri (Body)"/>
                        </a:rPr>
                        <a:t>c</a:t>
                      </a:r>
                      <a:endParaRPr kumimoji="0" lang="en-US" sz="2400" b="0" i="0" u="none" strike="noStrike" cap="none" normalizeH="0" baseline="30000" dirty="0">
                        <a:ln>
                          <a:noFill/>
                        </a:ln>
                        <a:solidFill>
                          <a:schemeClr val="tx1"/>
                        </a:solidFill>
                        <a:effectLst/>
                        <a:latin typeface="Calibri (Body)"/>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Body)"/>
                        </a:rPr>
                        <a:t>Record required but not submitted</a:t>
                      </a:r>
                    </a:p>
                  </a:txBody>
                  <a:tcPr horzOverflow="overflow"/>
                </a:tc>
                <a:extLst>
                  <a:ext uri="{0D108BD9-81ED-4DB2-BD59-A6C34878D82A}">
                    <a16:rowId xmlns:a16="http://schemas.microsoft.com/office/drawing/2014/main" val="1992503081"/>
                  </a:ext>
                </a:extLst>
              </a:tr>
            </a:tbl>
          </a:graphicData>
        </a:graphic>
      </p:graphicFrame>
      <p:sp>
        <p:nvSpPr>
          <p:cNvPr id="6" name="Text Box 44">
            <a:extLst>
              <a:ext uri="{FF2B5EF4-FFF2-40B4-BE49-F238E27FC236}">
                <a16:creationId xmlns:a16="http://schemas.microsoft.com/office/drawing/2014/main" id="{998D85C6-B47D-4F31-A071-40FB968403B4}"/>
              </a:ext>
            </a:extLst>
          </p:cNvPr>
          <p:cNvSpPr txBox="1">
            <a:spLocks noChangeArrowheads="1"/>
          </p:cNvSpPr>
          <p:nvPr/>
        </p:nvSpPr>
        <p:spPr bwMode="auto">
          <a:xfrm>
            <a:off x="838199" y="5903816"/>
            <a:ext cx="10515600" cy="584775"/>
          </a:xfrm>
          <a:prstGeom prst="rect">
            <a:avLst/>
          </a:prstGeom>
          <a:noFill/>
          <a:ln w="9525">
            <a:noFill/>
            <a:miter lim="800000"/>
            <a:headEnd/>
            <a:tailEnd/>
          </a:ln>
          <a:effectLst/>
        </p:spPr>
        <p:txBody>
          <a:bodyPr wrap="square">
            <a:spAutoFit/>
          </a:bodyPr>
          <a:lstStyle/>
          <a:p>
            <a:pPr>
              <a:spcBef>
                <a:spcPct val="50000"/>
              </a:spcBef>
            </a:pPr>
            <a:r>
              <a:rPr lang="en-US" sz="1600" baseline="30000" dirty="0" err="1"/>
              <a:t>b</a:t>
            </a:r>
            <a:r>
              <a:rPr lang="en-US" sz="1600" dirty="0" err="1"/>
              <a:t>Student</a:t>
            </a:r>
            <a:r>
              <a:rPr lang="en-US" sz="1600" dirty="0"/>
              <a:t> becomes a dropout in annual dropout rate and possibly in longitudinal rate. </a:t>
            </a:r>
            <a:r>
              <a:rPr lang="en-US" sz="1600" baseline="30000" dirty="0" err="1"/>
              <a:t>c</a:t>
            </a:r>
            <a:r>
              <a:rPr lang="en-US" sz="1600" dirty="0" err="1"/>
              <a:t>Student</a:t>
            </a:r>
            <a:r>
              <a:rPr lang="en-US" sz="1600" dirty="0"/>
              <a:t> becomes underreported in annual rate and possibly in longitudinal rate.</a:t>
            </a:r>
          </a:p>
        </p:txBody>
      </p:sp>
      <p:sp>
        <p:nvSpPr>
          <p:cNvPr id="3" name="Slide Number Placeholder 2">
            <a:extLst>
              <a:ext uri="{FF2B5EF4-FFF2-40B4-BE49-F238E27FC236}">
                <a16:creationId xmlns:a16="http://schemas.microsoft.com/office/drawing/2014/main" id="{DEDA5E09-C4B0-4BE5-991A-2031D9C22BF1}"/>
              </a:ext>
            </a:extLst>
          </p:cNvPr>
          <p:cNvSpPr>
            <a:spLocks noGrp="1"/>
          </p:cNvSpPr>
          <p:nvPr>
            <p:ph type="sldNum" sz="quarter" idx="12"/>
          </p:nvPr>
        </p:nvSpPr>
        <p:spPr/>
        <p:txBody>
          <a:bodyPr/>
          <a:lstStyle/>
          <a:p>
            <a:fld id="{0088AB57-2DBE-44A3-AE96-942C49E954BF}" type="slidenum">
              <a:rPr lang="en-US" smtClean="0"/>
              <a:t>9</a:t>
            </a:fld>
            <a:endParaRPr lang="en-US" dirty="0"/>
          </a:p>
        </p:txBody>
      </p:sp>
    </p:spTree>
    <p:extLst>
      <p:ext uri="{BB962C8B-B14F-4D97-AF65-F5344CB8AC3E}">
        <p14:creationId xmlns:p14="http://schemas.microsoft.com/office/powerpoint/2010/main" val="1184536732"/>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C_Presentation_v1" id="{07E9F416-7CF1-49C8-8B31-A4518DA9D019}" vid="{D1407D62-779A-431C-B8E1-D1D38CB7EB2B}"/>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C_Presentation_v1" id="{07E9F416-7CF1-49C8-8B31-A4518DA9D019}" vid="{E8E63278-75B2-432E-9043-684F6B853331}"/>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C_Presentation_v1" id="{07E9F416-7CF1-49C8-8B31-A4518DA9D019}" vid="{840A8256-6A04-489F-8EE4-3B314D6EE048}"/>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C_Presentation_v1" id="{07E9F416-7CF1-49C8-8B31-A4518DA9D019}" vid="{38A340E7-B551-4C17-A0F5-CBEC8CAE2B83}"/>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C_Presentation_v1" id="{07E9F416-7CF1-49C8-8B31-A4518DA9D019}" vid="{8CFAD01D-8F8F-4BDD-AC55-FBA49F9D3C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6403874BA8774493E22969E6EAB38F" ma:contentTypeVersion="18" ma:contentTypeDescription="Create a new document." ma:contentTypeScope="" ma:versionID="b5d2fd260b10c4e85920de7ad3a48246">
  <xsd:schema xmlns:xsd="http://www.w3.org/2001/XMLSchema" xmlns:xs="http://www.w3.org/2001/XMLSchema" xmlns:p="http://schemas.microsoft.com/office/2006/metadata/properties" xmlns:ns3="1848e1b3-519f-405f-808e-6f73c320a646" xmlns:ns4="a3734c33-e6ab-435a-8c23-72069317ba03" targetNamespace="http://schemas.microsoft.com/office/2006/metadata/properties" ma:root="true" ma:fieldsID="1c16cbde3b9df3fd62fde43b14feadec" ns3:_="" ns4:_="">
    <xsd:import namespace="1848e1b3-519f-405f-808e-6f73c320a646"/>
    <xsd:import namespace="a3734c33-e6ab-435a-8c23-72069317ba0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8e1b3-519f-405f-808e-6f73c320a6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734c33-e6ab-435a-8c23-72069317ba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848e1b3-519f-405f-808e-6f73c320a646" xsi:nil="true"/>
  </documentManagement>
</p:properties>
</file>

<file path=customXml/itemProps1.xml><?xml version="1.0" encoding="utf-8"?>
<ds:datastoreItem xmlns:ds="http://schemas.openxmlformats.org/officeDocument/2006/customXml" ds:itemID="{48AF67C3-B506-4AC4-899A-042BFB5037B2}">
  <ds:schemaRefs>
    <ds:schemaRef ds:uri="http://schemas.microsoft.com/sharepoint/v3/contenttype/forms"/>
  </ds:schemaRefs>
</ds:datastoreItem>
</file>

<file path=customXml/itemProps2.xml><?xml version="1.0" encoding="utf-8"?>
<ds:datastoreItem xmlns:ds="http://schemas.openxmlformats.org/officeDocument/2006/customXml" ds:itemID="{12053C2A-AF95-4925-A052-65885CB4C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8e1b3-519f-405f-808e-6f73c320a646"/>
    <ds:schemaRef ds:uri="a3734c33-e6ab-435a-8c23-72069317ba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38F3C-0CB2-40E2-8D00-564FBEE9EA87}">
  <ds:schemaRefs>
    <ds:schemaRef ds:uri="http://schemas.microsoft.com/office/infopath/2007/PartnerControls"/>
    <ds:schemaRef ds:uri="a3734c33-e6ab-435a-8c23-72069317ba0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1848e1b3-519f-405f-808e-6f73c320a64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TAC_Presentation_v1</Template>
  <TotalTime>21577</TotalTime>
  <Words>1997</Words>
  <Application>Microsoft Office PowerPoint</Application>
  <PresentationFormat>Widescreen</PresentationFormat>
  <Paragraphs>234</Paragraphs>
  <Slides>23</Slides>
  <Notes>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23</vt:i4>
      </vt:variant>
    </vt:vector>
  </HeadingPairs>
  <TitlesOfParts>
    <vt:vector size="41" baseType="lpstr">
      <vt:lpstr>Arial</vt:lpstr>
      <vt:lpstr>Calibri</vt:lpstr>
      <vt:lpstr>Calibri (Body)</vt:lpstr>
      <vt:lpstr>Calibri Light</vt:lpstr>
      <vt:lpstr>Courier New</vt:lpstr>
      <vt:lpstr>Gill Sans MT</vt:lpstr>
      <vt:lpstr>Open Sans</vt:lpstr>
      <vt:lpstr>Open Sans (Headings)</vt:lpstr>
      <vt:lpstr>Open Sans Light</vt:lpstr>
      <vt:lpstr>Open Sans Semibold</vt:lpstr>
      <vt:lpstr>Times New Roman</vt:lpstr>
      <vt:lpstr>Wingdings</vt:lpstr>
      <vt:lpstr>Main Title Slides</vt:lpstr>
      <vt:lpstr>Section Title Slides</vt:lpstr>
      <vt:lpstr>TEA Main Slide</vt:lpstr>
      <vt:lpstr>1_TEA Main Slide</vt:lpstr>
      <vt:lpstr>TEA Opener - Blank</vt:lpstr>
      <vt:lpstr>Office Theme</vt:lpstr>
      <vt:lpstr>Leaver Reconciliation</vt:lpstr>
      <vt:lpstr>Leaver Reconciliation Definition and Purpose</vt:lpstr>
      <vt:lpstr>Leaver Reconciliation Process Overview</vt:lpstr>
      <vt:lpstr>Accounting for Students</vt:lpstr>
      <vt:lpstr>Accounting for Students by TEA</vt:lpstr>
      <vt:lpstr>Accounting for Students by  School Systems</vt:lpstr>
      <vt:lpstr>School Start Window</vt:lpstr>
      <vt:lpstr>Determining Student Statuses</vt:lpstr>
      <vt:lpstr>Leaver Status Hierarchy</vt:lpstr>
      <vt:lpstr>Underreported Students</vt:lpstr>
      <vt:lpstr>Underreported Students </vt:lpstr>
      <vt:lpstr>Resources</vt:lpstr>
      <vt:lpstr>Resources Supporting Leaver Reconciliation </vt:lpstr>
      <vt:lpstr>TEAL Underreported Student Listings</vt:lpstr>
      <vt:lpstr>Underreported Students  </vt:lpstr>
      <vt:lpstr>Contacts</vt:lpstr>
      <vt:lpstr>Thank you!</vt:lpstr>
      <vt:lpstr>Appendix</vt:lpstr>
      <vt:lpstr>2023-24 TSDS PEIMS ExitWithdrawTypesa</vt:lpstr>
      <vt:lpstr>2023-24 TSDS PEIMS ExitWithdrawTypes</vt:lpstr>
      <vt:lpstr>2023-24 TSDS PEIMS ExitWithdrawTypes </vt:lpstr>
      <vt:lpstr>2023-24 TSDS PEIMS ExitWithdrawTypes  </vt:lpstr>
      <vt:lpstr>2023-24 TSDS PEIMS ExitWithdrawTypes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to Graduation and Dropout Rate Reporting</dc:title>
  <dc:creator>Wright, Brittany</dc:creator>
  <cp:lastModifiedBy>Muffoletto, Jamie</cp:lastModifiedBy>
  <cp:revision>141</cp:revision>
  <cp:lastPrinted>2019-10-30T14:22:49Z</cp:lastPrinted>
  <dcterms:created xsi:type="dcterms:W3CDTF">2018-10-23T21:32:50Z</dcterms:created>
  <dcterms:modified xsi:type="dcterms:W3CDTF">2025-04-02T18:55:59Z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0x010100326403874BA8774493E22969E6EAB38F</vt:lpwstr>
  </property>
</Properties>
</file>