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tags/tag1.xml" ContentType="application/vnd.openxmlformats-officedocument.presentationml.tags+xml"/>
  <Override PartName="/ppt/notesSlides/notesSlide3.xml" ContentType="application/vnd.openxmlformats-officedocument.presentationml.notesSlide+xml"/>
  <Override PartName="/ppt/tags/tag2.xml" ContentType="application/vnd.openxmlformats-officedocument.presentationml.tags+xml"/>
  <Override PartName="/ppt/notesSlides/notesSlide4.xml" ContentType="application/vnd.openxmlformats-officedocument.presentationml.notesSlide+xml"/>
  <Override PartName="/ppt/tags/tag3.xml" ContentType="application/vnd.openxmlformats-officedocument.presentationml.tags+xml"/>
  <Override PartName="/ppt/notesSlides/notesSlide5.xml" ContentType="application/vnd.openxmlformats-officedocument.presentationml.notesSlide+xml"/>
  <Override PartName="/ppt/tags/tag4.xml" ContentType="application/vnd.openxmlformats-officedocument.presentationml.tags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tags/tag5.xml" ContentType="application/vnd.openxmlformats-officedocument.presentationml.tags+xml"/>
  <Override PartName="/ppt/notesSlides/notesSlide8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notesSlides/notesSlide9.xml" ContentType="application/vnd.openxmlformats-officedocument.presentationml.notesSlide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ppt/authors.xml" ContentType="application/vnd.ms-powerpoint.author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19" r:id="rId4"/>
  </p:sldMasterIdLst>
  <p:notesMasterIdLst>
    <p:notesMasterId r:id="rId51"/>
  </p:notesMasterIdLst>
  <p:sldIdLst>
    <p:sldId id="2145706919" r:id="rId5"/>
    <p:sldId id="2145706922" r:id="rId6"/>
    <p:sldId id="2145706969" r:id="rId7"/>
    <p:sldId id="2145707056" r:id="rId8"/>
    <p:sldId id="2147478642" r:id="rId9"/>
    <p:sldId id="2145707235" r:id="rId10"/>
    <p:sldId id="2147478643" r:id="rId11"/>
    <p:sldId id="2147478622" r:id="rId12"/>
    <p:sldId id="430" r:id="rId13"/>
    <p:sldId id="2145706968" r:id="rId14"/>
    <p:sldId id="2147478623" r:id="rId15"/>
    <p:sldId id="2147478636" r:id="rId16"/>
    <p:sldId id="2147478628" r:id="rId17"/>
    <p:sldId id="2147478619" r:id="rId18"/>
    <p:sldId id="2147478620" r:id="rId19"/>
    <p:sldId id="2147478629" r:id="rId20"/>
    <p:sldId id="2147478621" r:id="rId21"/>
    <p:sldId id="1166" r:id="rId22"/>
    <p:sldId id="2147478624" r:id="rId23"/>
    <p:sldId id="2147478638" r:id="rId24"/>
    <p:sldId id="2147478631" r:id="rId25"/>
    <p:sldId id="2147478632" r:id="rId26"/>
    <p:sldId id="2147478633" r:id="rId27"/>
    <p:sldId id="2147478639" r:id="rId28"/>
    <p:sldId id="2147478635" r:id="rId29"/>
    <p:sldId id="2147478641" r:id="rId30"/>
    <p:sldId id="2145707294" r:id="rId31"/>
    <p:sldId id="2147478640" r:id="rId32"/>
    <p:sldId id="2147478644" r:id="rId33"/>
    <p:sldId id="2145707284" r:id="rId34"/>
    <p:sldId id="2145707302" r:id="rId35"/>
    <p:sldId id="2145707287" r:id="rId36"/>
    <p:sldId id="2145707303" r:id="rId37"/>
    <p:sldId id="2145707288" r:id="rId38"/>
    <p:sldId id="2145707304" r:id="rId39"/>
    <p:sldId id="2145707291" r:id="rId40"/>
    <p:sldId id="2145707305" r:id="rId41"/>
    <p:sldId id="2145707289" r:id="rId42"/>
    <p:sldId id="2145707306" r:id="rId43"/>
    <p:sldId id="2145707290" r:id="rId44"/>
    <p:sldId id="2145707307" r:id="rId45"/>
    <p:sldId id="2145707292" r:id="rId46"/>
    <p:sldId id="2145707308" r:id="rId47"/>
    <p:sldId id="2145707293" r:id="rId48"/>
    <p:sldId id="2145707309" r:id="rId49"/>
    <p:sldId id="2145706967" r:id="rId50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authors.xml><?xml version="1.0" encoding="utf-8"?>
<p188:authorLst xmlns:a="http://schemas.openxmlformats.org/drawingml/2006/main" xmlns:r="http://schemas.openxmlformats.org/officeDocument/2006/relationships" xmlns:p188="http://schemas.microsoft.com/office/powerpoint/2018/8/main">
  <p188:author id="{4B4D4214-1674-A13C-E000-284B90853438}" name="Adaky, Kathy" initials="KA" userId="S::Kathy.Adaky@tea.texas.gov::8c2da59b-9e4a-4960-a749-115f3818b707" providerId="AD"/>
  <p188:author id="{EAA6F014-0ED0-F075-066B-9E6B80F7B81C}" name="Polo, Beth" initials="PB" userId="S::beth.polo@tea.texas.gov::217503ae-afe6-4379-9001-e6919c8c2fa0" providerId="AD"/>
  <p188:author id="{B1191B19-2472-382F-EA3F-CBF579031473}" name="Hanson, Terri" initials="HT" userId="S::Terri.Hanson@tea.texas.gov::a02fd813-d4f3-43fd-83dd-7393041517de" providerId="AD"/>
  <p188:author id="{11347E1E-8906-BEDD-8A47-FB9718A54F28}" name="Stehouwer, Mark" initials="SM" userId="S::mark.stehouwer@tea.texas.gov::588e2f27-43b6-467b-b318-f8c62bd440d0" providerId="AD"/>
  <p188:author id="{C9518D25-69F9-9526-63B2-C15EB6E068CC}" name="Butler, David" initials="BD" userId="S::David.Butler@tea.texas.gov::e5831356-7759-43f3-884a-24eb754c7293" providerId="AD"/>
  <p188:author id="{FF4C063B-4FC0-3A2E-9CD3-E5B57F255495}" name="DeSantis, Candice" initials="DC" userId="S::candice.desantis@tea.texas.gov::ebf7425b-4c1c-4725-9788-d1206430aedf" providerId="AD"/>
  <p188:author id="{B9694E3F-7625-0E41-0F76-93E2A56F44A0}" name="Briggs, Connor" initials="CB" userId="S::Connor.Briggs@tea.texas.gov::885b7513-d3fa-4947-add1-efc2b24f04bd" providerId="AD"/>
  <p188:author id="{A582DA48-7D9E-31AD-F8C7-11F055059304}" name="DeSantis, Candice" initials="DC" userId="S::Candice.DeSantis@tea.texas.gov::ebf7425b-4c1c-4725-9788-d1206430aedf" providerId="AD"/>
  <p188:author id="{DC4D774C-9497-7F7F-EF7B-A7BB31449806}" name="Muffoletto, Jamie" initials="MJ" userId="S::Jamie.Muffoletto@tea.texas.gov::daf1e3c6-8137-448a-b141-d23049d419b5" providerId="AD"/>
  <p188:author id="{AAD08154-2754-3DEA-C9FA-47276E2ED731}" name="Smith, Lynne" initials="SL" userId="S::lynne.smith@tea.texas.gov::d11b1ec5-3ae3-436f-b974-deaa92253d03" providerId="AD"/>
  <p188:author id="{94E8E657-BE84-5DCD-0B20-67E8B1793911}" name="Johnson, Scott" initials="JS" userId="S::Scott.Johnson@tea.texas.gov::bec97677-f0c6-4bfb-b610-83dc74061801" providerId="AD"/>
  <p188:author id="{04816165-A551-92C0-EA48-4DFCE1FE46A9}" name="Simons, Leanne" initials="SL" userId="S::leanne.simons@tea.texas.gov::f0b41770-584b-4844-b5c5-b29dec998724" providerId="AD"/>
  <p188:author id="{00513F6E-B2A7-8FD4-EB4B-5CAF9057E4FC}" name="Muffoletto, Jamie" initials="MJ" userId="S::jamie.muffoletto@tea.texas.gov::daf1e3c6-8137-448a-b141-d23049d419b5" providerId="AD"/>
  <p188:author id="{0EDAE688-48AF-04B4-4C1B-0C171595B470}" name="Butler, David" initials="BD" userId="S::david.butler@tea.texas.gov::e5831356-7759-43f3-884a-24eb754c7293" providerId="AD"/>
  <p188:author id="{B2FEE28A-E893-6BCA-2959-AACFA1EFD59B}" name="Davis, Naomi" initials="ND" userId="S::Naomi.Davis@tea.texas.gov::66ba321c-8f1b-49ff-8f82-24302dcc360a" providerId="AD"/>
  <p188:author id="{3FF5F99C-0A32-E3F2-EA78-874C8D4A5835}" name="Adaky, Kathy" initials="AK" userId="S::kathy.adaky@tea.texas.gov::8c2da59b-9e4a-4960-a749-115f3818b707" providerId="AD"/>
  <p188:author id="{91CA0CA0-791E-12ED-F694-A5AA85FAF380}" name="Curry, Wayne" initials="CW" userId="S::wayne.curry@tea.texas.gov::7d2a708c-cace-4799-97cf-16338870386f" providerId="AD"/>
  <p188:author id="{46BB7FB4-2251-68ED-A192-9C1748E8C194}" name="Deberry, Deborah" initials="DD" userId="S::Deborah.Deberry@tea.texas.gov::ac2d9e4d-2345-459f-a982-32e1430dfa5e" providerId="AD"/>
  <p188:author id="{D640D5B4-7498-496A-9FD6-2B4F363C0616}" name="Pruitt, Donna" initials="PD" userId="S::Donna.Pruitt@tea.texas.gov::f6622e25-b5bf-4a3b-9fc8-ceb0ab749e45" providerId="AD"/>
  <p188:author id="{4EBD65BB-B861-01DA-6CDF-1ED07EF23F16}" name="Connor Briggs" initials="CB" userId="Connor Briggs" providerId="None"/>
  <p188:author id="{00FD78C6-F5B4-48DA-D242-CDA18768A854}" name="Johnson, Scott" initials="JS" userId="S::scott.johnson@tea.texas.gov::bec97677-f0c6-4bfb-b610-83dc74061801" providerId="AD"/>
  <p188:author id="{6897FCDA-01EB-DE9D-17B6-F91E92C05028}" name="Davis, Naomi" initials="DN" userId="S::naomi.davis@tea.texas.gov::66ba321c-8f1b-49ff-8f82-24302dcc360a" providerId="AD"/>
  <p188:author id="{68A7FDDB-D42C-D11B-8278-CD082A84D84D}" name="Ollervidez, Leticia" initials="OL" userId="S::leticia.ollervidez@tea.texas.gov::12ccd2a1-d554-4cac-b492-4e314c2b5f8f" providerId="AD"/>
  <p188:author id="{856D94DE-37B1-D641-7707-F050FA0D2B36}" name="Pruitt, Donna" initials="PD" userId="S::donna.pruitt@tea.texas.gov::f6622e25-b5bf-4a3b-9fc8-ceb0ab749e45" providerId="AD"/>
  <p188:author id="{780B30E9-CD73-2CC8-5EFE-A32214077596}" name="Salinas, Alfredo" initials="SA" userId="S::Alfredo.Salinas@tea.texas.gov::8eb031a1-f34f-4bd0-8b04-be67c643340a" providerId="AD"/>
  <p188:author id="{A9065AF7-46C9-0673-C014-D4FF12DA83ED}" name="Salinas, Alfredo" initials="SA" userId="S::alfredo.salinas@tea.texas.gov::8eb031a1-f34f-4bd0-8b04-be67c643340a" providerId="AD"/>
</p188:authorLst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7" name="Briggs, Connor" initials="BC" lastIdx="2" clrIdx="6">
    <p:extLst>
      <p:ext uri="{19B8F6BF-5375-455C-9EA6-DF929625EA0E}">
        <p15:presenceInfo xmlns:p15="http://schemas.microsoft.com/office/powerpoint/2012/main" userId="S::connor.briggs@tea.texas.gov::885b7513-d3fa-4947-add1-efc2b24f04bd" providerId="AD"/>
      </p:ext>
    </p:extLst>
  </p:cmAuthor>
  <p:cmAuthor id="1" name="Johnson, Scott" initials="JS" lastIdx="19" clrIdx="0">
    <p:extLst>
      <p:ext uri="{19B8F6BF-5375-455C-9EA6-DF929625EA0E}">
        <p15:presenceInfo xmlns:p15="http://schemas.microsoft.com/office/powerpoint/2012/main" userId="S::Scott.Johnson@tea.texas.gov::bec97677-f0c6-4bfb-b610-83dc74061801" providerId="AD"/>
      </p:ext>
    </p:extLst>
  </p:cmAuthor>
  <p:cmAuthor id="8" name="Sharp, Stephanie" initials="SS" lastIdx="8" clrIdx="7">
    <p:extLst>
      <p:ext uri="{19B8F6BF-5375-455C-9EA6-DF929625EA0E}">
        <p15:presenceInfo xmlns:p15="http://schemas.microsoft.com/office/powerpoint/2012/main" userId="S::Stephanie.Sharp@tea.texas.gov::4b7f997e-11e2-446b-b7b6-32dc105769b7" providerId="AD"/>
      </p:ext>
    </p:extLst>
  </p:cmAuthor>
  <p:cmAuthor id="2" name="Linden, Edward" initials="LE" lastIdx="2" clrIdx="1">
    <p:extLst>
      <p:ext uri="{19B8F6BF-5375-455C-9EA6-DF929625EA0E}">
        <p15:presenceInfo xmlns:p15="http://schemas.microsoft.com/office/powerpoint/2012/main" userId="S::Edward.Linden@tea.texas.gov::433a1750-097b-48bf-9475-b5c5f6172203" providerId="AD"/>
      </p:ext>
    </p:extLst>
  </p:cmAuthor>
  <p:cmAuthor id="9" name="Hanson, Terri" initials="HT" lastIdx="2" clrIdx="8">
    <p:extLst>
      <p:ext uri="{19B8F6BF-5375-455C-9EA6-DF929625EA0E}">
        <p15:presenceInfo xmlns:p15="http://schemas.microsoft.com/office/powerpoint/2012/main" userId="S::Terri.Hanson@tea.texas.gov::a02fd813-d4f3-43fd-83dd-7393041517de" providerId="AD"/>
      </p:ext>
    </p:extLst>
  </p:cmAuthor>
  <p:cmAuthor id="3" name="Simons, Leanne" initials="SL" lastIdx="17" clrIdx="2">
    <p:extLst>
      <p:ext uri="{19B8F6BF-5375-455C-9EA6-DF929625EA0E}">
        <p15:presenceInfo xmlns:p15="http://schemas.microsoft.com/office/powerpoint/2012/main" userId="S::leanne.simons@tea.texas.gov::f0b41770-584b-4844-b5c5-b29dec998724" providerId="AD"/>
      </p:ext>
    </p:extLst>
  </p:cmAuthor>
  <p:cmAuthor id="4" name="Jamie Muffoletto" initials="JM" lastIdx="5" clrIdx="3">
    <p:extLst>
      <p:ext uri="{19B8F6BF-5375-455C-9EA6-DF929625EA0E}">
        <p15:presenceInfo xmlns:p15="http://schemas.microsoft.com/office/powerpoint/2012/main" userId="S::Jamie.Muffoletto@tea.texas.gov::daf1e3c6-8137-448a-b141-d23049d419b5" providerId="AD"/>
      </p:ext>
    </p:extLst>
  </p:cmAuthor>
  <p:cmAuthor id="5" name="Connor Briggs" initials="CB" lastIdx="23" clrIdx="4">
    <p:extLst>
      <p:ext uri="{19B8F6BF-5375-455C-9EA6-DF929625EA0E}">
        <p15:presenceInfo xmlns:p15="http://schemas.microsoft.com/office/powerpoint/2012/main" userId="Connor Briggs" providerId="None"/>
      </p:ext>
    </p:extLst>
  </p:cmAuthor>
  <p:cmAuthor id="6" name="Polo, Beth" initials="PB" lastIdx="3" clrIdx="5">
    <p:extLst>
      <p:ext uri="{19B8F6BF-5375-455C-9EA6-DF929625EA0E}">
        <p15:presenceInfo xmlns:p15="http://schemas.microsoft.com/office/powerpoint/2012/main" userId="S::Beth.Polo@tea.texas.gov::217503ae-afe6-4379-9001-e6919c8c2fa0" providerId="AD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16038"/>
    <a:srgbClr val="0D6CB9"/>
    <a:srgbClr val="F69E86"/>
    <a:srgbClr val="FFFFFF"/>
    <a:srgbClr val="C2DAED"/>
    <a:srgbClr val="CDDBF7"/>
    <a:srgbClr val="CAAC69"/>
    <a:srgbClr val="F48668"/>
    <a:srgbClr val="FEFA5E"/>
    <a:srgbClr val="DAE64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2EBF02D2-CB8F-4C8C-AAF6-BF6EC65BECD7}" v="1" dt="2026-03-23T12:49:34.285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775DCB02-9BB8-47FD-8907-85C794F793BA}" styleName="Themed Style 1 - Accent 4">
    <a:tblBg>
      <a:fillRef idx="2">
        <a:schemeClr val="accent4"/>
      </a:fillRef>
      <a:effectRef idx="1">
        <a:schemeClr val="accent4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Ref idx="1">
              <a:schemeClr val="accent4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</a:tcBdr>
        <a:fill>
          <a:solidFill>
            <a:schemeClr val="accent4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4"/>
            </a:lnRef>
          </a:left>
          <a:right>
            <a:lnRef idx="2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2">
              <a:schemeClr val="accent4"/>
            </a:lnRef>
          </a:top>
          <a:bottom>
            <a:lnRef idx="2">
              <a:schemeClr val="accent4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4"/>
          </a:solidFill>
        </a:fill>
      </a:tcStyle>
    </a:firstRow>
  </a:tblStyle>
  <a:tblStyle styleId="{1FECB4D8-DB02-4DC6-A0A2-4F2EBAE1DC90}" styleName="Medium Style 1 - Accent 3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3">
              <a:tint val="20000"/>
            </a:schemeClr>
          </a:solidFill>
        </a:fill>
      </a:tcStyle>
    </a:band1H>
    <a:band1V>
      <a:tcStyle>
        <a:tcBdr/>
        <a:fill>
          <a:solidFill>
            <a:schemeClr val="accent3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3"/>
          </a:solidFill>
        </a:fill>
      </a:tcStyle>
    </a:firstRow>
  </a:tblStyle>
  <a:tblStyle styleId="{9DCAF9ED-07DC-4A11-8D7F-57B35C25682E}" styleName="Medium Style 1 - Accent 2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2">
              <a:tint val="20000"/>
            </a:schemeClr>
          </a:solidFill>
        </a:fill>
      </a:tcStyle>
    </a:band1H>
    <a:band1V>
      <a:tcStyle>
        <a:tcBdr/>
        <a:fill>
          <a:solidFill>
            <a:schemeClr val="accent2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B301B821-A1FF-4177-AEE7-76D212191A09}" styleName="Medium Style 1 - Accent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1">
              <a:tint val="20000"/>
            </a:schemeClr>
          </a:solidFill>
        </a:fill>
      </a:tcStyle>
    </a:band1H>
    <a:band1V>
      <a:tcStyle>
        <a:tcBdr/>
        <a:fill>
          <a:solidFill>
            <a:schemeClr val="accent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48" d="100"/>
          <a:sy n="48" d="100"/>
        </p:scale>
        <p:origin x="1268" y="26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9" Type="http://schemas.openxmlformats.org/officeDocument/2006/relationships/slide" Target="slides/slide35.xml"/><Relationship Id="rId21" Type="http://schemas.openxmlformats.org/officeDocument/2006/relationships/slide" Target="slides/slide17.xml"/><Relationship Id="rId34" Type="http://schemas.openxmlformats.org/officeDocument/2006/relationships/slide" Target="slides/slide30.xml"/><Relationship Id="rId42" Type="http://schemas.openxmlformats.org/officeDocument/2006/relationships/slide" Target="slides/slide38.xml"/><Relationship Id="rId47" Type="http://schemas.openxmlformats.org/officeDocument/2006/relationships/slide" Target="slides/slide43.xml"/><Relationship Id="rId50" Type="http://schemas.openxmlformats.org/officeDocument/2006/relationships/slide" Target="slides/slide46.xml"/><Relationship Id="rId55" Type="http://schemas.openxmlformats.org/officeDocument/2006/relationships/theme" Target="theme/theme1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slide" Target="slides/slide29.xml"/><Relationship Id="rId38" Type="http://schemas.openxmlformats.org/officeDocument/2006/relationships/slide" Target="slides/slide34.xml"/><Relationship Id="rId46" Type="http://schemas.openxmlformats.org/officeDocument/2006/relationships/slide" Target="slides/slide42.xml"/><Relationship Id="rId59" Type="http://schemas.microsoft.com/office/2018/10/relationships/authors" Target="authors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openxmlformats.org/officeDocument/2006/relationships/slide" Target="slides/slide25.xml"/><Relationship Id="rId41" Type="http://schemas.openxmlformats.org/officeDocument/2006/relationships/slide" Target="slides/slide37.xml"/><Relationship Id="rId54" Type="http://schemas.openxmlformats.org/officeDocument/2006/relationships/viewProps" Target="viewProp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slide" Target="slides/slide28.xml"/><Relationship Id="rId37" Type="http://schemas.openxmlformats.org/officeDocument/2006/relationships/slide" Target="slides/slide33.xml"/><Relationship Id="rId40" Type="http://schemas.openxmlformats.org/officeDocument/2006/relationships/slide" Target="slides/slide36.xml"/><Relationship Id="rId45" Type="http://schemas.openxmlformats.org/officeDocument/2006/relationships/slide" Target="slides/slide41.xml"/><Relationship Id="rId53" Type="http://schemas.openxmlformats.org/officeDocument/2006/relationships/presProps" Target="presProps.xml"/><Relationship Id="rId58" Type="http://schemas.microsoft.com/office/2015/10/relationships/revisionInfo" Target="revisionInfo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36" Type="http://schemas.openxmlformats.org/officeDocument/2006/relationships/slide" Target="slides/slide32.xml"/><Relationship Id="rId49" Type="http://schemas.openxmlformats.org/officeDocument/2006/relationships/slide" Target="slides/slide45.xml"/><Relationship Id="rId57" Type="http://schemas.microsoft.com/office/2016/11/relationships/changesInfo" Target="changesInfos/changesInfo1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slide" Target="slides/slide27.xml"/><Relationship Id="rId44" Type="http://schemas.openxmlformats.org/officeDocument/2006/relationships/slide" Target="slides/slide40.xml"/><Relationship Id="rId52" Type="http://schemas.openxmlformats.org/officeDocument/2006/relationships/commentAuthors" Target="commentAuthor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slide" Target="slides/slide26.xml"/><Relationship Id="rId35" Type="http://schemas.openxmlformats.org/officeDocument/2006/relationships/slide" Target="slides/slide31.xml"/><Relationship Id="rId43" Type="http://schemas.openxmlformats.org/officeDocument/2006/relationships/slide" Target="slides/slide39.xml"/><Relationship Id="rId48" Type="http://schemas.openxmlformats.org/officeDocument/2006/relationships/slide" Target="slides/slide44.xml"/><Relationship Id="rId56" Type="http://schemas.openxmlformats.org/officeDocument/2006/relationships/tableStyles" Target="tableStyles.xml"/><Relationship Id="rId8" Type="http://schemas.openxmlformats.org/officeDocument/2006/relationships/slide" Target="slides/slide4.xml"/><Relationship Id="rId51" Type="http://schemas.openxmlformats.org/officeDocument/2006/relationships/notesMaster" Target="notesMasters/notesMaster1.xml"/><Relationship Id="rId3" Type="http://schemas.openxmlformats.org/officeDocument/2006/relationships/customXml" Target="../customXml/item3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Pruitt, Donna" userId="f6622e25-b5bf-4a3b-9fc8-ceb0ab749e45" providerId="ADAL" clId="{A10327F1-CF45-4C35-AB12-9AAA38BAA1FE}"/>
    <pc:docChg chg="custSel modSld">
      <pc:chgData name="Pruitt, Donna" userId="f6622e25-b5bf-4a3b-9fc8-ceb0ab749e45" providerId="ADAL" clId="{A10327F1-CF45-4C35-AB12-9AAA38BAA1FE}" dt="2026-03-16T17:58:41.756" v="38" actId="20577"/>
      <pc:docMkLst>
        <pc:docMk/>
      </pc:docMkLst>
      <pc:sldChg chg="modSp mod">
        <pc:chgData name="Pruitt, Donna" userId="f6622e25-b5bf-4a3b-9fc8-ceb0ab749e45" providerId="ADAL" clId="{A10327F1-CF45-4C35-AB12-9AAA38BAA1FE}" dt="2026-03-16T16:40:12.377" v="15" actId="20577"/>
        <pc:sldMkLst>
          <pc:docMk/>
          <pc:sldMk cId="101772985" sldId="430"/>
        </pc:sldMkLst>
        <pc:graphicFrameChg chg="modGraphic">
          <ac:chgData name="Pruitt, Donna" userId="f6622e25-b5bf-4a3b-9fc8-ceb0ab749e45" providerId="ADAL" clId="{A10327F1-CF45-4C35-AB12-9AAA38BAA1FE}" dt="2026-03-16T16:40:12.377" v="15" actId="20577"/>
          <ac:graphicFrameMkLst>
            <pc:docMk/>
            <pc:sldMk cId="101772985" sldId="430"/>
            <ac:graphicFrameMk id="2" creationId="{403F1C94-CC97-6125-504D-8123060875D4}"/>
          </ac:graphicFrameMkLst>
        </pc:graphicFrameChg>
      </pc:sldChg>
      <pc:sldChg chg="modSp mod modCm">
        <pc:chgData name="Pruitt, Donna" userId="f6622e25-b5bf-4a3b-9fc8-ceb0ab749e45" providerId="ADAL" clId="{A10327F1-CF45-4C35-AB12-9AAA38BAA1FE}" dt="2026-03-16T17:58:41.756" v="38" actId="20577"/>
        <pc:sldMkLst>
          <pc:docMk/>
          <pc:sldMk cId="7947901" sldId="1166"/>
        </pc:sldMkLst>
        <pc:spChg chg="mod">
          <ac:chgData name="Pruitt, Donna" userId="f6622e25-b5bf-4a3b-9fc8-ceb0ab749e45" providerId="ADAL" clId="{A10327F1-CF45-4C35-AB12-9AAA38BAA1FE}" dt="2026-03-16T17:58:41.756" v="38" actId="20577"/>
          <ac:spMkLst>
            <pc:docMk/>
            <pc:sldMk cId="7947901" sldId="1166"/>
            <ac:spMk id="28" creationId="{F4D68DE8-F7BF-8458-8F58-B1F33733F68F}"/>
          </ac:spMkLst>
        </pc:spChg>
        <pc:extLst>
          <p:ext xmlns:p="http://schemas.openxmlformats.org/presentationml/2006/main" uri="{D6D511B9-2390-475A-947B-AFAB55BFBCF1}">
            <pc226:cmChg xmlns:pc226="http://schemas.microsoft.com/office/powerpoint/2022/06/main/command" chg="mod">
              <pc226:chgData name="Pruitt, Donna" userId="f6622e25-b5bf-4a3b-9fc8-ceb0ab749e45" providerId="ADAL" clId="{A10327F1-CF45-4C35-AB12-9AAA38BAA1FE}" dt="2026-03-16T17:58:41.756" v="38" actId="20577"/>
              <pc2:cmMkLst xmlns:pc2="http://schemas.microsoft.com/office/powerpoint/2019/9/main/command">
                <pc:docMk/>
                <pc:sldMk cId="7947901" sldId="1166"/>
                <pc2:cmMk id="{E612BEB4-9706-4BEE-871E-30DB4263E91B}"/>
              </pc2:cmMkLst>
            </pc226:cmChg>
          </p:ext>
        </pc:extLst>
      </pc:sldChg>
      <pc:sldChg chg="modSp mod">
        <pc:chgData name="Pruitt, Donna" userId="f6622e25-b5bf-4a3b-9fc8-ceb0ab749e45" providerId="ADAL" clId="{A10327F1-CF45-4C35-AB12-9AAA38BAA1FE}" dt="2026-03-10T20:53:51.703" v="2" actId="20577"/>
        <pc:sldMkLst>
          <pc:docMk/>
          <pc:sldMk cId="554080794" sldId="2145707294"/>
        </pc:sldMkLst>
        <pc:spChg chg="mod">
          <ac:chgData name="Pruitt, Donna" userId="f6622e25-b5bf-4a3b-9fc8-ceb0ab749e45" providerId="ADAL" clId="{A10327F1-CF45-4C35-AB12-9AAA38BAA1FE}" dt="2026-03-10T20:53:51.703" v="2" actId="20577"/>
          <ac:spMkLst>
            <pc:docMk/>
            <pc:sldMk cId="554080794" sldId="2145707294"/>
            <ac:spMk id="2" creationId="{B5CFE6F0-46C7-5F15-4575-181D80B728B1}"/>
          </ac:spMkLst>
        </pc:spChg>
      </pc:sldChg>
    </pc:docChg>
  </pc:docChgLst>
  <pc:docChgLst>
    <pc:chgData name="Johnson, Scott" userId="bec97677-f0c6-4bfb-b610-83dc74061801" providerId="ADAL" clId="{15B81170-A9F8-4B35-8169-1B7CD5306462}"/>
    <pc:docChg chg="modSld">
      <pc:chgData name="Johnson, Scott" userId="bec97677-f0c6-4bfb-b610-83dc74061801" providerId="ADAL" clId="{15B81170-A9F8-4B35-8169-1B7CD5306462}" dt="2026-03-11T21:45:17.337" v="5" actId="14100"/>
      <pc:docMkLst>
        <pc:docMk/>
      </pc:docMkLst>
      <pc:sldChg chg="modSp mod">
        <pc:chgData name="Johnson, Scott" userId="bec97677-f0c6-4bfb-b610-83dc74061801" providerId="ADAL" clId="{15B81170-A9F8-4B35-8169-1B7CD5306462}" dt="2026-03-11T21:43:51.044" v="1" actId="14100"/>
        <pc:sldMkLst>
          <pc:docMk/>
          <pc:sldMk cId="3014644909" sldId="2145707287"/>
        </pc:sldMkLst>
        <pc:spChg chg="mod">
          <ac:chgData name="Johnson, Scott" userId="bec97677-f0c6-4bfb-b610-83dc74061801" providerId="ADAL" clId="{15B81170-A9F8-4B35-8169-1B7CD5306462}" dt="2026-03-11T21:43:51.044" v="1" actId="14100"/>
          <ac:spMkLst>
            <pc:docMk/>
            <pc:sldMk cId="3014644909" sldId="2145707287"/>
            <ac:spMk id="2" creationId="{758D5FB2-C331-F6D6-CE59-37FCCD2F4DC0}"/>
          </ac:spMkLst>
        </pc:spChg>
      </pc:sldChg>
      <pc:sldChg chg="modSp mod">
        <pc:chgData name="Johnson, Scott" userId="bec97677-f0c6-4bfb-b610-83dc74061801" providerId="ADAL" clId="{15B81170-A9F8-4B35-8169-1B7CD5306462}" dt="2026-03-11T21:44:54.691" v="4" actId="14100"/>
        <pc:sldMkLst>
          <pc:docMk/>
          <pc:sldMk cId="678350735" sldId="2145707290"/>
        </pc:sldMkLst>
        <pc:spChg chg="mod">
          <ac:chgData name="Johnson, Scott" userId="bec97677-f0c6-4bfb-b610-83dc74061801" providerId="ADAL" clId="{15B81170-A9F8-4B35-8169-1B7CD5306462}" dt="2026-03-11T21:44:54.691" v="4" actId="14100"/>
          <ac:spMkLst>
            <pc:docMk/>
            <pc:sldMk cId="678350735" sldId="2145707290"/>
            <ac:spMk id="2" creationId="{27D60822-28D1-162C-1864-8C5849BAF02C}"/>
          </ac:spMkLst>
        </pc:spChg>
      </pc:sldChg>
      <pc:sldChg chg="modSp mod">
        <pc:chgData name="Johnson, Scott" userId="bec97677-f0c6-4bfb-b610-83dc74061801" providerId="ADAL" clId="{15B81170-A9F8-4B35-8169-1B7CD5306462}" dt="2026-03-11T21:44:28.802" v="3" actId="14100"/>
        <pc:sldMkLst>
          <pc:docMk/>
          <pc:sldMk cId="3653014827" sldId="2145707291"/>
        </pc:sldMkLst>
        <pc:spChg chg="mod">
          <ac:chgData name="Johnson, Scott" userId="bec97677-f0c6-4bfb-b610-83dc74061801" providerId="ADAL" clId="{15B81170-A9F8-4B35-8169-1B7CD5306462}" dt="2026-03-11T21:44:28.802" v="3" actId="14100"/>
          <ac:spMkLst>
            <pc:docMk/>
            <pc:sldMk cId="3653014827" sldId="2145707291"/>
            <ac:spMk id="2" creationId="{87C91B04-6B94-6208-7B1A-CA3DDFD0101D}"/>
          </ac:spMkLst>
        </pc:spChg>
      </pc:sldChg>
      <pc:sldChg chg="modSp mod">
        <pc:chgData name="Johnson, Scott" userId="bec97677-f0c6-4bfb-b610-83dc74061801" providerId="ADAL" clId="{15B81170-A9F8-4B35-8169-1B7CD5306462}" dt="2026-03-11T21:45:17.337" v="5" actId="14100"/>
        <pc:sldMkLst>
          <pc:docMk/>
          <pc:sldMk cId="3736561406" sldId="2145707293"/>
        </pc:sldMkLst>
        <pc:spChg chg="mod">
          <ac:chgData name="Johnson, Scott" userId="bec97677-f0c6-4bfb-b610-83dc74061801" providerId="ADAL" clId="{15B81170-A9F8-4B35-8169-1B7CD5306462}" dt="2026-03-11T21:45:17.337" v="5" actId="14100"/>
          <ac:spMkLst>
            <pc:docMk/>
            <pc:sldMk cId="3736561406" sldId="2145707293"/>
            <ac:spMk id="2" creationId="{4166C6E1-5624-1AF5-5795-5BBE262EAB2D}"/>
          </ac:spMkLst>
        </pc:spChg>
      </pc:sldChg>
      <pc:sldChg chg="modSp mod">
        <pc:chgData name="Johnson, Scott" userId="bec97677-f0c6-4bfb-b610-83dc74061801" providerId="ADAL" clId="{15B81170-A9F8-4B35-8169-1B7CD5306462}" dt="2026-03-11T19:15:35.564" v="0" actId="255"/>
        <pc:sldMkLst>
          <pc:docMk/>
          <pc:sldMk cId="554080794" sldId="2145707294"/>
        </pc:sldMkLst>
        <pc:spChg chg="mod">
          <ac:chgData name="Johnson, Scott" userId="bec97677-f0c6-4bfb-b610-83dc74061801" providerId="ADAL" clId="{15B81170-A9F8-4B35-8169-1B7CD5306462}" dt="2026-03-11T19:15:35.564" v="0" actId="255"/>
          <ac:spMkLst>
            <pc:docMk/>
            <pc:sldMk cId="554080794" sldId="2145707294"/>
            <ac:spMk id="8" creationId="{96821600-AC45-1782-66F1-60DD2848EB61}"/>
          </ac:spMkLst>
        </pc:spChg>
      </pc:sldChg>
      <pc:sldChg chg="modSp mod">
        <pc:chgData name="Johnson, Scott" userId="bec97677-f0c6-4bfb-b610-83dc74061801" providerId="ADAL" clId="{15B81170-A9F8-4B35-8169-1B7CD5306462}" dt="2026-03-11T21:44:01.627" v="2" actId="14100"/>
        <pc:sldMkLst>
          <pc:docMk/>
          <pc:sldMk cId="1971662035" sldId="2145707303"/>
        </pc:sldMkLst>
        <pc:spChg chg="mod">
          <ac:chgData name="Johnson, Scott" userId="bec97677-f0c6-4bfb-b610-83dc74061801" providerId="ADAL" clId="{15B81170-A9F8-4B35-8169-1B7CD5306462}" dt="2026-03-11T21:44:01.627" v="2" actId="14100"/>
          <ac:spMkLst>
            <pc:docMk/>
            <pc:sldMk cId="1971662035" sldId="2145707303"/>
            <ac:spMk id="2" creationId="{325E4B87-88FF-3BEA-7994-BDD8670F9F9B}"/>
          </ac:spMkLst>
        </pc:spChg>
      </pc:sldChg>
    </pc:docChg>
  </pc:docChgLst>
  <pc:docChgLst>
    <pc:chgData name="Davis, Naomi" userId="66ba321c-8f1b-49ff-8f82-24302dcc360a" providerId="ADAL" clId="{979691C7-4A7B-45A3-A943-4DD0538994CE}"/>
    <pc:docChg chg="custSel modSld">
      <pc:chgData name="Davis, Naomi" userId="66ba321c-8f1b-49ff-8f82-24302dcc360a" providerId="ADAL" clId="{979691C7-4A7B-45A3-A943-4DD0538994CE}" dt="2026-03-12T12:05:27.729" v="138" actId="20577"/>
      <pc:docMkLst>
        <pc:docMk/>
      </pc:docMkLst>
      <pc:sldChg chg="addSp modSp mod">
        <pc:chgData name="Davis, Naomi" userId="66ba321c-8f1b-49ff-8f82-24302dcc360a" providerId="ADAL" clId="{979691C7-4A7B-45A3-A943-4DD0538994CE}" dt="2026-03-12T12:03:59.873" v="136" actId="20577"/>
        <pc:sldMkLst>
          <pc:docMk/>
          <pc:sldMk cId="101772985" sldId="430"/>
        </pc:sldMkLst>
        <pc:spChg chg="add mod">
          <ac:chgData name="Davis, Naomi" userId="66ba321c-8f1b-49ff-8f82-24302dcc360a" providerId="ADAL" clId="{979691C7-4A7B-45A3-A943-4DD0538994CE}" dt="2026-03-12T12:03:59.873" v="136" actId="20577"/>
          <ac:spMkLst>
            <pc:docMk/>
            <pc:sldMk cId="101772985" sldId="430"/>
            <ac:spMk id="4" creationId="{1AD77438-4AE1-0E87-738C-9C05437EB4A6}"/>
          </ac:spMkLst>
        </pc:spChg>
        <pc:graphicFrameChg chg="modGraphic">
          <ac:chgData name="Davis, Naomi" userId="66ba321c-8f1b-49ff-8f82-24302dcc360a" providerId="ADAL" clId="{979691C7-4A7B-45A3-A943-4DD0538994CE}" dt="2026-03-12T12:03:56.029" v="135" actId="20577"/>
          <ac:graphicFrameMkLst>
            <pc:docMk/>
            <pc:sldMk cId="101772985" sldId="430"/>
            <ac:graphicFrameMk id="2" creationId="{403F1C94-CC97-6125-504D-8123060875D4}"/>
          </ac:graphicFrameMkLst>
        </pc:graphicFrameChg>
      </pc:sldChg>
      <pc:sldChg chg="modSp mod">
        <pc:chgData name="Davis, Naomi" userId="66ba321c-8f1b-49ff-8f82-24302dcc360a" providerId="ADAL" clId="{979691C7-4A7B-45A3-A943-4DD0538994CE}" dt="2026-03-10T19:54:31.528" v="25" actId="1076"/>
        <pc:sldMkLst>
          <pc:docMk/>
          <pc:sldMk cId="7947901" sldId="1166"/>
        </pc:sldMkLst>
        <pc:spChg chg="mod">
          <ac:chgData name="Davis, Naomi" userId="66ba321c-8f1b-49ff-8f82-24302dcc360a" providerId="ADAL" clId="{979691C7-4A7B-45A3-A943-4DD0538994CE}" dt="2026-03-10T19:54:31.528" v="25" actId="1076"/>
          <ac:spMkLst>
            <pc:docMk/>
            <pc:sldMk cId="7947901" sldId="1166"/>
            <ac:spMk id="7" creationId="{00000000-0000-0000-0000-000000000000}"/>
          </ac:spMkLst>
        </pc:spChg>
      </pc:sldChg>
      <pc:sldChg chg="addSp delSp modSp mod">
        <pc:chgData name="Davis, Naomi" userId="66ba321c-8f1b-49ff-8f82-24302dcc360a" providerId="ADAL" clId="{979691C7-4A7B-45A3-A943-4DD0538994CE}" dt="2026-03-10T20:06:57.450" v="93"/>
        <pc:sldMkLst>
          <pc:docMk/>
          <pc:sldMk cId="2484354553" sldId="2145706967"/>
        </pc:sldMkLst>
        <pc:spChg chg="add mod">
          <ac:chgData name="Davis, Naomi" userId="66ba321c-8f1b-49ff-8f82-24302dcc360a" providerId="ADAL" clId="{979691C7-4A7B-45A3-A943-4DD0538994CE}" dt="2026-03-10T20:06:57.450" v="93"/>
          <ac:spMkLst>
            <pc:docMk/>
            <pc:sldMk cId="2484354553" sldId="2145706967"/>
            <ac:spMk id="4" creationId="{9F503F97-96EB-BBC9-5282-F1C6E9B13858}"/>
          </ac:spMkLst>
        </pc:spChg>
      </pc:sldChg>
      <pc:sldChg chg="modSp mod">
        <pc:chgData name="Davis, Naomi" userId="66ba321c-8f1b-49ff-8f82-24302dcc360a" providerId="ADAL" clId="{979691C7-4A7B-45A3-A943-4DD0538994CE}" dt="2026-03-10T19:51:23.150" v="1" actId="20577"/>
        <pc:sldMkLst>
          <pc:docMk/>
          <pc:sldMk cId="967640470" sldId="2145706969"/>
        </pc:sldMkLst>
        <pc:spChg chg="mod">
          <ac:chgData name="Davis, Naomi" userId="66ba321c-8f1b-49ff-8f82-24302dcc360a" providerId="ADAL" clId="{979691C7-4A7B-45A3-A943-4DD0538994CE}" dt="2026-03-10T19:51:23.150" v="1" actId="20577"/>
          <ac:spMkLst>
            <pc:docMk/>
            <pc:sldMk cId="967640470" sldId="2145706969"/>
            <ac:spMk id="2" creationId="{3DB18B68-4036-F067-6EC7-7A44BBBFA884}"/>
          </ac:spMkLst>
        </pc:spChg>
      </pc:sldChg>
      <pc:sldChg chg="modSp mod modCm">
        <pc:chgData name="Davis, Naomi" userId="66ba321c-8f1b-49ff-8f82-24302dcc360a" providerId="ADAL" clId="{979691C7-4A7B-45A3-A943-4DD0538994CE}" dt="2026-03-10T20:05:15.335" v="87" actId="20577"/>
        <pc:sldMkLst>
          <pc:docMk/>
          <pc:sldMk cId="4217482451" sldId="2147478619"/>
        </pc:sldMkLst>
        <pc:spChg chg="mod">
          <ac:chgData name="Davis, Naomi" userId="66ba321c-8f1b-49ff-8f82-24302dcc360a" providerId="ADAL" clId="{979691C7-4A7B-45A3-A943-4DD0538994CE}" dt="2026-03-10T19:53:33.676" v="14" actId="120"/>
          <ac:spMkLst>
            <pc:docMk/>
            <pc:sldMk cId="4217482451" sldId="2147478619"/>
            <ac:spMk id="2" creationId="{033C9776-94EF-4337-BA01-BB783225D9D2}"/>
          </ac:spMkLst>
        </pc:spChg>
        <pc:spChg chg="mod">
          <ac:chgData name="Davis, Naomi" userId="66ba321c-8f1b-49ff-8f82-24302dcc360a" providerId="ADAL" clId="{979691C7-4A7B-45A3-A943-4DD0538994CE}" dt="2026-03-10T20:05:15.335" v="87" actId="20577"/>
          <ac:spMkLst>
            <pc:docMk/>
            <pc:sldMk cId="4217482451" sldId="2147478619"/>
            <ac:spMk id="12" creationId="{014135C1-5E34-7415-7DC7-99D4A903F3DB}"/>
          </ac:spMkLst>
        </pc:spChg>
        <pc:extLst>
          <p:ext xmlns:p="http://schemas.openxmlformats.org/presentationml/2006/main" uri="{D6D511B9-2390-475A-947B-AFAB55BFBCF1}">
            <pc226:cmChg xmlns:pc226="http://schemas.microsoft.com/office/powerpoint/2022/06/main/command" chg="mod">
              <pc226:chgData name="Davis, Naomi" userId="66ba321c-8f1b-49ff-8f82-24302dcc360a" providerId="ADAL" clId="{979691C7-4A7B-45A3-A943-4DD0538994CE}" dt="2026-03-10T20:05:15.335" v="87" actId="20577"/>
              <pc2:cmMkLst xmlns:pc2="http://schemas.microsoft.com/office/powerpoint/2019/9/main/command">
                <pc:docMk/>
                <pc:sldMk cId="4217482451" sldId="2147478619"/>
                <pc2:cmMk id="{CF0C6A5D-6DD0-4899-8980-0A16EF6DF714}"/>
              </pc2:cmMkLst>
            </pc226:cmChg>
          </p:ext>
        </pc:extLst>
      </pc:sldChg>
      <pc:sldChg chg="modSp mod">
        <pc:chgData name="Davis, Naomi" userId="66ba321c-8f1b-49ff-8f82-24302dcc360a" providerId="ADAL" clId="{979691C7-4A7B-45A3-A943-4DD0538994CE}" dt="2026-03-10T19:53:46.258" v="20" actId="1035"/>
        <pc:sldMkLst>
          <pc:docMk/>
          <pc:sldMk cId="4247031890" sldId="2147478620"/>
        </pc:sldMkLst>
        <pc:spChg chg="mod">
          <ac:chgData name="Davis, Naomi" userId="66ba321c-8f1b-49ff-8f82-24302dcc360a" providerId="ADAL" clId="{979691C7-4A7B-45A3-A943-4DD0538994CE}" dt="2026-03-10T19:53:46.258" v="20" actId="1035"/>
          <ac:spMkLst>
            <pc:docMk/>
            <pc:sldMk cId="4247031890" sldId="2147478620"/>
            <ac:spMk id="2" creationId="{0567F620-CB43-ADA1-CBDF-AFC304B98E3B}"/>
          </ac:spMkLst>
        </pc:spChg>
      </pc:sldChg>
      <pc:sldChg chg="modSp mod modCm">
        <pc:chgData name="Davis, Naomi" userId="66ba321c-8f1b-49ff-8f82-24302dcc360a" providerId="ADAL" clId="{979691C7-4A7B-45A3-A943-4DD0538994CE}" dt="2026-03-10T20:03:50.233" v="34" actId="20577"/>
        <pc:sldMkLst>
          <pc:docMk/>
          <pc:sldMk cId="4131535741" sldId="2147478622"/>
        </pc:sldMkLst>
        <pc:spChg chg="mod">
          <ac:chgData name="Davis, Naomi" userId="66ba321c-8f1b-49ff-8f82-24302dcc360a" providerId="ADAL" clId="{979691C7-4A7B-45A3-A943-4DD0538994CE}" dt="2026-03-10T19:52:06.708" v="10" actId="20577"/>
          <ac:spMkLst>
            <pc:docMk/>
            <pc:sldMk cId="4131535741" sldId="2147478622"/>
            <ac:spMk id="2" creationId="{EC6BBE7D-78BF-2805-95B7-8F9D7B0FA08B}"/>
          </ac:spMkLst>
        </pc:spChg>
        <pc:spChg chg="mod">
          <ac:chgData name="Davis, Naomi" userId="66ba321c-8f1b-49ff-8f82-24302dcc360a" providerId="ADAL" clId="{979691C7-4A7B-45A3-A943-4DD0538994CE}" dt="2026-03-10T20:03:50.233" v="34" actId="20577"/>
          <ac:spMkLst>
            <pc:docMk/>
            <pc:sldMk cId="4131535741" sldId="2147478622"/>
            <ac:spMk id="3" creationId="{05BBD9D6-FCFE-6206-BEDA-1BFA117F1E5D}"/>
          </ac:spMkLst>
        </pc:spChg>
        <pc:extLst>
          <p:ext xmlns:p="http://schemas.openxmlformats.org/presentationml/2006/main" uri="{D6D511B9-2390-475A-947B-AFAB55BFBCF1}">
            <pc226:cmChg xmlns:pc226="http://schemas.microsoft.com/office/powerpoint/2022/06/main/command" chg="mod">
              <pc226:chgData name="Davis, Naomi" userId="66ba321c-8f1b-49ff-8f82-24302dcc360a" providerId="ADAL" clId="{979691C7-4A7B-45A3-A943-4DD0538994CE}" dt="2026-03-10T20:03:50.233" v="34" actId="20577"/>
              <pc2:cmMkLst xmlns:pc2="http://schemas.microsoft.com/office/powerpoint/2019/9/main/command">
                <pc:docMk/>
                <pc:sldMk cId="4131535741" sldId="2147478622"/>
                <pc2:cmMk id="{17DD3D05-8FAC-4D1B-8C27-C683367FC069}"/>
              </pc2:cmMkLst>
            </pc226:cmChg>
          </p:ext>
        </pc:extLst>
      </pc:sldChg>
      <pc:sldChg chg="modSp mod modCm">
        <pc:chgData name="Davis, Naomi" userId="66ba321c-8f1b-49ff-8f82-24302dcc360a" providerId="ADAL" clId="{979691C7-4A7B-45A3-A943-4DD0538994CE}" dt="2026-03-10T20:04:28.914" v="74" actId="20577"/>
        <pc:sldMkLst>
          <pc:docMk/>
          <pc:sldMk cId="264132387" sldId="2147478623"/>
        </pc:sldMkLst>
        <pc:spChg chg="mod">
          <ac:chgData name="Davis, Naomi" userId="66ba321c-8f1b-49ff-8f82-24302dcc360a" providerId="ADAL" clId="{979691C7-4A7B-45A3-A943-4DD0538994CE}" dt="2026-03-10T19:51:57.796" v="8" actId="120"/>
          <ac:spMkLst>
            <pc:docMk/>
            <pc:sldMk cId="264132387" sldId="2147478623"/>
            <ac:spMk id="2" creationId="{3618CAEF-1D35-E4EF-7D0E-AB05F33A389A}"/>
          </ac:spMkLst>
        </pc:spChg>
        <pc:spChg chg="mod">
          <ac:chgData name="Davis, Naomi" userId="66ba321c-8f1b-49ff-8f82-24302dcc360a" providerId="ADAL" clId="{979691C7-4A7B-45A3-A943-4DD0538994CE}" dt="2026-03-10T20:04:28.914" v="74" actId="20577"/>
          <ac:spMkLst>
            <pc:docMk/>
            <pc:sldMk cId="264132387" sldId="2147478623"/>
            <ac:spMk id="5" creationId="{9E3FF2DD-D109-30B7-5204-66B9FC960E75}"/>
          </ac:spMkLst>
        </pc:spChg>
        <pc:extLst>
          <p:ext xmlns:p="http://schemas.openxmlformats.org/presentationml/2006/main" uri="{D6D511B9-2390-475A-947B-AFAB55BFBCF1}">
            <pc226:cmChg xmlns:pc226="http://schemas.microsoft.com/office/powerpoint/2022/06/main/command" chg="mod">
              <pc226:chgData name="Davis, Naomi" userId="66ba321c-8f1b-49ff-8f82-24302dcc360a" providerId="ADAL" clId="{979691C7-4A7B-45A3-A943-4DD0538994CE}" dt="2026-03-10T20:04:28.914" v="74" actId="20577"/>
              <pc2:cmMkLst xmlns:pc2="http://schemas.microsoft.com/office/powerpoint/2019/9/main/command">
                <pc:docMk/>
                <pc:sldMk cId="264132387" sldId="2147478623"/>
                <pc2:cmMk id="{3E769708-1A05-47FD-85C9-77E1E9B95745}"/>
              </pc2:cmMkLst>
            </pc226:cmChg>
            <pc226:cmChg xmlns:pc226="http://schemas.microsoft.com/office/powerpoint/2022/06/main/command" chg="mod">
              <pc226:chgData name="Davis, Naomi" userId="66ba321c-8f1b-49ff-8f82-24302dcc360a" providerId="ADAL" clId="{979691C7-4A7B-45A3-A943-4DD0538994CE}" dt="2026-03-10T20:04:28.914" v="74" actId="20577"/>
              <pc2:cmMkLst xmlns:pc2="http://schemas.microsoft.com/office/powerpoint/2019/9/main/command">
                <pc:docMk/>
                <pc:sldMk cId="264132387" sldId="2147478623"/>
                <pc2:cmMk id="{E04DDAE2-624B-48EE-8C21-BAA41E3F0329}"/>
              </pc2:cmMkLst>
            </pc226:cmChg>
          </p:ext>
        </pc:extLst>
      </pc:sldChg>
      <pc:sldChg chg="modSp mod">
        <pc:chgData name="Davis, Naomi" userId="66ba321c-8f1b-49ff-8f82-24302dcc360a" providerId="ADAL" clId="{979691C7-4A7B-45A3-A943-4DD0538994CE}" dt="2026-03-10T19:54:38.992" v="27" actId="20577"/>
        <pc:sldMkLst>
          <pc:docMk/>
          <pc:sldMk cId="653191011" sldId="2147478624"/>
        </pc:sldMkLst>
        <pc:spChg chg="mod">
          <ac:chgData name="Davis, Naomi" userId="66ba321c-8f1b-49ff-8f82-24302dcc360a" providerId="ADAL" clId="{979691C7-4A7B-45A3-A943-4DD0538994CE}" dt="2026-03-10T19:54:38.992" v="27" actId="20577"/>
          <ac:spMkLst>
            <pc:docMk/>
            <pc:sldMk cId="653191011" sldId="2147478624"/>
            <ac:spMk id="2" creationId="{463ED97B-85DB-A714-7972-CD24C53B16CB}"/>
          </ac:spMkLst>
        </pc:spChg>
      </pc:sldChg>
      <pc:sldChg chg="modSp mod modCm">
        <pc:chgData name="Davis, Naomi" userId="66ba321c-8f1b-49ff-8f82-24302dcc360a" providerId="ADAL" clId="{979691C7-4A7B-45A3-A943-4DD0538994CE}" dt="2026-03-10T20:04:55.557" v="76" actId="20577"/>
        <pc:sldMkLst>
          <pc:docMk/>
          <pc:sldMk cId="194724847" sldId="2147478628"/>
        </pc:sldMkLst>
        <pc:spChg chg="mod">
          <ac:chgData name="Davis, Naomi" userId="66ba321c-8f1b-49ff-8f82-24302dcc360a" providerId="ADAL" clId="{979691C7-4A7B-45A3-A943-4DD0538994CE}" dt="2026-03-10T19:53:29.188" v="13" actId="120"/>
          <ac:spMkLst>
            <pc:docMk/>
            <pc:sldMk cId="194724847" sldId="2147478628"/>
            <ac:spMk id="2" creationId="{E906FD2B-BD8E-6BB3-6793-997E22FA95FD}"/>
          </ac:spMkLst>
        </pc:spChg>
        <pc:spChg chg="mod">
          <ac:chgData name="Davis, Naomi" userId="66ba321c-8f1b-49ff-8f82-24302dcc360a" providerId="ADAL" clId="{979691C7-4A7B-45A3-A943-4DD0538994CE}" dt="2026-03-10T20:04:55.557" v="76" actId="20577"/>
          <ac:spMkLst>
            <pc:docMk/>
            <pc:sldMk cId="194724847" sldId="2147478628"/>
            <ac:spMk id="12" creationId="{343D1148-3FCD-6A4B-3E53-C03B8D6B0F92}"/>
          </ac:spMkLst>
        </pc:spChg>
        <pc:extLst>
          <p:ext xmlns:p="http://schemas.openxmlformats.org/presentationml/2006/main" uri="{D6D511B9-2390-475A-947B-AFAB55BFBCF1}">
            <pc226:cmChg xmlns:pc226="http://schemas.microsoft.com/office/powerpoint/2022/06/main/command" chg="mod">
              <pc226:chgData name="Davis, Naomi" userId="66ba321c-8f1b-49ff-8f82-24302dcc360a" providerId="ADAL" clId="{979691C7-4A7B-45A3-A943-4DD0538994CE}" dt="2026-03-10T20:04:55.557" v="76" actId="20577"/>
              <pc2:cmMkLst xmlns:pc2="http://schemas.microsoft.com/office/powerpoint/2019/9/main/command">
                <pc:docMk/>
                <pc:sldMk cId="194724847" sldId="2147478628"/>
                <pc2:cmMk id="{D4327546-B99C-46A0-B171-A3767B7C6B11}"/>
              </pc2:cmMkLst>
            </pc226:cmChg>
          </p:ext>
        </pc:extLst>
      </pc:sldChg>
      <pc:sldChg chg="modSp mod">
        <pc:chgData name="Davis, Naomi" userId="66ba321c-8f1b-49ff-8f82-24302dcc360a" providerId="ADAL" clId="{979691C7-4A7B-45A3-A943-4DD0538994CE}" dt="2026-03-10T19:54:17.317" v="23" actId="20577"/>
        <pc:sldMkLst>
          <pc:docMk/>
          <pc:sldMk cId="3753323058" sldId="2147478629"/>
        </pc:sldMkLst>
        <pc:spChg chg="mod">
          <ac:chgData name="Davis, Naomi" userId="66ba321c-8f1b-49ff-8f82-24302dcc360a" providerId="ADAL" clId="{979691C7-4A7B-45A3-A943-4DD0538994CE}" dt="2026-03-10T19:54:17.317" v="23" actId="20577"/>
          <ac:spMkLst>
            <pc:docMk/>
            <pc:sldMk cId="3753323058" sldId="2147478629"/>
            <ac:spMk id="2" creationId="{A18633A5-36C0-2D4B-BB27-4522B8B162B7}"/>
          </ac:spMkLst>
        </pc:spChg>
      </pc:sldChg>
      <pc:sldChg chg="modSp mod">
        <pc:chgData name="Davis, Naomi" userId="66ba321c-8f1b-49ff-8f82-24302dcc360a" providerId="ADAL" clId="{979691C7-4A7B-45A3-A943-4DD0538994CE}" dt="2026-03-10T19:52:18.318" v="12" actId="20577"/>
        <pc:sldMkLst>
          <pc:docMk/>
          <pc:sldMk cId="3987730237" sldId="2147478636"/>
        </pc:sldMkLst>
        <pc:spChg chg="mod">
          <ac:chgData name="Davis, Naomi" userId="66ba321c-8f1b-49ff-8f82-24302dcc360a" providerId="ADAL" clId="{979691C7-4A7B-45A3-A943-4DD0538994CE}" dt="2026-03-10T19:52:18.318" v="12" actId="20577"/>
          <ac:spMkLst>
            <pc:docMk/>
            <pc:sldMk cId="3987730237" sldId="2147478636"/>
            <ac:spMk id="2" creationId="{EBEF3E8C-93CB-C2B1-1178-63E05A4FFD59}"/>
          </ac:spMkLst>
        </pc:spChg>
      </pc:sldChg>
      <pc:sldChg chg="modSp mod">
        <pc:chgData name="Davis, Naomi" userId="66ba321c-8f1b-49ff-8f82-24302dcc360a" providerId="ADAL" clId="{979691C7-4A7B-45A3-A943-4DD0538994CE}" dt="2026-03-10T19:54:44.110" v="29" actId="20577"/>
        <pc:sldMkLst>
          <pc:docMk/>
          <pc:sldMk cId="2382952481" sldId="2147478638"/>
        </pc:sldMkLst>
        <pc:spChg chg="mod">
          <ac:chgData name="Davis, Naomi" userId="66ba321c-8f1b-49ff-8f82-24302dcc360a" providerId="ADAL" clId="{979691C7-4A7B-45A3-A943-4DD0538994CE}" dt="2026-03-10T19:54:44.110" v="29" actId="20577"/>
          <ac:spMkLst>
            <pc:docMk/>
            <pc:sldMk cId="2382952481" sldId="2147478638"/>
            <ac:spMk id="2" creationId="{62616160-19AA-0CA0-743F-C9FA95E0CFC2}"/>
          </ac:spMkLst>
        </pc:spChg>
      </pc:sldChg>
      <pc:sldChg chg="modSp mod">
        <pc:chgData name="Davis, Naomi" userId="66ba321c-8f1b-49ff-8f82-24302dcc360a" providerId="ADAL" clId="{979691C7-4A7B-45A3-A943-4DD0538994CE}" dt="2026-03-10T20:06:35.250" v="91" actId="115"/>
        <pc:sldMkLst>
          <pc:docMk/>
          <pc:sldMk cId="2184756337" sldId="2147478640"/>
        </pc:sldMkLst>
        <pc:spChg chg="mod">
          <ac:chgData name="Davis, Naomi" userId="66ba321c-8f1b-49ff-8f82-24302dcc360a" providerId="ADAL" clId="{979691C7-4A7B-45A3-A943-4DD0538994CE}" dt="2026-03-10T20:06:35.250" v="91" actId="115"/>
          <ac:spMkLst>
            <pc:docMk/>
            <pc:sldMk cId="2184756337" sldId="2147478640"/>
            <ac:spMk id="6" creationId="{8658DDCF-145D-0AD7-12F1-ECDECA30DBAA}"/>
          </ac:spMkLst>
        </pc:spChg>
        <pc:graphicFrameChg chg="mod">
          <ac:chgData name="Davis, Naomi" userId="66ba321c-8f1b-49ff-8f82-24302dcc360a" providerId="ADAL" clId="{979691C7-4A7B-45A3-A943-4DD0538994CE}" dt="2026-03-10T20:06:13.932" v="88"/>
          <ac:graphicFrameMkLst>
            <pc:docMk/>
            <pc:sldMk cId="2184756337" sldId="2147478640"/>
            <ac:graphicFrameMk id="5" creationId="{C53D2C13-70FB-412C-424B-B89E8EDF3A50}"/>
          </ac:graphicFrameMkLst>
        </pc:graphicFrameChg>
      </pc:sldChg>
      <pc:sldChg chg="modSp mod">
        <pc:chgData name="Davis, Naomi" userId="66ba321c-8f1b-49ff-8f82-24302dcc360a" providerId="ADAL" clId="{979691C7-4A7B-45A3-A943-4DD0538994CE}" dt="2026-03-10T19:51:42.343" v="5" actId="20577"/>
        <pc:sldMkLst>
          <pc:docMk/>
          <pc:sldMk cId="4000517059" sldId="2147478642"/>
        </pc:sldMkLst>
        <pc:spChg chg="mod">
          <ac:chgData name="Davis, Naomi" userId="66ba321c-8f1b-49ff-8f82-24302dcc360a" providerId="ADAL" clId="{979691C7-4A7B-45A3-A943-4DD0538994CE}" dt="2026-03-10T19:51:42.343" v="5" actId="20577"/>
          <ac:spMkLst>
            <pc:docMk/>
            <pc:sldMk cId="4000517059" sldId="2147478642"/>
            <ac:spMk id="2" creationId="{EC5B6B6E-A956-9627-A492-99EAA440DD5B}"/>
          </ac:spMkLst>
        </pc:spChg>
      </pc:sldChg>
      <pc:sldChg chg="modSp mod">
        <pc:chgData name="Davis, Naomi" userId="66ba321c-8f1b-49ff-8f82-24302dcc360a" providerId="ADAL" clId="{979691C7-4A7B-45A3-A943-4DD0538994CE}" dt="2026-03-10T19:51:50.411" v="7" actId="20577"/>
        <pc:sldMkLst>
          <pc:docMk/>
          <pc:sldMk cId="1428348839" sldId="2147478643"/>
        </pc:sldMkLst>
        <pc:spChg chg="mod">
          <ac:chgData name="Davis, Naomi" userId="66ba321c-8f1b-49ff-8f82-24302dcc360a" providerId="ADAL" clId="{979691C7-4A7B-45A3-A943-4DD0538994CE}" dt="2026-03-10T19:51:50.411" v="7" actId="20577"/>
          <ac:spMkLst>
            <pc:docMk/>
            <pc:sldMk cId="1428348839" sldId="2147478643"/>
            <ac:spMk id="2" creationId="{F4648AB9-69E4-AD2C-C1E3-26ECD59C60F9}"/>
          </ac:spMkLst>
        </pc:spChg>
      </pc:sldChg>
      <pc:sldChg chg="modSp mod">
        <pc:chgData name="Davis, Naomi" userId="66ba321c-8f1b-49ff-8f82-24302dcc360a" providerId="ADAL" clId="{979691C7-4A7B-45A3-A943-4DD0538994CE}" dt="2026-03-12T12:05:27.729" v="138" actId="20577"/>
        <pc:sldMkLst>
          <pc:docMk/>
          <pc:sldMk cId="4240598078" sldId="2147478644"/>
        </pc:sldMkLst>
        <pc:spChg chg="mod">
          <ac:chgData name="Davis, Naomi" userId="66ba321c-8f1b-49ff-8f82-24302dcc360a" providerId="ADAL" clId="{979691C7-4A7B-45A3-A943-4DD0538994CE}" dt="2026-03-12T12:05:27.729" v="138" actId="20577"/>
          <ac:spMkLst>
            <pc:docMk/>
            <pc:sldMk cId="4240598078" sldId="2147478644"/>
            <ac:spMk id="2" creationId="{18377B4B-0BE3-3AC9-B5E7-0A6356E2179C}"/>
          </ac:spMkLst>
        </pc:spChg>
      </pc:sldChg>
    </pc:docChg>
  </pc:docChgLst>
  <pc:docChgLst>
    <pc:chgData name="Muffoletto, Jamie" userId="daf1e3c6-8137-448a-b141-d23049d419b5" providerId="ADAL" clId="{6707C96A-2FD2-439C-9F78-3BE9477FF296}"/>
    <pc:docChg chg="undo custSel addSld delSld modSld">
      <pc:chgData name="Muffoletto, Jamie" userId="daf1e3c6-8137-448a-b141-d23049d419b5" providerId="ADAL" clId="{6707C96A-2FD2-439C-9F78-3BE9477FF296}" dt="2026-03-23T12:51:25.765" v="1548" actId="962"/>
      <pc:docMkLst>
        <pc:docMk/>
      </pc:docMkLst>
      <pc:sldChg chg="addSp delSp modSp mod">
        <pc:chgData name="Muffoletto, Jamie" userId="daf1e3c6-8137-448a-b141-d23049d419b5" providerId="ADAL" clId="{6707C96A-2FD2-439C-9F78-3BE9477FF296}" dt="2026-03-23T12:50:30.027" v="1422" actId="13244"/>
        <pc:sldMkLst>
          <pc:docMk/>
          <pc:sldMk cId="101772985" sldId="430"/>
        </pc:sldMkLst>
        <pc:spChg chg="ord">
          <ac:chgData name="Muffoletto, Jamie" userId="daf1e3c6-8137-448a-b141-d23049d419b5" providerId="ADAL" clId="{6707C96A-2FD2-439C-9F78-3BE9477FF296}" dt="2026-03-23T12:50:30.027" v="1422" actId="13244"/>
          <ac:spMkLst>
            <pc:docMk/>
            <pc:sldMk cId="101772985" sldId="430"/>
            <ac:spMk id="4" creationId="{1AD77438-4AE1-0E87-738C-9C05437EB4A6}"/>
          </ac:spMkLst>
        </pc:spChg>
        <pc:spChg chg="del">
          <ac:chgData name="Muffoletto, Jamie" userId="daf1e3c6-8137-448a-b141-d23049d419b5" providerId="ADAL" clId="{6707C96A-2FD2-439C-9F78-3BE9477FF296}" dt="2026-03-23T12:49:31.566" v="1272" actId="478"/>
          <ac:spMkLst>
            <pc:docMk/>
            <pc:sldMk cId="101772985" sldId="430"/>
            <ac:spMk id="6" creationId="{D30863D2-7CD1-DDA7-05FA-CC514C1796DA}"/>
          </ac:spMkLst>
        </pc:spChg>
        <pc:spChg chg="del">
          <ac:chgData name="Muffoletto, Jamie" userId="daf1e3c6-8137-448a-b141-d23049d419b5" providerId="ADAL" clId="{6707C96A-2FD2-439C-9F78-3BE9477FF296}" dt="2026-03-23T12:47:37" v="1269" actId="478"/>
          <ac:spMkLst>
            <pc:docMk/>
            <pc:sldMk cId="101772985" sldId="430"/>
            <ac:spMk id="7" creationId="{40487E01-A0F7-19C9-6952-F57E405D5BFA}"/>
          </ac:spMkLst>
        </pc:spChg>
        <pc:spChg chg="del">
          <ac:chgData name="Muffoletto, Jamie" userId="daf1e3c6-8137-448a-b141-d23049d419b5" providerId="ADAL" clId="{6707C96A-2FD2-439C-9F78-3BE9477FF296}" dt="2026-03-23T12:49:31.566" v="1272" actId="478"/>
          <ac:spMkLst>
            <pc:docMk/>
            <pc:sldMk cId="101772985" sldId="430"/>
            <ac:spMk id="8" creationId="{7423BCEB-B24C-06FC-D542-F8F84C0DA416}"/>
          </ac:spMkLst>
        </pc:spChg>
        <pc:spChg chg="del">
          <ac:chgData name="Muffoletto, Jamie" userId="daf1e3c6-8137-448a-b141-d23049d419b5" providerId="ADAL" clId="{6707C96A-2FD2-439C-9F78-3BE9477FF296}" dt="2026-03-23T12:49:31.566" v="1272" actId="478"/>
          <ac:spMkLst>
            <pc:docMk/>
            <pc:sldMk cId="101772985" sldId="430"/>
            <ac:spMk id="9" creationId="{71F58D4C-F9CA-962E-BE2D-8AD72FA4473E}"/>
          </ac:spMkLst>
        </pc:spChg>
        <pc:spChg chg="del">
          <ac:chgData name="Muffoletto, Jamie" userId="daf1e3c6-8137-448a-b141-d23049d419b5" providerId="ADAL" clId="{6707C96A-2FD2-439C-9F78-3BE9477FF296}" dt="2026-03-23T12:49:31.566" v="1272" actId="478"/>
          <ac:spMkLst>
            <pc:docMk/>
            <pc:sldMk cId="101772985" sldId="430"/>
            <ac:spMk id="10" creationId="{2750EC3C-0FF6-4827-B277-0CEA13CF6488}"/>
          </ac:spMkLst>
        </pc:spChg>
        <pc:spChg chg="ord">
          <ac:chgData name="Muffoletto, Jamie" userId="daf1e3c6-8137-448a-b141-d23049d419b5" providerId="ADAL" clId="{6707C96A-2FD2-439C-9F78-3BE9477FF296}" dt="2026-03-23T12:50:21.787" v="1421" actId="13244"/>
          <ac:spMkLst>
            <pc:docMk/>
            <pc:sldMk cId="101772985" sldId="430"/>
            <ac:spMk id="11" creationId="{25B38199-03F0-BF89-A12A-B8C16B4ECFD6}"/>
          </ac:spMkLst>
        </pc:spChg>
        <pc:graphicFrameChg chg="del mod">
          <ac:chgData name="Muffoletto, Jamie" userId="daf1e3c6-8137-448a-b141-d23049d419b5" providerId="ADAL" clId="{6707C96A-2FD2-439C-9F78-3BE9477FF296}" dt="2026-03-23T12:49:38.336" v="1274" actId="478"/>
          <ac:graphicFrameMkLst>
            <pc:docMk/>
            <pc:sldMk cId="101772985" sldId="430"/>
            <ac:graphicFrameMk id="2" creationId="{403F1C94-CC97-6125-504D-8123060875D4}"/>
          </ac:graphicFrameMkLst>
        </pc:graphicFrameChg>
        <pc:picChg chg="add mod">
          <ac:chgData name="Muffoletto, Jamie" userId="daf1e3c6-8137-448a-b141-d23049d419b5" providerId="ADAL" clId="{6707C96A-2FD2-439C-9F78-3BE9477FF296}" dt="2026-03-23T12:50:07.690" v="1420" actId="962"/>
          <ac:picMkLst>
            <pc:docMk/>
            <pc:sldMk cId="101772985" sldId="430"/>
            <ac:picMk id="13" creationId="{8CE53741-D686-476B-E24E-AD60D893ABDB}"/>
          </ac:picMkLst>
        </pc:picChg>
      </pc:sldChg>
      <pc:sldChg chg="modSp mod">
        <pc:chgData name="Muffoletto, Jamie" userId="daf1e3c6-8137-448a-b141-d23049d419b5" providerId="ADAL" clId="{6707C96A-2FD2-439C-9F78-3BE9477FF296}" dt="2026-03-10T13:05:40.897" v="20" actId="2711"/>
        <pc:sldMkLst>
          <pc:docMk/>
          <pc:sldMk cId="3036487181" sldId="2145706919"/>
        </pc:sldMkLst>
        <pc:spChg chg="mod">
          <ac:chgData name="Muffoletto, Jamie" userId="daf1e3c6-8137-448a-b141-d23049d419b5" providerId="ADAL" clId="{6707C96A-2FD2-439C-9F78-3BE9477FF296}" dt="2026-03-10T13:05:35.003" v="19" actId="27636"/>
          <ac:spMkLst>
            <pc:docMk/>
            <pc:sldMk cId="3036487181" sldId="2145706919"/>
            <ac:spMk id="13" creationId="{1A8D557E-B87E-5812-3C09-A5C15ABE98A7}"/>
          </ac:spMkLst>
        </pc:spChg>
        <pc:spChg chg="mod">
          <ac:chgData name="Muffoletto, Jamie" userId="daf1e3c6-8137-448a-b141-d23049d419b5" providerId="ADAL" clId="{6707C96A-2FD2-439C-9F78-3BE9477FF296}" dt="2026-03-10T13:05:40.897" v="20" actId="2711"/>
          <ac:spMkLst>
            <pc:docMk/>
            <pc:sldMk cId="3036487181" sldId="2145706919"/>
            <ac:spMk id="15" creationId="{168F187D-A5AD-0D06-3D86-5762D6D3B539}"/>
          </ac:spMkLst>
        </pc:spChg>
      </pc:sldChg>
      <pc:sldChg chg="modSp mod">
        <pc:chgData name="Muffoletto, Jamie" userId="daf1e3c6-8137-448a-b141-d23049d419b5" providerId="ADAL" clId="{6707C96A-2FD2-439C-9F78-3BE9477FF296}" dt="2026-03-10T13:09:34.481" v="210" actId="20577"/>
        <pc:sldMkLst>
          <pc:docMk/>
          <pc:sldMk cId="2574992220" sldId="2145706922"/>
        </pc:sldMkLst>
        <pc:spChg chg="mod">
          <ac:chgData name="Muffoletto, Jamie" userId="daf1e3c6-8137-448a-b141-d23049d419b5" providerId="ADAL" clId="{6707C96A-2FD2-439C-9F78-3BE9477FF296}" dt="2026-03-10T13:06:17.375" v="78" actId="20577"/>
          <ac:spMkLst>
            <pc:docMk/>
            <pc:sldMk cId="2574992220" sldId="2145706922"/>
            <ac:spMk id="4" creationId="{9030C576-04C3-107C-650F-650C6A72A6D7}"/>
          </ac:spMkLst>
        </pc:spChg>
        <pc:spChg chg="mod">
          <ac:chgData name="Muffoletto, Jamie" userId="daf1e3c6-8137-448a-b141-d23049d419b5" providerId="ADAL" clId="{6707C96A-2FD2-439C-9F78-3BE9477FF296}" dt="2026-03-10T13:09:34.481" v="210" actId="20577"/>
          <ac:spMkLst>
            <pc:docMk/>
            <pc:sldMk cId="2574992220" sldId="2145706922"/>
            <ac:spMk id="11" creationId="{B0773B04-EA28-7C3E-6372-D181D8E283EE}"/>
          </ac:spMkLst>
        </pc:spChg>
      </pc:sldChg>
      <pc:sldChg chg="addSp delSp modSp mod">
        <pc:chgData name="Muffoletto, Jamie" userId="daf1e3c6-8137-448a-b141-d23049d419b5" providerId="ADAL" clId="{6707C96A-2FD2-439C-9F78-3BE9477FF296}" dt="2026-03-23T12:51:25.765" v="1548" actId="962"/>
        <pc:sldMkLst>
          <pc:docMk/>
          <pc:sldMk cId="3810259247" sldId="2145706968"/>
        </pc:sldMkLst>
        <pc:spChg chg="del">
          <ac:chgData name="Muffoletto, Jamie" userId="daf1e3c6-8137-448a-b141-d23049d419b5" providerId="ADAL" clId="{6707C96A-2FD2-439C-9F78-3BE9477FF296}" dt="2026-03-23T12:50:50.414" v="1425" actId="478"/>
          <ac:spMkLst>
            <pc:docMk/>
            <pc:sldMk cId="3810259247" sldId="2145706968"/>
            <ac:spMk id="2" creationId="{AB6BD064-ED61-30B5-230B-A79008AF256A}"/>
          </ac:spMkLst>
        </pc:spChg>
        <pc:spChg chg="del">
          <ac:chgData name="Muffoletto, Jamie" userId="daf1e3c6-8137-448a-b141-d23049d419b5" providerId="ADAL" clId="{6707C96A-2FD2-439C-9F78-3BE9477FF296}" dt="2026-03-23T12:50:49.033" v="1424" actId="478"/>
          <ac:spMkLst>
            <pc:docMk/>
            <pc:sldMk cId="3810259247" sldId="2145706968"/>
            <ac:spMk id="8" creationId="{C001978C-99C9-8379-5C18-5E72F6AD6CC8}"/>
          </ac:spMkLst>
        </pc:spChg>
        <pc:spChg chg="del">
          <ac:chgData name="Muffoletto, Jamie" userId="daf1e3c6-8137-448a-b141-d23049d419b5" providerId="ADAL" clId="{6707C96A-2FD2-439C-9F78-3BE9477FF296}" dt="2026-03-23T12:50:45.008" v="1423" actId="478"/>
          <ac:spMkLst>
            <pc:docMk/>
            <pc:sldMk cId="3810259247" sldId="2145706968"/>
            <ac:spMk id="14" creationId="{55D5D967-867A-CB6F-CF30-30AC73B686B3}"/>
          </ac:spMkLst>
        </pc:spChg>
        <pc:spChg chg="del">
          <ac:chgData name="Muffoletto, Jamie" userId="daf1e3c6-8137-448a-b141-d23049d419b5" providerId="ADAL" clId="{6707C96A-2FD2-439C-9F78-3BE9477FF296}" dt="2026-03-23T12:50:45.008" v="1423" actId="478"/>
          <ac:spMkLst>
            <pc:docMk/>
            <pc:sldMk cId="3810259247" sldId="2145706968"/>
            <ac:spMk id="15" creationId="{BE611331-B0AD-A54F-A49F-BFEC13F10F77}"/>
          </ac:spMkLst>
        </pc:spChg>
        <pc:spChg chg="del">
          <ac:chgData name="Muffoletto, Jamie" userId="daf1e3c6-8137-448a-b141-d23049d419b5" providerId="ADAL" clId="{6707C96A-2FD2-439C-9F78-3BE9477FF296}" dt="2026-03-23T12:50:45.008" v="1423" actId="478"/>
          <ac:spMkLst>
            <pc:docMk/>
            <pc:sldMk cId="3810259247" sldId="2145706968"/>
            <ac:spMk id="16" creationId="{E524BCBF-9A0C-FF17-D50F-31F0B23D0C1B}"/>
          </ac:spMkLst>
        </pc:spChg>
        <pc:spChg chg="del">
          <ac:chgData name="Muffoletto, Jamie" userId="daf1e3c6-8137-448a-b141-d23049d419b5" providerId="ADAL" clId="{6707C96A-2FD2-439C-9F78-3BE9477FF296}" dt="2026-03-23T12:50:45.008" v="1423" actId="478"/>
          <ac:spMkLst>
            <pc:docMk/>
            <pc:sldMk cId="3810259247" sldId="2145706968"/>
            <ac:spMk id="17" creationId="{469FDE1E-E1E7-B8D7-B73A-C34DBA695EF7}"/>
          </ac:spMkLst>
        </pc:spChg>
        <pc:spChg chg="del">
          <ac:chgData name="Muffoletto, Jamie" userId="daf1e3c6-8137-448a-b141-d23049d419b5" providerId="ADAL" clId="{6707C96A-2FD2-439C-9F78-3BE9477FF296}" dt="2026-03-23T12:50:45.008" v="1423" actId="478"/>
          <ac:spMkLst>
            <pc:docMk/>
            <pc:sldMk cId="3810259247" sldId="2145706968"/>
            <ac:spMk id="18" creationId="{6658F2F8-0B67-B31C-D1A6-838F544E2CDC}"/>
          </ac:spMkLst>
        </pc:spChg>
        <pc:grpChg chg="del mod">
          <ac:chgData name="Muffoletto, Jamie" userId="daf1e3c6-8137-448a-b141-d23049d419b5" providerId="ADAL" clId="{6707C96A-2FD2-439C-9F78-3BE9477FF296}" dt="2026-03-23T12:50:45.008" v="1423" actId="478"/>
          <ac:grpSpMkLst>
            <pc:docMk/>
            <pc:sldMk cId="3810259247" sldId="2145706968"/>
            <ac:grpSpMk id="7" creationId="{B2426086-E9A4-46E6-ED47-CD6DBB7FFE29}"/>
          </ac:grpSpMkLst>
        </pc:grpChg>
        <pc:graphicFrameChg chg="del">
          <ac:chgData name="Muffoletto, Jamie" userId="daf1e3c6-8137-448a-b141-d23049d419b5" providerId="ADAL" clId="{6707C96A-2FD2-439C-9F78-3BE9477FF296}" dt="2026-03-23T12:50:54.415" v="1426" actId="478"/>
          <ac:graphicFrameMkLst>
            <pc:docMk/>
            <pc:sldMk cId="3810259247" sldId="2145706968"/>
            <ac:graphicFrameMk id="9" creationId="{5C8B1DDD-C007-DD56-6987-C0F27FB2B02D}"/>
          </ac:graphicFrameMkLst>
        </pc:graphicFrameChg>
        <pc:picChg chg="add mod">
          <ac:chgData name="Muffoletto, Jamie" userId="daf1e3c6-8137-448a-b141-d23049d419b5" providerId="ADAL" clId="{6707C96A-2FD2-439C-9F78-3BE9477FF296}" dt="2026-03-23T12:51:25.765" v="1548" actId="962"/>
          <ac:picMkLst>
            <pc:docMk/>
            <pc:sldMk cId="3810259247" sldId="2145706968"/>
            <ac:picMk id="11" creationId="{BBAFD7BC-3365-54CF-C9BE-6ADDAE1592C1}"/>
          </ac:picMkLst>
        </pc:picChg>
      </pc:sldChg>
      <pc:sldChg chg="modSp mod">
        <pc:chgData name="Muffoletto, Jamie" userId="daf1e3c6-8137-448a-b141-d23049d419b5" providerId="ADAL" clId="{6707C96A-2FD2-439C-9F78-3BE9477FF296}" dt="2026-03-10T14:22:04.197" v="292" actId="14100"/>
        <pc:sldMkLst>
          <pc:docMk/>
          <pc:sldMk cId="967640470" sldId="2145706969"/>
        </pc:sldMkLst>
        <pc:spChg chg="mod">
          <ac:chgData name="Muffoletto, Jamie" userId="daf1e3c6-8137-448a-b141-d23049d419b5" providerId="ADAL" clId="{6707C96A-2FD2-439C-9F78-3BE9477FF296}" dt="2026-03-10T13:14:17.796" v="259" actId="207"/>
          <ac:spMkLst>
            <pc:docMk/>
            <pc:sldMk cId="967640470" sldId="2145706969"/>
            <ac:spMk id="2" creationId="{3DB18B68-4036-F067-6EC7-7A44BBBFA884}"/>
          </ac:spMkLst>
        </pc:spChg>
        <pc:picChg chg="mod">
          <ac:chgData name="Muffoletto, Jamie" userId="daf1e3c6-8137-448a-b141-d23049d419b5" providerId="ADAL" clId="{6707C96A-2FD2-439C-9F78-3BE9477FF296}" dt="2026-03-10T14:22:04.197" v="292" actId="14100"/>
          <ac:picMkLst>
            <pc:docMk/>
            <pc:sldMk cId="967640470" sldId="2145706969"/>
            <ac:picMk id="8" creationId="{86B12BEF-BCC2-905C-EDF7-2ACE9C96943E}"/>
          </ac:picMkLst>
        </pc:picChg>
      </pc:sldChg>
      <pc:sldChg chg="delSp modSp add mod modCm">
        <pc:chgData name="Muffoletto, Jamie" userId="daf1e3c6-8137-448a-b141-d23049d419b5" providerId="ADAL" clId="{6707C96A-2FD2-439C-9F78-3BE9477FF296}" dt="2026-03-16T21:06:07.977" v="932" actId="6549"/>
        <pc:sldMkLst>
          <pc:docMk/>
          <pc:sldMk cId="2370949735" sldId="2145707056"/>
        </pc:sldMkLst>
        <pc:spChg chg="mod">
          <ac:chgData name="Muffoletto, Jamie" userId="daf1e3c6-8137-448a-b141-d23049d419b5" providerId="ADAL" clId="{6707C96A-2FD2-439C-9F78-3BE9477FF296}" dt="2026-03-16T21:06:07.977" v="932" actId="6549"/>
          <ac:spMkLst>
            <pc:docMk/>
            <pc:sldMk cId="2370949735" sldId="2145707056"/>
            <ac:spMk id="2" creationId="{0C559D03-7A00-E89E-F1E7-FEA799CD2434}"/>
          </ac:spMkLst>
        </pc:spChg>
        <pc:spChg chg="ord">
          <ac:chgData name="Muffoletto, Jamie" userId="daf1e3c6-8137-448a-b141-d23049d419b5" providerId="ADAL" clId="{6707C96A-2FD2-439C-9F78-3BE9477FF296}" dt="2026-03-12T16:19:50.041" v="600" actId="13244"/>
          <ac:spMkLst>
            <pc:docMk/>
            <pc:sldMk cId="2370949735" sldId="2145707056"/>
            <ac:spMk id="4" creationId="{9ECCE9D0-EBF0-0589-24E4-CBA356D701FA}"/>
          </ac:spMkLst>
        </pc:spChg>
        <pc:spChg chg="mod ord">
          <ac:chgData name="Muffoletto, Jamie" userId="daf1e3c6-8137-448a-b141-d23049d419b5" providerId="ADAL" clId="{6707C96A-2FD2-439C-9F78-3BE9477FF296}" dt="2026-03-12T16:20:04.056" v="601" actId="13244"/>
          <ac:spMkLst>
            <pc:docMk/>
            <pc:sldMk cId="2370949735" sldId="2145707056"/>
            <ac:spMk id="7" creationId="{3B33F6D2-A9CB-3197-1849-1262DFA3B820}"/>
          </ac:spMkLst>
        </pc:spChg>
        <pc:extLst>
          <p:ext xmlns:p="http://schemas.openxmlformats.org/presentationml/2006/main" uri="{D6D511B9-2390-475A-947B-AFAB55BFBCF1}">
            <pc226:cmChg xmlns:pc226="http://schemas.microsoft.com/office/powerpoint/2022/06/main/command" chg="mod">
              <pc226:chgData name="Muffoletto, Jamie" userId="daf1e3c6-8137-448a-b141-d23049d419b5" providerId="ADAL" clId="{6707C96A-2FD2-439C-9F78-3BE9477FF296}" dt="2026-03-16T21:06:07.977" v="932" actId="6549"/>
              <pc2:cmMkLst xmlns:pc2="http://schemas.microsoft.com/office/powerpoint/2019/9/main/command">
                <pc:docMk/>
                <pc:sldMk cId="2370949735" sldId="2145707056"/>
                <pc2:cmMk id="{FC9A955F-D879-434F-AAAC-28D301025D0C}"/>
              </pc2:cmMkLst>
            </pc226:cmChg>
            <pc226:cmChg xmlns:pc226="http://schemas.microsoft.com/office/powerpoint/2022/06/main/command" chg="mod">
              <pc226:chgData name="Muffoletto, Jamie" userId="daf1e3c6-8137-448a-b141-d23049d419b5" providerId="ADAL" clId="{6707C96A-2FD2-439C-9F78-3BE9477FF296}" dt="2026-03-16T21:06:07.977" v="932" actId="6549"/>
              <pc2:cmMkLst xmlns:pc2="http://schemas.microsoft.com/office/powerpoint/2019/9/main/command">
                <pc:docMk/>
                <pc:sldMk cId="2370949735" sldId="2145707056"/>
                <pc2:cmMk id="{968A9367-4EEF-4BF0-9E49-5339B34128A9}"/>
              </pc2:cmMkLst>
            </pc226:cmChg>
          </p:ext>
        </pc:extLst>
      </pc:sldChg>
      <pc:sldChg chg="delSp modSp add mod">
        <pc:chgData name="Muffoletto, Jamie" userId="daf1e3c6-8137-448a-b141-d23049d419b5" providerId="ADAL" clId="{6707C96A-2FD2-439C-9F78-3BE9477FF296}" dt="2026-03-12T16:20:16.716" v="602" actId="13244"/>
        <pc:sldMkLst>
          <pc:docMk/>
          <pc:sldMk cId="1262041658" sldId="2145707235"/>
        </pc:sldMkLst>
        <pc:spChg chg="mod">
          <ac:chgData name="Muffoletto, Jamie" userId="daf1e3c6-8137-448a-b141-d23049d419b5" providerId="ADAL" clId="{6707C96A-2FD2-439C-9F78-3BE9477FF296}" dt="2026-03-10T14:19:54.700" v="289" actId="207"/>
          <ac:spMkLst>
            <pc:docMk/>
            <pc:sldMk cId="1262041658" sldId="2145707235"/>
            <ac:spMk id="2" creationId="{7A9BA666-3306-8D1B-1F69-838B0DDF03D7}"/>
          </ac:spMkLst>
        </pc:spChg>
        <pc:spChg chg="mod ord">
          <ac:chgData name="Muffoletto, Jamie" userId="daf1e3c6-8137-448a-b141-d23049d419b5" providerId="ADAL" clId="{6707C96A-2FD2-439C-9F78-3BE9477FF296}" dt="2026-03-12T16:20:16.716" v="602" actId="13244"/>
          <ac:spMkLst>
            <pc:docMk/>
            <pc:sldMk cId="1262041658" sldId="2145707235"/>
            <ac:spMk id="8" creationId="{AB4D4403-B01B-1DA6-9D8E-91B5A1BB5811}"/>
          </ac:spMkLst>
        </pc:spChg>
      </pc:sldChg>
      <pc:sldChg chg="delSp modSp add mod">
        <pc:chgData name="Muffoletto, Jamie" userId="daf1e3c6-8137-448a-b141-d23049d419b5" providerId="ADAL" clId="{6707C96A-2FD2-439C-9F78-3BE9477FF296}" dt="2026-03-12T16:26:30.011" v="632" actId="13244"/>
        <pc:sldMkLst>
          <pc:docMk/>
          <pc:sldMk cId="1816151907" sldId="2145707284"/>
        </pc:sldMkLst>
        <pc:spChg chg="mod">
          <ac:chgData name="Muffoletto, Jamie" userId="daf1e3c6-8137-448a-b141-d23049d419b5" providerId="ADAL" clId="{6707C96A-2FD2-439C-9F78-3BE9477FF296}" dt="2026-03-10T14:37:28.014" v="503" actId="5793"/>
          <ac:spMkLst>
            <pc:docMk/>
            <pc:sldMk cId="1816151907" sldId="2145707284"/>
            <ac:spMk id="2" creationId="{CFDFD0AC-7503-C00F-16F6-8D515986F14D}"/>
          </ac:spMkLst>
        </pc:spChg>
        <pc:spChg chg="mod ord">
          <ac:chgData name="Muffoletto, Jamie" userId="daf1e3c6-8137-448a-b141-d23049d419b5" providerId="ADAL" clId="{6707C96A-2FD2-439C-9F78-3BE9477FF296}" dt="2026-03-12T16:26:30.011" v="632" actId="13244"/>
          <ac:spMkLst>
            <pc:docMk/>
            <pc:sldMk cId="1816151907" sldId="2145707284"/>
            <ac:spMk id="8" creationId="{195C4414-713F-1263-D9F0-2A96733B543F}"/>
          </ac:spMkLst>
        </pc:spChg>
      </pc:sldChg>
      <pc:sldChg chg="delSp modSp add mod">
        <pc:chgData name="Muffoletto, Jamie" userId="daf1e3c6-8137-448a-b141-d23049d419b5" providerId="ADAL" clId="{6707C96A-2FD2-439C-9F78-3BE9477FF296}" dt="2026-03-12T16:29:55.506" v="834"/>
        <pc:sldMkLst>
          <pc:docMk/>
          <pc:sldMk cId="3014644909" sldId="2145707287"/>
        </pc:sldMkLst>
        <pc:spChg chg="mod">
          <ac:chgData name="Muffoletto, Jamie" userId="daf1e3c6-8137-448a-b141-d23049d419b5" providerId="ADAL" clId="{6707C96A-2FD2-439C-9F78-3BE9477FF296}" dt="2026-03-10T14:37:13.402" v="496" actId="5793"/>
          <ac:spMkLst>
            <pc:docMk/>
            <pc:sldMk cId="3014644909" sldId="2145707287"/>
            <ac:spMk id="2" creationId="{758D5FB2-C331-F6D6-CE59-37FCCD2F4DC0}"/>
          </ac:spMkLst>
        </pc:spChg>
        <pc:spChg chg="mod ord">
          <ac:chgData name="Muffoletto, Jamie" userId="daf1e3c6-8137-448a-b141-d23049d419b5" providerId="ADAL" clId="{6707C96A-2FD2-439C-9F78-3BE9477FF296}" dt="2026-03-12T16:29:55.506" v="834"/>
          <ac:spMkLst>
            <pc:docMk/>
            <pc:sldMk cId="3014644909" sldId="2145707287"/>
            <ac:spMk id="8" creationId="{099F6F3D-2231-690B-E988-D3ECC4449B43}"/>
          </ac:spMkLst>
        </pc:spChg>
      </pc:sldChg>
      <pc:sldChg chg="delSp modSp add mod">
        <pc:chgData name="Muffoletto, Jamie" userId="daf1e3c6-8137-448a-b141-d23049d419b5" providerId="ADAL" clId="{6707C96A-2FD2-439C-9F78-3BE9477FF296}" dt="2026-03-12T16:29:29.139" v="791"/>
        <pc:sldMkLst>
          <pc:docMk/>
          <pc:sldMk cId="3303233829" sldId="2145707288"/>
        </pc:sldMkLst>
        <pc:spChg chg="mod">
          <ac:chgData name="Muffoletto, Jamie" userId="daf1e3c6-8137-448a-b141-d23049d419b5" providerId="ADAL" clId="{6707C96A-2FD2-439C-9F78-3BE9477FF296}" dt="2026-03-10T14:37:02.694" v="492" actId="5793"/>
          <ac:spMkLst>
            <pc:docMk/>
            <pc:sldMk cId="3303233829" sldId="2145707288"/>
            <ac:spMk id="2" creationId="{335927B1-6773-2F45-727E-13A14E471358}"/>
          </ac:spMkLst>
        </pc:spChg>
        <pc:spChg chg="mod ord">
          <ac:chgData name="Muffoletto, Jamie" userId="daf1e3c6-8137-448a-b141-d23049d419b5" providerId="ADAL" clId="{6707C96A-2FD2-439C-9F78-3BE9477FF296}" dt="2026-03-12T16:29:29.139" v="791"/>
          <ac:spMkLst>
            <pc:docMk/>
            <pc:sldMk cId="3303233829" sldId="2145707288"/>
            <ac:spMk id="8" creationId="{780FC0E9-ED74-5921-91F0-81A933956DE7}"/>
          </ac:spMkLst>
        </pc:spChg>
      </pc:sldChg>
      <pc:sldChg chg="delSp modSp add mod">
        <pc:chgData name="Muffoletto, Jamie" userId="daf1e3c6-8137-448a-b141-d23049d419b5" providerId="ADAL" clId="{6707C96A-2FD2-439C-9F78-3BE9477FF296}" dt="2026-03-12T16:28:37.455" v="709"/>
        <pc:sldMkLst>
          <pc:docMk/>
          <pc:sldMk cId="1043533528" sldId="2145707289"/>
        </pc:sldMkLst>
        <pc:spChg chg="mod">
          <ac:chgData name="Muffoletto, Jamie" userId="daf1e3c6-8137-448a-b141-d23049d419b5" providerId="ADAL" clId="{6707C96A-2FD2-439C-9F78-3BE9477FF296}" dt="2026-03-10T14:36:40.531" v="485" actId="5793"/>
          <ac:spMkLst>
            <pc:docMk/>
            <pc:sldMk cId="1043533528" sldId="2145707289"/>
            <ac:spMk id="2" creationId="{EE1E5DBD-534D-911B-7DE8-FAC89664DFED}"/>
          </ac:spMkLst>
        </pc:spChg>
        <pc:spChg chg="mod ord">
          <ac:chgData name="Muffoletto, Jamie" userId="daf1e3c6-8137-448a-b141-d23049d419b5" providerId="ADAL" clId="{6707C96A-2FD2-439C-9F78-3BE9477FF296}" dt="2026-03-12T16:28:37.455" v="709"/>
          <ac:spMkLst>
            <pc:docMk/>
            <pc:sldMk cId="1043533528" sldId="2145707289"/>
            <ac:spMk id="8" creationId="{FA6F9E81-0ECA-D39E-D470-7FA8693A073F}"/>
          </ac:spMkLst>
        </pc:spChg>
      </pc:sldChg>
      <pc:sldChg chg="delSp modSp add mod">
        <pc:chgData name="Muffoletto, Jamie" userId="daf1e3c6-8137-448a-b141-d23049d419b5" providerId="ADAL" clId="{6707C96A-2FD2-439C-9F78-3BE9477FF296}" dt="2026-03-12T16:28:07.888" v="670" actId="1076"/>
        <pc:sldMkLst>
          <pc:docMk/>
          <pc:sldMk cId="678350735" sldId="2145707290"/>
        </pc:sldMkLst>
        <pc:spChg chg="mod">
          <ac:chgData name="Muffoletto, Jamie" userId="daf1e3c6-8137-448a-b141-d23049d419b5" providerId="ADAL" clId="{6707C96A-2FD2-439C-9F78-3BE9477FF296}" dt="2026-03-10T14:36:27.751" v="481" actId="5793"/>
          <ac:spMkLst>
            <pc:docMk/>
            <pc:sldMk cId="678350735" sldId="2145707290"/>
            <ac:spMk id="2" creationId="{27D60822-28D1-162C-1864-8C5849BAF02C}"/>
          </ac:spMkLst>
        </pc:spChg>
        <pc:spChg chg="mod ord">
          <ac:chgData name="Muffoletto, Jamie" userId="daf1e3c6-8137-448a-b141-d23049d419b5" providerId="ADAL" clId="{6707C96A-2FD2-439C-9F78-3BE9477FF296}" dt="2026-03-12T16:28:07.888" v="670" actId="1076"/>
          <ac:spMkLst>
            <pc:docMk/>
            <pc:sldMk cId="678350735" sldId="2145707290"/>
            <ac:spMk id="8" creationId="{086E2429-4EBE-725C-D4D3-26BB1C16831A}"/>
          </ac:spMkLst>
        </pc:spChg>
      </pc:sldChg>
      <pc:sldChg chg="delSp modSp add mod">
        <pc:chgData name="Muffoletto, Jamie" userId="daf1e3c6-8137-448a-b141-d23049d419b5" providerId="ADAL" clId="{6707C96A-2FD2-439C-9F78-3BE9477FF296}" dt="2026-03-12T16:29:05.945" v="751"/>
        <pc:sldMkLst>
          <pc:docMk/>
          <pc:sldMk cId="3653014827" sldId="2145707291"/>
        </pc:sldMkLst>
        <pc:spChg chg="mod">
          <ac:chgData name="Muffoletto, Jamie" userId="daf1e3c6-8137-448a-b141-d23049d419b5" providerId="ADAL" clId="{6707C96A-2FD2-439C-9F78-3BE9477FF296}" dt="2026-03-10T14:36:50.524" v="488" actId="5793"/>
          <ac:spMkLst>
            <pc:docMk/>
            <pc:sldMk cId="3653014827" sldId="2145707291"/>
            <ac:spMk id="2" creationId="{87C91B04-6B94-6208-7B1A-CA3DDFD0101D}"/>
          </ac:spMkLst>
        </pc:spChg>
        <pc:spChg chg="mod ord">
          <ac:chgData name="Muffoletto, Jamie" userId="daf1e3c6-8137-448a-b141-d23049d419b5" providerId="ADAL" clId="{6707C96A-2FD2-439C-9F78-3BE9477FF296}" dt="2026-03-12T16:29:05.945" v="751"/>
          <ac:spMkLst>
            <pc:docMk/>
            <pc:sldMk cId="3653014827" sldId="2145707291"/>
            <ac:spMk id="8" creationId="{E9A38DF0-50A2-F407-5567-134D57611A39}"/>
          </ac:spMkLst>
        </pc:spChg>
      </pc:sldChg>
      <pc:sldChg chg="delSp modSp add mod">
        <pc:chgData name="Muffoletto, Jamie" userId="daf1e3c6-8137-448a-b141-d23049d419b5" providerId="ADAL" clId="{6707C96A-2FD2-439C-9F78-3BE9477FF296}" dt="2026-03-12T16:27:42.323" v="647" actId="1036"/>
        <pc:sldMkLst>
          <pc:docMk/>
          <pc:sldMk cId="1775127021" sldId="2145707292"/>
        </pc:sldMkLst>
        <pc:spChg chg="mod">
          <ac:chgData name="Muffoletto, Jamie" userId="daf1e3c6-8137-448a-b141-d23049d419b5" providerId="ADAL" clId="{6707C96A-2FD2-439C-9F78-3BE9477FF296}" dt="2026-03-10T14:36:17.873" v="478" actId="5793"/>
          <ac:spMkLst>
            <pc:docMk/>
            <pc:sldMk cId="1775127021" sldId="2145707292"/>
            <ac:spMk id="2" creationId="{B9F49F4E-4EF3-EB89-C70A-47F00179D8E8}"/>
          </ac:spMkLst>
        </pc:spChg>
        <pc:spChg chg="mod ord">
          <ac:chgData name="Muffoletto, Jamie" userId="daf1e3c6-8137-448a-b141-d23049d419b5" providerId="ADAL" clId="{6707C96A-2FD2-439C-9F78-3BE9477FF296}" dt="2026-03-12T16:27:42.323" v="647" actId="1036"/>
          <ac:spMkLst>
            <pc:docMk/>
            <pc:sldMk cId="1775127021" sldId="2145707292"/>
            <ac:spMk id="8" creationId="{F30CAF57-2AF8-66A7-E2C2-B982CFB94276}"/>
          </ac:spMkLst>
        </pc:spChg>
      </pc:sldChg>
      <pc:sldChg chg="delSp modSp add mod">
        <pc:chgData name="Muffoletto, Jamie" userId="daf1e3c6-8137-448a-b141-d23049d419b5" providerId="ADAL" clId="{6707C96A-2FD2-439C-9F78-3BE9477FF296}" dt="2026-03-12T16:27:24.298" v="641" actId="1076"/>
        <pc:sldMkLst>
          <pc:docMk/>
          <pc:sldMk cId="3736561406" sldId="2145707293"/>
        </pc:sldMkLst>
        <pc:spChg chg="mod">
          <ac:chgData name="Muffoletto, Jamie" userId="daf1e3c6-8137-448a-b141-d23049d419b5" providerId="ADAL" clId="{6707C96A-2FD2-439C-9F78-3BE9477FF296}" dt="2026-03-10T14:36:06.600" v="474" actId="5793"/>
          <ac:spMkLst>
            <pc:docMk/>
            <pc:sldMk cId="3736561406" sldId="2145707293"/>
            <ac:spMk id="2" creationId="{4166C6E1-5624-1AF5-5795-5BBE262EAB2D}"/>
          </ac:spMkLst>
        </pc:spChg>
        <pc:spChg chg="mod ord">
          <ac:chgData name="Muffoletto, Jamie" userId="daf1e3c6-8137-448a-b141-d23049d419b5" providerId="ADAL" clId="{6707C96A-2FD2-439C-9F78-3BE9477FF296}" dt="2026-03-12T16:27:24.298" v="641" actId="1076"/>
          <ac:spMkLst>
            <pc:docMk/>
            <pc:sldMk cId="3736561406" sldId="2145707293"/>
            <ac:spMk id="8" creationId="{662B67F4-FFF8-B3EB-3A85-A2F13ED6450A}"/>
          </ac:spMkLst>
        </pc:spChg>
      </pc:sldChg>
      <pc:sldChg chg="delSp modSp add mod modCm">
        <pc:chgData name="Muffoletto, Jamie" userId="daf1e3c6-8137-448a-b141-d23049d419b5" providerId="ADAL" clId="{6707C96A-2FD2-439C-9F78-3BE9477FF296}" dt="2026-03-20T17:52:25.926" v="1084" actId="20577"/>
        <pc:sldMkLst>
          <pc:docMk/>
          <pc:sldMk cId="554080794" sldId="2145707294"/>
        </pc:sldMkLst>
        <pc:spChg chg="mod">
          <ac:chgData name="Muffoletto, Jamie" userId="daf1e3c6-8137-448a-b141-d23049d419b5" providerId="ADAL" clId="{6707C96A-2FD2-439C-9F78-3BE9477FF296}" dt="2026-03-20T17:52:25.926" v="1084" actId="20577"/>
          <ac:spMkLst>
            <pc:docMk/>
            <pc:sldMk cId="554080794" sldId="2145707294"/>
            <ac:spMk id="2" creationId="{B5CFE6F0-46C7-5F15-4575-181D80B728B1}"/>
          </ac:spMkLst>
        </pc:spChg>
        <pc:spChg chg="ord">
          <ac:chgData name="Muffoletto, Jamie" userId="daf1e3c6-8137-448a-b141-d23049d419b5" providerId="ADAL" clId="{6707C96A-2FD2-439C-9F78-3BE9477FF296}" dt="2026-03-12T16:22:05.567" v="611"/>
          <ac:spMkLst>
            <pc:docMk/>
            <pc:sldMk cId="554080794" sldId="2145707294"/>
            <ac:spMk id="4" creationId="{6F6F4321-AF93-D1F6-A4E8-D2EEE886B415}"/>
          </ac:spMkLst>
        </pc:spChg>
        <pc:spChg chg="mod ord">
          <ac:chgData name="Muffoletto, Jamie" userId="daf1e3c6-8137-448a-b141-d23049d419b5" providerId="ADAL" clId="{6707C96A-2FD2-439C-9F78-3BE9477FF296}" dt="2026-03-12T16:22:00.151" v="610"/>
          <ac:spMkLst>
            <pc:docMk/>
            <pc:sldMk cId="554080794" sldId="2145707294"/>
            <ac:spMk id="8" creationId="{96821600-AC45-1782-66F1-60DD2848EB61}"/>
          </ac:spMkLst>
        </pc:spChg>
        <pc:extLst>
          <p:ext xmlns:p="http://schemas.openxmlformats.org/presentationml/2006/main" uri="{D6D511B9-2390-475A-947B-AFAB55BFBCF1}">
            <pc226:cmChg xmlns:pc226="http://schemas.microsoft.com/office/powerpoint/2022/06/main/command" chg="mod">
              <pc226:chgData name="Muffoletto, Jamie" userId="daf1e3c6-8137-448a-b141-d23049d419b5" providerId="ADAL" clId="{6707C96A-2FD2-439C-9F78-3BE9477FF296}" dt="2026-03-20T17:52:25.926" v="1084" actId="20577"/>
              <pc2:cmMkLst xmlns:pc2="http://schemas.microsoft.com/office/powerpoint/2019/9/main/command">
                <pc:docMk/>
                <pc:sldMk cId="554080794" sldId="2145707294"/>
                <pc2:cmMk id="{692EF47A-F3BD-41AD-AA38-80E923C74C08}"/>
              </pc2:cmMkLst>
            </pc226:cmChg>
            <pc226:cmChg xmlns:pc226="http://schemas.microsoft.com/office/powerpoint/2022/06/main/command" chg="mod">
              <pc226:chgData name="Muffoletto, Jamie" userId="daf1e3c6-8137-448a-b141-d23049d419b5" providerId="ADAL" clId="{6707C96A-2FD2-439C-9F78-3BE9477FF296}" dt="2026-03-20T17:52:25.926" v="1084" actId="20577"/>
              <pc2:cmMkLst xmlns:pc2="http://schemas.microsoft.com/office/powerpoint/2019/9/main/command">
                <pc:docMk/>
                <pc:sldMk cId="554080794" sldId="2145707294"/>
                <pc2:cmMk id="{214C4EED-7376-447B-A8B9-D29162DF04C6}"/>
              </pc2:cmMkLst>
            </pc226:cmChg>
          </p:ext>
        </pc:extLst>
      </pc:sldChg>
      <pc:sldChg chg="delSp modSp add mod">
        <pc:chgData name="Muffoletto, Jamie" userId="daf1e3c6-8137-448a-b141-d23049d419b5" providerId="ADAL" clId="{6707C96A-2FD2-439C-9F78-3BE9477FF296}" dt="2026-03-12T16:30:07.038" v="855"/>
        <pc:sldMkLst>
          <pc:docMk/>
          <pc:sldMk cId="2897423437" sldId="2145707302"/>
        </pc:sldMkLst>
        <pc:spChg chg="mod">
          <ac:chgData name="Muffoletto, Jamie" userId="daf1e3c6-8137-448a-b141-d23049d419b5" providerId="ADAL" clId="{6707C96A-2FD2-439C-9F78-3BE9477FF296}" dt="2026-03-10T14:37:21.148" v="499" actId="5793"/>
          <ac:spMkLst>
            <pc:docMk/>
            <pc:sldMk cId="2897423437" sldId="2145707302"/>
            <ac:spMk id="2" creationId="{B0275CEB-CFD5-95C4-3F50-E961FFDD0DAB}"/>
          </ac:spMkLst>
        </pc:spChg>
        <pc:spChg chg="mod ord">
          <ac:chgData name="Muffoletto, Jamie" userId="daf1e3c6-8137-448a-b141-d23049d419b5" providerId="ADAL" clId="{6707C96A-2FD2-439C-9F78-3BE9477FF296}" dt="2026-03-12T16:30:07.038" v="855"/>
          <ac:spMkLst>
            <pc:docMk/>
            <pc:sldMk cId="2897423437" sldId="2145707302"/>
            <ac:spMk id="8" creationId="{CA945873-24E7-4688-B588-F406AB8CECEC}"/>
          </ac:spMkLst>
        </pc:spChg>
      </pc:sldChg>
      <pc:sldChg chg="delSp modSp add mod">
        <pc:chgData name="Muffoletto, Jamie" userId="daf1e3c6-8137-448a-b141-d23049d419b5" providerId="ADAL" clId="{6707C96A-2FD2-439C-9F78-3BE9477FF296}" dt="2026-03-12T16:29:40.753" v="812"/>
        <pc:sldMkLst>
          <pc:docMk/>
          <pc:sldMk cId="1971662035" sldId="2145707303"/>
        </pc:sldMkLst>
        <pc:spChg chg="mod">
          <ac:chgData name="Muffoletto, Jamie" userId="daf1e3c6-8137-448a-b141-d23049d419b5" providerId="ADAL" clId="{6707C96A-2FD2-439C-9F78-3BE9477FF296}" dt="2026-03-10T14:37:09.133" v="495" actId="5793"/>
          <ac:spMkLst>
            <pc:docMk/>
            <pc:sldMk cId="1971662035" sldId="2145707303"/>
            <ac:spMk id="2" creationId="{325E4B87-88FF-3BEA-7994-BDD8670F9F9B}"/>
          </ac:spMkLst>
        </pc:spChg>
        <pc:spChg chg="mod ord">
          <ac:chgData name="Muffoletto, Jamie" userId="daf1e3c6-8137-448a-b141-d23049d419b5" providerId="ADAL" clId="{6707C96A-2FD2-439C-9F78-3BE9477FF296}" dt="2026-03-12T16:29:40.753" v="812"/>
          <ac:spMkLst>
            <pc:docMk/>
            <pc:sldMk cId="1971662035" sldId="2145707303"/>
            <ac:spMk id="8" creationId="{A5E6DFC1-998A-2DB6-BF05-88D2695AAEF2}"/>
          </ac:spMkLst>
        </pc:spChg>
      </pc:sldChg>
      <pc:sldChg chg="delSp modSp add mod">
        <pc:chgData name="Muffoletto, Jamie" userId="daf1e3c6-8137-448a-b141-d23049d419b5" providerId="ADAL" clId="{6707C96A-2FD2-439C-9F78-3BE9477FF296}" dt="2026-03-12T16:29:17.974" v="771"/>
        <pc:sldMkLst>
          <pc:docMk/>
          <pc:sldMk cId="2324511562" sldId="2145707304"/>
        </pc:sldMkLst>
        <pc:spChg chg="mod">
          <ac:chgData name="Muffoletto, Jamie" userId="daf1e3c6-8137-448a-b141-d23049d419b5" providerId="ADAL" clId="{6707C96A-2FD2-439C-9F78-3BE9477FF296}" dt="2026-03-10T14:36:57.636" v="491" actId="5793"/>
          <ac:spMkLst>
            <pc:docMk/>
            <pc:sldMk cId="2324511562" sldId="2145707304"/>
            <ac:spMk id="2" creationId="{18A372BF-6724-18BB-9838-E9E00B5BDE12}"/>
          </ac:spMkLst>
        </pc:spChg>
        <pc:spChg chg="mod ord">
          <ac:chgData name="Muffoletto, Jamie" userId="daf1e3c6-8137-448a-b141-d23049d419b5" providerId="ADAL" clId="{6707C96A-2FD2-439C-9F78-3BE9477FF296}" dt="2026-03-12T16:29:17.974" v="771"/>
          <ac:spMkLst>
            <pc:docMk/>
            <pc:sldMk cId="2324511562" sldId="2145707304"/>
            <ac:spMk id="8" creationId="{5E8A4811-7F79-AD22-D680-DDD2925E8673}"/>
          </ac:spMkLst>
        </pc:spChg>
      </pc:sldChg>
      <pc:sldChg chg="delSp modSp add mod">
        <pc:chgData name="Muffoletto, Jamie" userId="daf1e3c6-8137-448a-b141-d23049d419b5" providerId="ADAL" clId="{6707C96A-2FD2-439C-9F78-3BE9477FF296}" dt="2026-03-12T16:28:51.536" v="728"/>
        <pc:sldMkLst>
          <pc:docMk/>
          <pc:sldMk cId="3868622444" sldId="2145707305"/>
        </pc:sldMkLst>
        <pc:spChg chg="mod">
          <ac:chgData name="Muffoletto, Jamie" userId="daf1e3c6-8137-448a-b141-d23049d419b5" providerId="ADAL" clId="{6707C96A-2FD2-439C-9F78-3BE9477FF296}" dt="2026-03-10T14:36:45.058" v="487" actId="5793"/>
          <ac:spMkLst>
            <pc:docMk/>
            <pc:sldMk cId="3868622444" sldId="2145707305"/>
            <ac:spMk id="2" creationId="{054A055D-F95C-2FDC-5B11-5AD08450D06D}"/>
          </ac:spMkLst>
        </pc:spChg>
        <pc:spChg chg="mod ord">
          <ac:chgData name="Muffoletto, Jamie" userId="daf1e3c6-8137-448a-b141-d23049d419b5" providerId="ADAL" clId="{6707C96A-2FD2-439C-9F78-3BE9477FF296}" dt="2026-03-12T16:28:51.536" v="728"/>
          <ac:spMkLst>
            <pc:docMk/>
            <pc:sldMk cId="3868622444" sldId="2145707305"/>
            <ac:spMk id="8" creationId="{A7596C51-7FA6-2755-2674-A028426595F0}"/>
          </ac:spMkLst>
        </pc:spChg>
      </pc:sldChg>
      <pc:sldChg chg="delSp modSp add mod">
        <pc:chgData name="Muffoletto, Jamie" userId="daf1e3c6-8137-448a-b141-d23049d419b5" providerId="ADAL" clId="{6707C96A-2FD2-439C-9F78-3BE9477FF296}" dt="2026-03-12T16:28:23.978" v="689"/>
        <pc:sldMkLst>
          <pc:docMk/>
          <pc:sldMk cId="2028289998" sldId="2145707306"/>
        </pc:sldMkLst>
        <pc:spChg chg="mod">
          <ac:chgData name="Muffoletto, Jamie" userId="daf1e3c6-8137-448a-b141-d23049d419b5" providerId="ADAL" clId="{6707C96A-2FD2-439C-9F78-3BE9477FF296}" dt="2026-03-10T14:36:35.833" v="484" actId="5793"/>
          <ac:spMkLst>
            <pc:docMk/>
            <pc:sldMk cId="2028289998" sldId="2145707306"/>
            <ac:spMk id="2" creationId="{9D5DFD8B-CBA4-F60B-ADD9-0677E6F74BE9}"/>
          </ac:spMkLst>
        </pc:spChg>
        <pc:spChg chg="mod ord">
          <ac:chgData name="Muffoletto, Jamie" userId="daf1e3c6-8137-448a-b141-d23049d419b5" providerId="ADAL" clId="{6707C96A-2FD2-439C-9F78-3BE9477FF296}" dt="2026-03-12T16:28:23.978" v="689"/>
          <ac:spMkLst>
            <pc:docMk/>
            <pc:sldMk cId="2028289998" sldId="2145707306"/>
            <ac:spMk id="8" creationId="{D1A83466-331A-A903-7052-8C5E985B86C8}"/>
          </ac:spMkLst>
        </pc:spChg>
      </pc:sldChg>
      <pc:sldChg chg="delSp modSp add mod">
        <pc:chgData name="Muffoletto, Jamie" userId="daf1e3c6-8137-448a-b141-d23049d419b5" providerId="ADAL" clId="{6707C96A-2FD2-439C-9F78-3BE9477FF296}" dt="2026-03-12T16:27:56.251" v="667" actId="1037"/>
        <pc:sldMkLst>
          <pc:docMk/>
          <pc:sldMk cId="345488338" sldId="2145707307"/>
        </pc:sldMkLst>
        <pc:spChg chg="mod">
          <ac:chgData name="Muffoletto, Jamie" userId="daf1e3c6-8137-448a-b141-d23049d419b5" providerId="ADAL" clId="{6707C96A-2FD2-439C-9F78-3BE9477FF296}" dt="2026-03-10T14:36:23.390" v="480" actId="5793"/>
          <ac:spMkLst>
            <pc:docMk/>
            <pc:sldMk cId="345488338" sldId="2145707307"/>
            <ac:spMk id="2" creationId="{EB1C9C24-885F-76A9-9C7D-40A6A344A666}"/>
          </ac:spMkLst>
        </pc:spChg>
        <pc:spChg chg="mod ord">
          <ac:chgData name="Muffoletto, Jamie" userId="daf1e3c6-8137-448a-b141-d23049d419b5" providerId="ADAL" clId="{6707C96A-2FD2-439C-9F78-3BE9477FF296}" dt="2026-03-12T16:27:56.251" v="667" actId="1037"/>
          <ac:spMkLst>
            <pc:docMk/>
            <pc:sldMk cId="345488338" sldId="2145707307"/>
            <ac:spMk id="8" creationId="{57825997-43DB-8CBC-0720-AC8782FBE19C}"/>
          </ac:spMkLst>
        </pc:spChg>
      </pc:sldChg>
      <pc:sldChg chg="delSp modSp add mod">
        <pc:chgData name="Muffoletto, Jamie" userId="daf1e3c6-8137-448a-b141-d23049d419b5" providerId="ADAL" clId="{6707C96A-2FD2-439C-9F78-3BE9477FF296}" dt="2026-03-12T16:27:12.628" v="639" actId="1076"/>
        <pc:sldMkLst>
          <pc:docMk/>
          <pc:sldMk cId="1793198927" sldId="2145707308"/>
        </pc:sldMkLst>
        <pc:spChg chg="mod">
          <ac:chgData name="Muffoletto, Jamie" userId="daf1e3c6-8137-448a-b141-d23049d419b5" providerId="ADAL" clId="{6707C96A-2FD2-439C-9F78-3BE9477FF296}" dt="2026-03-10T14:36:14.120" v="477" actId="5793"/>
          <ac:spMkLst>
            <pc:docMk/>
            <pc:sldMk cId="1793198927" sldId="2145707308"/>
            <ac:spMk id="2" creationId="{7D2EAE06-E95B-80D9-2CAE-CB0DB2625AE6}"/>
          </ac:spMkLst>
        </pc:spChg>
        <pc:spChg chg="mod ord">
          <ac:chgData name="Muffoletto, Jamie" userId="daf1e3c6-8137-448a-b141-d23049d419b5" providerId="ADAL" clId="{6707C96A-2FD2-439C-9F78-3BE9477FF296}" dt="2026-03-12T16:27:12.628" v="639" actId="1076"/>
          <ac:spMkLst>
            <pc:docMk/>
            <pc:sldMk cId="1793198927" sldId="2145707308"/>
            <ac:spMk id="8" creationId="{D3F0FFDE-E467-26B4-3F60-BC9952A34CAB}"/>
          </ac:spMkLst>
        </pc:spChg>
      </pc:sldChg>
      <pc:sldChg chg="delSp modSp add mod">
        <pc:chgData name="Muffoletto, Jamie" userId="daf1e3c6-8137-448a-b141-d23049d419b5" providerId="ADAL" clId="{6707C96A-2FD2-439C-9F78-3BE9477FF296}" dt="2026-03-12T16:27:18.794" v="640" actId="1076"/>
        <pc:sldMkLst>
          <pc:docMk/>
          <pc:sldMk cId="3234647883" sldId="2145707309"/>
        </pc:sldMkLst>
        <pc:spChg chg="mod">
          <ac:chgData name="Muffoletto, Jamie" userId="daf1e3c6-8137-448a-b141-d23049d419b5" providerId="ADAL" clId="{6707C96A-2FD2-439C-9F78-3BE9477FF296}" dt="2026-03-10T14:36:01.792" v="473" actId="5793"/>
          <ac:spMkLst>
            <pc:docMk/>
            <pc:sldMk cId="3234647883" sldId="2145707309"/>
            <ac:spMk id="2" creationId="{601C834D-8937-992C-5268-FB35BD99EC81}"/>
          </ac:spMkLst>
        </pc:spChg>
        <pc:spChg chg="mod ord">
          <ac:chgData name="Muffoletto, Jamie" userId="daf1e3c6-8137-448a-b141-d23049d419b5" providerId="ADAL" clId="{6707C96A-2FD2-439C-9F78-3BE9477FF296}" dt="2026-03-12T16:27:18.794" v="640" actId="1076"/>
          <ac:spMkLst>
            <pc:docMk/>
            <pc:sldMk cId="3234647883" sldId="2145707309"/>
            <ac:spMk id="8" creationId="{F8D4664B-0E54-CD8C-D0BB-17290E8DFA3F}"/>
          </ac:spMkLst>
        </pc:spChg>
      </pc:sldChg>
      <pc:sldChg chg="modSp mod">
        <pc:chgData name="Muffoletto, Jamie" userId="daf1e3c6-8137-448a-b141-d23049d419b5" providerId="ADAL" clId="{6707C96A-2FD2-439C-9F78-3BE9477FF296}" dt="2026-03-11T21:58:55.993" v="564" actId="255"/>
        <pc:sldMkLst>
          <pc:docMk/>
          <pc:sldMk cId="4217482451" sldId="2147478619"/>
        </pc:sldMkLst>
        <pc:spChg chg="mod">
          <ac:chgData name="Muffoletto, Jamie" userId="daf1e3c6-8137-448a-b141-d23049d419b5" providerId="ADAL" clId="{6707C96A-2FD2-439C-9F78-3BE9477FF296}" dt="2026-03-11T21:58:55.993" v="564" actId="255"/>
          <ac:spMkLst>
            <pc:docMk/>
            <pc:sldMk cId="4217482451" sldId="2147478619"/>
            <ac:spMk id="2" creationId="{033C9776-94EF-4337-BA01-BB783225D9D2}"/>
          </ac:spMkLst>
        </pc:spChg>
      </pc:sldChg>
      <pc:sldChg chg="modSp mod modCm">
        <pc:chgData name="Muffoletto, Jamie" userId="daf1e3c6-8137-448a-b141-d23049d419b5" providerId="ADAL" clId="{6707C96A-2FD2-439C-9F78-3BE9477FF296}" dt="2026-03-20T20:00:41.445" v="1159" actId="255"/>
        <pc:sldMkLst>
          <pc:docMk/>
          <pc:sldMk cId="4247031890" sldId="2147478620"/>
        </pc:sldMkLst>
        <pc:spChg chg="mod">
          <ac:chgData name="Muffoletto, Jamie" userId="daf1e3c6-8137-448a-b141-d23049d419b5" providerId="ADAL" clId="{6707C96A-2FD2-439C-9F78-3BE9477FF296}" dt="2026-03-20T20:00:41.445" v="1159" actId="255"/>
          <ac:spMkLst>
            <pc:docMk/>
            <pc:sldMk cId="4247031890" sldId="2147478620"/>
            <ac:spMk id="2" creationId="{0567F620-CB43-ADA1-CBDF-AFC304B98E3B}"/>
          </ac:spMkLst>
        </pc:spChg>
        <pc:spChg chg="mod">
          <ac:chgData name="Muffoletto, Jamie" userId="daf1e3c6-8137-448a-b141-d23049d419b5" providerId="ADAL" clId="{6707C96A-2FD2-439C-9F78-3BE9477FF296}" dt="2026-03-20T19:53:23.382" v="1092" actId="20577"/>
          <ac:spMkLst>
            <pc:docMk/>
            <pc:sldMk cId="4247031890" sldId="2147478620"/>
            <ac:spMk id="5" creationId="{6ABAA798-7DDA-C5C6-5ED1-04981B0F8F59}"/>
          </ac:spMkLst>
        </pc:spChg>
        <pc:spChg chg="ord">
          <ac:chgData name="Muffoletto, Jamie" userId="daf1e3c6-8137-448a-b141-d23049d419b5" providerId="ADAL" clId="{6707C96A-2FD2-439C-9F78-3BE9477FF296}" dt="2026-03-12T16:20:45.096" v="603" actId="13244"/>
          <ac:spMkLst>
            <pc:docMk/>
            <pc:sldMk cId="4247031890" sldId="2147478620"/>
            <ac:spMk id="6" creationId="{72D7726A-7F41-778B-48B2-168CE9D22752}"/>
          </ac:spMkLst>
        </pc:spChg>
        <pc:spChg chg="mod">
          <ac:chgData name="Muffoletto, Jamie" userId="daf1e3c6-8137-448a-b141-d23049d419b5" providerId="ADAL" clId="{6707C96A-2FD2-439C-9F78-3BE9477FF296}" dt="2026-03-20T20:00:22.884" v="1139" actId="20577"/>
          <ac:spMkLst>
            <pc:docMk/>
            <pc:sldMk cId="4247031890" sldId="2147478620"/>
            <ac:spMk id="12" creationId="{60C97233-D3BD-B451-7073-5598772BBE48}"/>
          </ac:spMkLst>
        </pc:spChg>
        <pc:extLst>
          <p:ext xmlns:p="http://schemas.openxmlformats.org/presentationml/2006/main" uri="{D6D511B9-2390-475A-947B-AFAB55BFBCF1}">
            <pc226:cmChg xmlns:pc226="http://schemas.microsoft.com/office/powerpoint/2022/06/main/command" chg="mod">
              <pc226:chgData name="Muffoletto, Jamie" userId="daf1e3c6-8137-448a-b141-d23049d419b5" providerId="ADAL" clId="{6707C96A-2FD2-439C-9F78-3BE9477FF296}" dt="2026-03-20T19:53:23.382" v="1092" actId="20577"/>
              <pc2:cmMkLst xmlns:pc2="http://schemas.microsoft.com/office/powerpoint/2019/9/main/command">
                <pc:docMk/>
                <pc:sldMk cId="4247031890" sldId="2147478620"/>
                <pc2:cmMk id="{CCB1C5F9-CF90-4432-A4C7-A3037CC8833E}"/>
              </pc2:cmMkLst>
            </pc226:cmChg>
          </p:ext>
        </pc:extLst>
      </pc:sldChg>
      <pc:sldChg chg="modSp mod">
        <pc:chgData name="Muffoletto, Jamie" userId="daf1e3c6-8137-448a-b141-d23049d419b5" providerId="ADAL" clId="{6707C96A-2FD2-439C-9F78-3BE9477FF296}" dt="2026-03-20T19:56:26.806" v="1135" actId="20577"/>
        <pc:sldMkLst>
          <pc:docMk/>
          <pc:sldMk cId="316771246" sldId="2147478621"/>
        </pc:sldMkLst>
        <pc:spChg chg="mod">
          <ac:chgData name="Muffoletto, Jamie" userId="daf1e3c6-8137-448a-b141-d23049d419b5" providerId="ADAL" clId="{6707C96A-2FD2-439C-9F78-3BE9477FF296}" dt="2026-03-20T19:56:26.806" v="1135" actId="20577"/>
          <ac:spMkLst>
            <pc:docMk/>
            <pc:sldMk cId="316771246" sldId="2147478621"/>
            <ac:spMk id="2" creationId="{0A67FA5B-C0C0-4FF9-31F6-F70D99874CB8}"/>
          </ac:spMkLst>
        </pc:spChg>
      </pc:sldChg>
      <pc:sldChg chg="modSp mod modCm">
        <pc:chgData name="Muffoletto, Jamie" userId="daf1e3c6-8137-448a-b141-d23049d419b5" providerId="ADAL" clId="{6707C96A-2FD2-439C-9F78-3BE9477FF296}" dt="2026-03-20T17:46:49.890" v="949" actId="6549"/>
        <pc:sldMkLst>
          <pc:docMk/>
          <pc:sldMk cId="4131535741" sldId="2147478622"/>
        </pc:sldMkLst>
        <pc:spChg chg="mod">
          <ac:chgData name="Muffoletto, Jamie" userId="daf1e3c6-8137-448a-b141-d23049d419b5" providerId="ADAL" clId="{6707C96A-2FD2-439C-9F78-3BE9477FF296}" dt="2026-03-20T17:46:49.890" v="949" actId="6549"/>
          <ac:spMkLst>
            <pc:docMk/>
            <pc:sldMk cId="4131535741" sldId="2147478622"/>
            <ac:spMk id="3" creationId="{05BBD9D6-FCFE-6206-BEDA-1BFA117F1E5D}"/>
          </ac:spMkLst>
        </pc:spChg>
        <pc:extLst>
          <p:ext xmlns:p="http://schemas.openxmlformats.org/presentationml/2006/main" uri="{D6D511B9-2390-475A-947B-AFAB55BFBCF1}">
            <pc226:cmChg xmlns:pc226="http://schemas.microsoft.com/office/powerpoint/2022/06/main/command" chg="mod">
              <pc226:chgData name="Muffoletto, Jamie" userId="daf1e3c6-8137-448a-b141-d23049d419b5" providerId="ADAL" clId="{6707C96A-2FD2-439C-9F78-3BE9477FF296}" dt="2026-03-20T17:46:49.890" v="949" actId="6549"/>
              <pc2:cmMkLst xmlns:pc2="http://schemas.microsoft.com/office/powerpoint/2019/9/main/command">
                <pc:docMk/>
                <pc:sldMk cId="4131535741" sldId="2147478622"/>
                <pc2:cmMk id="{17DD3D05-8FAC-4D1B-8C27-C683367FC069}"/>
              </pc2:cmMkLst>
            </pc226:cmChg>
            <pc226:cmChg xmlns:pc226="http://schemas.microsoft.com/office/powerpoint/2022/06/main/command" chg="mod">
              <pc226:chgData name="Muffoletto, Jamie" userId="daf1e3c6-8137-448a-b141-d23049d419b5" providerId="ADAL" clId="{6707C96A-2FD2-439C-9F78-3BE9477FF296}" dt="2026-03-20T17:46:49.890" v="949" actId="6549"/>
              <pc2:cmMkLst xmlns:pc2="http://schemas.microsoft.com/office/powerpoint/2019/9/main/command">
                <pc:docMk/>
                <pc:sldMk cId="4131535741" sldId="2147478622"/>
                <pc2:cmMk id="{CF512DBC-189C-4579-9981-39F61B394D8F}"/>
              </pc2:cmMkLst>
            </pc226:cmChg>
          </p:ext>
        </pc:extLst>
      </pc:sldChg>
      <pc:sldChg chg="modSp mod">
        <pc:chgData name="Muffoletto, Jamie" userId="daf1e3c6-8137-448a-b141-d23049d419b5" providerId="ADAL" clId="{6707C96A-2FD2-439C-9F78-3BE9477FF296}" dt="2026-03-12T16:21:06.775" v="604" actId="13244"/>
        <pc:sldMkLst>
          <pc:docMk/>
          <pc:sldMk cId="653191011" sldId="2147478624"/>
        </pc:sldMkLst>
        <pc:spChg chg="ord">
          <ac:chgData name="Muffoletto, Jamie" userId="daf1e3c6-8137-448a-b141-d23049d419b5" providerId="ADAL" clId="{6707C96A-2FD2-439C-9F78-3BE9477FF296}" dt="2026-03-12T16:21:06.775" v="604" actId="13244"/>
          <ac:spMkLst>
            <pc:docMk/>
            <pc:sldMk cId="653191011" sldId="2147478624"/>
            <ac:spMk id="3" creationId="{F8A55E81-960A-5E0A-DC6B-F46B7C85458C}"/>
          </ac:spMkLst>
        </pc:spChg>
      </pc:sldChg>
      <pc:sldChg chg="modSp mod modCm">
        <pc:chgData name="Muffoletto, Jamie" userId="daf1e3c6-8137-448a-b141-d23049d419b5" providerId="ADAL" clId="{6707C96A-2FD2-439C-9F78-3BE9477FF296}" dt="2026-03-20T17:48:55.456" v="974" actId="20577"/>
        <pc:sldMkLst>
          <pc:docMk/>
          <pc:sldMk cId="194724847" sldId="2147478628"/>
        </pc:sldMkLst>
        <pc:spChg chg="mod">
          <ac:chgData name="Muffoletto, Jamie" userId="daf1e3c6-8137-448a-b141-d23049d419b5" providerId="ADAL" clId="{6707C96A-2FD2-439C-9F78-3BE9477FF296}" dt="2026-03-20T17:48:55.456" v="974" actId="20577"/>
          <ac:spMkLst>
            <pc:docMk/>
            <pc:sldMk cId="194724847" sldId="2147478628"/>
            <ac:spMk id="12" creationId="{343D1148-3FCD-6A4B-3E53-C03B8D6B0F92}"/>
          </ac:spMkLst>
        </pc:spChg>
        <pc:extLst>
          <p:ext xmlns:p="http://schemas.openxmlformats.org/presentationml/2006/main" uri="{D6D511B9-2390-475A-947B-AFAB55BFBCF1}">
            <pc226:cmChg xmlns:pc226="http://schemas.microsoft.com/office/powerpoint/2022/06/main/command" chg="mod">
              <pc226:chgData name="Muffoletto, Jamie" userId="daf1e3c6-8137-448a-b141-d23049d419b5" providerId="ADAL" clId="{6707C96A-2FD2-439C-9F78-3BE9477FF296}" dt="2026-03-20T17:48:55.456" v="974" actId="20577"/>
              <pc2:cmMkLst xmlns:pc2="http://schemas.microsoft.com/office/powerpoint/2019/9/main/command">
                <pc:docMk/>
                <pc:sldMk cId="194724847" sldId="2147478628"/>
                <pc2:cmMk id="{D4327546-B99C-46A0-B171-A3767B7C6B11}"/>
              </pc2:cmMkLst>
            </pc226:cmChg>
            <pc226:cmChg xmlns:pc226="http://schemas.microsoft.com/office/powerpoint/2022/06/main/command" chg="mod">
              <pc226:chgData name="Muffoletto, Jamie" userId="daf1e3c6-8137-448a-b141-d23049d419b5" providerId="ADAL" clId="{6707C96A-2FD2-439C-9F78-3BE9477FF296}" dt="2026-03-20T17:48:55.456" v="974" actId="20577"/>
              <pc2:cmMkLst xmlns:pc2="http://schemas.microsoft.com/office/powerpoint/2019/9/main/command">
                <pc:docMk/>
                <pc:sldMk cId="194724847" sldId="2147478628"/>
                <pc2:cmMk id="{7935F55E-FAFF-4A95-A7F0-A18A4388B125}"/>
              </pc2:cmMkLst>
            </pc226:cmChg>
          </p:ext>
        </pc:extLst>
      </pc:sldChg>
      <pc:sldChg chg="delSp modSp mod modCm">
        <pc:chgData name="Muffoletto, Jamie" userId="daf1e3c6-8137-448a-b141-d23049d419b5" providerId="ADAL" clId="{6707C96A-2FD2-439C-9F78-3BE9477FF296}" dt="2026-03-20T17:50:18.781" v="988" actId="20577"/>
        <pc:sldMkLst>
          <pc:docMk/>
          <pc:sldMk cId="381124237" sldId="2147478631"/>
        </pc:sldMkLst>
        <pc:spChg chg="mod">
          <ac:chgData name="Muffoletto, Jamie" userId="daf1e3c6-8137-448a-b141-d23049d419b5" providerId="ADAL" clId="{6707C96A-2FD2-439C-9F78-3BE9477FF296}" dt="2026-03-20T17:50:18.781" v="988" actId="20577"/>
          <ac:spMkLst>
            <pc:docMk/>
            <pc:sldMk cId="381124237" sldId="2147478631"/>
            <ac:spMk id="2" creationId="{831D30E7-FC06-17A4-3412-ADD6073D39D2}"/>
          </ac:spMkLst>
        </pc:spChg>
        <pc:graphicFrameChg chg="ord">
          <ac:chgData name="Muffoletto, Jamie" userId="daf1e3c6-8137-448a-b141-d23049d419b5" providerId="ADAL" clId="{6707C96A-2FD2-439C-9F78-3BE9477FF296}" dt="2026-03-12T16:21:35.722" v="606" actId="13244"/>
          <ac:graphicFrameMkLst>
            <pc:docMk/>
            <pc:sldMk cId="381124237" sldId="2147478631"/>
            <ac:graphicFrameMk id="8" creationId="{6448DB26-9DCA-1F65-A788-FE10F40A2DCE}"/>
          </ac:graphicFrameMkLst>
        </pc:graphicFrameChg>
        <pc:extLst>
          <p:ext xmlns:p="http://schemas.openxmlformats.org/presentationml/2006/main" uri="{D6D511B9-2390-475A-947B-AFAB55BFBCF1}">
            <pc226:cmChg xmlns:pc226="http://schemas.microsoft.com/office/powerpoint/2022/06/main/command" chg="mod">
              <pc226:chgData name="Muffoletto, Jamie" userId="daf1e3c6-8137-448a-b141-d23049d419b5" providerId="ADAL" clId="{6707C96A-2FD2-439C-9F78-3BE9477FF296}" dt="2026-03-20T17:50:18.781" v="988" actId="20577"/>
              <pc2:cmMkLst xmlns:pc2="http://schemas.microsoft.com/office/powerpoint/2019/9/main/command">
                <pc:docMk/>
                <pc:sldMk cId="381124237" sldId="2147478631"/>
                <pc2:cmMk id="{B5F03690-53E2-429E-B5A3-2BF727C95A27}"/>
              </pc2:cmMkLst>
            </pc226:cmChg>
          </p:ext>
        </pc:extLst>
      </pc:sldChg>
      <pc:sldChg chg="delSp mod">
        <pc:chgData name="Muffoletto, Jamie" userId="daf1e3c6-8137-448a-b141-d23049d419b5" providerId="ADAL" clId="{6707C96A-2FD2-439C-9F78-3BE9477FF296}" dt="2026-03-12T16:24:55.970" v="629" actId="478"/>
        <pc:sldMkLst>
          <pc:docMk/>
          <pc:sldMk cId="3737328737" sldId="2147478632"/>
        </pc:sldMkLst>
      </pc:sldChg>
      <pc:sldChg chg="delSp mod">
        <pc:chgData name="Muffoletto, Jamie" userId="daf1e3c6-8137-448a-b141-d23049d419b5" providerId="ADAL" clId="{6707C96A-2FD2-439C-9F78-3BE9477FF296}" dt="2026-03-12T16:25:15.951" v="630" actId="478"/>
        <pc:sldMkLst>
          <pc:docMk/>
          <pc:sldMk cId="1594052144" sldId="2147478633"/>
        </pc:sldMkLst>
      </pc:sldChg>
      <pc:sldChg chg="modSp mod modCm">
        <pc:chgData name="Muffoletto, Jamie" userId="daf1e3c6-8137-448a-b141-d23049d419b5" providerId="ADAL" clId="{6707C96A-2FD2-439C-9F78-3BE9477FF296}" dt="2026-03-23T12:42:46.919" v="1268" actId="20577"/>
        <pc:sldMkLst>
          <pc:docMk/>
          <pc:sldMk cId="3715168980" sldId="2147478635"/>
        </pc:sldMkLst>
        <pc:graphicFrameChg chg="modGraphic">
          <ac:chgData name="Muffoletto, Jamie" userId="daf1e3c6-8137-448a-b141-d23049d419b5" providerId="ADAL" clId="{6707C96A-2FD2-439C-9F78-3BE9477FF296}" dt="2026-03-23T12:42:46.919" v="1268" actId="20577"/>
          <ac:graphicFrameMkLst>
            <pc:docMk/>
            <pc:sldMk cId="3715168980" sldId="2147478635"/>
            <ac:graphicFrameMk id="17" creationId="{E168FF0F-331C-DE8E-3276-D345647DB946}"/>
          </ac:graphicFrameMkLst>
        </pc:graphicFrameChg>
        <pc:extLst>
          <p:ext xmlns:p="http://schemas.openxmlformats.org/presentationml/2006/main" uri="{D6D511B9-2390-475A-947B-AFAB55BFBCF1}">
            <pc226:cmChg xmlns:pc226="http://schemas.microsoft.com/office/powerpoint/2022/06/main/command" chg="mod">
              <pc226:chgData name="Muffoletto, Jamie" userId="daf1e3c6-8137-448a-b141-d23049d419b5" providerId="ADAL" clId="{6707C96A-2FD2-439C-9F78-3BE9477FF296}" dt="2026-03-23T12:42:46.919" v="1268" actId="20577"/>
              <pc2:cmMkLst xmlns:pc2="http://schemas.microsoft.com/office/powerpoint/2019/9/main/command">
                <pc:docMk/>
                <pc:sldMk cId="3715168980" sldId="2147478635"/>
                <pc2:cmMk id="{E18789E5-130E-425D-820F-77FD149D16E6}"/>
              </pc2:cmMkLst>
            </pc226:cmChg>
          </p:ext>
        </pc:extLst>
      </pc:sldChg>
      <pc:sldChg chg="modSp mod">
        <pc:chgData name="Muffoletto, Jamie" userId="daf1e3c6-8137-448a-b141-d23049d419b5" providerId="ADAL" clId="{6707C96A-2FD2-439C-9F78-3BE9477FF296}" dt="2026-03-10T13:10:51.254" v="234" actId="6549"/>
        <pc:sldMkLst>
          <pc:docMk/>
          <pc:sldMk cId="3987730237" sldId="2147478636"/>
        </pc:sldMkLst>
        <pc:spChg chg="mod">
          <ac:chgData name="Muffoletto, Jamie" userId="daf1e3c6-8137-448a-b141-d23049d419b5" providerId="ADAL" clId="{6707C96A-2FD2-439C-9F78-3BE9477FF296}" dt="2026-03-10T13:10:51.254" v="234" actId="6549"/>
          <ac:spMkLst>
            <pc:docMk/>
            <pc:sldMk cId="3987730237" sldId="2147478636"/>
            <ac:spMk id="2" creationId="{EBEF3E8C-93CB-C2B1-1178-63E05A4FFD59}"/>
          </ac:spMkLst>
        </pc:spChg>
      </pc:sldChg>
      <pc:sldChg chg="modSp mod">
        <pc:chgData name="Muffoletto, Jamie" userId="daf1e3c6-8137-448a-b141-d23049d419b5" providerId="ADAL" clId="{6707C96A-2FD2-439C-9F78-3BE9477FF296}" dt="2026-03-10T13:10:58.542" v="235" actId="122"/>
        <pc:sldMkLst>
          <pc:docMk/>
          <pc:sldMk cId="2382952481" sldId="2147478638"/>
        </pc:sldMkLst>
        <pc:spChg chg="mod">
          <ac:chgData name="Muffoletto, Jamie" userId="daf1e3c6-8137-448a-b141-d23049d419b5" providerId="ADAL" clId="{6707C96A-2FD2-439C-9F78-3BE9477FF296}" dt="2026-03-10T13:10:58.542" v="235" actId="122"/>
          <ac:spMkLst>
            <pc:docMk/>
            <pc:sldMk cId="2382952481" sldId="2147478638"/>
            <ac:spMk id="2" creationId="{62616160-19AA-0CA0-743F-C9FA95E0CFC2}"/>
          </ac:spMkLst>
        </pc:spChg>
      </pc:sldChg>
      <pc:sldChg chg="modSp mod">
        <pc:chgData name="Muffoletto, Jamie" userId="daf1e3c6-8137-448a-b141-d23049d419b5" providerId="ADAL" clId="{6707C96A-2FD2-439C-9F78-3BE9477FF296}" dt="2026-03-10T13:11:08.027" v="238" actId="122"/>
        <pc:sldMkLst>
          <pc:docMk/>
          <pc:sldMk cId="489350163" sldId="2147478639"/>
        </pc:sldMkLst>
        <pc:spChg chg="mod">
          <ac:chgData name="Muffoletto, Jamie" userId="daf1e3c6-8137-448a-b141-d23049d419b5" providerId="ADAL" clId="{6707C96A-2FD2-439C-9F78-3BE9477FF296}" dt="2026-03-10T13:11:08.027" v="238" actId="122"/>
          <ac:spMkLst>
            <pc:docMk/>
            <pc:sldMk cId="489350163" sldId="2147478639"/>
            <ac:spMk id="2" creationId="{82B5107F-2588-9432-9820-0F678E799270}"/>
          </ac:spMkLst>
        </pc:spChg>
      </pc:sldChg>
      <pc:sldChg chg="modSp mod">
        <pc:chgData name="Muffoletto, Jamie" userId="daf1e3c6-8137-448a-b141-d23049d419b5" providerId="ADAL" clId="{6707C96A-2FD2-439C-9F78-3BE9477FF296}" dt="2026-03-12T16:26:22.098" v="631"/>
        <pc:sldMkLst>
          <pc:docMk/>
          <pc:sldMk cId="2184756337" sldId="2147478640"/>
        </pc:sldMkLst>
        <pc:spChg chg="ord">
          <ac:chgData name="Muffoletto, Jamie" userId="daf1e3c6-8137-448a-b141-d23049d419b5" providerId="ADAL" clId="{6707C96A-2FD2-439C-9F78-3BE9477FF296}" dt="2026-03-12T16:26:22.098" v="631"/>
          <ac:spMkLst>
            <pc:docMk/>
            <pc:sldMk cId="2184756337" sldId="2147478640"/>
            <ac:spMk id="2" creationId="{908A5272-21B9-9102-64C4-89354FA4282D}"/>
          </ac:spMkLst>
        </pc:spChg>
      </pc:sldChg>
      <pc:sldChg chg="modSp mod">
        <pc:chgData name="Muffoletto, Jamie" userId="daf1e3c6-8137-448a-b141-d23049d419b5" providerId="ADAL" clId="{6707C96A-2FD2-439C-9F78-3BE9477FF296}" dt="2026-03-12T16:21:51.124" v="607" actId="13244"/>
        <pc:sldMkLst>
          <pc:docMk/>
          <pc:sldMk cId="466168451" sldId="2147478641"/>
        </pc:sldMkLst>
        <pc:spChg chg="ord">
          <ac:chgData name="Muffoletto, Jamie" userId="daf1e3c6-8137-448a-b141-d23049d419b5" providerId="ADAL" clId="{6707C96A-2FD2-439C-9F78-3BE9477FF296}" dt="2026-03-12T16:21:51.124" v="607" actId="13244"/>
          <ac:spMkLst>
            <pc:docMk/>
            <pc:sldMk cId="466168451" sldId="2147478641"/>
            <ac:spMk id="2" creationId="{7D559143-AF83-FACF-DD3B-022A56103F5F}"/>
          </ac:spMkLst>
        </pc:spChg>
      </pc:sldChg>
      <pc:sldChg chg="modSp add mod">
        <pc:chgData name="Muffoletto, Jamie" userId="daf1e3c6-8137-448a-b141-d23049d419b5" providerId="ADAL" clId="{6707C96A-2FD2-439C-9F78-3BE9477FF296}" dt="2026-03-10T14:24:23.818" v="395" actId="29295"/>
        <pc:sldMkLst>
          <pc:docMk/>
          <pc:sldMk cId="4000517059" sldId="2147478642"/>
        </pc:sldMkLst>
        <pc:spChg chg="mod">
          <ac:chgData name="Muffoletto, Jamie" userId="daf1e3c6-8137-448a-b141-d23049d419b5" providerId="ADAL" clId="{6707C96A-2FD2-439C-9F78-3BE9477FF296}" dt="2026-03-10T13:09:20.665" v="190" actId="20577"/>
          <ac:spMkLst>
            <pc:docMk/>
            <pc:sldMk cId="4000517059" sldId="2147478642"/>
            <ac:spMk id="2" creationId="{EC5B6B6E-A956-9627-A492-99EAA440DD5B}"/>
          </ac:spMkLst>
        </pc:spChg>
        <pc:picChg chg="mod">
          <ac:chgData name="Muffoletto, Jamie" userId="daf1e3c6-8137-448a-b141-d23049d419b5" providerId="ADAL" clId="{6707C96A-2FD2-439C-9F78-3BE9477FF296}" dt="2026-03-10T14:24:23.818" v="395" actId="29295"/>
          <ac:picMkLst>
            <pc:docMk/>
            <pc:sldMk cId="4000517059" sldId="2147478642"/>
            <ac:picMk id="8" creationId="{78402C0C-D876-676F-0250-B732E3410153}"/>
          </ac:picMkLst>
        </pc:picChg>
      </pc:sldChg>
      <pc:sldChg chg="modSp add mod">
        <pc:chgData name="Muffoletto, Jamie" userId="daf1e3c6-8137-448a-b141-d23049d419b5" providerId="ADAL" clId="{6707C96A-2FD2-439C-9F78-3BE9477FF296}" dt="2026-03-10T13:09:25.706" v="194" actId="20577"/>
        <pc:sldMkLst>
          <pc:docMk/>
          <pc:sldMk cId="1428348839" sldId="2147478643"/>
        </pc:sldMkLst>
        <pc:spChg chg="mod">
          <ac:chgData name="Muffoletto, Jamie" userId="daf1e3c6-8137-448a-b141-d23049d419b5" providerId="ADAL" clId="{6707C96A-2FD2-439C-9F78-3BE9477FF296}" dt="2026-03-10T13:09:25.706" v="194" actId="20577"/>
          <ac:spMkLst>
            <pc:docMk/>
            <pc:sldMk cId="1428348839" sldId="2147478643"/>
            <ac:spMk id="2" creationId="{F4648AB9-69E4-AD2C-C1E3-26ECD59C60F9}"/>
          </ac:spMkLst>
        </pc:spChg>
      </pc:sldChg>
      <pc:sldChg chg="modSp add mod">
        <pc:chgData name="Muffoletto, Jamie" userId="daf1e3c6-8137-448a-b141-d23049d419b5" providerId="ADAL" clId="{6707C96A-2FD2-439C-9F78-3BE9477FF296}" dt="2026-03-10T14:27:44.956" v="398" actId="14100"/>
        <pc:sldMkLst>
          <pc:docMk/>
          <pc:sldMk cId="4240598078" sldId="2147478644"/>
        </pc:sldMkLst>
        <pc:spChg chg="mod">
          <ac:chgData name="Muffoletto, Jamie" userId="daf1e3c6-8137-448a-b141-d23049d419b5" providerId="ADAL" clId="{6707C96A-2FD2-439C-9F78-3BE9477FF296}" dt="2026-03-10T13:11:20.008" v="248" actId="20577"/>
          <ac:spMkLst>
            <pc:docMk/>
            <pc:sldMk cId="4240598078" sldId="2147478644"/>
            <ac:spMk id="2" creationId="{18377B4B-0BE3-3AC9-B5E7-0A6356E2179C}"/>
          </ac:spMkLst>
        </pc:spChg>
        <pc:picChg chg="mod">
          <ac:chgData name="Muffoletto, Jamie" userId="daf1e3c6-8137-448a-b141-d23049d419b5" providerId="ADAL" clId="{6707C96A-2FD2-439C-9F78-3BE9477FF296}" dt="2026-03-10T14:27:44.956" v="398" actId="14100"/>
          <ac:picMkLst>
            <pc:docMk/>
            <pc:sldMk cId="4240598078" sldId="2147478644"/>
            <ac:picMk id="8" creationId="{C1E35C1D-F963-4DEF-4D44-A2AF15C7C126}"/>
          </ac:picMkLst>
        </pc:picChg>
      </pc:sldChg>
    </pc:docChg>
  </pc:docChgLst>
  <pc:docChgLst>
    <pc:chgData name="Hanson, Terri" userId="a02fd813-d4f3-43fd-83dd-7393041517de" providerId="ADAL" clId="{E2A6C5A5-6A3A-4D52-9ED6-48841EBCB81B}"/>
    <pc:docChg chg="modSld">
      <pc:chgData name="Hanson, Terri" userId="a02fd813-d4f3-43fd-83dd-7393041517de" providerId="ADAL" clId="{E2A6C5A5-6A3A-4D52-9ED6-48841EBCB81B}" dt="2026-03-20T21:14:36.596" v="3" actId="20577"/>
      <pc:docMkLst>
        <pc:docMk/>
      </pc:docMkLst>
      <pc:sldChg chg="modSp mod modCm">
        <pc:chgData name="Hanson, Terri" userId="a02fd813-d4f3-43fd-83dd-7393041517de" providerId="ADAL" clId="{E2A6C5A5-6A3A-4D52-9ED6-48841EBCB81B}" dt="2026-03-20T21:14:36.596" v="3" actId="20577"/>
        <pc:sldMkLst>
          <pc:docMk/>
          <pc:sldMk cId="4247031890" sldId="2147478620"/>
        </pc:sldMkLst>
        <pc:spChg chg="mod">
          <ac:chgData name="Hanson, Terri" userId="a02fd813-d4f3-43fd-83dd-7393041517de" providerId="ADAL" clId="{E2A6C5A5-6A3A-4D52-9ED6-48841EBCB81B}" dt="2026-03-20T21:14:36.596" v="3" actId="20577"/>
          <ac:spMkLst>
            <pc:docMk/>
            <pc:sldMk cId="4247031890" sldId="2147478620"/>
            <ac:spMk id="5" creationId="{6ABAA798-7DDA-C5C6-5ED1-04981B0F8F59}"/>
          </ac:spMkLst>
        </pc:spChg>
        <pc:spChg chg="mod">
          <ac:chgData name="Hanson, Terri" userId="a02fd813-d4f3-43fd-83dd-7393041517de" providerId="ADAL" clId="{E2A6C5A5-6A3A-4D52-9ED6-48841EBCB81B}" dt="2026-03-20T15:09:06.293" v="0" actId="1076"/>
          <ac:spMkLst>
            <pc:docMk/>
            <pc:sldMk cId="4247031890" sldId="2147478620"/>
            <ac:spMk id="6" creationId="{72D7726A-7F41-778B-48B2-168CE9D22752}"/>
          </ac:spMkLst>
        </pc:spChg>
        <pc:extLst>
          <p:ext xmlns:p="http://schemas.openxmlformats.org/presentationml/2006/main" uri="{D6D511B9-2390-475A-947B-AFAB55BFBCF1}">
            <pc226:cmChg xmlns:pc226="http://schemas.microsoft.com/office/powerpoint/2022/06/main/command" chg="mod">
              <pc226:chgData name="Hanson, Terri" userId="a02fd813-d4f3-43fd-83dd-7393041517de" providerId="ADAL" clId="{E2A6C5A5-6A3A-4D52-9ED6-48841EBCB81B}" dt="2026-03-20T21:14:36.596" v="3" actId="20577"/>
              <pc2:cmMkLst xmlns:pc2="http://schemas.microsoft.com/office/powerpoint/2019/9/main/command">
                <pc:docMk/>
                <pc:sldMk cId="4247031890" sldId="2147478620"/>
                <pc2:cmMk id="{CCB1C5F9-CF90-4432-A4C7-A3037CC8833E}"/>
              </pc2:cmMkLst>
            </pc226:cmChg>
          </p:ext>
        </pc:extLst>
      </pc:sldChg>
    </pc:docChg>
  </pc:docChgLst>
  <pc:docChgLst>
    <pc:chgData name="Simons, Leanne" userId="S::leanne.simons@tea.texas.gov::f0b41770-584b-4844-b5c5-b29dec998724" providerId="AD" clId="Web-{AF5C0B59-51E3-F790-EFCE-A1950992803F}"/>
    <pc:docChg chg="modSld">
      <pc:chgData name="Simons, Leanne" userId="S::leanne.simons@tea.texas.gov::f0b41770-584b-4844-b5c5-b29dec998724" providerId="AD" clId="Web-{AF5C0B59-51E3-F790-EFCE-A1950992803F}" dt="2026-03-16T15:57:23.630" v="5" actId="20577"/>
      <pc:docMkLst>
        <pc:docMk/>
      </pc:docMkLst>
      <pc:sldChg chg="modSp">
        <pc:chgData name="Simons, Leanne" userId="S::leanne.simons@tea.texas.gov::f0b41770-584b-4844-b5c5-b29dec998724" providerId="AD" clId="Web-{AF5C0B59-51E3-F790-EFCE-A1950992803F}" dt="2026-03-16T15:48:54.709" v="2" actId="20577"/>
        <pc:sldMkLst>
          <pc:docMk/>
          <pc:sldMk cId="4247031890" sldId="2147478620"/>
        </pc:sldMkLst>
        <pc:spChg chg="mod">
          <ac:chgData name="Simons, Leanne" userId="S::leanne.simons@tea.texas.gov::f0b41770-584b-4844-b5c5-b29dec998724" providerId="AD" clId="Web-{AF5C0B59-51E3-F790-EFCE-A1950992803F}" dt="2026-03-16T15:48:54.709" v="2" actId="20577"/>
          <ac:spMkLst>
            <pc:docMk/>
            <pc:sldMk cId="4247031890" sldId="2147478620"/>
            <ac:spMk id="6" creationId="{72D7726A-7F41-778B-48B2-168CE9D22752}"/>
          </ac:spMkLst>
        </pc:spChg>
      </pc:sldChg>
      <pc:sldChg chg="modSp modCm">
        <pc:chgData name="Simons, Leanne" userId="S::leanne.simons@tea.texas.gov::f0b41770-584b-4844-b5c5-b29dec998724" providerId="AD" clId="Web-{AF5C0B59-51E3-F790-EFCE-A1950992803F}" dt="2026-03-16T15:57:23.630" v="5" actId="20577"/>
        <pc:sldMkLst>
          <pc:docMk/>
          <pc:sldMk cId="2184756337" sldId="2147478640"/>
        </pc:sldMkLst>
        <pc:spChg chg="mod">
          <ac:chgData name="Simons, Leanne" userId="S::leanne.simons@tea.texas.gov::f0b41770-584b-4844-b5c5-b29dec998724" providerId="AD" clId="Web-{AF5C0B59-51E3-F790-EFCE-A1950992803F}" dt="2026-03-16T15:57:23.630" v="5" actId="20577"/>
          <ac:spMkLst>
            <pc:docMk/>
            <pc:sldMk cId="2184756337" sldId="2147478640"/>
            <ac:spMk id="6" creationId="{8658DDCF-145D-0AD7-12F1-ECDECA30DBAA}"/>
          </ac:spMkLst>
        </pc:spChg>
        <pc:extLst>
          <p:ext xmlns:p="http://schemas.openxmlformats.org/presentationml/2006/main" uri="{D6D511B9-2390-475A-947B-AFAB55BFBCF1}">
            <pc226:cmChg xmlns:pc226="http://schemas.microsoft.com/office/powerpoint/2022/06/main/command" chg="mod">
              <pc226:chgData name="Simons, Leanne" userId="S::leanne.simons@tea.texas.gov::f0b41770-584b-4844-b5c5-b29dec998724" providerId="AD" clId="Web-{AF5C0B59-51E3-F790-EFCE-A1950992803F}" dt="2026-03-16T15:57:18.208" v="4" actId="20577"/>
              <pc2:cmMkLst xmlns:pc2="http://schemas.microsoft.com/office/powerpoint/2019/9/main/command">
                <pc:docMk/>
                <pc:sldMk cId="2184756337" sldId="2147478640"/>
                <pc2:cmMk id="{CE2F805C-E2A8-4186-A799-ADF11F6F6AE5}"/>
              </pc2:cmMkLst>
            </pc226:cmChg>
          </p:ext>
        </pc:extLst>
      </pc:sldChg>
    </pc:docChg>
  </pc:docChgLst>
</pc:chgInfo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3">
  <dgm:title val=""/>
  <dgm:desc val=""/>
  <dgm:catLst>
    <dgm:cat type="colorful" pri="103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3"/>
      <a:schemeClr val="accent4"/>
    </dgm:fillClrLst>
    <dgm:linClrLst>
      <a:schemeClr val="accent3"/>
      <a:schemeClr val="accent4"/>
    </dgm:linClrLst>
    <dgm:effectClrLst/>
    <dgm:txLinClrLst/>
    <dgm:txFillClrLst/>
    <dgm:txEffectClrLst/>
  </dgm:styleLbl>
  <dgm:styleLbl name="ln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3">
        <a:alpha val="50000"/>
      </a:schemeClr>
      <a:schemeClr val="accent4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3">
        <a:tint val="50000"/>
      </a:schemeClr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3"/>
      <a:schemeClr val="accent4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3">
  <dgm:title val=""/>
  <dgm:desc val=""/>
  <dgm:catLst>
    <dgm:cat type="colorful" pri="103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3"/>
      <a:schemeClr val="accent4"/>
    </dgm:fillClrLst>
    <dgm:linClrLst>
      <a:schemeClr val="accent3"/>
      <a:schemeClr val="accent4"/>
    </dgm:linClrLst>
    <dgm:effectClrLst/>
    <dgm:txLinClrLst/>
    <dgm:txFillClrLst/>
    <dgm:txEffectClrLst/>
  </dgm:styleLbl>
  <dgm:styleLbl name="ln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3">
        <a:alpha val="50000"/>
      </a:schemeClr>
      <a:schemeClr val="accent4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3">
        <a:tint val="50000"/>
      </a:schemeClr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3"/>
      <a:schemeClr val="accent4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F9D545DA-F4F5-4FB6-A884-D85924D2A8C6}" type="doc">
      <dgm:prSet loTypeId="urn:microsoft.com/office/officeart/2016/7/layout/VerticalSolidActionList" loCatId="List" qsTypeId="urn:microsoft.com/office/officeart/2005/8/quickstyle/simple3" qsCatId="simple" csTypeId="urn:microsoft.com/office/officeart/2005/8/colors/colorful3" csCatId="colorful" phldr="1"/>
      <dgm:spPr/>
      <dgm:t>
        <a:bodyPr/>
        <a:lstStyle/>
        <a:p>
          <a:endParaRPr lang="en-US"/>
        </a:p>
      </dgm:t>
    </dgm:pt>
    <dgm:pt modelId="{2F95DF8D-26C4-4563-AD1F-2A7864A8C2EA}">
      <dgm:prSet custT="1"/>
      <dgm:spPr>
        <a:effectLst>
          <a:outerShdw blurRad="50800" dist="38100" dir="5400000" algn="ctr" rotWithShape="0">
            <a:srgbClr val="000000">
              <a:alpha val="43137"/>
            </a:srgbClr>
          </a:outerShdw>
        </a:effectLst>
      </dgm:spPr>
      <dgm:t>
        <a:bodyPr/>
        <a:lstStyle/>
        <a:p>
          <a:pPr>
            <a:lnSpc>
              <a:spcPct val="80000"/>
            </a:lnSpc>
            <a:spcAft>
              <a:spcPts val="200"/>
            </a:spcAft>
          </a:pPr>
          <a:r>
            <a:rPr lang="en-US" sz="2800"/>
            <a:t>Document</a:t>
          </a:r>
        </a:p>
      </dgm:t>
    </dgm:pt>
    <dgm:pt modelId="{CE8236EB-2E8C-4E50-B152-DD75F705EFF5}" type="parTrans" cxnId="{3E6D7113-810A-4065-92A6-E4DEEC0F2BA0}">
      <dgm:prSet/>
      <dgm:spPr/>
      <dgm:t>
        <a:bodyPr/>
        <a:lstStyle/>
        <a:p>
          <a:endParaRPr lang="en-US"/>
        </a:p>
      </dgm:t>
    </dgm:pt>
    <dgm:pt modelId="{EBF60C4F-E009-424C-999C-719E7C460811}" type="sibTrans" cxnId="{3E6D7113-810A-4065-92A6-E4DEEC0F2BA0}">
      <dgm:prSet/>
      <dgm:spPr/>
      <dgm:t>
        <a:bodyPr/>
        <a:lstStyle/>
        <a:p>
          <a:endParaRPr lang="en-US"/>
        </a:p>
      </dgm:t>
    </dgm:pt>
    <dgm:pt modelId="{9A543615-F439-47E4-9726-4D012103360C}">
      <dgm:prSet custT="1"/>
      <dgm:spPr>
        <a:effectLst>
          <a:outerShdw blurRad="50800" dist="38100" dir="5400000" algn="ctr" rotWithShape="0">
            <a:srgbClr val="000000">
              <a:alpha val="43137"/>
            </a:srgbClr>
          </a:outerShdw>
        </a:effectLst>
      </dgm:spPr>
      <dgm:t>
        <a:bodyPr/>
        <a:lstStyle/>
        <a:p>
          <a:pPr>
            <a:lnSpc>
              <a:spcPct val="80000"/>
            </a:lnSpc>
            <a:spcAft>
              <a:spcPts val="200"/>
            </a:spcAft>
          </a:pPr>
          <a:r>
            <a:rPr lang="en-US" sz="2100"/>
            <a:t>Document the withdrawal reason for withdrawals during the year</a:t>
          </a:r>
          <a:r>
            <a:rPr lang="en-US" sz="2300"/>
            <a:t>.</a:t>
          </a:r>
        </a:p>
      </dgm:t>
    </dgm:pt>
    <dgm:pt modelId="{7E6FF2BB-19F4-4643-BBB1-8DA11639954E}" type="parTrans" cxnId="{D7AA34A6-7351-4FCD-838F-790BF5DE14CD}">
      <dgm:prSet/>
      <dgm:spPr/>
      <dgm:t>
        <a:bodyPr/>
        <a:lstStyle/>
        <a:p>
          <a:endParaRPr lang="en-US"/>
        </a:p>
      </dgm:t>
    </dgm:pt>
    <dgm:pt modelId="{5BE85DAC-EFFD-4B47-8D1E-7A1BD9E9888C}" type="sibTrans" cxnId="{D7AA34A6-7351-4FCD-838F-790BF5DE14CD}">
      <dgm:prSet/>
      <dgm:spPr/>
      <dgm:t>
        <a:bodyPr/>
        <a:lstStyle/>
        <a:p>
          <a:endParaRPr lang="en-US"/>
        </a:p>
      </dgm:t>
    </dgm:pt>
    <dgm:pt modelId="{5F6C93F7-A1A7-4E94-B52B-9831561D3ED1}">
      <dgm:prSet custT="1"/>
      <dgm:spPr>
        <a:effectLst>
          <a:outerShdw blurRad="50800" dist="38100" dir="5400000" algn="ctr" rotWithShape="0">
            <a:srgbClr val="000000">
              <a:alpha val="43137"/>
            </a:srgbClr>
          </a:outerShdw>
        </a:effectLst>
      </dgm:spPr>
      <dgm:t>
        <a:bodyPr/>
        <a:lstStyle/>
        <a:p>
          <a:pPr>
            <a:lnSpc>
              <a:spcPct val="80000"/>
            </a:lnSpc>
            <a:spcAft>
              <a:spcPts val="200"/>
            </a:spcAft>
          </a:pPr>
          <a:r>
            <a:rPr lang="en-US" sz="1600"/>
            <a:t>By the last day of school, all students who withdrew during the year have an appropriate documented ExitWithdrawType.</a:t>
          </a:r>
        </a:p>
      </dgm:t>
    </dgm:pt>
    <dgm:pt modelId="{8D878CC1-CFEE-4D43-B427-5E1EDAFBC16A}" type="parTrans" cxnId="{5C09EF15-ED50-43B1-8308-33F4256B2FF0}">
      <dgm:prSet/>
      <dgm:spPr/>
      <dgm:t>
        <a:bodyPr/>
        <a:lstStyle/>
        <a:p>
          <a:endParaRPr lang="en-US"/>
        </a:p>
      </dgm:t>
    </dgm:pt>
    <dgm:pt modelId="{68039503-2591-4368-987D-B2D10838FA34}" type="sibTrans" cxnId="{5C09EF15-ED50-43B1-8308-33F4256B2FF0}">
      <dgm:prSet/>
      <dgm:spPr/>
      <dgm:t>
        <a:bodyPr/>
        <a:lstStyle/>
        <a:p>
          <a:endParaRPr lang="en-US"/>
        </a:p>
      </dgm:t>
    </dgm:pt>
    <dgm:pt modelId="{6505E742-B551-4F0B-8D57-299BCE77E532}">
      <dgm:prSet custT="1"/>
      <dgm:spPr>
        <a:effectLst>
          <a:outerShdw blurRad="50800" dist="38100" dir="5400000" algn="ctr" rotWithShape="0">
            <a:srgbClr val="000000">
              <a:alpha val="43137"/>
            </a:srgbClr>
          </a:outerShdw>
        </a:effectLst>
      </dgm:spPr>
      <dgm:t>
        <a:bodyPr/>
        <a:lstStyle/>
        <a:p>
          <a:pPr>
            <a:lnSpc>
              <a:spcPct val="80000"/>
            </a:lnSpc>
            <a:spcAft>
              <a:spcPts val="200"/>
            </a:spcAft>
          </a:pPr>
          <a:r>
            <a:rPr lang="en-US" sz="2800"/>
            <a:t>Prepare</a:t>
          </a:r>
        </a:p>
      </dgm:t>
    </dgm:pt>
    <dgm:pt modelId="{66B3B57F-9B8F-4D15-93E3-2136A56A54B7}" type="parTrans" cxnId="{0CA39AC5-A116-4986-8107-26FA88E72D28}">
      <dgm:prSet/>
      <dgm:spPr/>
      <dgm:t>
        <a:bodyPr/>
        <a:lstStyle/>
        <a:p>
          <a:endParaRPr lang="en-US"/>
        </a:p>
      </dgm:t>
    </dgm:pt>
    <dgm:pt modelId="{56C3B4B0-03AD-4F2C-A77A-11208FC9A465}" type="sibTrans" cxnId="{0CA39AC5-A116-4986-8107-26FA88E72D28}">
      <dgm:prSet/>
      <dgm:spPr/>
      <dgm:t>
        <a:bodyPr/>
        <a:lstStyle/>
        <a:p>
          <a:endParaRPr lang="en-US"/>
        </a:p>
      </dgm:t>
    </dgm:pt>
    <dgm:pt modelId="{9E58CCB6-6F71-4E72-8185-DD7F65840562}">
      <dgm:prSet custT="1"/>
      <dgm:spPr>
        <a:effectLst>
          <a:outerShdw blurRad="50800" dist="38100" dir="5400000" algn="ctr" rotWithShape="0">
            <a:srgbClr val="000000">
              <a:alpha val="43137"/>
            </a:srgbClr>
          </a:outerShdw>
        </a:effectLst>
      </dgm:spPr>
      <dgm:t>
        <a:bodyPr/>
        <a:lstStyle/>
        <a:p>
          <a:pPr>
            <a:lnSpc>
              <a:spcPct val="80000"/>
            </a:lnSpc>
            <a:spcAft>
              <a:spcPts val="200"/>
            </a:spcAft>
          </a:pPr>
          <a:r>
            <a:rPr lang="en-US" sz="2100"/>
            <a:t>Prepare all graduate reporting details</a:t>
          </a:r>
        </a:p>
      </dgm:t>
    </dgm:pt>
    <dgm:pt modelId="{8EA66EE5-5322-4EDD-983B-D4F07EA7716A}" type="parTrans" cxnId="{22F5B8A5-1A14-4729-BBFE-E3A7FB514B12}">
      <dgm:prSet/>
      <dgm:spPr/>
      <dgm:t>
        <a:bodyPr/>
        <a:lstStyle/>
        <a:p>
          <a:endParaRPr lang="en-US"/>
        </a:p>
      </dgm:t>
    </dgm:pt>
    <dgm:pt modelId="{B08CA988-6D68-4299-BE64-2390DC2F9462}" type="sibTrans" cxnId="{22F5B8A5-1A14-4729-BBFE-E3A7FB514B12}">
      <dgm:prSet/>
      <dgm:spPr/>
      <dgm:t>
        <a:bodyPr/>
        <a:lstStyle/>
        <a:p>
          <a:endParaRPr lang="en-US"/>
        </a:p>
      </dgm:t>
    </dgm:pt>
    <dgm:pt modelId="{8808D67A-CA65-4B7A-A708-D80893FF91B4}">
      <dgm:prSet custT="1"/>
      <dgm:spPr>
        <a:effectLst>
          <a:outerShdw blurRad="50800" dist="38100" dir="5400000" algn="ctr" rotWithShape="0">
            <a:srgbClr val="000000">
              <a:alpha val="43137"/>
            </a:srgbClr>
          </a:outerShdw>
        </a:effectLst>
      </dgm:spPr>
      <dgm:t>
        <a:bodyPr/>
        <a:lstStyle/>
        <a:p>
          <a:pPr>
            <a:lnSpc>
              <a:spcPct val="80000"/>
            </a:lnSpc>
            <a:spcAft>
              <a:spcPts val="200"/>
            </a:spcAft>
          </a:pPr>
          <a:r>
            <a:rPr lang="en-US" sz="1600"/>
            <a:t>Working with counselors, ensure that all required data for expected graduates is documented.</a:t>
          </a:r>
        </a:p>
      </dgm:t>
    </dgm:pt>
    <dgm:pt modelId="{DA119BF7-5388-422D-A618-B053B88937E4}" type="parTrans" cxnId="{E5D366AE-2CBA-44E2-9126-02C9A748C52A}">
      <dgm:prSet/>
      <dgm:spPr/>
      <dgm:t>
        <a:bodyPr/>
        <a:lstStyle/>
        <a:p>
          <a:endParaRPr lang="en-US"/>
        </a:p>
      </dgm:t>
    </dgm:pt>
    <dgm:pt modelId="{997BB966-A0E9-4ACB-B670-97E96C090381}" type="sibTrans" cxnId="{E5D366AE-2CBA-44E2-9126-02C9A748C52A}">
      <dgm:prSet/>
      <dgm:spPr/>
      <dgm:t>
        <a:bodyPr/>
        <a:lstStyle/>
        <a:p>
          <a:endParaRPr lang="en-US"/>
        </a:p>
      </dgm:t>
    </dgm:pt>
    <dgm:pt modelId="{08C2F80A-A88E-49CA-AC8B-29968EDD6FC0}">
      <dgm:prSet custT="1"/>
      <dgm:spPr>
        <a:effectLst>
          <a:outerShdw blurRad="50800" dist="38100" dir="5400000" algn="ctr" rotWithShape="0">
            <a:srgbClr val="000000">
              <a:alpha val="43137"/>
            </a:srgbClr>
          </a:outerShdw>
        </a:effectLst>
      </dgm:spPr>
      <dgm:t>
        <a:bodyPr/>
        <a:lstStyle/>
        <a:p>
          <a:pPr>
            <a:lnSpc>
              <a:spcPct val="80000"/>
            </a:lnSpc>
            <a:spcAft>
              <a:spcPts val="200"/>
            </a:spcAft>
          </a:pPr>
          <a:r>
            <a:rPr lang="en-US" sz="2800"/>
            <a:t>Determine</a:t>
          </a:r>
        </a:p>
      </dgm:t>
    </dgm:pt>
    <dgm:pt modelId="{3C684D83-1805-4B9A-8C2A-FF81CAA5D1F8}" type="parTrans" cxnId="{77E35810-746C-4337-847D-6CE4DC39C624}">
      <dgm:prSet/>
      <dgm:spPr/>
      <dgm:t>
        <a:bodyPr/>
        <a:lstStyle/>
        <a:p>
          <a:endParaRPr lang="en-US"/>
        </a:p>
      </dgm:t>
    </dgm:pt>
    <dgm:pt modelId="{DFAA56E9-B688-4D38-AE89-1C00F72693E8}" type="sibTrans" cxnId="{77E35810-746C-4337-847D-6CE4DC39C624}">
      <dgm:prSet/>
      <dgm:spPr/>
      <dgm:t>
        <a:bodyPr/>
        <a:lstStyle/>
        <a:p>
          <a:endParaRPr lang="en-US"/>
        </a:p>
      </dgm:t>
    </dgm:pt>
    <dgm:pt modelId="{DD7DBD0F-3C8E-448D-BB80-821670E2EEF7}">
      <dgm:prSet custT="1"/>
      <dgm:spPr>
        <a:effectLst>
          <a:outerShdw blurRad="50800" dist="38100" dir="5400000" algn="ctr" rotWithShape="0">
            <a:srgbClr val="000000">
              <a:alpha val="43137"/>
            </a:srgbClr>
          </a:outerShdw>
        </a:effectLst>
      </dgm:spPr>
      <dgm:t>
        <a:bodyPr/>
        <a:lstStyle/>
        <a:p>
          <a:pPr>
            <a:lnSpc>
              <a:spcPct val="80000"/>
            </a:lnSpc>
            <a:spcAft>
              <a:spcPts val="200"/>
            </a:spcAft>
          </a:pPr>
          <a:r>
            <a:rPr lang="en-US" sz="2100" dirty="0"/>
            <a:t>Determine year-end process for students who finish the school year enrolled.</a:t>
          </a:r>
        </a:p>
      </dgm:t>
    </dgm:pt>
    <dgm:pt modelId="{95E7192A-1E7F-49EB-840B-6F068A2ED5CC}" type="parTrans" cxnId="{52F8890E-6B7E-4248-B4A4-7768D20F2383}">
      <dgm:prSet/>
      <dgm:spPr/>
      <dgm:t>
        <a:bodyPr/>
        <a:lstStyle/>
        <a:p>
          <a:endParaRPr lang="en-US"/>
        </a:p>
      </dgm:t>
    </dgm:pt>
    <dgm:pt modelId="{C6244AEE-6B6A-4B08-B8F9-5E7911A606E2}" type="sibTrans" cxnId="{52F8890E-6B7E-4248-B4A4-7768D20F2383}">
      <dgm:prSet/>
      <dgm:spPr/>
      <dgm:t>
        <a:bodyPr/>
        <a:lstStyle/>
        <a:p>
          <a:endParaRPr lang="en-US"/>
        </a:p>
      </dgm:t>
    </dgm:pt>
    <dgm:pt modelId="{3D4CE200-4E57-4C42-85C0-98937D80AC1E}">
      <dgm:prSet custT="1"/>
      <dgm:spPr>
        <a:effectLst>
          <a:outerShdw blurRad="50800" dist="38100" dir="5400000" algn="ctr" rotWithShape="0">
            <a:srgbClr val="000000">
              <a:alpha val="43137"/>
            </a:srgbClr>
          </a:outerShdw>
        </a:effectLst>
      </dgm:spPr>
      <dgm:t>
        <a:bodyPr/>
        <a:lstStyle/>
        <a:p>
          <a:pPr>
            <a:lnSpc>
              <a:spcPct val="80000"/>
            </a:lnSpc>
            <a:spcAft>
              <a:spcPts val="200"/>
            </a:spcAft>
          </a:pPr>
          <a:r>
            <a:rPr lang="en-US" sz="1600" dirty="0"/>
            <a:t>The status of the student for Leaver reporting is unknown until the new year starts and the student returns.</a:t>
          </a:r>
        </a:p>
      </dgm:t>
    </dgm:pt>
    <dgm:pt modelId="{B5F6D0B9-6678-4668-A281-612A868FA8CA}" type="parTrans" cxnId="{09C7A92A-DEEC-4E10-82A5-1DA7AA63E9EF}">
      <dgm:prSet/>
      <dgm:spPr/>
      <dgm:t>
        <a:bodyPr/>
        <a:lstStyle/>
        <a:p>
          <a:endParaRPr lang="en-US"/>
        </a:p>
      </dgm:t>
    </dgm:pt>
    <dgm:pt modelId="{51CBC1A7-97E3-442A-88EF-3E5E86E067D8}" type="sibTrans" cxnId="{09C7A92A-DEEC-4E10-82A5-1DA7AA63E9EF}">
      <dgm:prSet/>
      <dgm:spPr/>
      <dgm:t>
        <a:bodyPr/>
        <a:lstStyle/>
        <a:p>
          <a:endParaRPr lang="en-US"/>
        </a:p>
      </dgm:t>
    </dgm:pt>
    <dgm:pt modelId="{CDF29746-FBE4-4C03-AB12-58E9BD332D6B}">
      <dgm:prSet custT="1"/>
      <dgm:spPr>
        <a:effectLst>
          <a:outerShdw blurRad="50800" dist="38100" dir="5400000" algn="ctr" rotWithShape="0">
            <a:srgbClr val="000000">
              <a:alpha val="43137"/>
            </a:srgbClr>
          </a:outerShdw>
        </a:effectLst>
      </dgm:spPr>
      <dgm:t>
        <a:bodyPr/>
        <a:lstStyle/>
        <a:p>
          <a:pPr>
            <a:lnSpc>
              <a:spcPct val="80000"/>
            </a:lnSpc>
            <a:spcAft>
              <a:spcPts val="200"/>
            </a:spcAft>
          </a:pPr>
          <a:r>
            <a:rPr lang="en-US" sz="2800"/>
            <a:t>Update</a:t>
          </a:r>
        </a:p>
      </dgm:t>
    </dgm:pt>
    <dgm:pt modelId="{B70CFF8C-781D-402C-A067-1ECB16F2250F}" type="parTrans" cxnId="{F9399237-1E99-4F15-9DAB-E0AEDEA950A6}">
      <dgm:prSet/>
      <dgm:spPr/>
      <dgm:t>
        <a:bodyPr/>
        <a:lstStyle/>
        <a:p>
          <a:endParaRPr lang="en-US"/>
        </a:p>
      </dgm:t>
    </dgm:pt>
    <dgm:pt modelId="{1F283B41-3E02-4490-8A46-67333D50D040}" type="sibTrans" cxnId="{F9399237-1E99-4F15-9DAB-E0AEDEA950A6}">
      <dgm:prSet/>
      <dgm:spPr/>
      <dgm:t>
        <a:bodyPr/>
        <a:lstStyle/>
        <a:p>
          <a:endParaRPr lang="en-US"/>
        </a:p>
      </dgm:t>
    </dgm:pt>
    <dgm:pt modelId="{BD436DCD-7610-4FDF-9215-FDAFBF0381A2}">
      <dgm:prSet custT="1"/>
      <dgm:spPr>
        <a:effectLst>
          <a:outerShdw blurRad="50800" dist="38100" dir="5400000" algn="ctr" rotWithShape="0">
            <a:srgbClr val="000000">
              <a:alpha val="43137"/>
            </a:srgbClr>
          </a:outerShdw>
        </a:effectLst>
      </dgm:spPr>
      <dgm:t>
        <a:bodyPr/>
        <a:lstStyle/>
        <a:p>
          <a:pPr>
            <a:lnSpc>
              <a:spcPct val="80000"/>
            </a:lnSpc>
            <a:spcAft>
              <a:spcPts val="200"/>
            </a:spcAft>
          </a:pPr>
          <a:r>
            <a:rPr lang="en-US" sz="2100"/>
            <a:t>Update data for summer graduates.</a:t>
          </a:r>
        </a:p>
      </dgm:t>
    </dgm:pt>
    <dgm:pt modelId="{D8751A08-BA80-4530-8006-1A8CDC3D707D}" type="parTrans" cxnId="{21676206-A316-4C54-A10D-DCF3D63A2C08}">
      <dgm:prSet/>
      <dgm:spPr/>
      <dgm:t>
        <a:bodyPr/>
        <a:lstStyle/>
        <a:p>
          <a:endParaRPr lang="en-US"/>
        </a:p>
      </dgm:t>
    </dgm:pt>
    <dgm:pt modelId="{76E157FF-BC6F-4946-9D7F-89B4642AEE13}" type="sibTrans" cxnId="{21676206-A316-4C54-A10D-DCF3D63A2C08}">
      <dgm:prSet/>
      <dgm:spPr/>
      <dgm:t>
        <a:bodyPr/>
        <a:lstStyle/>
        <a:p>
          <a:endParaRPr lang="en-US"/>
        </a:p>
      </dgm:t>
    </dgm:pt>
    <dgm:pt modelId="{D564F612-7E1E-4876-965C-ADE04EFDFF9D}">
      <dgm:prSet custT="1"/>
      <dgm:spPr>
        <a:effectLst>
          <a:outerShdw blurRad="50800" dist="38100" dir="5400000" algn="ctr" rotWithShape="0">
            <a:srgbClr val="000000">
              <a:alpha val="43137"/>
            </a:srgbClr>
          </a:outerShdw>
        </a:effectLst>
      </dgm:spPr>
      <dgm:t>
        <a:bodyPr/>
        <a:lstStyle/>
        <a:p>
          <a:pPr>
            <a:lnSpc>
              <a:spcPct val="80000"/>
            </a:lnSpc>
            <a:spcAft>
              <a:spcPts val="200"/>
            </a:spcAft>
          </a:pPr>
          <a:r>
            <a:rPr lang="en-US" sz="2800"/>
            <a:t>Identify</a:t>
          </a:r>
        </a:p>
      </dgm:t>
    </dgm:pt>
    <dgm:pt modelId="{9B4C5DC2-DAC8-49D6-ABF2-3879132E0132}" type="parTrans" cxnId="{CF790232-92B8-48B6-BD75-A613EAD76818}">
      <dgm:prSet/>
      <dgm:spPr/>
      <dgm:t>
        <a:bodyPr/>
        <a:lstStyle/>
        <a:p>
          <a:endParaRPr lang="en-US"/>
        </a:p>
      </dgm:t>
    </dgm:pt>
    <dgm:pt modelId="{9474B51C-599A-48C5-A226-4811B2F638F9}" type="sibTrans" cxnId="{CF790232-92B8-48B6-BD75-A613EAD76818}">
      <dgm:prSet/>
      <dgm:spPr/>
      <dgm:t>
        <a:bodyPr/>
        <a:lstStyle/>
        <a:p>
          <a:endParaRPr lang="en-US"/>
        </a:p>
      </dgm:t>
    </dgm:pt>
    <dgm:pt modelId="{CA9AE135-6D06-47F6-A784-66C55C40D0B5}">
      <dgm:prSet custT="1"/>
      <dgm:spPr>
        <a:effectLst>
          <a:outerShdw blurRad="50800" dist="38100" dir="5400000" algn="ctr" rotWithShape="0">
            <a:srgbClr val="000000">
              <a:alpha val="43137"/>
            </a:srgbClr>
          </a:outerShdw>
        </a:effectLst>
      </dgm:spPr>
      <dgm:t>
        <a:bodyPr/>
        <a:lstStyle/>
        <a:p>
          <a:pPr>
            <a:lnSpc>
              <a:spcPct val="80000"/>
            </a:lnSpc>
            <a:spcAft>
              <a:spcPts val="200"/>
            </a:spcAft>
          </a:pPr>
          <a:r>
            <a:rPr lang="en-US" sz="2100"/>
            <a:t>Efficiently identify non-returning students after the new school year starts.</a:t>
          </a:r>
        </a:p>
      </dgm:t>
    </dgm:pt>
    <dgm:pt modelId="{48F7BA19-32F5-4795-84F8-AB6D91400097}" type="parTrans" cxnId="{B8847935-089F-4BBF-96C0-B2DBB2F568B7}">
      <dgm:prSet/>
      <dgm:spPr/>
      <dgm:t>
        <a:bodyPr/>
        <a:lstStyle/>
        <a:p>
          <a:endParaRPr lang="en-US"/>
        </a:p>
      </dgm:t>
    </dgm:pt>
    <dgm:pt modelId="{BF55B7B1-E03B-4F5A-B203-8A67B0E9582F}" type="sibTrans" cxnId="{B8847935-089F-4BBF-96C0-B2DBB2F568B7}">
      <dgm:prSet/>
      <dgm:spPr/>
      <dgm:t>
        <a:bodyPr/>
        <a:lstStyle/>
        <a:p>
          <a:endParaRPr lang="en-US"/>
        </a:p>
      </dgm:t>
    </dgm:pt>
    <dgm:pt modelId="{8D8B947C-FC85-4762-AE9D-D5A91D7C8A83}">
      <dgm:prSet custT="1"/>
      <dgm:spPr>
        <a:effectLst>
          <a:outerShdw blurRad="50800" dist="38100" dir="5400000" algn="ctr" rotWithShape="0">
            <a:srgbClr val="000000">
              <a:alpha val="43137"/>
            </a:srgbClr>
          </a:outerShdw>
        </a:effectLst>
      </dgm:spPr>
      <dgm:t>
        <a:bodyPr/>
        <a:lstStyle/>
        <a:p>
          <a:pPr>
            <a:lnSpc>
              <a:spcPct val="80000"/>
            </a:lnSpc>
            <a:spcAft>
              <a:spcPts val="200"/>
            </a:spcAft>
          </a:pPr>
          <a:r>
            <a:rPr lang="en-US" sz="1600"/>
            <a:t>Including IGC graduates, summer school participants, EOC retakers, etc.</a:t>
          </a:r>
        </a:p>
      </dgm:t>
    </dgm:pt>
    <dgm:pt modelId="{ED4C66C8-BD3F-4D01-BC49-1CAAC6DE0055}" type="parTrans" cxnId="{6DF0AB18-F9A6-48DE-AAD3-BD30C00AACE5}">
      <dgm:prSet/>
      <dgm:spPr/>
      <dgm:t>
        <a:bodyPr/>
        <a:lstStyle/>
        <a:p>
          <a:endParaRPr lang="en-US"/>
        </a:p>
      </dgm:t>
    </dgm:pt>
    <dgm:pt modelId="{E63A4276-3FA2-4FEC-B99F-9EC9438321E0}" type="sibTrans" cxnId="{6DF0AB18-F9A6-48DE-AAD3-BD30C00AACE5}">
      <dgm:prSet/>
      <dgm:spPr/>
      <dgm:t>
        <a:bodyPr/>
        <a:lstStyle/>
        <a:p>
          <a:endParaRPr lang="en-US"/>
        </a:p>
      </dgm:t>
    </dgm:pt>
    <dgm:pt modelId="{24EBCCCC-7F7E-4926-BC53-034BD4E47A7B}">
      <dgm:prSet custT="1"/>
      <dgm:spPr>
        <a:effectLst>
          <a:outerShdw blurRad="50800" dist="38100" dir="5400000" algn="ctr" rotWithShape="0">
            <a:srgbClr val="000000">
              <a:alpha val="43137"/>
            </a:srgbClr>
          </a:outerShdw>
        </a:effectLst>
      </dgm:spPr>
      <dgm:t>
        <a:bodyPr/>
        <a:lstStyle/>
        <a:p>
          <a:pPr>
            <a:lnSpc>
              <a:spcPct val="80000"/>
            </a:lnSpc>
            <a:spcAft>
              <a:spcPts val="200"/>
            </a:spcAft>
          </a:pPr>
          <a:r>
            <a:rPr lang="en-US" sz="1600"/>
            <a:t>When school resumes, locate no-show students and their new educational setting.</a:t>
          </a:r>
        </a:p>
      </dgm:t>
    </dgm:pt>
    <dgm:pt modelId="{C05276F2-BDA0-49BB-B655-98FB854CC09C}" type="parTrans" cxnId="{C33314B2-15C7-4873-9104-348CF524B456}">
      <dgm:prSet/>
      <dgm:spPr/>
      <dgm:t>
        <a:bodyPr/>
        <a:lstStyle/>
        <a:p>
          <a:endParaRPr lang="en-US"/>
        </a:p>
      </dgm:t>
    </dgm:pt>
    <dgm:pt modelId="{8EB4F6AB-17F1-46A1-B9B4-BB7A1D93F00B}" type="sibTrans" cxnId="{C33314B2-15C7-4873-9104-348CF524B456}">
      <dgm:prSet/>
      <dgm:spPr/>
      <dgm:t>
        <a:bodyPr/>
        <a:lstStyle/>
        <a:p>
          <a:endParaRPr lang="en-US"/>
        </a:p>
      </dgm:t>
    </dgm:pt>
    <dgm:pt modelId="{4ED27CDA-3E87-42EC-A1F3-04E6003F785A}" type="pres">
      <dgm:prSet presAssocID="{F9D545DA-F4F5-4FB6-A884-D85924D2A8C6}" presName="Name0" presStyleCnt="0">
        <dgm:presLayoutVars>
          <dgm:dir/>
          <dgm:animLvl val="lvl"/>
          <dgm:resizeHandles val="exact"/>
        </dgm:presLayoutVars>
      </dgm:prSet>
      <dgm:spPr/>
    </dgm:pt>
    <dgm:pt modelId="{FCDF8385-795D-486F-8037-5452C14F6356}" type="pres">
      <dgm:prSet presAssocID="{2F95DF8D-26C4-4563-AD1F-2A7864A8C2EA}" presName="linNode" presStyleCnt="0"/>
      <dgm:spPr/>
    </dgm:pt>
    <dgm:pt modelId="{6810E73F-BB6A-4468-AC3C-DB554E2DED11}" type="pres">
      <dgm:prSet presAssocID="{2F95DF8D-26C4-4563-AD1F-2A7864A8C2EA}" presName="parentText" presStyleLbl="alignNode1" presStyleIdx="0" presStyleCnt="5">
        <dgm:presLayoutVars>
          <dgm:chMax val="1"/>
          <dgm:bulletEnabled/>
        </dgm:presLayoutVars>
      </dgm:prSet>
      <dgm:spPr/>
    </dgm:pt>
    <dgm:pt modelId="{74A78501-CDD2-4E27-A770-0B94EDC2E546}" type="pres">
      <dgm:prSet presAssocID="{2F95DF8D-26C4-4563-AD1F-2A7864A8C2EA}" presName="descendantText" presStyleLbl="alignAccFollowNode1" presStyleIdx="0" presStyleCnt="5">
        <dgm:presLayoutVars>
          <dgm:bulletEnabled/>
        </dgm:presLayoutVars>
      </dgm:prSet>
      <dgm:spPr/>
    </dgm:pt>
    <dgm:pt modelId="{958901F6-4228-4C1C-BC27-0E04AA31B385}" type="pres">
      <dgm:prSet presAssocID="{EBF60C4F-E009-424C-999C-719E7C460811}" presName="sp" presStyleCnt="0"/>
      <dgm:spPr/>
    </dgm:pt>
    <dgm:pt modelId="{FA789702-95D7-44EE-B0BD-822635BED03D}" type="pres">
      <dgm:prSet presAssocID="{6505E742-B551-4F0B-8D57-299BCE77E532}" presName="linNode" presStyleCnt="0"/>
      <dgm:spPr/>
    </dgm:pt>
    <dgm:pt modelId="{CD62D5F8-03AA-4C31-B442-0D49F57BBC2E}" type="pres">
      <dgm:prSet presAssocID="{6505E742-B551-4F0B-8D57-299BCE77E532}" presName="parentText" presStyleLbl="alignNode1" presStyleIdx="1" presStyleCnt="5">
        <dgm:presLayoutVars>
          <dgm:chMax val="1"/>
          <dgm:bulletEnabled/>
        </dgm:presLayoutVars>
      </dgm:prSet>
      <dgm:spPr/>
    </dgm:pt>
    <dgm:pt modelId="{18CA70F5-F690-4AF9-8641-3EB979053AC3}" type="pres">
      <dgm:prSet presAssocID="{6505E742-B551-4F0B-8D57-299BCE77E532}" presName="descendantText" presStyleLbl="alignAccFollowNode1" presStyleIdx="1" presStyleCnt="5">
        <dgm:presLayoutVars>
          <dgm:bulletEnabled/>
        </dgm:presLayoutVars>
      </dgm:prSet>
      <dgm:spPr/>
    </dgm:pt>
    <dgm:pt modelId="{2620C04D-A1B2-47F7-8C58-74650837E1A5}" type="pres">
      <dgm:prSet presAssocID="{56C3B4B0-03AD-4F2C-A77A-11208FC9A465}" presName="sp" presStyleCnt="0"/>
      <dgm:spPr/>
    </dgm:pt>
    <dgm:pt modelId="{4C1B04B5-F916-484E-AE26-E25DE101AC5C}" type="pres">
      <dgm:prSet presAssocID="{08C2F80A-A88E-49CA-AC8B-29968EDD6FC0}" presName="linNode" presStyleCnt="0"/>
      <dgm:spPr/>
    </dgm:pt>
    <dgm:pt modelId="{C7B86346-1C70-4493-88BC-D4637E4E3EFD}" type="pres">
      <dgm:prSet presAssocID="{08C2F80A-A88E-49CA-AC8B-29968EDD6FC0}" presName="parentText" presStyleLbl="alignNode1" presStyleIdx="2" presStyleCnt="5">
        <dgm:presLayoutVars>
          <dgm:chMax val="1"/>
          <dgm:bulletEnabled/>
        </dgm:presLayoutVars>
      </dgm:prSet>
      <dgm:spPr/>
    </dgm:pt>
    <dgm:pt modelId="{A6DF14C1-F1D1-429F-B4E2-43AEC731CDBB}" type="pres">
      <dgm:prSet presAssocID="{08C2F80A-A88E-49CA-AC8B-29968EDD6FC0}" presName="descendantText" presStyleLbl="alignAccFollowNode1" presStyleIdx="2" presStyleCnt="5">
        <dgm:presLayoutVars>
          <dgm:bulletEnabled/>
        </dgm:presLayoutVars>
      </dgm:prSet>
      <dgm:spPr/>
    </dgm:pt>
    <dgm:pt modelId="{7189500D-50EC-4127-8D96-D76766299D3C}" type="pres">
      <dgm:prSet presAssocID="{DFAA56E9-B688-4D38-AE89-1C00F72693E8}" presName="sp" presStyleCnt="0"/>
      <dgm:spPr/>
    </dgm:pt>
    <dgm:pt modelId="{06A8B5DF-D1BB-41AC-8838-1868BEA5B74C}" type="pres">
      <dgm:prSet presAssocID="{CDF29746-FBE4-4C03-AB12-58E9BD332D6B}" presName="linNode" presStyleCnt="0"/>
      <dgm:spPr/>
    </dgm:pt>
    <dgm:pt modelId="{402CCD74-1199-4555-A71E-C3E5DFB47353}" type="pres">
      <dgm:prSet presAssocID="{CDF29746-FBE4-4C03-AB12-58E9BD332D6B}" presName="parentText" presStyleLbl="alignNode1" presStyleIdx="3" presStyleCnt="5">
        <dgm:presLayoutVars>
          <dgm:chMax val="1"/>
          <dgm:bulletEnabled/>
        </dgm:presLayoutVars>
      </dgm:prSet>
      <dgm:spPr/>
    </dgm:pt>
    <dgm:pt modelId="{2B29FBEF-4E57-4467-A510-9C1A66AFCBD5}" type="pres">
      <dgm:prSet presAssocID="{CDF29746-FBE4-4C03-AB12-58E9BD332D6B}" presName="descendantText" presStyleLbl="alignAccFollowNode1" presStyleIdx="3" presStyleCnt="5">
        <dgm:presLayoutVars>
          <dgm:bulletEnabled/>
        </dgm:presLayoutVars>
      </dgm:prSet>
      <dgm:spPr/>
    </dgm:pt>
    <dgm:pt modelId="{591DF710-E1A0-4ABE-A237-8943512D612D}" type="pres">
      <dgm:prSet presAssocID="{1F283B41-3E02-4490-8A46-67333D50D040}" presName="sp" presStyleCnt="0"/>
      <dgm:spPr/>
    </dgm:pt>
    <dgm:pt modelId="{EC352FA9-9A68-498F-A50C-1E88F7771E78}" type="pres">
      <dgm:prSet presAssocID="{D564F612-7E1E-4876-965C-ADE04EFDFF9D}" presName="linNode" presStyleCnt="0"/>
      <dgm:spPr/>
    </dgm:pt>
    <dgm:pt modelId="{DC22A1F6-9130-4802-B44E-051488D040B5}" type="pres">
      <dgm:prSet presAssocID="{D564F612-7E1E-4876-965C-ADE04EFDFF9D}" presName="parentText" presStyleLbl="alignNode1" presStyleIdx="4" presStyleCnt="5">
        <dgm:presLayoutVars>
          <dgm:chMax val="1"/>
          <dgm:bulletEnabled/>
        </dgm:presLayoutVars>
      </dgm:prSet>
      <dgm:spPr/>
    </dgm:pt>
    <dgm:pt modelId="{1B5EBA4D-A3B5-4F6A-9BA5-6C8D56BA8F5A}" type="pres">
      <dgm:prSet presAssocID="{D564F612-7E1E-4876-965C-ADE04EFDFF9D}" presName="descendantText" presStyleLbl="alignAccFollowNode1" presStyleIdx="4" presStyleCnt="5">
        <dgm:presLayoutVars>
          <dgm:bulletEnabled/>
        </dgm:presLayoutVars>
      </dgm:prSet>
      <dgm:spPr/>
    </dgm:pt>
  </dgm:ptLst>
  <dgm:cxnLst>
    <dgm:cxn modelId="{71642803-7EA7-48AA-9871-5F39D9091BBA}" type="presOf" srcId="{5F6C93F7-A1A7-4E94-B52B-9831561D3ED1}" destId="{74A78501-CDD2-4E27-A770-0B94EDC2E546}" srcOrd="0" destOrd="1" presId="urn:microsoft.com/office/officeart/2016/7/layout/VerticalSolidActionList"/>
    <dgm:cxn modelId="{21676206-A316-4C54-A10D-DCF3D63A2C08}" srcId="{CDF29746-FBE4-4C03-AB12-58E9BD332D6B}" destId="{BD436DCD-7610-4FDF-9215-FDAFBF0381A2}" srcOrd="0" destOrd="0" parTransId="{D8751A08-BA80-4530-8006-1A8CDC3D707D}" sibTransId="{76E157FF-BC6F-4946-9D7F-89B4642AEE13}"/>
    <dgm:cxn modelId="{E12ED30D-7576-40B2-B117-7B21BC851691}" type="presOf" srcId="{DD7DBD0F-3C8E-448D-BB80-821670E2EEF7}" destId="{A6DF14C1-F1D1-429F-B4E2-43AEC731CDBB}" srcOrd="0" destOrd="0" presId="urn:microsoft.com/office/officeart/2016/7/layout/VerticalSolidActionList"/>
    <dgm:cxn modelId="{52F8890E-6B7E-4248-B4A4-7768D20F2383}" srcId="{08C2F80A-A88E-49CA-AC8B-29968EDD6FC0}" destId="{DD7DBD0F-3C8E-448D-BB80-821670E2EEF7}" srcOrd="0" destOrd="0" parTransId="{95E7192A-1E7F-49EB-840B-6F068A2ED5CC}" sibTransId="{C6244AEE-6B6A-4B08-B8F9-5E7911A606E2}"/>
    <dgm:cxn modelId="{77E35810-746C-4337-847D-6CE4DC39C624}" srcId="{F9D545DA-F4F5-4FB6-A884-D85924D2A8C6}" destId="{08C2F80A-A88E-49CA-AC8B-29968EDD6FC0}" srcOrd="2" destOrd="0" parTransId="{3C684D83-1805-4B9A-8C2A-FF81CAA5D1F8}" sibTransId="{DFAA56E9-B688-4D38-AE89-1C00F72693E8}"/>
    <dgm:cxn modelId="{3E6D7113-810A-4065-92A6-E4DEEC0F2BA0}" srcId="{F9D545DA-F4F5-4FB6-A884-D85924D2A8C6}" destId="{2F95DF8D-26C4-4563-AD1F-2A7864A8C2EA}" srcOrd="0" destOrd="0" parTransId="{CE8236EB-2E8C-4E50-B152-DD75F705EFF5}" sibTransId="{EBF60C4F-E009-424C-999C-719E7C460811}"/>
    <dgm:cxn modelId="{5C09EF15-ED50-43B1-8308-33F4256B2FF0}" srcId="{9A543615-F439-47E4-9726-4D012103360C}" destId="{5F6C93F7-A1A7-4E94-B52B-9831561D3ED1}" srcOrd="0" destOrd="0" parTransId="{8D878CC1-CFEE-4D43-B427-5E1EDAFBC16A}" sibTransId="{68039503-2591-4368-987D-B2D10838FA34}"/>
    <dgm:cxn modelId="{6DF0AB18-F9A6-48DE-AAD3-BD30C00AACE5}" srcId="{BD436DCD-7610-4FDF-9215-FDAFBF0381A2}" destId="{8D8B947C-FC85-4762-AE9D-D5A91D7C8A83}" srcOrd="0" destOrd="0" parTransId="{ED4C66C8-BD3F-4D01-BC49-1CAAC6DE0055}" sibTransId="{E63A4276-3FA2-4FEC-B99F-9EC9438321E0}"/>
    <dgm:cxn modelId="{E0FA5128-AEDE-49E3-949A-2001BEE35FC1}" type="presOf" srcId="{CDF29746-FBE4-4C03-AB12-58E9BD332D6B}" destId="{402CCD74-1199-4555-A71E-C3E5DFB47353}" srcOrd="0" destOrd="0" presId="urn:microsoft.com/office/officeart/2016/7/layout/VerticalSolidActionList"/>
    <dgm:cxn modelId="{09C7A92A-DEEC-4E10-82A5-1DA7AA63E9EF}" srcId="{DD7DBD0F-3C8E-448D-BB80-821670E2EEF7}" destId="{3D4CE200-4E57-4C42-85C0-98937D80AC1E}" srcOrd="0" destOrd="0" parTransId="{B5F6D0B9-6678-4668-A281-612A868FA8CA}" sibTransId="{51CBC1A7-97E3-442A-88EF-3E5E86E067D8}"/>
    <dgm:cxn modelId="{CF790232-92B8-48B6-BD75-A613EAD76818}" srcId="{F9D545DA-F4F5-4FB6-A884-D85924D2A8C6}" destId="{D564F612-7E1E-4876-965C-ADE04EFDFF9D}" srcOrd="4" destOrd="0" parTransId="{9B4C5DC2-DAC8-49D6-ABF2-3879132E0132}" sibTransId="{9474B51C-599A-48C5-A226-4811B2F638F9}"/>
    <dgm:cxn modelId="{8494E033-B703-4FC0-8F57-59FF2D1EAEA5}" type="presOf" srcId="{6505E742-B551-4F0B-8D57-299BCE77E532}" destId="{CD62D5F8-03AA-4C31-B442-0D49F57BBC2E}" srcOrd="0" destOrd="0" presId="urn:microsoft.com/office/officeart/2016/7/layout/VerticalSolidActionList"/>
    <dgm:cxn modelId="{B8847935-089F-4BBF-96C0-B2DBB2F568B7}" srcId="{D564F612-7E1E-4876-965C-ADE04EFDFF9D}" destId="{CA9AE135-6D06-47F6-A784-66C55C40D0B5}" srcOrd="0" destOrd="0" parTransId="{48F7BA19-32F5-4795-84F8-AB6D91400097}" sibTransId="{BF55B7B1-E03B-4F5A-B203-8A67B0E9582F}"/>
    <dgm:cxn modelId="{F9399237-1E99-4F15-9DAB-E0AEDEA950A6}" srcId="{F9D545DA-F4F5-4FB6-A884-D85924D2A8C6}" destId="{CDF29746-FBE4-4C03-AB12-58E9BD332D6B}" srcOrd="3" destOrd="0" parTransId="{B70CFF8C-781D-402C-A067-1ECB16F2250F}" sibTransId="{1F283B41-3E02-4490-8A46-67333D50D040}"/>
    <dgm:cxn modelId="{C5DB8061-FC72-4497-A6B4-C4385FDB4C62}" type="presOf" srcId="{D564F612-7E1E-4876-965C-ADE04EFDFF9D}" destId="{DC22A1F6-9130-4802-B44E-051488D040B5}" srcOrd="0" destOrd="0" presId="urn:microsoft.com/office/officeart/2016/7/layout/VerticalSolidActionList"/>
    <dgm:cxn modelId="{A08D296D-8AD3-40F5-AB5B-8F83A937FA98}" type="presOf" srcId="{2F95DF8D-26C4-4563-AD1F-2A7864A8C2EA}" destId="{6810E73F-BB6A-4468-AC3C-DB554E2DED11}" srcOrd="0" destOrd="0" presId="urn:microsoft.com/office/officeart/2016/7/layout/VerticalSolidActionList"/>
    <dgm:cxn modelId="{481DCF6F-90F4-4C9E-BEA6-DB8F7250C354}" type="presOf" srcId="{9A543615-F439-47E4-9726-4D012103360C}" destId="{74A78501-CDD2-4E27-A770-0B94EDC2E546}" srcOrd="0" destOrd="0" presId="urn:microsoft.com/office/officeart/2016/7/layout/VerticalSolidActionList"/>
    <dgm:cxn modelId="{03E80270-EFB1-45C2-8411-63882E06DAFE}" type="presOf" srcId="{9E58CCB6-6F71-4E72-8185-DD7F65840562}" destId="{18CA70F5-F690-4AF9-8641-3EB979053AC3}" srcOrd="0" destOrd="0" presId="urn:microsoft.com/office/officeart/2016/7/layout/VerticalSolidActionList"/>
    <dgm:cxn modelId="{07F0C972-EA46-4488-9D9A-4D8141EF34C5}" type="presOf" srcId="{08C2F80A-A88E-49CA-AC8B-29968EDD6FC0}" destId="{C7B86346-1C70-4493-88BC-D4637E4E3EFD}" srcOrd="0" destOrd="0" presId="urn:microsoft.com/office/officeart/2016/7/layout/VerticalSolidActionList"/>
    <dgm:cxn modelId="{C5251857-1824-479F-8C21-BB1EF6BA5EA9}" type="presOf" srcId="{8D8B947C-FC85-4762-AE9D-D5A91D7C8A83}" destId="{2B29FBEF-4E57-4467-A510-9C1A66AFCBD5}" srcOrd="0" destOrd="1" presId="urn:microsoft.com/office/officeart/2016/7/layout/VerticalSolidActionList"/>
    <dgm:cxn modelId="{22F5B8A5-1A14-4729-BBFE-E3A7FB514B12}" srcId="{6505E742-B551-4F0B-8D57-299BCE77E532}" destId="{9E58CCB6-6F71-4E72-8185-DD7F65840562}" srcOrd="0" destOrd="0" parTransId="{8EA66EE5-5322-4EDD-983B-D4F07EA7716A}" sibTransId="{B08CA988-6D68-4299-BE64-2390DC2F9462}"/>
    <dgm:cxn modelId="{D7AA34A6-7351-4FCD-838F-790BF5DE14CD}" srcId="{2F95DF8D-26C4-4563-AD1F-2A7864A8C2EA}" destId="{9A543615-F439-47E4-9726-4D012103360C}" srcOrd="0" destOrd="0" parTransId="{7E6FF2BB-19F4-4643-BBB1-8DA11639954E}" sibTransId="{5BE85DAC-EFFD-4B47-8D1E-7A1BD9E9888C}"/>
    <dgm:cxn modelId="{0C5084A7-03C0-4CCE-8A16-A98890EDF38B}" type="presOf" srcId="{BD436DCD-7610-4FDF-9215-FDAFBF0381A2}" destId="{2B29FBEF-4E57-4467-A510-9C1A66AFCBD5}" srcOrd="0" destOrd="0" presId="urn:microsoft.com/office/officeart/2016/7/layout/VerticalSolidActionList"/>
    <dgm:cxn modelId="{F0D643AD-9F17-4AD7-9DE8-13704F7EA82E}" type="presOf" srcId="{24EBCCCC-7F7E-4926-BC53-034BD4E47A7B}" destId="{1B5EBA4D-A3B5-4F6A-9BA5-6C8D56BA8F5A}" srcOrd="0" destOrd="1" presId="urn:microsoft.com/office/officeart/2016/7/layout/VerticalSolidActionList"/>
    <dgm:cxn modelId="{FB47FBAD-8CB5-4BBF-9485-C2958FAC405B}" type="presOf" srcId="{3D4CE200-4E57-4C42-85C0-98937D80AC1E}" destId="{A6DF14C1-F1D1-429F-B4E2-43AEC731CDBB}" srcOrd="0" destOrd="1" presId="urn:microsoft.com/office/officeart/2016/7/layout/VerticalSolidActionList"/>
    <dgm:cxn modelId="{E5D366AE-2CBA-44E2-9126-02C9A748C52A}" srcId="{9E58CCB6-6F71-4E72-8185-DD7F65840562}" destId="{8808D67A-CA65-4B7A-A708-D80893FF91B4}" srcOrd="0" destOrd="0" parTransId="{DA119BF7-5388-422D-A618-B053B88937E4}" sibTransId="{997BB966-A0E9-4ACB-B670-97E96C090381}"/>
    <dgm:cxn modelId="{C33314B2-15C7-4873-9104-348CF524B456}" srcId="{CA9AE135-6D06-47F6-A784-66C55C40D0B5}" destId="{24EBCCCC-7F7E-4926-BC53-034BD4E47A7B}" srcOrd="0" destOrd="0" parTransId="{C05276F2-BDA0-49BB-B655-98FB854CC09C}" sibTransId="{8EB4F6AB-17F1-46A1-B9B4-BB7A1D93F00B}"/>
    <dgm:cxn modelId="{F481DAC2-18C0-47C7-8012-45687167F4C8}" type="presOf" srcId="{8808D67A-CA65-4B7A-A708-D80893FF91B4}" destId="{18CA70F5-F690-4AF9-8641-3EB979053AC3}" srcOrd="0" destOrd="1" presId="urn:microsoft.com/office/officeart/2016/7/layout/VerticalSolidActionList"/>
    <dgm:cxn modelId="{0CA39AC5-A116-4986-8107-26FA88E72D28}" srcId="{F9D545DA-F4F5-4FB6-A884-D85924D2A8C6}" destId="{6505E742-B551-4F0B-8D57-299BCE77E532}" srcOrd="1" destOrd="0" parTransId="{66B3B57F-9B8F-4D15-93E3-2136A56A54B7}" sibTransId="{56C3B4B0-03AD-4F2C-A77A-11208FC9A465}"/>
    <dgm:cxn modelId="{397F7CED-6A2C-4DCB-B618-24D20D0661BF}" type="presOf" srcId="{F9D545DA-F4F5-4FB6-A884-D85924D2A8C6}" destId="{4ED27CDA-3E87-42EC-A1F3-04E6003F785A}" srcOrd="0" destOrd="0" presId="urn:microsoft.com/office/officeart/2016/7/layout/VerticalSolidActionList"/>
    <dgm:cxn modelId="{71ABABF3-EF60-4E87-AB86-4BDF3017A913}" type="presOf" srcId="{CA9AE135-6D06-47F6-A784-66C55C40D0B5}" destId="{1B5EBA4D-A3B5-4F6A-9BA5-6C8D56BA8F5A}" srcOrd="0" destOrd="0" presId="urn:microsoft.com/office/officeart/2016/7/layout/VerticalSolidActionList"/>
    <dgm:cxn modelId="{E7EA2ECB-A35C-48F4-8978-B066B447DD23}" type="presParOf" srcId="{4ED27CDA-3E87-42EC-A1F3-04E6003F785A}" destId="{FCDF8385-795D-486F-8037-5452C14F6356}" srcOrd="0" destOrd="0" presId="urn:microsoft.com/office/officeart/2016/7/layout/VerticalSolidActionList"/>
    <dgm:cxn modelId="{D3CE5C9B-A9F3-4D75-B98D-D8AF11FDB7DB}" type="presParOf" srcId="{FCDF8385-795D-486F-8037-5452C14F6356}" destId="{6810E73F-BB6A-4468-AC3C-DB554E2DED11}" srcOrd="0" destOrd="0" presId="urn:microsoft.com/office/officeart/2016/7/layout/VerticalSolidActionList"/>
    <dgm:cxn modelId="{E1E2DD49-6F2C-459E-8323-644C664409AA}" type="presParOf" srcId="{FCDF8385-795D-486F-8037-5452C14F6356}" destId="{74A78501-CDD2-4E27-A770-0B94EDC2E546}" srcOrd="1" destOrd="0" presId="urn:microsoft.com/office/officeart/2016/7/layout/VerticalSolidActionList"/>
    <dgm:cxn modelId="{9F2FC997-DA45-4B6E-9A91-8FC25296BAE6}" type="presParOf" srcId="{4ED27CDA-3E87-42EC-A1F3-04E6003F785A}" destId="{958901F6-4228-4C1C-BC27-0E04AA31B385}" srcOrd="1" destOrd="0" presId="urn:microsoft.com/office/officeart/2016/7/layout/VerticalSolidActionList"/>
    <dgm:cxn modelId="{0D12314F-21CD-4D52-978C-5DB2BF9B98D5}" type="presParOf" srcId="{4ED27CDA-3E87-42EC-A1F3-04E6003F785A}" destId="{FA789702-95D7-44EE-B0BD-822635BED03D}" srcOrd="2" destOrd="0" presId="urn:microsoft.com/office/officeart/2016/7/layout/VerticalSolidActionList"/>
    <dgm:cxn modelId="{D976AB67-0015-48FE-B43A-BB736CF29848}" type="presParOf" srcId="{FA789702-95D7-44EE-B0BD-822635BED03D}" destId="{CD62D5F8-03AA-4C31-B442-0D49F57BBC2E}" srcOrd="0" destOrd="0" presId="urn:microsoft.com/office/officeart/2016/7/layout/VerticalSolidActionList"/>
    <dgm:cxn modelId="{B1D70229-7FA5-4E83-808B-6330C2224A67}" type="presParOf" srcId="{FA789702-95D7-44EE-B0BD-822635BED03D}" destId="{18CA70F5-F690-4AF9-8641-3EB979053AC3}" srcOrd="1" destOrd="0" presId="urn:microsoft.com/office/officeart/2016/7/layout/VerticalSolidActionList"/>
    <dgm:cxn modelId="{3EE29470-24A1-4B76-A640-279A4D57880D}" type="presParOf" srcId="{4ED27CDA-3E87-42EC-A1F3-04E6003F785A}" destId="{2620C04D-A1B2-47F7-8C58-74650837E1A5}" srcOrd="3" destOrd="0" presId="urn:microsoft.com/office/officeart/2016/7/layout/VerticalSolidActionList"/>
    <dgm:cxn modelId="{656079F1-A6F4-41D6-BEA5-47094272970B}" type="presParOf" srcId="{4ED27CDA-3E87-42EC-A1F3-04E6003F785A}" destId="{4C1B04B5-F916-484E-AE26-E25DE101AC5C}" srcOrd="4" destOrd="0" presId="urn:microsoft.com/office/officeart/2016/7/layout/VerticalSolidActionList"/>
    <dgm:cxn modelId="{AE6A80FA-CA15-46F6-B83E-047E5FE4E856}" type="presParOf" srcId="{4C1B04B5-F916-484E-AE26-E25DE101AC5C}" destId="{C7B86346-1C70-4493-88BC-D4637E4E3EFD}" srcOrd="0" destOrd="0" presId="urn:microsoft.com/office/officeart/2016/7/layout/VerticalSolidActionList"/>
    <dgm:cxn modelId="{3FDE52C7-E551-4061-8527-C469E8257FEE}" type="presParOf" srcId="{4C1B04B5-F916-484E-AE26-E25DE101AC5C}" destId="{A6DF14C1-F1D1-429F-B4E2-43AEC731CDBB}" srcOrd="1" destOrd="0" presId="urn:microsoft.com/office/officeart/2016/7/layout/VerticalSolidActionList"/>
    <dgm:cxn modelId="{6121BE7C-E33B-4741-999C-1EC0F982EF34}" type="presParOf" srcId="{4ED27CDA-3E87-42EC-A1F3-04E6003F785A}" destId="{7189500D-50EC-4127-8D96-D76766299D3C}" srcOrd="5" destOrd="0" presId="urn:microsoft.com/office/officeart/2016/7/layout/VerticalSolidActionList"/>
    <dgm:cxn modelId="{965A1E01-4D2E-4551-B817-22AF9CB34D7F}" type="presParOf" srcId="{4ED27CDA-3E87-42EC-A1F3-04E6003F785A}" destId="{06A8B5DF-D1BB-41AC-8838-1868BEA5B74C}" srcOrd="6" destOrd="0" presId="urn:microsoft.com/office/officeart/2016/7/layout/VerticalSolidActionList"/>
    <dgm:cxn modelId="{445F8AD2-AB2F-4C96-B58F-8F4A74650AF8}" type="presParOf" srcId="{06A8B5DF-D1BB-41AC-8838-1868BEA5B74C}" destId="{402CCD74-1199-4555-A71E-C3E5DFB47353}" srcOrd="0" destOrd="0" presId="urn:microsoft.com/office/officeart/2016/7/layout/VerticalSolidActionList"/>
    <dgm:cxn modelId="{13BEF3D3-B4DC-4EAA-B886-A57BBAE3B16E}" type="presParOf" srcId="{06A8B5DF-D1BB-41AC-8838-1868BEA5B74C}" destId="{2B29FBEF-4E57-4467-A510-9C1A66AFCBD5}" srcOrd="1" destOrd="0" presId="urn:microsoft.com/office/officeart/2016/7/layout/VerticalSolidActionList"/>
    <dgm:cxn modelId="{8396B000-9DB9-4AB9-AB84-BED16E304E70}" type="presParOf" srcId="{4ED27CDA-3E87-42EC-A1F3-04E6003F785A}" destId="{591DF710-E1A0-4ABE-A237-8943512D612D}" srcOrd="7" destOrd="0" presId="urn:microsoft.com/office/officeart/2016/7/layout/VerticalSolidActionList"/>
    <dgm:cxn modelId="{79232712-CE8F-4737-8676-29E7C04C3FC6}" type="presParOf" srcId="{4ED27CDA-3E87-42EC-A1F3-04E6003F785A}" destId="{EC352FA9-9A68-498F-A50C-1E88F7771E78}" srcOrd="8" destOrd="0" presId="urn:microsoft.com/office/officeart/2016/7/layout/VerticalSolidActionList"/>
    <dgm:cxn modelId="{23E08D08-4D42-472D-A2B5-851A880E9D63}" type="presParOf" srcId="{EC352FA9-9A68-498F-A50C-1E88F7771E78}" destId="{DC22A1F6-9130-4802-B44E-051488D040B5}" srcOrd="0" destOrd="0" presId="urn:microsoft.com/office/officeart/2016/7/layout/VerticalSolidActionList"/>
    <dgm:cxn modelId="{645BDA06-DBA0-4D89-88D6-BA0808FCC109}" type="presParOf" srcId="{EC352FA9-9A68-498F-A50C-1E88F7771E78}" destId="{1B5EBA4D-A3B5-4F6A-9BA5-6C8D56BA8F5A}" srcOrd="1" destOrd="0" presId="urn:microsoft.com/office/officeart/2016/7/layout/VerticalSolidAction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4FE5C776-F9C6-4D6E-BB3E-483C8EF571BD}" type="doc">
      <dgm:prSet loTypeId="urn:microsoft.com/office/officeart/2009/3/layout/StepUpProcess" loCatId="process" qsTypeId="urn:microsoft.com/office/officeart/2005/8/quickstyle/3d1" qsCatId="3D" csTypeId="urn:microsoft.com/office/officeart/2005/8/colors/colorful3" csCatId="colorful" phldr="1"/>
      <dgm:spPr/>
      <dgm:t>
        <a:bodyPr/>
        <a:lstStyle/>
        <a:p>
          <a:endParaRPr lang="en-US"/>
        </a:p>
      </dgm:t>
    </dgm:pt>
    <dgm:pt modelId="{A9089DD2-0F03-446F-A9AE-A7AE4FC3E8D0}">
      <dgm:prSet phldrT="[Text]" phldr="0"/>
      <dgm:spPr/>
      <dgm:t>
        <a:bodyPr/>
        <a:lstStyle/>
        <a:p>
          <a:r>
            <a:rPr lang="en-US"/>
            <a:t>PEIMS SUMR</a:t>
          </a:r>
        </a:p>
      </dgm:t>
    </dgm:pt>
    <dgm:pt modelId="{FCEDB61E-5D91-4EE2-8892-72B41A23D3C9}" type="parTrans" cxnId="{0732DAFB-4A18-4948-B460-399B0182ABFE}">
      <dgm:prSet/>
      <dgm:spPr/>
      <dgm:t>
        <a:bodyPr/>
        <a:lstStyle/>
        <a:p>
          <a:endParaRPr lang="en-US"/>
        </a:p>
      </dgm:t>
    </dgm:pt>
    <dgm:pt modelId="{3DF9D0C1-6C7F-41AC-96BC-055C164AC2DF}" type="sibTrans" cxnId="{0732DAFB-4A18-4948-B460-399B0182ABFE}">
      <dgm:prSet/>
      <dgm:spPr/>
      <dgm:t>
        <a:bodyPr/>
        <a:lstStyle/>
        <a:p>
          <a:endParaRPr lang="en-US"/>
        </a:p>
      </dgm:t>
    </dgm:pt>
    <dgm:pt modelId="{E27B3D74-BFBD-4E3C-979B-02DE848DAA28}">
      <dgm:prSet phldrT="[Text]" phldr="0"/>
      <dgm:spPr/>
      <dgm:t>
        <a:bodyPr/>
        <a:lstStyle/>
        <a:p>
          <a:r>
            <a:rPr lang="en-US"/>
            <a:t>Close of school-start window</a:t>
          </a:r>
        </a:p>
      </dgm:t>
    </dgm:pt>
    <dgm:pt modelId="{56D0B448-4322-4079-B630-88F22F2588E0}" type="parTrans" cxnId="{72D8C557-1455-44D3-B42A-C6C277E70D7D}">
      <dgm:prSet/>
      <dgm:spPr/>
      <dgm:t>
        <a:bodyPr/>
        <a:lstStyle/>
        <a:p>
          <a:endParaRPr lang="en-US"/>
        </a:p>
      </dgm:t>
    </dgm:pt>
    <dgm:pt modelId="{9E844D33-B92C-4089-A879-AD34CB2F2250}" type="sibTrans" cxnId="{72D8C557-1455-44D3-B42A-C6C277E70D7D}">
      <dgm:prSet/>
      <dgm:spPr/>
      <dgm:t>
        <a:bodyPr/>
        <a:lstStyle/>
        <a:p>
          <a:endParaRPr lang="en-US"/>
        </a:p>
      </dgm:t>
    </dgm:pt>
    <dgm:pt modelId="{5A1D0E73-5996-43E5-A77B-5019227D79F4}">
      <dgm:prSet phldrT="[Text]" phldr="0"/>
      <dgm:spPr/>
      <dgm:t>
        <a:bodyPr/>
        <a:lstStyle/>
        <a:p>
          <a:r>
            <a:rPr lang="en-US"/>
            <a:t>PEIMS EXYR</a:t>
          </a:r>
        </a:p>
      </dgm:t>
    </dgm:pt>
    <dgm:pt modelId="{6C966B51-85FD-43F2-A2AE-18D6C80041C5}" type="parTrans" cxnId="{A0B9D95B-524F-4CF8-B37A-2D7C8A5FE4F4}">
      <dgm:prSet/>
      <dgm:spPr/>
      <dgm:t>
        <a:bodyPr/>
        <a:lstStyle/>
        <a:p>
          <a:endParaRPr lang="en-US"/>
        </a:p>
      </dgm:t>
    </dgm:pt>
    <dgm:pt modelId="{7D3D848A-9DEE-469F-9943-7D9C391A082B}" type="sibTrans" cxnId="{A0B9D95B-524F-4CF8-B37A-2D7C8A5FE4F4}">
      <dgm:prSet/>
      <dgm:spPr/>
      <dgm:t>
        <a:bodyPr/>
        <a:lstStyle/>
        <a:p>
          <a:endParaRPr lang="en-US"/>
        </a:p>
      </dgm:t>
    </dgm:pt>
    <dgm:pt modelId="{034A601B-F5F7-4948-8AA1-4F7802233D08}">
      <dgm:prSet phldrT="[Text]" phldr="0"/>
      <dgm:spPr/>
      <dgm:t>
        <a:bodyPr/>
        <a:lstStyle/>
        <a:p>
          <a:r>
            <a:rPr lang="en-US"/>
            <a:t>PEIMS SUMR Resub</a:t>
          </a:r>
        </a:p>
      </dgm:t>
    </dgm:pt>
    <dgm:pt modelId="{101C360A-C109-45EE-91A6-24312D29FA29}" type="parTrans" cxnId="{172142E2-514B-435B-BA4C-9446669EB96A}">
      <dgm:prSet/>
      <dgm:spPr/>
      <dgm:t>
        <a:bodyPr/>
        <a:lstStyle/>
        <a:p>
          <a:endParaRPr lang="en-US"/>
        </a:p>
      </dgm:t>
    </dgm:pt>
    <dgm:pt modelId="{A0C40844-340C-4F0A-A547-F1E95B55EC3D}" type="sibTrans" cxnId="{172142E2-514B-435B-BA4C-9446669EB96A}">
      <dgm:prSet/>
      <dgm:spPr/>
      <dgm:t>
        <a:bodyPr/>
        <a:lstStyle/>
        <a:p>
          <a:endParaRPr lang="en-US"/>
        </a:p>
      </dgm:t>
    </dgm:pt>
    <dgm:pt modelId="{06308773-11B7-400D-9DAC-E8A409004636}">
      <dgm:prSet phldrT="[Text]" phldr="0"/>
      <dgm:spPr/>
      <dgm:t>
        <a:bodyPr/>
        <a:lstStyle/>
        <a:p>
          <a:r>
            <a:rPr lang="en-US"/>
            <a:t>PEIMS EXYR Resub</a:t>
          </a:r>
        </a:p>
      </dgm:t>
    </dgm:pt>
    <dgm:pt modelId="{07B6DA0A-6EDE-43C3-928A-2ACA5FCE2D96}" type="parTrans" cxnId="{C47901E0-A2ED-42C8-8AEF-F79D4991F46E}">
      <dgm:prSet/>
      <dgm:spPr/>
      <dgm:t>
        <a:bodyPr/>
        <a:lstStyle/>
        <a:p>
          <a:endParaRPr lang="en-US"/>
        </a:p>
      </dgm:t>
    </dgm:pt>
    <dgm:pt modelId="{DDAC889E-9BED-4B44-AFD5-80E08E03B273}" type="sibTrans" cxnId="{C47901E0-A2ED-42C8-8AEF-F79D4991F46E}">
      <dgm:prSet/>
      <dgm:spPr/>
      <dgm:t>
        <a:bodyPr/>
        <a:lstStyle/>
        <a:p>
          <a:endParaRPr lang="en-US"/>
        </a:p>
      </dgm:t>
    </dgm:pt>
    <dgm:pt modelId="{EB852910-624A-4820-8C24-8E47250A89C8}" type="pres">
      <dgm:prSet presAssocID="{4FE5C776-F9C6-4D6E-BB3E-483C8EF571BD}" presName="rootnode" presStyleCnt="0">
        <dgm:presLayoutVars>
          <dgm:chMax/>
          <dgm:chPref/>
          <dgm:dir/>
          <dgm:animLvl val="lvl"/>
        </dgm:presLayoutVars>
      </dgm:prSet>
      <dgm:spPr/>
    </dgm:pt>
    <dgm:pt modelId="{20056D49-0190-4871-A9DB-9BFBB93EB446}" type="pres">
      <dgm:prSet presAssocID="{A9089DD2-0F03-446F-A9AE-A7AE4FC3E8D0}" presName="composite" presStyleCnt="0"/>
      <dgm:spPr/>
    </dgm:pt>
    <dgm:pt modelId="{5AEDDAA7-A6D8-42A6-B2D8-7521D41FFFAA}" type="pres">
      <dgm:prSet presAssocID="{A9089DD2-0F03-446F-A9AE-A7AE4FC3E8D0}" presName="LShape" presStyleLbl="alignNode1" presStyleIdx="0" presStyleCnt="9"/>
      <dgm:spPr/>
    </dgm:pt>
    <dgm:pt modelId="{B8803BBD-0598-4966-8E33-E88A7D635DB2}" type="pres">
      <dgm:prSet presAssocID="{A9089DD2-0F03-446F-A9AE-A7AE4FC3E8D0}" presName="ParentText" presStyleLbl="revTx" presStyleIdx="0" presStyleCnt="5">
        <dgm:presLayoutVars>
          <dgm:chMax val="0"/>
          <dgm:chPref val="0"/>
          <dgm:bulletEnabled val="1"/>
        </dgm:presLayoutVars>
      </dgm:prSet>
      <dgm:spPr/>
    </dgm:pt>
    <dgm:pt modelId="{1CDEE219-DD9D-4F14-AA9E-A40F4CE05477}" type="pres">
      <dgm:prSet presAssocID="{A9089DD2-0F03-446F-A9AE-A7AE4FC3E8D0}" presName="Triangle" presStyleLbl="alignNode1" presStyleIdx="1" presStyleCnt="9"/>
      <dgm:spPr/>
    </dgm:pt>
    <dgm:pt modelId="{0FEF5049-3E6A-41E7-B9B4-CAEFBECF1062}" type="pres">
      <dgm:prSet presAssocID="{3DF9D0C1-6C7F-41AC-96BC-055C164AC2DF}" presName="sibTrans" presStyleCnt="0"/>
      <dgm:spPr/>
    </dgm:pt>
    <dgm:pt modelId="{D1A73957-1694-4A0C-819A-41AC25CD07C5}" type="pres">
      <dgm:prSet presAssocID="{3DF9D0C1-6C7F-41AC-96BC-055C164AC2DF}" presName="space" presStyleCnt="0"/>
      <dgm:spPr/>
    </dgm:pt>
    <dgm:pt modelId="{5DC5FFCD-2C8C-4417-844F-6D909FBAADA8}" type="pres">
      <dgm:prSet presAssocID="{034A601B-F5F7-4948-8AA1-4F7802233D08}" presName="composite" presStyleCnt="0"/>
      <dgm:spPr/>
    </dgm:pt>
    <dgm:pt modelId="{2FEE0EC9-E76A-444B-AA8C-0D44654A5804}" type="pres">
      <dgm:prSet presAssocID="{034A601B-F5F7-4948-8AA1-4F7802233D08}" presName="LShape" presStyleLbl="alignNode1" presStyleIdx="2" presStyleCnt="9"/>
      <dgm:spPr/>
    </dgm:pt>
    <dgm:pt modelId="{D9351660-C684-4F70-9605-33CACC8D737F}" type="pres">
      <dgm:prSet presAssocID="{034A601B-F5F7-4948-8AA1-4F7802233D08}" presName="ParentText" presStyleLbl="revTx" presStyleIdx="1" presStyleCnt="5">
        <dgm:presLayoutVars>
          <dgm:chMax val="0"/>
          <dgm:chPref val="0"/>
          <dgm:bulletEnabled val="1"/>
        </dgm:presLayoutVars>
      </dgm:prSet>
      <dgm:spPr/>
    </dgm:pt>
    <dgm:pt modelId="{036F2498-9F39-4E04-A83D-9888CD8C7380}" type="pres">
      <dgm:prSet presAssocID="{034A601B-F5F7-4948-8AA1-4F7802233D08}" presName="Triangle" presStyleLbl="alignNode1" presStyleIdx="3" presStyleCnt="9"/>
      <dgm:spPr/>
    </dgm:pt>
    <dgm:pt modelId="{14E8D8B2-D15B-4AFE-896E-526F76BEBF16}" type="pres">
      <dgm:prSet presAssocID="{A0C40844-340C-4F0A-A547-F1E95B55EC3D}" presName="sibTrans" presStyleCnt="0"/>
      <dgm:spPr/>
    </dgm:pt>
    <dgm:pt modelId="{F3EA0089-4A91-4889-A08D-07DCCE7D3B0C}" type="pres">
      <dgm:prSet presAssocID="{A0C40844-340C-4F0A-A547-F1E95B55EC3D}" presName="space" presStyleCnt="0"/>
      <dgm:spPr/>
    </dgm:pt>
    <dgm:pt modelId="{66F3A89F-9D6F-4A2E-A2A3-929ABB1A9EE0}" type="pres">
      <dgm:prSet presAssocID="{5A1D0E73-5996-43E5-A77B-5019227D79F4}" presName="composite" presStyleCnt="0"/>
      <dgm:spPr/>
    </dgm:pt>
    <dgm:pt modelId="{E3C27F32-6E84-46F5-9A37-0A27A0DA958A}" type="pres">
      <dgm:prSet presAssocID="{5A1D0E73-5996-43E5-A77B-5019227D79F4}" presName="LShape" presStyleLbl="alignNode1" presStyleIdx="4" presStyleCnt="9"/>
      <dgm:spPr/>
    </dgm:pt>
    <dgm:pt modelId="{D70455F7-1564-40A0-B0CC-EC84A0E12F94}" type="pres">
      <dgm:prSet presAssocID="{5A1D0E73-5996-43E5-A77B-5019227D79F4}" presName="ParentText" presStyleLbl="revTx" presStyleIdx="2" presStyleCnt="5">
        <dgm:presLayoutVars>
          <dgm:chMax val="0"/>
          <dgm:chPref val="0"/>
          <dgm:bulletEnabled val="1"/>
        </dgm:presLayoutVars>
      </dgm:prSet>
      <dgm:spPr/>
    </dgm:pt>
    <dgm:pt modelId="{FE1D1408-675D-4F7A-AE6F-143E918832C5}" type="pres">
      <dgm:prSet presAssocID="{5A1D0E73-5996-43E5-A77B-5019227D79F4}" presName="Triangle" presStyleLbl="alignNode1" presStyleIdx="5" presStyleCnt="9"/>
      <dgm:spPr/>
    </dgm:pt>
    <dgm:pt modelId="{21F0CDFC-F0E3-40A9-A3DF-E4068383E5BB}" type="pres">
      <dgm:prSet presAssocID="{7D3D848A-9DEE-469F-9943-7D9C391A082B}" presName="sibTrans" presStyleCnt="0"/>
      <dgm:spPr/>
    </dgm:pt>
    <dgm:pt modelId="{39395F34-832F-403B-8C0F-236A5FCC87AB}" type="pres">
      <dgm:prSet presAssocID="{7D3D848A-9DEE-469F-9943-7D9C391A082B}" presName="space" presStyleCnt="0"/>
      <dgm:spPr/>
    </dgm:pt>
    <dgm:pt modelId="{1CBB2B24-0F5B-4AE5-9A12-E0C51835AE8C}" type="pres">
      <dgm:prSet presAssocID="{E27B3D74-BFBD-4E3C-979B-02DE848DAA28}" presName="composite" presStyleCnt="0"/>
      <dgm:spPr/>
    </dgm:pt>
    <dgm:pt modelId="{E1BAAA4B-8B54-47E5-83D8-08C4C4E3BB24}" type="pres">
      <dgm:prSet presAssocID="{E27B3D74-BFBD-4E3C-979B-02DE848DAA28}" presName="LShape" presStyleLbl="alignNode1" presStyleIdx="6" presStyleCnt="9"/>
      <dgm:spPr/>
    </dgm:pt>
    <dgm:pt modelId="{174894B6-0AF3-49F3-A727-D8AC596BBB7B}" type="pres">
      <dgm:prSet presAssocID="{E27B3D74-BFBD-4E3C-979B-02DE848DAA28}" presName="ParentText" presStyleLbl="revTx" presStyleIdx="3" presStyleCnt="5">
        <dgm:presLayoutVars>
          <dgm:chMax val="0"/>
          <dgm:chPref val="0"/>
          <dgm:bulletEnabled val="1"/>
        </dgm:presLayoutVars>
      </dgm:prSet>
      <dgm:spPr/>
    </dgm:pt>
    <dgm:pt modelId="{83571E59-EA98-418E-87A5-2D8FAF6FC36E}" type="pres">
      <dgm:prSet presAssocID="{E27B3D74-BFBD-4E3C-979B-02DE848DAA28}" presName="Triangle" presStyleLbl="alignNode1" presStyleIdx="7" presStyleCnt="9"/>
      <dgm:spPr/>
    </dgm:pt>
    <dgm:pt modelId="{538609EB-7802-4FCC-98D0-932DA25468B2}" type="pres">
      <dgm:prSet presAssocID="{9E844D33-B92C-4089-A879-AD34CB2F2250}" presName="sibTrans" presStyleCnt="0"/>
      <dgm:spPr/>
    </dgm:pt>
    <dgm:pt modelId="{102E9379-32A2-473D-A61B-7605F0A2217D}" type="pres">
      <dgm:prSet presAssocID="{9E844D33-B92C-4089-A879-AD34CB2F2250}" presName="space" presStyleCnt="0"/>
      <dgm:spPr/>
    </dgm:pt>
    <dgm:pt modelId="{9203D217-15B4-4E68-82B6-33E5C46735D9}" type="pres">
      <dgm:prSet presAssocID="{06308773-11B7-400D-9DAC-E8A409004636}" presName="composite" presStyleCnt="0"/>
      <dgm:spPr/>
    </dgm:pt>
    <dgm:pt modelId="{5623E7B5-8A17-47F4-BE4F-CC58FB0DA863}" type="pres">
      <dgm:prSet presAssocID="{06308773-11B7-400D-9DAC-E8A409004636}" presName="LShape" presStyleLbl="alignNode1" presStyleIdx="8" presStyleCnt="9"/>
      <dgm:spPr/>
    </dgm:pt>
    <dgm:pt modelId="{0D4AB956-1CBD-4F0A-B2CD-D998565F750D}" type="pres">
      <dgm:prSet presAssocID="{06308773-11B7-400D-9DAC-E8A409004636}" presName="ParentText" presStyleLbl="revTx" presStyleIdx="4" presStyleCnt="5">
        <dgm:presLayoutVars>
          <dgm:chMax val="0"/>
          <dgm:chPref val="0"/>
          <dgm:bulletEnabled val="1"/>
        </dgm:presLayoutVars>
      </dgm:prSet>
      <dgm:spPr/>
    </dgm:pt>
  </dgm:ptLst>
  <dgm:cxnLst>
    <dgm:cxn modelId="{48369116-FBE5-4747-B7D9-7F231DFC426E}" type="presOf" srcId="{5A1D0E73-5996-43E5-A77B-5019227D79F4}" destId="{D70455F7-1564-40A0-B0CC-EC84A0E12F94}" srcOrd="0" destOrd="0" presId="urn:microsoft.com/office/officeart/2009/3/layout/StepUpProcess"/>
    <dgm:cxn modelId="{8AF26F3B-5AAF-46B4-BBFA-2CA7E9A42D5D}" type="presOf" srcId="{4FE5C776-F9C6-4D6E-BB3E-483C8EF571BD}" destId="{EB852910-624A-4820-8C24-8E47250A89C8}" srcOrd="0" destOrd="0" presId="urn:microsoft.com/office/officeart/2009/3/layout/StepUpProcess"/>
    <dgm:cxn modelId="{A0B9D95B-524F-4CF8-B37A-2D7C8A5FE4F4}" srcId="{4FE5C776-F9C6-4D6E-BB3E-483C8EF571BD}" destId="{5A1D0E73-5996-43E5-A77B-5019227D79F4}" srcOrd="2" destOrd="0" parTransId="{6C966B51-85FD-43F2-A2AE-18D6C80041C5}" sibTransId="{7D3D848A-9DEE-469F-9943-7D9C391A082B}"/>
    <dgm:cxn modelId="{48AA375E-AFA7-46B6-A441-79C5AC822D0B}" type="presOf" srcId="{034A601B-F5F7-4948-8AA1-4F7802233D08}" destId="{D9351660-C684-4F70-9605-33CACC8D737F}" srcOrd="0" destOrd="0" presId="urn:microsoft.com/office/officeart/2009/3/layout/StepUpProcess"/>
    <dgm:cxn modelId="{32092E4B-9764-45AA-AF1D-92497272F6F4}" type="presOf" srcId="{06308773-11B7-400D-9DAC-E8A409004636}" destId="{0D4AB956-1CBD-4F0A-B2CD-D998565F750D}" srcOrd="0" destOrd="0" presId="urn:microsoft.com/office/officeart/2009/3/layout/StepUpProcess"/>
    <dgm:cxn modelId="{72D8C557-1455-44D3-B42A-C6C277E70D7D}" srcId="{4FE5C776-F9C6-4D6E-BB3E-483C8EF571BD}" destId="{E27B3D74-BFBD-4E3C-979B-02DE848DAA28}" srcOrd="3" destOrd="0" parTransId="{56D0B448-4322-4079-B630-88F22F2588E0}" sibTransId="{9E844D33-B92C-4089-A879-AD34CB2F2250}"/>
    <dgm:cxn modelId="{B32E8DA7-88CD-46D2-9015-767ACD1C18C4}" type="presOf" srcId="{E27B3D74-BFBD-4E3C-979B-02DE848DAA28}" destId="{174894B6-0AF3-49F3-A727-D8AC596BBB7B}" srcOrd="0" destOrd="0" presId="urn:microsoft.com/office/officeart/2009/3/layout/StepUpProcess"/>
    <dgm:cxn modelId="{C47901E0-A2ED-42C8-8AEF-F79D4991F46E}" srcId="{4FE5C776-F9C6-4D6E-BB3E-483C8EF571BD}" destId="{06308773-11B7-400D-9DAC-E8A409004636}" srcOrd="4" destOrd="0" parTransId="{07B6DA0A-6EDE-43C3-928A-2ACA5FCE2D96}" sibTransId="{DDAC889E-9BED-4B44-AFD5-80E08E03B273}"/>
    <dgm:cxn modelId="{172142E2-514B-435B-BA4C-9446669EB96A}" srcId="{4FE5C776-F9C6-4D6E-BB3E-483C8EF571BD}" destId="{034A601B-F5F7-4948-8AA1-4F7802233D08}" srcOrd="1" destOrd="0" parTransId="{101C360A-C109-45EE-91A6-24312D29FA29}" sibTransId="{A0C40844-340C-4F0A-A547-F1E95B55EC3D}"/>
    <dgm:cxn modelId="{0732DAFB-4A18-4948-B460-399B0182ABFE}" srcId="{4FE5C776-F9C6-4D6E-BB3E-483C8EF571BD}" destId="{A9089DD2-0F03-446F-A9AE-A7AE4FC3E8D0}" srcOrd="0" destOrd="0" parTransId="{FCEDB61E-5D91-4EE2-8892-72B41A23D3C9}" sibTransId="{3DF9D0C1-6C7F-41AC-96BC-055C164AC2DF}"/>
    <dgm:cxn modelId="{6C3368FC-89B6-4195-BDAA-57B1615C0C51}" type="presOf" srcId="{A9089DD2-0F03-446F-A9AE-A7AE4FC3E8D0}" destId="{B8803BBD-0598-4966-8E33-E88A7D635DB2}" srcOrd="0" destOrd="0" presId="urn:microsoft.com/office/officeart/2009/3/layout/StepUpProcess"/>
    <dgm:cxn modelId="{0460A89B-B4FC-4ED9-AD8F-7F05DFAE2F94}" type="presParOf" srcId="{EB852910-624A-4820-8C24-8E47250A89C8}" destId="{20056D49-0190-4871-A9DB-9BFBB93EB446}" srcOrd="0" destOrd="0" presId="urn:microsoft.com/office/officeart/2009/3/layout/StepUpProcess"/>
    <dgm:cxn modelId="{B222CBFD-703B-4939-8610-66E4F958E447}" type="presParOf" srcId="{20056D49-0190-4871-A9DB-9BFBB93EB446}" destId="{5AEDDAA7-A6D8-42A6-B2D8-7521D41FFFAA}" srcOrd="0" destOrd="0" presId="urn:microsoft.com/office/officeart/2009/3/layout/StepUpProcess"/>
    <dgm:cxn modelId="{8DFB8799-4AFA-45CE-8921-2CBD7648F54D}" type="presParOf" srcId="{20056D49-0190-4871-A9DB-9BFBB93EB446}" destId="{B8803BBD-0598-4966-8E33-E88A7D635DB2}" srcOrd="1" destOrd="0" presId="urn:microsoft.com/office/officeart/2009/3/layout/StepUpProcess"/>
    <dgm:cxn modelId="{FCFC013E-B971-43C8-9B46-2D708EA5A24B}" type="presParOf" srcId="{20056D49-0190-4871-A9DB-9BFBB93EB446}" destId="{1CDEE219-DD9D-4F14-AA9E-A40F4CE05477}" srcOrd="2" destOrd="0" presId="urn:microsoft.com/office/officeart/2009/3/layout/StepUpProcess"/>
    <dgm:cxn modelId="{5CC48FFC-186E-4CE2-BF7A-FDEC7F87A8C4}" type="presParOf" srcId="{EB852910-624A-4820-8C24-8E47250A89C8}" destId="{0FEF5049-3E6A-41E7-B9B4-CAEFBECF1062}" srcOrd="1" destOrd="0" presId="urn:microsoft.com/office/officeart/2009/3/layout/StepUpProcess"/>
    <dgm:cxn modelId="{C132B3C6-7872-46F6-9F2F-9BC5AC1374F5}" type="presParOf" srcId="{0FEF5049-3E6A-41E7-B9B4-CAEFBECF1062}" destId="{D1A73957-1694-4A0C-819A-41AC25CD07C5}" srcOrd="0" destOrd="0" presId="urn:microsoft.com/office/officeart/2009/3/layout/StepUpProcess"/>
    <dgm:cxn modelId="{E85D311D-C6DC-48DD-B74E-9B327EF9141F}" type="presParOf" srcId="{EB852910-624A-4820-8C24-8E47250A89C8}" destId="{5DC5FFCD-2C8C-4417-844F-6D909FBAADA8}" srcOrd="2" destOrd="0" presId="urn:microsoft.com/office/officeart/2009/3/layout/StepUpProcess"/>
    <dgm:cxn modelId="{6322F164-FEDE-4B08-B81D-8CB96DBC1ABC}" type="presParOf" srcId="{5DC5FFCD-2C8C-4417-844F-6D909FBAADA8}" destId="{2FEE0EC9-E76A-444B-AA8C-0D44654A5804}" srcOrd="0" destOrd="0" presId="urn:microsoft.com/office/officeart/2009/3/layout/StepUpProcess"/>
    <dgm:cxn modelId="{123069EC-FD42-4925-863E-68B0AB031AA7}" type="presParOf" srcId="{5DC5FFCD-2C8C-4417-844F-6D909FBAADA8}" destId="{D9351660-C684-4F70-9605-33CACC8D737F}" srcOrd="1" destOrd="0" presId="urn:microsoft.com/office/officeart/2009/3/layout/StepUpProcess"/>
    <dgm:cxn modelId="{1E7DE097-64B9-4B07-A24D-31A48A8602B8}" type="presParOf" srcId="{5DC5FFCD-2C8C-4417-844F-6D909FBAADA8}" destId="{036F2498-9F39-4E04-A83D-9888CD8C7380}" srcOrd="2" destOrd="0" presId="urn:microsoft.com/office/officeart/2009/3/layout/StepUpProcess"/>
    <dgm:cxn modelId="{54A6E9E9-FA82-40A5-A573-51A6DD10337C}" type="presParOf" srcId="{EB852910-624A-4820-8C24-8E47250A89C8}" destId="{14E8D8B2-D15B-4AFE-896E-526F76BEBF16}" srcOrd="3" destOrd="0" presId="urn:microsoft.com/office/officeart/2009/3/layout/StepUpProcess"/>
    <dgm:cxn modelId="{4571F21A-D73F-4944-830E-80278681B29A}" type="presParOf" srcId="{14E8D8B2-D15B-4AFE-896E-526F76BEBF16}" destId="{F3EA0089-4A91-4889-A08D-07DCCE7D3B0C}" srcOrd="0" destOrd="0" presId="urn:microsoft.com/office/officeart/2009/3/layout/StepUpProcess"/>
    <dgm:cxn modelId="{AEF0CF08-C249-473D-953A-3328F7A67F79}" type="presParOf" srcId="{EB852910-624A-4820-8C24-8E47250A89C8}" destId="{66F3A89F-9D6F-4A2E-A2A3-929ABB1A9EE0}" srcOrd="4" destOrd="0" presId="urn:microsoft.com/office/officeart/2009/3/layout/StepUpProcess"/>
    <dgm:cxn modelId="{820F1994-7239-458F-BEDC-234187ECAA03}" type="presParOf" srcId="{66F3A89F-9D6F-4A2E-A2A3-929ABB1A9EE0}" destId="{E3C27F32-6E84-46F5-9A37-0A27A0DA958A}" srcOrd="0" destOrd="0" presId="urn:microsoft.com/office/officeart/2009/3/layout/StepUpProcess"/>
    <dgm:cxn modelId="{6C33C526-BE20-4E7C-8FD4-A2A546D102E0}" type="presParOf" srcId="{66F3A89F-9D6F-4A2E-A2A3-929ABB1A9EE0}" destId="{D70455F7-1564-40A0-B0CC-EC84A0E12F94}" srcOrd="1" destOrd="0" presId="urn:microsoft.com/office/officeart/2009/3/layout/StepUpProcess"/>
    <dgm:cxn modelId="{4A23E839-5AFD-46DB-B5A0-C5102E5AD502}" type="presParOf" srcId="{66F3A89F-9D6F-4A2E-A2A3-929ABB1A9EE0}" destId="{FE1D1408-675D-4F7A-AE6F-143E918832C5}" srcOrd="2" destOrd="0" presId="urn:microsoft.com/office/officeart/2009/3/layout/StepUpProcess"/>
    <dgm:cxn modelId="{5134A74F-262B-474D-8B89-BD0767565D45}" type="presParOf" srcId="{EB852910-624A-4820-8C24-8E47250A89C8}" destId="{21F0CDFC-F0E3-40A9-A3DF-E4068383E5BB}" srcOrd="5" destOrd="0" presId="urn:microsoft.com/office/officeart/2009/3/layout/StepUpProcess"/>
    <dgm:cxn modelId="{279E0304-6FB8-48BF-AFEA-E2C5CB683CB4}" type="presParOf" srcId="{21F0CDFC-F0E3-40A9-A3DF-E4068383E5BB}" destId="{39395F34-832F-403B-8C0F-236A5FCC87AB}" srcOrd="0" destOrd="0" presId="urn:microsoft.com/office/officeart/2009/3/layout/StepUpProcess"/>
    <dgm:cxn modelId="{FC70C3C7-EA18-4B4D-A2AF-157A59A1FCAA}" type="presParOf" srcId="{EB852910-624A-4820-8C24-8E47250A89C8}" destId="{1CBB2B24-0F5B-4AE5-9A12-E0C51835AE8C}" srcOrd="6" destOrd="0" presId="urn:microsoft.com/office/officeart/2009/3/layout/StepUpProcess"/>
    <dgm:cxn modelId="{DDD59FE2-5EE6-4752-82BE-7F8469008803}" type="presParOf" srcId="{1CBB2B24-0F5B-4AE5-9A12-E0C51835AE8C}" destId="{E1BAAA4B-8B54-47E5-83D8-08C4C4E3BB24}" srcOrd="0" destOrd="0" presId="urn:microsoft.com/office/officeart/2009/3/layout/StepUpProcess"/>
    <dgm:cxn modelId="{8C2FDFCA-6141-4261-8324-254552FC170F}" type="presParOf" srcId="{1CBB2B24-0F5B-4AE5-9A12-E0C51835AE8C}" destId="{174894B6-0AF3-49F3-A727-D8AC596BBB7B}" srcOrd="1" destOrd="0" presId="urn:microsoft.com/office/officeart/2009/3/layout/StepUpProcess"/>
    <dgm:cxn modelId="{C9898F78-793E-4234-9814-50629525DB6A}" type="presParOf" srcId="{1CBB2B24-0F5B-4AE5-9A12-E0C51835AE8C}" destId="{83571E59-EA98-418E-87A5-2D8FAF6FC36E}" srcOrd="2" destOrd="0" presId="urn:microsoft.com/office/officeart/2009/3/layout/StepUpProcess"/>
    <dgm:cxn modelId="{0132F371-3DDB-454B-BDB0-FF3E0D8D22BF}" type="presParOf" srcId="{EB852910-624A-4820-8C24-8E47250A89C8}" destId="{538609EB-7802-4FCC-98D0-932DA25468B2}" srcOrd="7" destOrd="0" presId="urn:microsoft.com/office/officeart/2009/3/layout/StepUpProcess"/>
    <dgm:cxn modelId="{95DDB78B-936D-4B51-9302-C29F969DE14C}" type="presParOf" srcId="{538609EB-7802-4FCC-98D0-932DA25468B2}" destId="{102E9379-32A2-473D-A61B-7605F0A2217D}" srcOrd="0" destOrd="0" presId="urn:microsoft.com/office/officeart/2009/3/layout/StepUpProcess"/>
    <dgm:cxn modelId="{F96F2DDA-0CB4-4FA5-95B3-66B82C88A4AD}" type="presParOf" srcId="{EB852910-624A-4820-8C24-8E47250A89C8}" destId="{9203D217-15B4-4E68-82B6-33E5C46735D9}" srcOrd="8" destOrd="0" presId="urn:microsoft.com/office/officeart/2009/3/layout/StepUpProcess"/>
    <dgm:cxn modelId="{D37DBE5E-E012-4987-8CFC-A0B075970125}" type="presParOf" srcId="{9203D217-15B4-4E68-82B6-33E5C46735D9}" destId="{5623E7B5-8A17-47F4-BE4F-CC58FB0DA863}" srcOrd="0" destOrd="0" presId="urn:microsoft.com/office/officeart/2009/3/layout/StepUpProcess"/>
    <dgm:cxn modelId="{E313A46D-FC56-404A-A7DD-AA4508015D18}" type="presParOf" srcId="{9203D217-15B4-4E68-82B6-33E5C46735D9}" destId="{0D4AB956-1CBD-4F0A-B2CD-D998565F750D}" srcOrd="1" destOrd="0" presId="urn:microsoft.com/office/officeart/2009/3/layout/StepUpProcess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302BA1A6-E277-49AF-8FC7-73C2E82A8AC5}" type="doc">
      <dgm:prSet loTypeId="urn:microsoft.com/office/officeart/2005/8/layout/gear1" loCatId="cycle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024585B2-02E7-4E36-8347-B6D6B2337758}">
      <dgm:prSet phldrT="[Text]" phldr="0" custT="1"/>
      <dgm:spPr/>
      <dgm:t>
        <a:bodyPr/>
        <a:lstStyle/>
        <a:p>
          <a:r>
            <a:rPr lang="en-US" sz="3500"/>
            <a:t>SPPI-14</a:t>
          </a:r>
        </a:p>
      </dgm:t>
    </dgm:pt>
    <dgm:pt modelId="{1B325B74-ECA1-438B-85A5-8DBDD5E69783}" type="parTrans" cxnId="{55FEBD23-87EC-43EA-A82C-6E3C95E110DD}">
      <dgm:prSet/>
      <dgm:spPr/>
      <dgm:t>
        <a:bodyPr/>
        <a:lstStyle/>
        <a:p>
          <a:endParaRPr lang="en-US"/>
        </a:p>
      </dgm:t>
    </dgm:pt>
    <dgm:pt modelId="{6D93A720-38F7-452F-BB55-2CE380CDABF3}" type="sibTrans" cxnId="{55FEBD23-87EC-43EA-A82C-6E3C95E110DD}">
      <dgm:prSet/>
      <dgm:spPr/>
      <dgm:t>
        <a:bodyPr/>
        <a:lstStyle/>
        <a:p>
          <a:endParaRPr lang="en-US"/>
        </a:p>
      </dgm:t>
    </dgm:pt>
    <dgm:pt modelId="{B9E1440B-5FC7-4AC1-8368-A26B38446E7B}">
      <dgm:prSet phldrT="[Text]" phldr="0" custT="1"/>
      <dgm:spPr/>
      <dgm:t>
        <a:bodyPr/>
        <a:lstStyle/>
        <a:p>
          <a:r>
            <a:rPr lang="en-US" sz="1800"/>
            <a:t>Exit Withdraw Type</a:t>
          </a:r>
        </a:p>
      </dgm:t>
    </dgm:pt>
    <dgm:pt modelId="{13A51F8F-66B1-4F81-A443-17226FDDD0AA}" type="parTrans" cxnId="{37723720-B28E-425F-BDF2-6E83EE716FB7}">
      <dgm:prSet/>
      <dgm:spPr/>
      <dgm:t>
        <a:bodyPr/>
        <a:lstStyle/>
        <a:p>
          <a:endParaRPr lang="en-US"/>
        </a:p>
      </dgm:t>
    </dgm:pt>
    <dgm:pt modelId="{4B65E3DA-255D-44A7-96DB-210318D3C6F1}" type="sibTrans" cxnId="{37723720-B28E-425F-BDF2-6E83EE716FB7}">
      <dgm:prSet/>
      <dgm:spPr/>
      <dgm:t>
        <a:bodyPr/>
        <a:lstStyle/>
        <a:p>
          <a:endParaRPr lang="en-US"/>
        </a:p>
      </dgm:t>
    </dgm:pt>
    <dgm:pt modelId="{772424C1-95AA-4ADF-B6CC-AA9420221C5F}">
      <dgm:prSet phldrT="[Text]" phldr="0" custT="1"/>
      <dgm:spPr/>
      <dgm:t>
        <a:bodyPr/>
        <a:lstStyle/>
        <a:p>
          <a:r>
            <a:rPr lang="en-US" sz="1800"/>
            <a:t>Served in Special Education</a:t>
          </a:r>
        </a:p>
      </dgm:t>
    </dgm:pt>
    <dgm:pt modelId="{02B140DB-7975-4857-9BEC-5B92E2846C48}" type="parTrans" cxnId="{1E011BF8-A34C-481C-933F-D4B3EAA5E0CF}">
      <dgm:prSet/>
      <dgm:spPr/>
      <dgm:t>
        <a:bodyPr/>
        <a:lstStyle/>
        <a:p>
          <a:endParaRPr lang="en-US"/>
        </a:p>
      </dgm:t>
    </dgm:pt>
    <dgm:pt modelId="{739554D4-52D2-4A02-B800-3187ABCAB9F1}" type="sibTrans" cxnId="{1E011BF8-A34C-481C-933F-D4B3EAA5E0CF}">
      <dgm:prSet/>
      <dgm:spPr/>
      <dgm:t>
        <a:bodyPr/>
        <a:lstStyle/>
        <a:p>
          <a:endParaRPr lang="en-US"/>
        </a:p>
      </dgm:t>
    </dgm:pt>
    <dgm:pt modelId="{F5DFDB6A-3E47-4D25-B71C-A99DAF60EAE0}" type="pres">
      <dgm:prSet presAssocID="{302BA1A6-E277-49AF-8FC7-73C2E82A8AC5}" presName="composite" presStyleCnt="0">
        <dgm:presLayoutVars>
          <dgm:chMax val="3"/>
          <dgm:animLvl val="lvl"/>
          <dgm:resizeHandles val="exact"/>
        </dgm:presLayoutVars>
      </dgm:prSet>
      <dgm:spPr/>
    </dgm:pt>
    <dgm:pt modelId="{8C8F780D-D6C8-4AD2-A8ED-E9740BBD120F}" type="pres">
      <dgm:prSet presAssocID="{024585B2-02E7-4E36-8347-B6D6B2337758}" presName="gear1" presStyleLbl="node1" presStyleIdx="0" presStyleCnt="3">
        <dgm:presLayoutVars>
          <dgm:chMax val="1"/>
          <dgm:bulletEnabled val="1"/>
        </dgm:presLayoutVars>
      </dgm:prSet>
      <dgm:spPr/>
    </dgm:pt>
    <dgm:pt modelId="{AE066576-C7A9-46C0-9F97-38EA01300DA4}" type="pres">
      <dgm:prSet presAssocID="{024585B2-02E7-4E36-8347-B6D6B2337758}" presName="gear1srcNode" presStyleLbl="node1" presStyleIdx="0" presStyleCnt="3"/>
      <dgm:spPr/>
    </dgm:pt>
    <dgm:pt modelId="{72F83781-A016-4531-9658-09AC63FE3B08}" type="pres">
      <dgm:prSet presAssocID="{024585B2-02E7-4E36-8347-B6D6B2337758}" presName="gear1dstNode" presStyleLbl="node1" presStyleIdx="0" presStyleCnt="3"/>
      <dgm:spPr/>
    </dgm:pt>
    <dgm:pt modelId="{5A684D6B-8129-42D3-858A-DFC4F0FDDCB7}" type="pres">
      <dgm:prSet presAssocID="{B9E1440B-5FC7-4AC1-8368-A26B38446E7B}" presName="gear2" presStyleLbl="node1" presStyleIdx="1" presStyleCnt="3" custScaleX="114358" custScaleY="114358" custLinFactNeighborX="-3406" custLinFactNeighborY="1460">
        <dgm:presLayoutVars>
          <dgm:chMax val="1"/>
          <dgm:bulletEnabled val="1"/>
        </dgm:presLayoutVars>
      </dgm:prSet>
      <dgm:spPr/>
    </dgm:pt>
    <dgm:pt modelId="{285EFA4B-A8D4-45B1-8975-A6F36351AB5C}" type="pres">
      <dgm:prSet presAssocID="{B9E1440B-5FC7-4AC1-8368-A26B38446E7B}" presName="gear2srcNode" presStyleLbl="node1" presStyleIdx="1" presStyleCnt="3"/>
      <dgm:spPr/>
    </dgm:pt>
    <dgm:pt modelId="{62D35601-EC5B-4465-BE5F-8D5E59BB92A5}" type="pres">
      <dgm:prSet presAssocID="{B9E1440B-5FC7-4AC1-8368-A26B38446E7B}" presName="gear2dstNode" presStyleLbl="node1" presStyleIdx="1" presStyleCnt="3"/>
      <dgm:spPr/>
    </dgm:pt>
    <dgm:pt modelId="{7B68416D-827C-40B3-B2A7-D1EF9D3B1C79}" type="pres">
      <dgm:prSet presAssocID="{772424C1-95AA-4ADF-B6CC-AA9420221C5F}" presName="gear3" presStyleLbl="node1" presStyleIdx="2" presStyleCnt="3" custScaleX="107828" custScaleY="106352"/>
      <dgm:spPr/>
    </dgm:pt>
    <dgm:pt modelId="{730FF585-C25C-4099-890A-43CBFFBBD4BA}" type="pres">
      <dgm:prSet presAssocID="{772424C1-95AA-4ADF-B6CC-AA9420221C5F}" presName="gear3tx" presStyleLbl="node1" presStyleIdx="2" presStyleCnt="3">
        <dgm:presLayoutVars>
          <dgm:chMax val="1"/>
          <dgm:bulletEnabled val="1"/>
        </dgm:presLayoutVars>
      </dgm:prSet>
      <dgm:spPr/>
    </dgm:pt>
    <dgm:pt modelId="{8F2C3A73-A8DA-4DDB-BB06-B11447151838}" type="pres">
      <dgm:prSet presAssocID="{772424C1-95AA-4ADF-B6CC-AA9420221C5F}" presName="gear3srcNode" presStyleLbl="node1" presStyleIdx="2" presStyleCnt="3"/>
      <dgm:spPr/>
    </dgm:pt>
    <dgm:pt modelId="{E2C1F178-8C59-427E-81A5-B64A3B0F4C93}" type="pres">
      <dgm:prSet presAssocID="{772424C1-95AA-4ADF-B6CC-AA9420221C5F}" presName="gear3dstNode" presStyleLbl="node1" presStyleIdx="2" presStyleCnt="3"/>
      <dgm:spPr/>
    </dgm:pt>
    <dgm:pt modelId="{1FA210C1-4A0F-4A70-97F4-34E0CEA89CE6}" type="pres">
      <dgm:prSet presAssocID="{6D93A720-38F7-452F-BB55-2CE380CDABF3}" presName="connector1" presStyleLbl="sibTrans2D1" presStyleIdx="0" presStyleCnt="3"/>
      <dgm:spPr/>
    </dgm:pt>
    <dgm:pt modelId="{75C82C01-21C3-4EBA-8248-B1CDDAE70BD4}" type="pres">
      <dgm:prSet presAssocID="{4B65E3DA-255D-44A7-96DB-210318D3C6F1}" presName="connector2" presStyleLbl="sibTrans2D1" presStyleIdx="1" presStyleCnt="3" custAng="17601310" custFlipVert="1" custLinFactNeighborX="-4420" custLinFactNeighborY="-2533"/>
      <dgm:spPr/>
    </dgm:pt>
    <dgm:pt modelId="{817598DF-5059-48D5-909F-C0214B03AFE8}" type="pres">
      <dgm:prSet presAssocID="{739554D4-52D2-4A02-B800-3187ABCAB9F1}" presName="connector3" presStyleLbl="sibTrans2D1" presStyleIdx="2" presStyleCnt="3" custAng="18546648" custFlipVert="1" custLinFactNeighborX="-1207" custLinFactNeighborY="1765"/>
      <dgm:spPr/>
    </dgm:pt>
  </dgm:ptLst>
  <dgm:cxnLst>
    <dgm:cxn modelId="{5DE1C002-71B9-4B62-9CC4-142C3291EBD6}" type="presOf" srcId="{6D93A720-38F7-452F-BB55-2CE380CDABF3}" destId="{1FA210C1-4A0F-4A70-97F4-34E0CEA89CE6}" srcOrd="0" destOrd="0" presId="urn:microsoft.com/office/officeart/2005/8/layout/gear1"/>
    <dgm:cxn modelId="{E1D0C512-9FF7-4099-A9ED-CF92F39DE751}" type="presOf" srcId="{772424C1-95AA-4ADF-B6CC-AA9420221C5F}" destId="{8F2C3A73-A8DA-4DDB-BB06-B11447151838}" srcOrd="2" destOrd="0" presId="urn:microsoft.com/office/officeart/2005/8/layout/gear1"/>
    <dgm:cxn modelId="{37723720-B28E-425F-BDF2-6E83EE716FB7}" srcId="{302BA1A6-E277-49AF-8FC7-73C2E82A8AC5}" destId="{B9E1440B-5FC7-4AC1-8368-A26B38446E7B}" srcOrd="1" destOrd="0" parTransId="{13A51F8F-66B1-4F81-A443-17226FDDD0AA}" sibTransId="{4B65E3DA-255D-44A7-96DB-210318D3C6F1}"/>
    <dgm:cxn modelId="{55FEBD23-87EC-43EA-A82C-6E3C95E110DD}" srcId="{302BA1A6-E277-49AF-8FC7-73C2E82A8AC5}" destId="{024585B2-02E7-4E36-8347-B6D6B2337758}" srcOrd="0" destOrd="0" parTransId="{1B325B74-ECA1-438B-85A5-8DBDD5E69783}" sibTransId="{6D93A720-38F7-452F-BB55-2CE380CDABF3}"/>
    <dgm:cxn modelId="{4D551032-C4FA-463A-BFCE-CC9879EFCF13}" type="presOf" srcId="{024585B2-02E7-4E36-8347-B6D6B2337758}" destId="{AE066576-C7A9-46C0-9F97-38EA01300DA4}" srcOrd="1" destOrd="0" presId="urn:microsoft.com/office/officeart/2005/8/layout/gear1"/>
    <dgm:cxn modelId="{49D26550-5631-4244-9BC8-BE95AF92FCCB}" type="presOf" srcId="{772424C1-95AA-4ADF-B6CC-AA9420221C5F}" destId="{730FF585-C25C-4099-890A-43CBFFBBD4BA}" srcOrd="1" destOrd="0" presId="urn:microsoft.com/office/officeart/2005/8/layout/gear1"/>
    <dgm:cxn modelId="{2D38D374-D3C4-46E0-8628-768381B53165}" type="presOf" srcId="{302BA1A6-E277-49AF-8FC7-73C2E82A8AC5}" destId="{F5DFDB6A-3E47-4D25-B71C-A99DAF60EAE0}" srcOrd="0" destOrd="0" presId="urn:microsoft.com/office/officeart/2005/8/layout/gear1"/>
    <dgm:cxn modelId="{00A1F156-F674-427F-AFBF-4D9B114BDED5}" type="presOf" srcId="{4B65E3DA-255D-44A7-96DB-210318D3C6F1}" destId="{75C82C01-21C3-4EBA-8248-B1CDDAE70BD4}" srcOrd="0" destOrd="0" presId="urn:microsoft.com/office/officeart/2005/8/layout/gear1"/>
    <dgm:cxn modelId="{B5330D58-081E-4209-A0A9-4A8EA36DB4E5}" type="presOf" srcId="{739554D4-52D2-4A02-B800-3187ABCAB9F1}" destId="{817598DF-5059-48D5-909F-C0214B03AFE8}" srcOrd="0" destOrd="0" presId="urn:microsoft.com/office/officeart/2005/8/layout/gear1"/>
    <dgm:cxn modelId="{73557B81-F978-4EA3-95FD-F226DD6E9234}" type="presOf" srcId="{772424C1-95AA-4ADF-B6CC-AA9420221C5F}" destId="{7B68416D-827C-40B3-B2A7-D1EF9D3B1C79}" srcOrd="0" destOrd="0" presId="urn:microsoft.com/office/officeart/2005/8/layout/gear1"/>
    <dgm:cxn modelId="{45EB1A93-9290-4823-9264-2B3F24E6F03F}" type="presOf" srcId="{B9E1440B-5FC7-4AC1-8368-A26B38446E7B}" destId="{285EFA4B-A8D4-45B1-8975-A6F36351AB5C}" srcOrd="1" destOrd="0" presId="urn:microsoft.com/office/officeart/2005/8/layout/gear1"/>
    <dgm:cxn modelId="{169FD5A9-2A28-448B-85BB-4905F22EF990}" type="presOf" srcId="{024585B2-02E7-4E36-8347-B6D6B2337758}" destId="{72F83781-A016-4531-9658-09AC63FE3B08}" srcOrd="2" destOrd="0" presId="urn:microsoft.com/office/officeart/2005/8/layout/gear1"/>
    <dgm:cxn modelId="{BF694AB4-87B9-464E-8AD0-15EFFE1751F1}" type="presOf" srcId="{B9E1440B-5FC7-4AC1-8368-A26B38446E7B}" destId="{5A684D6B-8129-42D3-858A-DFC4F0FDDCB7}" srcOrd="0" destOrd="0" presId="urn:microsoft.com/office/officeart/2005/8/layout/gear1"/>
    <dgm:cxn modelId="{D5DD20BA-4D34-4301-9822-BE746349F88C}" type="presOf" srcId="{024585B2-02E7-4E36-8347-B6D6B2337758}" destId="{8C8F780D-D6C8-4AD2-A8ED-E9740BBD120F}" srcOrd="0" destOrd="0" presId="urn:microsoft.com/office/officeart/2005/8/layout/gear1"/>
    <dgm:cxn modelId="{749F7FE8-720F-4C21-B2E2-6B94D19FBF61}" type="presOf" srcId="{772424C1-95AA-4ADF-B6CC-AA9420221C5F}" destId="{E2C1F178-8C59-427E-81A5-B64A3B0F4C93}" srcOrd="3" destOrd="0" presId="urn:microsoft.com/office/officeart/2005/8/layout/gear1"/>
    <dgm:cxn modelId="{A20D27F2-1B37-4FF4-8979-A46551F7C0B8}" type="presOf" srcId="{B9E1440B-5FC7-4AC1-8368-A26B38446E7B}" destId="{62D35601-EC5B-4465-BE5F-8D5E59BB92A5}" srcOrd="2" destOrd="0" presId="urn:microsoft.com/office/officeart/2005/8/layout/gear1"/>
    <dgm:cxn modelId="{1E011BF8-A34C-481C-933F-D4B3EAA5E0CF}" srcId="{302BA1A6-E277-49AF-8FC7-73C2E82A8AC5}" destId="{772424C1-95AA-4ADF-B6CC-AA9420221C5F}" srcOrd="2" destOrd="0" parTransId="{02B140DB-7975-4857-9BEC-5B92E2846C48}" sibTransId="{739554D4-52D2-4A02-B800-3187ABCAB9F1}"/>
    <dgm:cxn modelId="{ACFBD81A-37C9-4888-AC0B-54D8A5A6FF9A}" type="presParOf" srcId="{F5DFDB6A-3E47-4D25-B71C-A99DAF60EAE0}" destId="{8C8F780D-D6C8-4AD2-A8ED-E9740BBD120F}" srcOrd="0" destOrd="0" presId="urn:microsoft.com/office/officeart/2005/8/layout/gear1"/>
    <dgm:cxn modelId="{5AB80A09-592A-4C75-8951-8432D7AD8F34}" type="presParOf" srcId="{F5DFDB6A-3E47-4D25-B71C-A99DAF60EAE0}" destId="{AE066576-C7A9-46C0-9F97-38EA01300DA4}" srcOrd="1" destOrd="0" presId="urn:microsoft.com/office/officeart/2005/8/layout/gear1"/>
    <dgm:cxn modelId="{D3A07B27-0D9D-4D3B-B479-89D97D345B82}" type="presParOf" srcId="{F5DFDB6A-3E47-4D25-B71C-A99DAF60EAE0}" destId="{72F83781-A016-4531-9658-09AC63FE3B08}" srcOrd="2" destOrd="0" presId="urn:microsoft.com/office/officeart/2005/8/layout/gear1"/>
    <dgm:cxn modelId="{6FC00383-9A9F-4C4D-BFC1-B4AC70F1CC83}" type="presParOf" srcId="{F5DFDB6A-3E47-4D25-B71C-A99DAF60EAE0}" destId="{5A684D6B-8129-42D3-858A-DFC4F0FDDCB7}" srcOrd="3" destOrd="0" presId="urn:microsoft.com/office/officeart/2005/8/layout/gear1"/>
    <dgm:cxn modelId="{D58EA631-51D9-4449-9176-7A1EF98D66DD}" type="presParOf" srcId="{F5DFDB6A-3E47-4D25-B71C-A99DAF60EAE0}" destId="{285EFA4B-A8D4-45B1-8975-A6F36351AB5C}" srcOrd="4" destOrd="0" presId="urn:microsoft.com/office/officeart/2005/8/layout/gear1"/>
    <dgm:cxn modelId="{DD1F85E9-8D14-4F0D-A2D6-D35CF5EA1173}" type="presParOf" srcId="{F5DFDB6A-3E47-4D25-B71C-A99DAF60EAE0}" destId="{62D35601-EC5B-4465-BE5F-8D5E59BB92A5}" srcOrd="5" destOrd="0" presId="urn:microsoft.com/office/officeart/2005/8/layout/gear1"/>
    <dgm:cxn modelId="{5A0D5514-8F33-48F7-A361-C903CD989BC2}" type="presParOf" srcId="{F5DFDB6A-3E47-4D25-B71C-A99DAF60EAE0}" destId="{7B68416D-827C-40B3-B2A7-D1EF9D3B1C79}" srcOrd="6" destOrd="0" presId="urn:microsoft.com/office/officeart/2005/8/layout/gear1"/>
    <dgm:cxn modelId="{1E57468C-78E3-4C90-950B-A44B7DC84EDC}" type="presParOf" srcId="{F5DFDB6A-3E47-4D25-B71C-A99DAF60EAE0}" destId="{730FF585-C25C-4099-890A-43CBFFBBD4BA}" srcOrd="7" destOrd="0" presId="urn:microsoft.com/office/officeart/2005/8/layout/gear1"/>
    <dgm:cxn modelId="{FE0ABC4D-7BEE-4B28-AE99-DEC8118E09D8}" type="presParOf" srcId="{F5DFDB6A-3E47-4D25-B71C-A99DAF60EAE0}" destId="{8F2C3A73-A8DA-4DDB-BB06-B11447151838}" srcOrd="8" destOrd="0" presId="urn:microsoft.com/office/officeart/2005/8/layout/gear1"/>
    <dgm:cxn modelId="{28697A25-58E2-4EEE-A6EA-4ACC7B59FAE0}" type="presParOf" srcId="{F5DFDB6A-3E47-4D25-B71C-A99DAF60EAE0}" destId="{E2C1F178-8C59-427E-81A5-B64A3B0F4C93}" srcOrd="9" destOrd="0" presId="urn:microsoft.com/office/officeart/2005/8/layout/gear1"/>
    <dgm:cxn modelId="{07FA167E-93E3-463B-9091-512FEB9EF82D}" type="presParOf" srcId="{F5DFDB6A-3E47-4D25-B71C-A99DAF60EAE0}" destId="{1FA210C1-4A0F-4A70-97F4-34E0CEA89CE6}" srcOrd="10" destOrd="0" presId="urn:microsoft.com/office/officeart/2005/8/layout/gear1"/>
    <dgm:cxn modelId="{C5664C35-A95B-4406-BB76-B58FFB4D6D70}" type="presParOf" srcId="{F5DFDB6A-3E47-4D25-B71C-A99DAF60EAE0}" destId="{75C82C01-21C3-4EBA-8248-B1CDDAE70BD4}" srcOrd="11" destOrd="0" presId="urn:microsoft.com/office/officeart/2005/8/layout/gear1"/>
    <dgm:cxn modelId="{743FEEFD-33B2-4128-B162-401F60DB4BA9}" type="presParOf" srcId="{F5DFDB6A-3E47-4D25-B71C-A99DAF60EAE0}" destId="{817598DF-5059-48D5-909F-C0214B03AFE8}" srcOrd="12" destOrd="0" presId="urn:microsoft.com/office/officeart/2005/8/layout/gear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4A78501-CDD2-4E27-A770-0B94EDC2E546}">
      <dsp:nvSpPr>
        <dsp:cNvPr id="0" name=""/>
        <dsp:cNvSpPr/>
      </dsp:nvSpPr>
      <dsp:spPr>
        <a:xfrm>
          <a:off x="2224331" y="2147"/>
          <a:ext cx="8897324" cy="942388"/>
        </a:xfrm>
        <a:prstGeom prst="rect">
          <a:avLst/>
        </a:prstGeom>
        <a:solidFill>
          <a:schemeClr val="accent3">
            <a:tint val="40000"/>
            <a:alpha val="9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3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>
          <a:outerShdw blurRad="50800" dist="38100" dir="5400000" algn="ctr" rotWithShape="0">
            <a:srgbClr val="000000">
              <a:alpha val="43137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72633" tIns="239367" rIns="172633" bIns="239367" numCol="1" spcCol="1270" anchor="t" anchorCtr="0">
          <a:noAutofit/>
        </a:bodyPr>
        <a:lstStyle/>
        <a:p>
          <a:pPr marL="0" lvl="0" indent="0" algn="l" defTabSz="933450">
            <a:lnSpc>
              <a:spcPct val="80000"/>
            </a:lnSpc>
            <a:spcBef>
              <a:spcPct val="0"/>
            </a:spcBef>
            <a:spcAft>
              <a:spcPts val="200"/>
            </a:spcAft>
            <a:buNone/>
          </a:pPr>
          <a:r>
            <a:rPr lang="en-US" sz="2100" kern="1200"/>
            <a:t>Document the withdrawal reason for withdrawals during the year</a:t>
          </a:r>
          <a:r>
            <a:rPr lang="en-US" sz="2300" kern="1200"/>
            <a:t>.</a:t>
          </a:r>
        </a:p>
        <a:p>
          <a:pPr marL="171450" lvl="1" indent="-171450" algn="l" defTabSz="711200">
            <a:lnSpc>
              <a:spcPct val="80000"/>
            </a:lnSpc>
            <a:spcBef>
              <a:spcPct val="0"/>
            </a:spcBef>
            <a:spcAft>
              <a:spcPts val="200"/>
            </a:spcAft>
            <a:buChar char="•"/>
          </a:pPr>
          <a:r>
            <a:rPr lang="en-US" sz="1600" kern="1200"/>
            <a:t>By the last day of school, all students who withdrew during the year have an appropriate documented ExitWithdrawType.</a:t>
          </a:r>
        </a:p>
      </dsp:txBody>
      <dsp:txXfrm>
        <a:off x="2224331" y="2147"/>
        <a:ext cx="8897324" cy="942388"/>
      </dsp:txXfrm>
    </dsp:sp>
    <dsp:sp modelId="{6810E73F-BB6A-4468-AC3C-DB554E2DED11}">
      <dsp:nvSpPr>
        <dsp:cNvPr id="0" name=""/>
        <dsp:cNvSpPr/>
      </dsp:nvSpPr>
      <dsp:spPr>
        <a:xfrm>
          <a:off x="0" y="2147"/>
          <a:ext cx="2224331" cy="942388"/>
        </a:xfrm>
        <a:prstGeom prst="rect">
          <a:avLst/>
        </a:prstGeom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3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3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 w="6350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>
          <a:outerShdw blurRad="50800" dist="38100" dir="5400000" algn="ctr" rotWithShape="0">
            <a:srgbClr val="000000">
              <a:alpha val="43137"/>
            </a:srgbClr>
          </a:outerShdw>
        </a:effectLst>
      </dsp:spPr>
      <dsp:style>
        <a:lnRef idx="1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17704" tIns="93087" rIns="117704" bIns="93087" numCol="1" spcCol="1270" anchor="ctr" anchorCtr="0">
          <a:noAutofit/>
        </a:bodyPr>
        <a:lstStyle/>
        <a:p>
          <a:pPr marL="0" lvl="0" indent="0" algn="ctr" defTabSz="1244600">
            <a:lnSpc>
              <a:spcPct val="80000"/>
            </a:lnSpc>
            <a:spcBef>
              <a:spcPct val="0"/>
            </a:spcBef>
            <a:spcAft>
              <a:spcPts val="200"/>
            </a:spcAft>
            <a:buNone/>
          </a:pPr>
          <a:r>
            <a:rPr lang="en-US" sz="2800" kern="1200"/>
            <a:t>Document</a:t>
          </a:r>
        </a:p>
      </dsp:txBody>
      <dsp:txXfrm>
        <a:off x="0" y="2147"/>
        <a:ext cx="2224331" cy="942388"/>
      </dsp:txXfrm>
    </dsp:sp>
    <dsp:sp modelId="{18CA70F5-F690-4AF9-8641-3EB979053AC3}">
      <dsp:nvSpPr>
        <dsp:cNvPr id="0" name=""/>
        <dsp:cNvSpPr/>
      </dsp:nvSpPr>
      <dsp:spPr>
        <a:xfrm>
          <a:off x="2224331" y="1001079"/>
          <a:ext cx="8897324" cy="942388"/>
        </a:xfrm>
        <a:prstGeom prst="rect">
          <a:avLst/>
        </a:prstGeom>
        <a:solidFill>
          <a:schemeClr val="accent3">
            <a:tint val="40000"/>
            <a:alpha val="90000"/>
            <a:hueOff val="4179668"/>
            <a:satOff val="-11579"/>
            <a:lumOff val="-1145"/>
            <a:alphaOff val="0"/>
          </a:schemeClr>
        </a:solidFill>
        <a:ln w="6350" cap="flat" cmpd="sng" algn="ctr">
          <a:solidFill>
            <a:schemeClr val="accent3">
              <a:tint val="40000"/>
              <a:alpha val="90000"/>
              <a:hueOff val="4179668"/>
              <a:satOff val="-11579"/>
              <a:lumOff val="-1145"/>
              <a:alphaOff val="0"/>
            </a:schemeClr>
          </a:solidFill>
          <a:prstDash val="solid"/>
          <a:miter lim="800000"/>
        </a:ln>
        <a:effectLst>
          <a:outerShdw blurRad="50800" dist="38100" dir="5400000" algn="ctr" rotWithShape="0">
            <a:srgbClr val="000000">
              <a:alpha val="43137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72633" tIns="239367" rIns="172633" bIns="239367" numCol="1" spcCol="1270" anchor="t" anchorCtr="0">
          <a:noAutofit/>
        </a:bodyPr>
        <a:lstStyle/>
        <a:p>
          <a:pPr marL="0" lvl="0" indent="0" algn="l" defTabSz="933450">
            <a:lnSpc>
              <a:spcPct val="80000"/>
            </a:lnSpc>
            <a:spcBef>
              <a:spcPct val="0"/>
            </a:spcBef>
            <a:spcAft>
              <a:spcPts val="200"/>
            </a:spcAft>
            <a:buNone/>
          </a:pPr>
          <a:r>
            <a:rPr lang="en-US" sz="2100" kern="1200"/>
            <a:t>Prepare all graduate reporting details</a:t>
          </a:r>
        </a:p>
        <a:p>
          <a:pPr marL="171450" lvl="1" indent="-171450" algn="l" defTabSz="711200">
            <a:lnSpc>
              <a:spcPct val="80000"/>
            </a:lnSpc>
            <a:spcBef>
              <a:spcPct val="0"/>
            </a:spcBef>
            <a:spcAft>
              <a:spcPts val="200"/>
            </a:spcAft>
            <a:buChar char="•"/>
          </a:pPr>
          <a:r>
            <a:rPr lang="en-US" sz="1600" kern="1200"/>
            <a:t>Working with counselors, ensure that all required data for expected graduates is documented.</a:t>
          </a:r>
        </a:p>
      </dsp:txBody>
      <dsp:txXfrm>
        <a:off x="2224331" y="1001079"/>
        <a:ext cx="8897324" cy="942388"/>
      </dsp:txXfrm>
    </dsp:sp>
    <dsp:sp modelId="{CD62D5F8-03AA-4C31-B442-0D49F57BBC2E}">
      <dsp:nvSpPr>
        <dsp:cNvPr id="0" name=""/>
        <dsp:cNvSpPr/>
      </dsp:nvSpPr>
      <dsp:spPr>
        <a:xfrm>
          <a:off x="0" y="1001079"/>
          <a:ext cx="2224331" cy="942388"/>
        </a:xfrm>
        <a:prstGeom prst="rect">
          <a:avLst/>
        </a:prstGeom>
        <a:gradFill rotWithShape="0">
          <a:gsLst>
            <a:gs pos="0">
              <a:schemeClr val="accent3">
                <a:hueOff val="4162259"/>
                <a:satOff val="-9644"/>
                <a:lumOff val="-3137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3">
                <a:hueOff val="4162259"/>
                <a:satOff val="-9644"/>
                <a:lumOff val="-3137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3">
                <a:hueOff val="4162259"/>
                <a:satOff val="-9644"/>
                <a:lumOff val="-3137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 w="6350" cap="flat" cmpd="sng" algn="ctr">
          <a:solidFill>
            <a:schemeClr val="accent3">
              <a:hueOff val="4162259"/>
              <a:satOff val="-9644"/>
              <a:lumOff val="-3137"/>
              <a:alphaOff val="0"/>
            </a:schemeClr>
          </a:solidFill>
          <a:prstDash val="solid"/>
          <a:miter lim="800000"/>
        </a:ln>
        <a:effectLst>
          <a:outerShdw blurRad="50800" dist="38100" dir="5400000" algn="ctr" rotWithShape="0">
            <a:srgbClr val="000000">
              <a:alpha val="43137"/>
            </a:srgbClr>
          </a:outerShdw>
        </a:effectLst>
      </dsp:spPr>
      <dsp:style>
        <a:lnRef idx="1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17704" tIns="93087" rIns="117704" bIns="93087" numCol="1" spcCol="1270" anchor="ctr" anchorCtr="0">
          <a:noAutofit/>
        </a:bodyPr>
        <a:lstStyle/>
        <a:p>
          <a:pPr marL="0" lvl="0" indent="0" algn="ctr" defTabSz="1244600">
            <a:lnSpc>
              <a:spcPct val="80000"/>
            </a:lnSpc>
            <a:spcBef>
              <a:spcPct val="0"/>
            </a:spcBef>
            <a:spcAft>
              <a:spcPts val="200"/>
            </a:spcAft>
            <a:buNone/>
          </a:pPr>
          <a:r>
            <a:rPr lang="en-US" sz="2800" kern="1200"/>
            <a:t>Prepare</a:t>
          </a:r>
        </a:p>
      </dsp:txBody>
      <dsp:txXfrm>
        <a:off x="0" y="1001079"/>
        <a:ext cx="2224331" cy="942388"/>
      </dsp:txXfrm>
    </dsp:sp>
    <dsp:sp modelId="{A6DF14C1-F1D1-429F-B4E2-43AEC731CDBB}">
      <dsp:nvSpPr>
        <dsp:cNvPr id="0" name=""/>
        <dsp:cNvSpPr/>
      </dsp:nvSpPr>
      <dsp:spPr>
        <a:xfrm>
          <a:off x="2224331" y="2000010"/>
          <a:ext cx="8897324" cy="942388"/>
        </a:xfrm>
        <a:prstGeom prst="rect">
          <a:avLst/>
        </a:prstGeom>
        <a:solidFill>
          <a:schemeClr val="accent3">
            <a:tint val="40000"/>
            <a:alpha val="90000"/>
            <a:hueOff val="8359336"/>
            <a:satOff val="-23157"/>
            <a:lumOff val="-2290"/>
            <a:alphaOff val="0"/>
          </a:schemeClr>
        </a:solidFill>
        <a:ln w="6350" cap="flat" cmpd="sng" algn="ctr">
          <a:solidFill>
            <a:schemeClr val="accent3">
              <a:tint val="40000"/>
              <a:alpha val="90000"/>
              <a:hueOff val="8359336"/>
              <a:satOff val="-23157"/>
              <a:lumOff val="-2290"/>
              <a:alphaOff val="0"/>
            </a:schemeClr>
          </a:solidFill>
          <a:prstDash val="solid"/>
          <a:miter lim="800000"/>
        </a:ln>
        <a:effectLst>
          <a:outerShdw blurRad="50800" dist="38100" dir="5400000" algn="ctr" rotWithShape="0">
            <a:srgbClr val="000000">
              <a:alpha val="43137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72633" tIns="239367" rIns="172633" bIns="239367" numCol="1" spcCol="1270" anchor="t" anchorCtr="0">
          <a:noAutofit/>
        </a:bodyPr>
        <a:lstStyle/>
        <a:p>
          <a:pPr marL="0" lvl="0" indent="0" algn="l" defTabSz="933450">
            <a:lnSpc>
              <a:spcPct val="80000"/>
            </a:lnSpc>
            <a:spcBef>
              <a:spcPct val="0"/>
            </a:spcBef>
            <a:spcAft>
              <a:spcPts val="200"/>
            </a:spcAft>
            <a:buNone/>
          </a:pPr>
          <a:r>
            <a:rPr lang="en-US" sz="2100" kern="1200" dirty="0"/>
            <a:t>Determine year-end process for students who finish the school year enrolled.</a:t>
          </a:r>
        </a:p>
        <a:p>
          <a:pPr marL="171450" lvl="1" indent="-171450" algn="l" defTabSz="711200">
            <a:lnSpc>
              <a:spcPct val="80000"/>
            </a:lnSpc>
            <a:spcBef>
              <a:spcPct val="0"/>
            </a:spcBef>
            <a:spcAft>
              <a:spcPts val="200"/>
            </a:spcAft>
            <a:buChar char="•"/>
          </a:pPr>
          <a:r>
            <a:rPr lang="en-US" sz="1600" kern="1200" dirty="0"/>
            <a:t>The status of the student for Leaver reporting is unknown until the new year starts and the student returns.</a:t>
          </a:r>
        </a:p>
      </dsp:txBody>
      <dsp:txXfrm>
        <a:off x="2224331" y="2000010"/>
        <a:ext cx="8897324" cy="942388"/>
      </dsp:txXfrm>
    </dsp:sp>
    <dsp:sp modelId="{C7B86346-1C70-4493-88BC-D4637E4E3EFD}">
      <dsp:nvSpPr>
        <dsp:cNvPr id="0" name=""/>
        <dsp:cNvSpPr/>
      </dsp:nvSpPr>
      <dsp:spPr>
        <a:xfrm>
          <a:off x="0" y="2000010"/>
          <a:ext cx="2224331" cy="942388"/>
        </a:xfrm>
        <a:prstGeom prst="rect">
          <a:avLst/>
        </a:prstGeom>
        <a:gradFill rotWithShape="0">
          <a:gsLst>
            <a:gs pos="0">
              <a:schemeClr val="accent3">
                <a:hueOff val="8324518"/>
                <a:satOff val="-19287"/>
                <a:lumOff val="-6274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3">
                <a:hueOff val="8324518"/>
                <a:satOff val="-19287"/>
                <a:lumOff val="-6274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3">
                <a:hueOff val="8324518"/>
                <a:satOff val="-19287"/>
                <a:lumOff val="-6274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 w="6350" cap="flat" cmpd="sng" algn="ctr">
          <a:solidFill>
            <a:schemeClr val="accent3">
              <a:hueOff val="8324518"/>
              <a:satOff val="-19287"/>
              <a:lumOff val="-6274"/>
              <a:alphaOff val="0"/>
            </a:schemeClr>
          </a:solidFill>
          <a:prstDash val="solid"/>
          <a:miter lim="800000"/>
        </a:ln>
        <a:effectLst>
          <a:outerShdw blurRad="50800" dist="38100" dir="5400000" algn="ctr" rotWithShape="0">
            <a:srgbClr val="000000">
              <a:alpha val="43137"/>
            </a:srgbClr>
          </a:outerShdw>
        </a:effectLst>
      </dsp:spPr>
      <dsp:style>
        <a:lnRef idx="1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17704" tIns="93087" rIns="117704" bIns="93087" numCol="1" spcCol="1270" anchor="ctr" anchorCtr="0">
          <a:noAutofit/>
        </a:bodyPr>
        <a:lstStyle/>
        <a:p>
          <a:pPr marL="0" lvl="0" indent="0" algn="ctr" defTabSz="1244600">
            <a:lnSpc>
              <a:spcPct val="80000"/>
            </a:lnSpc>
            <a:spcBef>
              <a:spcPct val="0"/>
            </a:spcBef>
            <a:spcAft>
              <a:spcPts val="200"/>
            </a:spcAft>
            <a:buNone/>
          </a:pPr>
          <a:r>
            <a:rPr lang="en-US" sz="2800" kern="1200"/>
            <a:t>Determine</a:t>
          </a:r>
        </a:p>
      </dsp:txBody>
      <dsp:txXfrm>
        <a:off x="0" y="2000010"/>
        <a:ext cx="2224331" cy="942388"/>
      </dsp:txXfrm>
    </dsp:sp>
    <dsp:sp modelId="{2B29FBEF-4E57-4467-A510-9C1A66AFCBD5}">
      <dsp:nvSpPr>
        <dsp:cNvPr id="0" name=""/>
        <dsp:cNvSpPr/>
      </dsp:nvSpPr>
      <dsp:spPr>
        <a:xfrm>
          <a:off x="2224331" y="2998941"/>
          <a:ext cx="8897324" cy="942388"/>
        </a:xfrm>
        <a:prstGeom prst="rect">
          <a:avLst/>
        </a:prstGeom>
        <a:solidFill>
          <a:schemeClr val="accent3">
            <a:tint val="40000"/>
            <a:alpha val="90000"/>
            <a:hueOff val="12539004"/>
            <a:satOff val="-34736"/>
            <a:lumOff val="-3435"/>
            <a:alphaOff val="0"/>
          </a:schemeClr>
        </a:solidFill>
        <a:ln w="6350" cap="flat" cmpd="sng" algn="ctr">
          <a:solidFill>
            <a:schemeClr val="accent3">
              <a:tint val="40000"/>
              <a:alpha val="90000"/>
              <a:hueOff val="12539004"/>
              <a:satOff val="-34736"/>
              <a:lumOff val="-3435"/>
              <a:alphaOff val="0"/>
            </a:schemeClr>
          </a:solidFill>
          <a:prstDash val="solid"/>
          <a:miter lim="800000"/>
        </a:ln>
        <a:effectLst>
          <a:outerShdw blurRad="50800" dist="38100" dir="5400000" algn="ctr" rotWithShape="0">
            <a:srgbClr val="000000">
              <a:alpha val="43137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72633" tIns="239367" rIns="172633" bIns="239367" numCol="1" spcCol="1270" anchor="t" anchorCtr="0">
          <a:noAutofit/>
        </a:bodyPr>
        <a:lstStyle/>
        <a:p>
          <a:pPr marL="0" lvl="0" indent="0" algn="l" defTabSz="933450">
            <a:lnSpc>
              <a:spcPct val="80000"/>
            </a:lnSpc>
            <a:spcBef>
              <a:spcPct val="0"/>
            </a:spcBef>
            <a:spcAft>
              <a:spcPts val="200"/>
            </a:spcAft>
            <a:buNone/>
          </a:pPr>
          <a:r>
            <a:rPr lang="en-US" sz="2100" kern="1200"/>
            <a:t>Update data for summer graduates.</a:t>
          </a:r>
        </a:p>
        <a:p>
          <a:pPr marL="171450" lvl="1" indent="-171450" algn="l" defTabSz="711200">
            <a:lnSpc>
              <a:spcPct val="80000"/>
            </a:lnSpc>
            <a:spcBef>
              <a:spcPct val="0"/>
            </a:spcBef>
            <a:spcAft>
              <a:spcPts val="200"/>
            </a:spcAft>
            <a:buChar char="•"/>
          </a:pPr>
          <a:r>
            <a:rPr lang="en-US" sz="1600" kern="1200"/>
            <a:t>Including IGC graduates, summer school participants, EOC retakers, etc.</a:t>
          </a:r>
        </a:p>
      </dsp:txBody>
      <dsp:txXfrm>
        <a:off x="2224331" y="2998941"/>
        <a:ext cx="8897324" cy="942388"/>
      </dsp:txXfrm>
    </dsp:sp>
    <dsp:sp modelId="{402CCD74-1199-4555-A71E-C3E5DFB47353}">
      <dsp:nvSpPr>
        <dsp:cNvPr id="0" name=""/>
        <dsp:cNvSpPr/>
      </dsp:nvSpPr>
      <dsp:spPr>
        <a:xfrm>
          <a:off x="0" y="2998941"/>
          <a:ext cx="2224331" cy="942388"/>
        </a:xfrm>
        <a:prstGeom prst="rect">
          <a:avLst/>
        </a:prstGeom>
        <a:gradFill rotWithShape="0">
          <a:gsLst>
            <a:gs pos="0">
              <a:schemeClr val="accent3">
                <a:hueOff val="12486778"/>
                <a:satOff val="-28931"/>
                <a:lumOff val="-9412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3">
                <a:hueOff val="12486778"/>
                <a:satOff val="-28931"/>
                <a:lumOff val="-9412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3">
                <a:hueOff val="12486778"/>
                <a:satOff val="-28931"/>
                <a:lumOff val="-9412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 w="6350" cap="flat" cmpd="sng" algn="ctr">
          <a:solidFill>
            <a:schemeClr val="accent3">
              <a:hueOff val="12486778"/>
              <a:satOff val="-28931"/>
              <a:lumOff val="-9412"/>
              <a:alphaOff val="0"/>
            </a:schemeClr>
          </a:solidFill>
          <a:prstDash val="solid"/>
          <a:miter lim="800000"/>
        </a:ln>
        <a:effectLst>
          <a:outerShdw blurRad="50800" dist="38100" dir="5400000" algn="ctr" rotWithShape="0">
            <a:srgbClr val="000000">
              <a:alpha val="43137"/>
            </a:srgbClr>
          </a:outerShdw>
        </a:effectLst>
      </dsp:spPr>
      <dsp:style>
        <a:lnRef idx="1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17704" tIns="93087" rIns="117704" bIns="93087" numCol="1" spcCol="1270" anchor="ctr" anchorCtr="0">
          <a:noAutofit/>
        </a:bodyPr>
        <a:lstStyle/>
        <a:p>
          <a:pPr marL="0" lvl="0" indent="0" algn="ctr" defTabSz="1244600">
            <a:lnSpc>
              <a:spcPct val="80000"/>
            </a:lnSpc>
            <a:spcBef>
              <a:spcPct val="0"/>
            </a:spcBef>
            <a:spcAft>
              <a:spcPts val="200"/>
            </a:spcAft>
            <a:buNone/>
          </a:pPr>
          <a:r>
            <a:rPr lang="en-US" sz="2800" kern="1200"/>
            <a:t>Update</a:t>
          </a:r>
        </a:p>
      </dsp:txBody>
      <dsp:txXfrm>
        <a:off x="0" y="2998941"/>
        <a:ext cx="2224331" cy="942388"/>
      </dsp:txXfrm>
    </dsp:sp>
    <dsp:sp modelId="{1B5EBA4D-A3B5-4F6A-9BA5-6C8D56BA8F5A}">
      <dsp:nvSpPr>
        <dsp:cNvPr id="0" name=""/>
        <dsp:cNvSpPr/>
      </dsp:nvSpPr>
      <dsp:spPr>
        <a:xfrm>
          <a:off x="2224331" y="3997873"/>
          <a:ext cx="8897324" cy="942388"/>
        </a:xfrm>
        <a:prstGeom prst="rect">
          <a:avLst/>
        </a:prstGeom>
        <a:solidFill>
          <a:schemeClr val="accent3">
            <a:tint val="40000"/>
            <a:alpha val="90000"/>
            <a:hueOff val="16718672"/>
            <a:satOff val="-46314"/>
            <a:lumOff val="-4580"/>
            <a:alphaOff val="0"/>
          </a:schemeClr>
        </a:solidFill>
        <a:ln w="6350" cap="flat" cmpd="sng" algn="ctr">
          <a:solidFill>
            <a:schemeClr val="accent3">
              <a:tint val="40000"/>
              <a:alpha val="90000"/>
              <a:hueOff val="16718672"/>
              <a:satOff val="-46314"/>
              <a:lumOff val="-4580"/>
              <a:alphaOff val="0"/>
            </a:schemeClr>
          </a:solidFill>
          <a:prstDash val="solid"/>
          <a:miter lim="800000"/>
        </a:ln>
        <a:effectLst>
          <a:outerShdw blurRad="50800" dist="38100" dir="5400000" algn="ctr" rotWithShape="0">
            <a:srgbClr val="000000">
              <a:alpha val="43137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72633" tIns="239367" rIns="172633" bIns="239367" numCol="1" spcCol="1270" anchor="t" anchorCtr="0">
          <a:noAutofit/>
        </a:bodyPr>
        <a:lstStyle/>
        <a:p>
          <a:pPr marL="0" lvl="0" indent="0" algn="l" defTabSz="933450">
            <a:lnSpc>
              <a:spcPct val="80000"/>
            </a:lnSpc>
            <a:spcBef>
              <a:spcPct val="0"/>
            </a:spcBef>
            <a:spcAft>
              <a:spcPts val="200"/>
            </a:spcAft>
            <a:buNone/>
          </a:pPr>
          <a:r>
            <a:rPr lang="en-US" sz="2100" kern="1200"/>
            <a:t>Efficiently identify non-returning students after the new school year starts.</a:t>
          </a:r>
        </a:p>
        <a:p>
          <a:pPr marL="171450" lvl="1" indent="-171450" algn="l" defTabSz="711200">
            <a:lnSpc>
              <a:spcPct val="80000"/>
            </a:lnSpc>
            <a:spcBef>
              <a:spcPct val="0"/>
            </a:spcBef>
            <a:spcAft>
              <a:spcPts val="200"/>
            </a:spcAft>
            <a:buChar char="•"/>
          </a:pPr>
          <a:r>
            <a:rPr lang="en-US" sz="1600" kern="1200"/>
            <a:t>When school resumes, locate no-show students and their new educational setting.</a:t>
          </a:r>
        </a:p>
      </dsp:txBody>
      <dsp:txXfrm>
        <a:off x="2224331" y="3997873"/>
        <a:ext cx="8897324" cy="942388"/>
      </dsp:txXfrm>
    </dsp:sp>
    <dsp:sp modelId="{DC22A1F6-9130-4802-B44E-051488D040B5}">
      <dsp:nvSpPr>
        <dsp:cNvPr id="0" name=""/>
        <dsp:cNvSpPr/>
      </dsp:nvSpPr>
      <dsp:spPr>
        <a:xfrm>
          <a:off x="0" y="3997873"/>
          <a:ext cx="2224331" cy="942388"/>
        </a:xfrm>
        <a:prstGeom prst="rect">
          <a:avLst/>
        </a:prstGeom>
        <a:gradFill rotWithShape="0">
          <a:gsLst>
            <a:gs pos="0">
              <a:schemeClr val="accent3">
                <a:hueOff val="16649037"/>
                <a:satOff val="-38574"/>
                <a:lumOff val="-12549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3">
                <a:hueOff val="16649037"/>
                <a:satOff val="-38574"/>
                <a:lumOff val="-12549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3">
                <a:hueOff val="16649037"/>
                <a:satOff val="-38574"/>
                <a:lumOff val="-12549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 w="6350" cap="flat" cmpd="sng" algn="ctr">
          <a:solidFill>
            <a:schemeClr val="accent3">
              <a:hueOff val="16649037"/>
              <a:satOff val="-38574"/>
              <a:lumOff val="-12549"/>
              <a:alphaOff val="0"/>
            </a:schemeClr>
          </a:solidFill>
          <a:prstDash val="solid"/>
          <a:miter lim="800000"/>
        </a:ln>
        <a:effectLst>
          <a:outerShdw blurRad="50800" dist="38100" dir="5400000" algn="ctr" rotWithShape="0">
            <a:srgbClr val="000000">
              <a:alpha val="43137"/>
            </a:srgbClr>
          </a:outerShdw>
        </a:effectLst>
      </dsp:spPr>
      <dsp:style>
        <a:lnRef idx="1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17704" tIns="93087" rIns="117704" bIns="93087" numCol="1" spcCol="1270" anchor="ctr" anchorCtr="0">
          <a:noAutofit/>
        </a:bodyPr>
        <a:lstStyle/>
        <a:p>
          <a:pPr marL="0" lvl="0" indent="0" algn="ctr" defTabSz="1244600">
            <a:lnSpc>
              <a:spcPct val="80000"/>
            </a:lnSpc>
            <a:spcBef>
              <a:spcPct val="0"/>
            </a:spcBef>
            <a:spcAft>
              <a:spcPts val="200"/>
            </a:spcAft>
            <a:buNone/>
          </a:pPr>
          <a:r>
            <a:rPr lang="en-US" sz="2800" kern="1200"/>
            <a:t>Identify</a:t>
          </a:r>
        </a:p>
      </dsp:txBody>
      <dsp:txXfrm>
        <a:off x="0" y="3997873"/>
        <a:ext cx="2224331" cy="942388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AEDDAA7-A6D8-42A6-B2D8-7521D41FFFAA}">
      <dsp:nvSpPr>
        <dsp:cNvPr id="0" name=""/>
        <dsp:cNvSpPr/>
      </dsp:nvSpPr>
      <dsp:spPr>
        <a:xfrm rot="5400000">
          <a:off x="352247" y="2755737"/>
          <a:ext cx="1054054" cy="1753923"/>
        </a:xfrm>
        <a:prstGeom prst="corner">
          <a:avLst>
            <a:gd name="adj1" fmla="val 16120"/>
            <a:gd name="adj2" fmla="val 16110"/>
          </a:avLst>
        </a:prstGeom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3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3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 w="6350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B8803BBD-0598-4966-8E33-E88A7D635DB2}">
      <dsp:nvSpPr>
        <dsp:cNvPr id="0" name=""/>
        <dsp:cNvSpPr/>
      </dsp:nvSpPr>
      <dsp:spPr>
        <a:xfrm>
          <a:off x="176299" y="3279783"/>
          <a:ext cx="1583451" cy="138798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7630" tIns="87630" rIns="87630" bIns="87630" numCol="1" spcCol="1270" anchor="t" anchorCtr="0">
          <a:noAutofit/>
        </a:bodyPr>
        <a:lstStyle/>
        <a:p>
          <a:pPr marL="0" lvl="0" indent="0" algn="l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300" kern="1200"/>
            <a:t>PEIMS SUMR</a:t>
          </a:r>
        </a:p>
      </dsp:txBody>
      <dsp:txXfrm>
        <a:off x="176299" y="3279783"/>
        <a:ext cx="1583451" cy="1387988"/>
      </dsp:txXfrm>
    </dsp:sp>
    <dsp:sp modelId="{1CDEE219-DD9D-4F14-AA9E-A40F4CE05477}">
      <dsp:nvSpPr>
        <dsp:cNvPr id="0" name=""/>
        <dsp:cNvSpPr/>
      </dsp:nvSpPr>
      <dsp:spPr>
        <a:xfrm>
          <a:off x="1460986" y="2626612"/>
          <a:ext cx="298764" cy="298764"/>
        </a:xfrm>
        <a:prstGeom prst="triangle">
          <a:avLst>
            <a:gd name="adj" fmla="val 100000"/>
          </a:avLst>
        </a:prstGeom>
        <a:gradFill rotWithShape="0">
          <a:gsLst>
            <a:gs pos="0">
              <a:schemeClr val="accent3">
                <a:hueOff val="2081130"/>
                <a:satOff val="-4822"/>
                <a:lumOff val="-1569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3">
                <a:hueOff val="2081130"/>
                <a:satOff val="-4822"/>
                <a:lumOff val="-1569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3">
                <a:hueOff val="2081130"/>
                <a:satOff val="-4822"/>
                <a:lumOff val="-1569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 w="6350" cap="flat" cmpd="sng" algn="ctr">
          <a:solidFill>
            <a:schemeClr val="accent3">
              <a:hueOff val="2081130"/>
              <a:satOff val="-4822"/>
              <a:lumOff val="-1569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2FEE0EC9-E76A-444B-AA8C-0D44654A5804}">
      <dsp:nvSpPr>
        <dsp:cNvPr id="0" name=""/>
        <dsp:cNvSpPr/>
      </dsp:nvSpPr>
      <dsp:spPr>
        <a:xfrm rot="5400000">
          <a:off x="2290701" y="2276065"/>
          <a:ext cx="1054054" cy="1753923"/>
        </a:xfrm>
        <a:prstGeom prst="corner">
          <a:avLst>
            <a:gd name="adj1" fmla="val 16120"/>
            <a:gd name="adj2" fmla="val 16110"/>
          </a:avLst>
        </a:prstGeom>
        <a:gradFill rotWithShape="0">
          <a:gsLst>
            <a:gs pos="0">
              <a:schemeClr val="accent3">
                <a:hueOff val="4162259"/>
                <a:satOff val="-9644"/>
                <a:lumOff val="-3137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3">
                <a:hueOff val="4162259"/>
                <a:satOff val="-9644"/>
                <a:lumOff val="-3137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3">
                <a:hueOff val="4162259"/>
                <a:satOff val="-9644"/>
                <a:lumOff val="-3137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 w="6350" cap="flat" cmpd="sng" algn="ctr">
          <a:solidFill>
            <a:schemeClr val="accent3">
              <a:hueOff val="4162259"/>
              <a:satOff val="-9644"/>
              <a:lumOff val="-3137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D9351660-C684-4F70-9605-33CACC8D737F}">
      <dsp:nvSpPr>
        <dsp:cNvPr id="0" name=""/>
        <dsp:cNvSpPr/>
      </dsp:nvSpPr>
      <dsp:spPr>
        <a:xfrm>
          <a:off x="2114753" y="2800110"/>
          <a:ext cx="1583451" cy="138798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7630" tIns="87630" rIns="87630" bIns="87630" numCol="1" spcCol="1270" anchor="t" anchorCtr="0">
          <a:noAutofit/>
        </a:bodyPr>
        <a:lstStyle/>
        <a:p>
          <a:pPr marL="0" lvl="0" indent="0" algn="l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300" kern="1200"/>
            <a:t>PEIMS SUMR Resub</a:t>
          </a:r>
        </a:p>
      </dsp:txBody>
      <dsp:txXfrm>
        <a:off x="2114753" y="2800110"/>
        <a:ext cx="1583451" cy="1387988"/>
      </dsp:txXfrm>
    </dsp:sp>
    <dsp:sp modelId="{036F2498-9F39-4E04-A83D-9888CD8C7380}">
      <dsp:nvSpPr>
        <dsp:cNvPr id="0" name=""/>
        <dsp:cNvSpPr/>
      </dsp:nvSpPr>
      <dsp:spPr>
        <a:xfrm>
          <a:off x="3399441" y="2146939"/>
          <a:ext cx="298764" cy="298764"/>
        </a:xfrm>
        <a:prstGeom prst="triangle">
          <a:avLst>
            <a:gd name="adj" fmla="val 100000"/>
          </a:avLst>
        </a:prstGeom>
        <a:gradFill rotWithShape="0">
          <a:gsLst>
            <a:gs pos="0">
              <a:schemeClr val="accent3">
                <a:hueOff val="6243389"/>
                <a:satOff val="-14465"/>
                <a:lumOff val="-4706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3">
                <a:hueOff val="6243389"/>
                <a:satOff val="-14465"/>
                <a:lumOff val="-4706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3">
                <a:hueOff val="6243389"/>
                <a:satOff val="-14465"/>
                <a:lumOff val="-4706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 w="6350" cap="flat" cmpd="sng" algn="ctr">
          <a:solidFill>
            <a:schemeClr val="accent3">
              <a:hueOff val="6243389"/>
              <a:satOff val="-14465"/>
              <a:lumOff val="-4706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E3C27F32-6E84-46F5-9A37-0A27A0DA958A}">
      <dsp:nvSpPr>
        <dsp:cNvPr id="0" name=""/>
        <dsp:cNvSpPr/>
      </dsp:nvSpPr>
      <dsp:spPr>
        <a:xfrm rot="5400000">
          <a:off x="4229156" y="1796393"/>
          <a:ext cx="1054054" cy="1753923"/>
        </a:xfrm>
        <a:prstGeom prst="corner">
          <a:avLst>
            <a:gd name="adj1" fmla="val 16120"/>
            <a:gd name="adj2" fmla="val 16110"/>
          </a:avLst>
        </a:prstGeom>
        <a:gradFill rotWithShape="0">
          <a:gsLst>
            <a:gs pos="0">
              <a:schemeClr val="accent3">
                <a:hueOff val="8324518"/>
                <a:satOff val="-19287"/>
                <a:lumOff val="-6274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3">
                <a:hueOff val="8324518"/>
                <a:satOff val="-19287"/>
                <a:lumOff val="-6274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3">
                <a:hueOff val="8324518"/>
                <a:satOff val="-19287"/>
                <a:lumOff val="-6274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 w="6350" cap="flat" cmpd="sng" algn="ctr">
          <a:solidFill>
            <a:schemeClr val="accent3">
              <a:hueOff val="8324518"/>
              <a:satOff val="-19287"/>
              <a:lumOff val="-6274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D70455F7-1564-40A0-B0CC-EC84A0E12F94}">
      <dsp:nvSpPr>
        <dsp:cNvPr id="0" name=""/>
        <dsp:cNvSpPr/>
      </dsp:nvSpPr>
      <dsp:spPr>
        <a:xfrm>
          <a:off x="4053208" y="2320438"/>
          <a:ext cx="1583451" cy="138798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7630" tIns="87630" rIns="87630" bIns="87630" numCol="1" spcCol="1270" anchor="t" anchorCtr="0">
          <a:noAutofit/>
        </a:bodyPr>
        <a:lstStyle/>
        <a:p>
          <a:pPr marL="0" lvl="0" indent="0" algn="l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300" kern="1200"/>
            <a:t>PEIMS EXYR</a:t>
          </a:r>
        </a:p>
      </dsp:txBody>
      <dsp:txXfrm>
        <a:off x="4053208" y="2320438"/>
        <a:ext cx="1583451" cy="1387988"/>
      </dsp:txXfrm>
    </dsp:sp>
    <dsp:sp modelId="{FE1D1408-675D-4F7A-AE6F-143E918832C5}">
      <dsp:nvSpPr>
        <dsp:cNvPr id="0" name=""/>
        <dsp:cNvSpPr/>
      </dsp:nvSpPr>
      <dsp:spPr>
        <a:xfrm>
          <a:off x="5337895" y="1667267"/>
          <a:ext cx="298764" cy="298764"/>
        </a:xfrm>
        <a:prstGeom prst="triangle">
          <a:avLst>
            <a:gd name="adj" fmla="val 100000"/>
          </a:avLst>
        </a:prstGeom>
        <a:gradFill rotWithShape="0">
          <a:gsLst>
            <a:gs pos="0">
              <a:schemeClr val="accent3">
                <a:hueOff val="10405648"/>
                <a:satOff val="-24109"/>
                <a:lumOff val="-7843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3">
                <a:hueOff val="10405648"/>
                <a:satOff val="-24109"/>
                <a:lumOff val="-7843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3">
                <a:hueOff val="10405648"/>
                <a:satOff val="-24109"/>
                <a:lumOff val="-7843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 w="6350" cap="flat" cmpd="sng" algn="ctr">
          <a:solidFill>
            <a:schemeClr val="accent3">
              <a:hueOff val="10405648"/>
              <a:satOff val="-24109"/>
              <a:lumOff val="-7843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E1BAAA4B-8B54-47E5-83D8-08C4C4E3BB24}">
      <dsp:nvSpPr>
        <dsp:cNvPr id="0" name=""/>
        <dsp:cNvSpPr/>
      </dsp:nvSpPr>
      <dsp:spPr>
        <a:xfrm rot="5400000">
          <a:off x="6167610" y="1316720"/>
          <a:ext cx="1054054" cy="1753923"/>
        </a:xfrm>
        <a:prstGeom prst="corner">
          <a:avLst>
            <a:gd name="adj1" fmla="val 16120"/>
            <a:gd name="adj2" fmla="val 16110"/>
          </a:avLst>
        </a:prstGeom>
        <a:gradFill rotWithShape="0">
          <a:gsLst>
            <a:gs pos="0">
              <a:schemeClr val="accent3">
                <a:hueOff val="12486778"/>
                <a:satOff val="-28931"/>
                <a:lumOff val="-9412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3">
                <a:hueOff val="12486778"/>
                <a:satOff val="-28931"/>
                <a:lumOff val="-9412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3">
                <a:hueOff val="12486778"/>
                <a:satOff val="-28931"/>
                <a:lumOff val="-9412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 w="6350" cap="flat" cmpd="sng" algn="ctr">
          <a:solidFill>
            <a:schemeClr val="accent3">
              <a:hueOff val="12486778"/>
              <a:satOff val="-28931"/>
              <a:lumOff val="-9412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174894B6-0AF3-49F3-A727-D8AC596BBB7B}">
      <dsp:nvSpPr>
        <dsp:cNvPr id="0" name=""/>
        <dsp:cNvSpPr/>
      </dsp:nvSpPr>
      <dsp:spPr>
        <a:xfrm>
          <a:off x="5991662" y="1840765"/>
          <a:ext cx="1583451" cy="138798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7630" tIns="87630" rIns="87630" bIns="87630" numCol="1" spcCol="1270" anchor="t" anchorCtr="0">
          <a:noAutofit/>
        </a:bodyPr>
        <a:lstStyle/>
        <a:p>
          <a:pPr marL="0" lvl="0" indent="0" algn="l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300" kern="1200"/>
            <a:t>Close of school-start window</a:t>
          </a:r>
        </a:p>
      </dsp:txBody>
      <dsp:txXfrm>
        <a:off x="5991662" y="1840765"/>
        <a:ext cx="1583451" cy="1387988"/>
      </dsp:txXfrm>
    </dsp:sp>
    <dsp:sp modelId="{83571E59-EA98-418E-87A5-2D8FAF6FC36E}">
      <dsp:nvSpPr>
        <dsp:cNvPr id="0" name=""/>
        <dsp:cNvSpPr/>
      </dsp:nvSpPr>
      <dsp:spPr>
        <a:xfrm>
          <a:off x="7276349" y="1187594"/>
          <a:ext cx="298764" cy="298764"/>
        </a:xfrm>
        <a:prstGeom prst="triangle">
          <a:avLst>
            <a:gd name="adj" fmla="val 100000"/>
          </a:avLst>
        </a:prstGeom>
        <a:gradFill rotWithShape="0">
          <a:gsLst>
            <a:gs pos="0">
              <a:schemeClr val="accent3">
                <a:hueOff val="14567908"/>
                <a:satOff val="-33752"/>
                <a:lumOff val="-1098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3">
                <a:hueOff val="14567908"/>
                <a:satOff val="-33752"/>
                <a:lumOff val="-1098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3">
                <a:hueOff val="14567908"/>
                <a:satOff val="-33752"/>
                <a:lumOff val="-1098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 w="6350" cap="flat" cmpd="sng" algn="ctr">
          <a:solidFill>
            <a:schemeClr val="accent3">
              <a:hueOff val="14567908"/>
              <a:satOff val="-33752"/>
              <a:lumOff val="-1098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5623E7B5-8A17-47F4-BE4F-CC58FB0DA863}">
      <dsp:nvSpPr>
        <dsp:cNvPr id="0" name=""/>
        <dsp:cNvSpPr/>
      </dsp:nvSpPr>
      <dsp:spPr>
        <a:xfrm rot="5400000">
          <a:off x="8106064" y="837048"/>
          <a:ext cx="1054054" cy="1753923"/>
        </a:xfrm>
        <a:prstGeom prst="corner">
          <a:avLst>
            <a:gd name="adj1" fmla="val 16120"/>
            <a:gd name="adj2" fmla="val 16110"/>
          </a:avLst>
        </a:prstGeom>
        <a:gradFill rotWithShape="0">
          <a:gsLst>
            <a:gs pos="0">
              <a:schemeClr val="accent3">
                <a:hueOff val="16649037"/>
                <a:satOff val="-38574"/>
                <a:lumOff val="-12549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3">
                <a:hueOff val="16649037"/>
                <a:satOff val="-38574"/>
                <a:lumOff val="-12549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3">
                <a:hueOff val="16649037"/>
                <a:satOff val="-38574"/>
                <a:lumOff val="-12549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 w="6350" cap="flat" cmpd="sng" algn="ctr">
          <a:solidFill>
            <a:schemeClr val="accent3">
              <a:hueOff val="16649037"/>
              <a:satOff val="-38574"/>
              <a:lumOff val="-12549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0D4AB956-1CBD-4F0A-B2CD-D998565F750D}">
      <dsp:nvSpPr>
        <dsp:cNvPr id="0" name=""/>
        <dsp:cNvSpPr/>
      </dsp:nvSpPr>
      <dsp:spPr>
        <a:xfrm>
          <a:off x="7930116" y="1361093"/>
          <a:ext cx="1583451" cy="138798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7630" tIns="87630" rIns="87630" bIns="87630" numCol="1" spcCol="1270" anchor="t" anchorCtr="0">
          <a:noAutofit/>
        </a:bodyPr>
        <a:lstStyle/>
        <a:p>
          <a:pPr marL="0" lvl="0" indent="0" algn="l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300" kern="1200"/>
            <a:t>PEIMS EXYR Resub</a:t>
          </a:r>
        </a:p>
      </dsp:txBody>
      <dsp:txXfrm>
        <a:off x="7930116" y="1361093"/>
        <a:ext cx="1583451" cy="1387988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C8F780D-D6C8-4AD2-A8ED-E9740BBD120F}">
      <dsp:nvSpPr>
        <dsp:cNvPr id="0" name=""/>
        <dsp:cNvSpPr/>
      </dsp:nvSpPr>
      <dsp:spPr>
        <a:xfrm>
          <a:off x="3118988" y="2286944"/>
          <a:ext cx="2748596" cy="2748596"/>
        </a:xfrm>
        <a:prstGeom prst="gear9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4450" tIns="44450" rIns="44450" bIns="44450" numCol="1" spcCol="1270" anchor="ctr" anchorCtr="0">
          <a:noAutofit/>
        </a:bodyPr>
        <a:lstStyle/>
        <a:p>
          <a:pPr marL="0" lvl="0" indent="0" algn="ctr" defTabSz="1555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500" kern="1200"/>
            <a:t>SPPI-14</a:t>
          </a:r>
        </a:p>
      </dsp:txBody>
      <dsp:txXfrm>
        <a:off x="3671578" y="2930789"/>
        <a:ext cx="1643416" cy="1412836"/>
      </dsp:txXfrm>
    </dsp:sp>
    <dsp:sp modelId="{5A684D6B-8129-42D3-858A-DFC4F0FDDCB7}">
      <dsp:nvSpPr>
        <dsp:cNvPr id="0" name=""/>
        <dsp:cNvSpPr/>
      </dsp:nvSpPr>
      <dsp:spPr>
        <a:xfrm>
          <a:off x="1308212" y="1522954"/>
          <a:ext cx="2285992" cy="2285992"/>
        </a:xfrm>
        <a:prstGeom prst="gear6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2860" tIns="22860" rIns="22860" bIns="2286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kern="1200"/>
            <a:t>Exit Withdraw Type</a:t>
          </a:r>
        </a:p>
      </dsp:txBody>
      <dsp:txXfrm>
        <a:off x="1883717" y="2101938"/>
        <a:ext cx="1134982" cy="1128024"/>
      </dsp:txXfrm>
    </dsp:sp>
    <dsp:sp modelId="{7B68416D-827C-40B3-B2A7-D1EF9D3B1C79}">
      <dsp:nvSpPr>
        <dsp:cNvPr id="0" name=""/>
        <dsp:cNvSpPr/>
      </dsp:nvSpPr>
      <dsp:spPr>
        <a:xfrm rot="20700000">
          <a:off x="2557487" y="201270"/>
          <a:ext cx="2122491" cy="2072419"/>
        </a:xfrm>
        <a:prstGeom prst="gear6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2860" tIns="22860" rIns="22860" bIns="2286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kern="1200"/>
            <a:t>Served in Special Education</a:t>
          </a:r>
        </a:p>
      </dsp:txBody>
      <dsp:txXfrm rot="-20700000">
        <a:off x="3025981" y="652842"/>
        <a:ext cx="1185502" cy="1169274"/>
      </dsp:txXfrm>
    </dsp:sp>
    <dsp:sp modelId="{1FA210C1-4A0F-4A70-97F4-34E0CEA89CE6}">
      <dsp:nvSpPr>
        <dsp:cNvPr id="0" name=""/>
        <dsp:cNvSpPr/>
      </dsp:nvSpPr>
      <dsp:spPr>
        <a:xfrm>
          <a:off x="2916556" y="1867095"/>
          <a:ext cx="3518203" cy="3518203"/>
        </a:xfrm>
        <a:prstGeom prst="circularArrow">
          <a:avLst>
            <a:gd name="adj1" fmla="val 4688"/>
            <a:gd name="adj2" fmla="val 299029"/>
            <a:gd name="adj3" fmla="val 2532499"/>
            <a:gd name="adj4" fmla="val 15826529"/>
            <a:gd name="adj5" fmla="val 5469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75C82C01-21C3-4EBA-8248-B1CDDAE70BD4}">
      <dsp:nvSpPr>
        <dsp:cNvPr id="0" name=""/>
        <dsp:cNvSpPr/>
      </dsp:nvSpPr>
      <dsp:spPr>
        <a:xfrm rot="3998690" flipV="1">
          <a:off x="1052805" y="1126782"/>
          <a:ext cx="2556194" cy="2556194"/>
        </a:xfrm>
        <a:prstGeom prst="leftCircularArrow">
          <a:avLst>
            <a:gd name="adj1" fmla="val 6452"/>
            <a:gd name="adj2" fmla="val 429999"/>
            <a:gd name="adj3" fmla="val 10489124"/>
            <a:gd name="adj4" fmla="val 14837806"/>
            <a:gd name="adj5" fmla="val 7527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817598DF-5059-48D5-909F-C0214B03AFE8}">
      <dsp:nvSpPr>
        <dsp:cNvPr id="0" name=""/>
        <dsp:cNvSpPr/>
      </dsp:nvSpPr>
      <dsp:spPr>
        <a:xfrm rot="3053352" flipV="1">
          <a:off x="2153128" y="-125622"/>
          <a:ext cx="2756092" cy="2756092"/>
        </a:xfrm>
        <a:prstGeom prst="circularArrow">
          <a:avLst>
            <a:gd name="adj1" fmla="val 5984"/>
            <a:gd name="adj2" fmla="val 394124"/>
            <a:gd name="adj3" fmla="val 13313824"/>
            <a:gd name="adj4" fmla="val 10508221"/>
            <a:gd name="adj5" fmla="val 6981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16/7/layout/VerticalSolidActionList">
  <dgm:title val="Vertical Solid Action List"/>
  <dgm:desc val="Use to show non-sequential or grouped lists of information. Works well with large amounts of text. All text has the same level of emphasis, and direction is not implied."/>
  <dgm:catLst>
    <dgm:cat type="list" pri="5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  <dgm:pt modelId="3">
          <dgm:prSet phldr="1"/>
        </dgm:pt>
        <dgm:pt modelId="31">
          <dgm:prSet phldr="1"/>
        </dgm:pt>
        <dgm:pt modelId="4">
          <dgm:prSet phldr="1"/>
        </dgm:pt>
        <dgm:pt modelId="41">
          <dgm:prSet phldr="1"/>
        </dgm:pt>
        <dgm:pt modelId="5">
          <dgm:prSet phldr="1"/>
        </dgm:pt>
        <dgm:pt modelId="51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7" srcId="0" destId="4" srcOrd="3" destOrd="0"/>
        <dgm:cxn modelId="8" srcId="0" destId="5" srcOrd="4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  <dgm:cxn modelId="53" srcId="5" destId="5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>
          <dgm:param type="linDir" val="fromT"/>
          <dgm:param type="nodeHorzAlign" val="l"/>
        </dgm:alg>
      </dgm:if>
      <dgm:else name="Name3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linNode" refType="h"/>
      <dgm:constr type="w" for="ch" forName="linNode" refType="w"/>
      <dgm:constr type="h" for="ch" forName="sp" refType="h" fact="0.06"/>
      <dgm:constr type="primFontSz" for="des" forName="parentText" op="equ" val="28"/>
      <dgm:constr type="primFontSz" for="des" forName="descendantText" refType="primFontSz" refFor="des" refForName="parentText" op="lte" fact="0.82"/>
      <dgm:constr type="primFontSz" for="des" forName="parentText" refType="primFontSz" refFor="des" refForName="descendantText" op="lte" fact="1.25"/>
    </dgm:constrLst>
    <dgm:ruleLst/>
    <dgm:forEach name="Name4" axis="ch" ptType="node">
      <dgm:layoutNode name="linNode">
        <dgm:choose name="Name5">
          <dgm:if name="Name6" func="var" arg="dir" op="equ" val="norm">
            <dgm:alg type="lin">
              <dgm:param type="linDir" val="fromL"/>
            </dgm:alg>
          </dgm:if>
          <dgm:else name="Name7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forName="parentText" refType="w" fact="0.2"/>
          <dgm:constr type="w" for="ch" forName="descendantText" refType="w" fact="0.8"/>
          <dgm:constr type="h" for="ch" forName="parentText" refType="h"/>
          <dgm:constr type="h" for="ch" forName="descendantText" refType="h" refFor="ch" refForName="parentText"/>
        </dgm:constrLst>
        <dgm:ruleLst/>
        <dgm:layoutNode name="parentText" styleLbl="alignNode1">
          <dgm:varLst>
            <dgm:chMax val="1"/>
            <dgm:bulletEnabled/>
          </dgm:varLst>
          <dgm:alg type="tx"/>
          <dgm:shape xmlns:r="http://schemas.openxmlformats.org/officeDocument/2006/relationships" type="rect" r:blip="" zOrderOff="3">
            <dgm:adjLst/>
          </dgm:shape>
          <dgm:presOf axis="self" ptType="node"/>
          <dgm:constrLst>
            <dgm:constr type="tMarg" refType="h" fact="0.28"/>
            <dgm:constr type="bMarg" refType="h" fact="0.28"/>
            <dgm:constr type="lMarg" refType="w" fact="0.15"/>
            <dgm:constr type="rMarg" refType="w" fact="0.15"/>
          </dgm:constrLst>
          <dgm:ruleLst>
            <dgm:rule type="primFontSz" val="15" fact="NaN" max="NaN"/>
          </dgm:ruleLst>
        </dgm:layoutNode>
        <dgm:layoutNode name="descendantText" styleLbl="alignAccFollowNode1">
          <dgm:varLst>
            <dgm:bulletEnabled/>
          </dgm:varLst>
          <dgm:alg type="tx">
            <dgm:param type="stBulletLvl" val="0"/>
            <dgm:param type="parTxLTRAlign" val="l"/>
            <dgm:param type="shpTxLTRAlignCh" val="l"/>
            <dgm:param type="parTxRTLAlign" val="r"/>
            <dgm:param type="shpTxRTLAlignCh" val="r"/>
          </dgm:alg>
          <dgm:choose name="Name10">
            <dgm:if name="Name11" func="var" arg="dir" op="equ" val="norm">
              <dgm:shape xmlns:r="http://schemas.openxmlformats.org/officeDocument/2006/relationships" type="rect" r:blip="">
                <dgm:adjLst/>
              </dgm:shape>
            </dgm:if>
            <dgm:else name="Name12">
              <dgm:shape xmlns:r="http://schemas.openxmlformats.org/officeDocument/2006/relationships" type="rect" r:blip="">
                <dgm:adjLst/>
              </dgm:shape>
            </dgm:else>
          </dgm:choose>
          <dgm:presOf axis="des" ptType="node"/>
          <dgm:constrLst>
            <dgm:constr type="primFontSz" val="24"/>
            <dgm:constr type="lMarg" refType="w" fact="0.055"/>
            <dgm:constr type="rMarg" refType="w" fact="0.055"/>
            <dgm:constr type="tMarg" refType="h" fact="0.72"/>
            <dgm:constr type="bMarg" refType="h" fact="0.72"/>
          </dgm:constrLst>
          <dgm:ruleLst>
            <dgm:rule type="primFontSz" val="11" fact="NaN" max="NaN"/>
          </dgm:ruleLst>
        </dgm:layoutNode>
      </dgm:layoutNode>
      <dgm:forEach name="Name14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9/3/layout/StepUpProcess">
  <dgm:title val=""/>
  <dgm:desc val=""/>
  <dgm:catLst>
    <dgm:cat type="process" pri="1300"/>
  </dgm:catLst>
  <dgm:samp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</dgm:ptLst>
      <dgm:cxnLst>
        <dgm:cxn modelId="60" srcId="0" destId="10" srcOrd="0" destOrd="0"/>
        <dgm:cxn modelId="70" srcId="0" destId="20" srcOrd="1" destOrd="0"/>
        <dgm:cxn modelId="80" srcId="0" destId="30" srcOrd="2" destOrd="0"/>
      </dgm:cxnLst>
      <dgm:bg/>
      <dgm:whole/>
    </dgm:dataModel>
  </dgm:sampData>
  <dgm:styleData>
    <dgm:dataModel>
      <dgm:ptLst>
        <dgm:pt modelId="0" type="doc"/>
        <dgm:pt modelId="10">
          <dgm:prSet phldr="1"/>
        </dgm:pt>
        <dgm:pt modelId="20">
          <dgm:prSet phldr="1"/>
        </dgm:pt>
      </dgm:ptLst>
      <dgm:cxnLst>
        <dgm:cxn modelId="60" srcId="0" destId="10" srcOrd="0" destOrd="0"/>
        <dgm:cxn modelId="70" srcId="0" destId="20" srcOrd="1" destOrd="0"/>
      </dgm:cxnLst>
      <dgm:bg/>
      <dgm:whole/>
    </dgm:dataModel>
  </dgm:styleData>
  <dgm:clr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  <dgm:pt modelId="40">
          <dgm:prSet phldr="1"/>
        </dgm:pt>
      </dgm:ptLst>
      <dgm:cxnLst>
        <dgm:cxn modelId="60" srcId="0" destId="10" srcOrd="0" destOrd="0"/>
        <dgm:cxn modelId="70" srcId="0" destId="20" srcOrd="1" destOrd="0"/>
        <dgm:cxn modelId="80" srcId="0" destId="30" srcOrd="2" destOrd="0"/>
        <dgm:cxn modelId="90" srcId="0" destId="40" srcOrd="3" destOrd="0"/>
      </dgm:cxnLst>
      <dgm:bg/>
      <dgm:whole/>
    </dgm:dataModel>
  </dgm:clrData>
  <dgm:layoutNode name="rootnode">
    <dgm:varLst>
      <dgm:chMax/>
      <dgm:chPref/>
      <dgm:dir/>
      <dgm:animLvl val="lvl"/>
    </dgm:varLst>
    <dgm:choose name="Name0">
      <dgm:if name="Name1" func="var" arg="dir" op="equ" val="norm">
        <dgm:alg type="snake">
          <dgm:param type="grDir" val="bL"/>
          <dgm:param type="flowDir" val="row"/>
          <dgm:param type="off" val="off"/>
          <dgm:param type="bkpt" val="fixed"/>
          <dgm:param type="bkPtFixedVal" val="1"/>
        </dgm:alg>
      </dgm:if>
      <dgm:else name="Name2">
        <dgm:alg type="snake">
          <dgm:param type="grDir" val="bR"/>
          <dgm:param type="flowDir" val="row"/>
          <dgm:param type="off" val="off"/>
          <dgm:param type="bkpt" val="fixed"/>
          <dgm:param type="bkPtFixedVal" val="1"/>
        </dgm:alg>
      </dgm:else>
    </dgm:choose>
    <dgm:shape xmlns:r="http://schemas.openxmlformats.org/officeDocument/2006/relationships" r:blip="">
      <dgm:adjLst/>
    </dgm:shape>
    <dgm:constrLst>
      <dgm:constr type="alignOff" forName="rootnode" val="1"/>
      <dgm:constr type="primFontSz" for="des" ptType="node" op="equ" val="65"/>
      <dgm:constr type="w" for="ch" forName="composite" refType="w"/>
      <dgm:constr type="h" for="ch" forName="composite" refType="h"/>
      <dgm:constr type="sp" refType="h" refFor="ch" refForName="composite" op="equ" fact="-0.765"/>
      <dgm:constr type="w" for="ch" forName="sibTrans" refType="w" fact="0.103"/>
      <dgm:constr type="h" for="ch" forName="sibTrans" refType="h" fact="0.103"/>
    </dgm:constrLst>
    <dgm:forEach name="nodesForEach" axis="ch" ptType="node">
      <dgm:layoutNode name="composite">
        <dgm:alg type="composite">
          <dgm:param type="ar" val="0.861"/>
        </dgm:alg>
        <dgm:shape xmlns:r="http://schemas.openxmlformats.org/officeDocument/2006/relationships" r:blip="">
          <dgm:adjLst/>
        </dgm:shape>
        <dgm:choose name="Name3">
          <dgm:if name="Name4" func="var" arg="dir" op="equ" val="norm">
            <dgm:constrLst>
              <dgm:constr type="l" for="ch" forName="LShape" refType="w" fact="0"/>
              <dgm:constr type="t" for="ch" forName="LShape" refType="h" fact="0.2347"/>
              <dgm:constr type="w" for="ch" forName="LShape" refType="w" fact="0.998"/>
              <dgm:constr type="h" for="ch" forName="LShape" refType="h" fact="0.5164"/>
              <dgm:constr type="r" for="ch" forName="ParentText" refType="w"/>
              <dgm:constr type="t" for="ch" forName="ParentText" refType="h" fact="0.32"/>
              <dgm:constr type="w" for="ch" forName="ParentText" refType="w" fact="0.901"/>
              <dgm:constr type="h" for="ch" forName="ParentText" refType="h" fact="0.68"/>
              <dgm:constr type="l" for="ch" forName="Triangle" refType="w" fact="0.83"/>
              <dgm:constr type="t" for="ch" forName="Triangle" refType="h" fact="0"/>
              <dgm:constr type="w" for="ch" forName="Triangle" refType="w" fact="0.17"/>
              <dgm:constr type="h" for="ch" forName="Triangle" refType="w" refFor="ch" refForName="Triangle"/>
            </dgm:constrLst>
          </dgm:if>
          <dgm:else name="Name5">
            <dgm:constrLst>
              <dgm:constr type="l" for="ch" forName="LShape" refType="w" fact="0.002"/>
              <dgm:constr type="t" for="ch" forName="LShape" refType="h" fact="0.2347"/>
              <dgm:constr type="w" for="ch" forName="LShape" refType="w"/>
              <dgm:constr type="h" for="ch" forName="LShape" refType="h" fact="0.5164"/>
              <dgm:constr type="l" for="ch" forName="ParentText" refType="w" fact="0"/>
              <dgm:constr type="t" for="ch" forName="ParentText" refType="h" fact="0.32"/>
              <dgm:constr type="w" for="ch" forName="ParentText" refType="w" fact="0.902"/>
              <dgm:constr type="h" for="ch" forName="ParentText" refType="h" fact="0.68"/>
              <dgm:constr type="l" for="ch" forName="Triangle" refType="w" fact="0"/>
              <dgm:constr type="t" for="ch" forName="Triangle" refType="h" fact="0"/>
              <dgm:constr type="w" for="ch" forName="Triangle" refType="w" fact="0.17"/>
              <dgm:constr type="h" for="ch" forName="Triangle" refType="w" refFor="ch" refForName="Triangle"/>
            </dgm:constrLst>
          </dgm:else>
        </dgm:choose>
        <dgm:layoutNode name="LShape" styleLbl="alignNode1">
          <dgm:alg type="sp"/>
          <dgm:choose name="Name6">
            <dgm:if name="Name7" func="var" arg="dir" op="equ" val="norm">
              <dgm:shape xmlns:r="http://schemas.openxmlformats.org/officeDocument/2006/relationships" rot="90" type="corner" r:blip="">
                <dgm:adjLst>
                  <dgm:adj idx="1" val="0.1612"/>
                  <dgm:adj idx="2" val="0.1611"/>
                </dgm:adjLst>
              </dgm:shape>
            </dgm:if>
            <dgm:else name="Name8">
              <dgm:shape xmlns:r="http://schemas.openxmlformats.org/officeDocument/2006/relationships" rot="180" type="corner" r:blip="">
                <dgm:adjLst>
                  <dgm:adj idx="1" val="0.1612"/>
                  <dgm:adj idx="2" val="0.1611"/>
                </dgm:adjLst>
              </dgm:shape>
            </dgm:else>
          </dgm:choose>
          <dgm:presOf/>
        </dgm:layoutNode>
        <dgm:layoutNode name="ParentText" styleLbl="revTx">
          <dgm:varLst>
            <dgm:chMax val="0"/>
            <dgm:chPref val="0"/>
            <dgm:bulletEnabled val="1"/>
          </dgm:varLst>
          <dgm:alg type="tx">
            <dgm:param type="parTxLTRAlign" val="l"/>
            <dgm:param type="txAnchorVert" val="t"/>
          </dgm:alg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  <dgm:choose name="Name9">
          <dgm:if name="Name10" axis="followSib" ptType="node" func="cnt" op="gte" val="1">
            <dgm:layoutNode name="Triangle" styleLbl="alignNode1">
              <dgm:alg type="sp"/>
              <dgm:choose name="Name11">
                <dgm:if name="Name12" func="var" arg="dir" op="equ" val="norm">
                  <dgm:shape xmlns:r="http://schemas.openxmlformats.org/officeDocument/2006/relationships" type="triangle" r:blip="">
                    <dgm:adjLst>
                      <dgm:adj idx="1" val="1"/>
                    </dgm:adjLst>
                  </dgm:shape>
                </dgm:if>
                <dgm:else name="Name13">
                  <dgm:shape xmlns:r="http://schemas.openxmlformats.org/officeDocument/2006/relationships" rot="90" type="triangle" r:blip="">
                    <dgm:adjLst>
                      <dgm:adj idx="1" val="1"/>
                    </dgm:adjLst>
                  </dgm:shape>
                </dgm:else>
              </dgm:choose>
              <dgm:presOf/>
            </dgm:layoutNode>
          </dgm:if>
          <dgm:else name="Name14"/>
        </dgm:choose>
      </dgm:layoutNode>
      <dgm:forEach name="sibTransForEach" axis="followSib" ptType="sibTrans" cnt="1">
        <dgm:layoutNode name="sibTrans">
          <dgm:alg type="composite">
            <dgm:param type="ar" val="0.861"/>
          </dgm:alg>
          <dgm:constrLst>
            <dgm:constr type="w" for="ch" forName="space" refType="w"/>
            <dgm:constr type="h" for="ch" forName="space" refType="w"/>
          </dgm:constrLst>
          <dgm:layoutNode name="space" styleLbl="alignNode1">
            <dgm:alg type="sp"/>
            <dgm:shape xmlns:r="http://schemas.openxmlformats.org/officeDocument/2006/relationships" r:blip="">
              <dgm:adjLst/>
            </dgm:shape>
            <dgm:presOf/>
          </dgm:layoutNode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gear1">
  <dgm:title val=""/>
  <dgm:desc val=""/>
  <dgm:catLst>
    <dgm:cat type="relationship" pri="3000"/>
    <dgm:cat type="process" pri="28000"/>
    <dgm:cat type="cycle" pri="14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 useDef="1">
    <dgm:dataModel>
      <dgm:ptLst/>
      <dgm:bg/>
      <dgm:whole/>
    </dgm:dataModel>
  </dgm:clrData>
  <dgm:layoutNode name="composite">
    <dgm:varLst>
      <dgm:chMax val="3"/>
      <dgm:animLvl val="lvl"/>
      <dgm:resizeHandles val="exact"/>
    </dgm:varLst>
    <dgm:alg type="composite">
      <dgm:param type="ar" val="1"/>
    </dgm:alg>
    <dgm:shape xmlns:r="http://schemas.openxmlformats.org/officeDocument/2006/relationships" r:blip="">
      <dgm:adjLst/>
    </dgm:shape>
    <dgm:presOf/>
    <dgm:choose name="Name0">
      <dgm:if name="Name1" axis="ch" ptType="node" func="cnt" op="lte" val="1">
        <dgm:constrLst>
          <dgm:constr type="primFontSz" for="ch" ptType="node" op="equ" val="65"/>
          <dgm:constr type="w" for="ch" forName="gear1" refType="w" fact="0.55"/>
          <dgm:constr type="h" for="ch" forName="gear1" refType="w" fact="0.55"/>
          <dgm:constr type="l" for="ch" forName="gear1" refType="w" fact="0.05"/>
          <dgm:constr type="t" for="ch" forName="gear1" refType="w" fact="0.05"/>
          <dgm:constr type="w" for="ch" forName="gear1srcNode" val="1"/>
          <dgm:constr type="h" for="ch" forName="gear1srcNode" val="1"/>
          <dgm:constr type="l" for="ch" forName="gear1srcNode" refType="w" fact="0.32"/>
          <dgm:constr type="t" for="ch" forName="gear1srcNode"/>
          <dgm:constr type="w" for="ch" forName="gear1dstNode" val="1"/>
          <dgm:constr type="h" for="ch" forName="gear1dstNode" val="1"/>
          <dgm:constr type="r" for="ch" forName="gear1dstNode" refType="w" fact="0.58"/>
          <dgm:constr type="t" for="ch" forName="gear1dstNode" refType="h" fact="0.55"/>
          <dgm:constr type="diam" for="des" forName="connector1" refType="w" refFor="ch" refForName="gear1" op="equ" fact="1.1"/>
          <dgm:constr type="h" for="des" forName="connector1" refType="w" refFor="ch" refForName="gear1" op="equ" fact="0.1"/>
          <dgm:constr type="w" for="ch" forName="gear1ch" refType="w" fact="0.35"/>
          <dgm:constr type="h" for="ch" forName="gear1ch" refType="w" refFor="ch" refForName="gear1ch" fact="0.6"/>
          <dgm:constr type="l" for="ch" forName="gear1ch"/>
          <dgm:constr type="b" for="ch" forName="gear1ch" refType="h" fact="0.6"/>
        </dgm:constrLst>
      </dgm:if>
      <dgm:if name="Name2" axis="ch" ptType="node" func="cnt" op="equ" val="2">
        <dgm:constrLst>
          <dgm:constr type="primFontSz" for="ch" ptType="node" op="equ" val="65"/>
          <dgm:constr type="w" for="ch" forName="gear1" refType="w" fact="0.55"/>
          <dgm:constr type="h" for="ch" forName="gear1" refType="w" fact="0.55"/>
          <dgm:constr type="l" for="ch" forName="gear1" refType="w" fact="0.45"/>
          <dgm:constr type="t" for="ch" forName="gear1" refType="w" fact="0.25"/>
          <dgm:constr type="w" for="ch" forName="gear1srcNode" val="1"/>
          <dgm:constr type="h" for="ch" forName="gear1srcNode" val="1"/>
          <dgm:constr type="l" for="ch" forName="gear1srcNode" refType="w" fact="0.72"/>
          <dgm:constr type="t" for="ch" forName="gear1srcNode" refType="w" fact="0.2"/>
          <dgm:constr type="w" for="ch" forName="gear1dstNode" val="1"/>
          <dgm:constr type="h" for="ch" forName="gear1dstNode" val="1"/>
          <dgm:constr type="r" for="ch" forName="gear1dstNode" refType="w" fact="0.98"/>
          <dgm:constr type="t" for="ch" forName="gear1dstNode" refType="h" fact="0.75"/>
          <dgm:constr type="diam" for="des" forName="connector1" refType="w" refFor="ch" refForName="gear1" op="equ" fact="1.1"/>
          <dgm:constr type="h" for="des" forName="connector1" refType="w" refFor="ch" refForName="gear1" op="equ" fact="0.1"/>
          <dgm:constr type="w" for="ch" forName="gear1ch" refType="w" fact="0.35"/>
          <dgm:constr type="h" for="ch" forName="gear1ch" refType="w" refFor="ch" refForName="gear1ch" fact="0.6"/>
          <dgm:constr type="l" for="ch" forName="gear1ch" refType="w" fact="0.38"/>
          <dgm:constr type="b" for="ch" forName="gear1ch" refType="w" fact="0.8"/>
          <dgm:constr type="w" for="ch" forName="gear2" refType="w" fact="0.4"/>
          <dgm:constr type="h" for="ch" forName="gear2" refType="w" fact="0.4"/>
          <dgm:constr type="l" for="ch" forName="gear2" refType="w" fact="0.13"/>
          <dgm:constr type="t" for="ch" forName="gear2" refType="w" fact="0.12"/>
          <dgm:constr type="w" for="ch" forName="gear2srcNode" val="1"/>
          <dgm:constr type="h" for="ch" forName="gear2srcNode" val="1"/>
          <dgm:constr type="l" for="ch" forName="gear2srcNode" refType="w" fact="0.23"/>
          <dgm:constr type="t" for="ch" forName="gear2srcNode" refType="w" fact="0.08"/>
          <dgm:constr type="w" for="ch" forName="gear2dstNode" val="1"/>
          <dgm:constr type="h" for="ch" forName="gear2dstNode" val="1"/>
          <dgm:constr type="l" for="ch" forName="gear2dstNode" refType="w" fact="0.1"/>
          <dgm:constr type="t" for="ch" forName="gear2dstNode" refType="h" fact="0.33"/>
          <dgm:constr type="diam" for="des" forName="connector2" refType="w" refFor="ch" refForName="gear2" op="equ" fact="-1.1"/>
          <dgm:constr type="h" for="des" forName="connector2" refType="w" refFor="ch" refForName="gear1" op="equ" fact="0.1"/>
          <dgm:constr type="w" for="ch" forName="gear2ch" refType="w" fact="0.35"/>
          <dgm:constr type="h" for="ch" forName="gear2ch" refType="w" refFor="ch" refForName="gear2ch" fact="0.6"/>
          <dgm:constr type="l" for="ch" forName="gear2ch" refType="w" fact="0.34"/>
          <dgm:constr type="t" for="ch" forName="gear2ch" refType="w" fact="0.04"/>
        </dgm:constrLst>
      </dgm:if>
      <dgm:else name="Name3">
        <dgm:constrLst>
          <dgm:constr type="primFontSz" for="ch" ptType="node" op="equ" val="65"/>
          <dgm:constr type="w" for="ch" forName="gear1" refType="w" fact="0.55"/>
          <dgm:constr type="h" for="ch" forName="gear1" refType="w" fact="0.55"/>
          <dgm:constr type="l" for="ch" forName="gear1" refType="w" fact="0.45"/>
          <dgm:constr type="t" for="ch" forName="gear1" refType="w" fact="0.45"/>
          <dgm:constr type="w" for="ch" forName="gear1srcNode" val="1"/>
          <dgm:constr type="h" for="ch" forName="gear1srcNode" val="1"/>
          <dgm:constr type="l" for="ch" forName="gear1srcNode" refType="w" fact="0.72"/>
          <dgm:constr type="t" for="ch" forName="gear1srcNode" refType="w" fact="0.4"/>
          <dgm:constr type="w" for="ch" forName="gear1dstNode" val="1"/>
          <dgm:constr type="h" for="ch" forName="gear1dstNode" val="1"/>
          <dgm:constr type="r" for="ch" forName="gear1dstNode" refType="w" fact="0.98"/>
          <dgm:constr type="t" for="ch" forName="gear1dstNode" refType="h" fact="0.95"/>
          <dgm:constr type="diam" for="des" forName="connector1" refType="w" refFor="ch" refForName="gear1" op="equ" fact="1.15"/>
          <dgm:constr type="h" for="des" forName="connector1" refType="w" refFor="ch" refForName="gear1" op="equ" fact="0.1"/>
          <dgm:constr type="w" for="ch" forName="gear1ch" refType="w" fact="0.35"/>
          <dgm:constr type="h" for="ch" forName="gear1ch" refType="w" refFor="ch" refForName="gear1ch" fact="0.6"/>
          <dgm:constr type="l" for="ch" forName="gear1ch" refType="w" fact="0.38"/>
          <dgm:constr type="b" for="ch" forName="gear1ch" refType="h"/>
          <dgm:constr type="w" for="ch" forName="gear2" refType="w" fact="0.4"/>
          <dgm:constr type="h" for="ch" forName="gear2" refType="w" fact="0.4"/>
          <dgm:constr type="l" for="ch" forName="gear2" refType="w" fact="0.13"/>
          <dgm:constr type="t" for="ch" forName="gear2" refType="w" fact="0.32"/>
          <dgm:constr type="w" for="ch" forName="gear2srcNode" val="1"/>
          <dgm:constr type="h" for="ch" forName="gear2srcNode" val="1"/>
          <dgm:constr type="l" for="ch" forName="gear2srcNode" refType="w" fact="0.23"/>
          <dgm:constr type="t" for="ch" forName="gear2srcNode" refType="w" fact="0.28"/>
          <dgm:constr type="w" for="ch" forName="gear2dstNode" val="1"/>
          <dgm:constr type="h" for="ch" forName="gear2dstNode" val="1"/>
          <dgm:constr type="l" for="ch" forName="gear2dstNode" refType="w" fact="0.1"/>
          <dgm:constr type="t" for="ch" forName="gear2dstNode" refType="h" fact="0.53"/>
          <dgm:constr type="diam" for="des" forName="connector2" refType="w" refFor="ch" refForName="gear2" op="equ" fact="-1.1"/>
          <dgm:constr type="h" for="des" forName="connector2" refType="w" refFor="ch" refForName="gear1" op="equ" fact="0.1"/>
          <dgm:constr type="w" for="ch" forName="gear2ch" refType="w" fact="0.35"/>
          <dgm:constr type="h" for="ch" forName="gear2ch" refType="w" refFor="ch" refForName="gear2ch" fact="0.6"/>
          <dgm:constr type="l" for="ch" forName="gear2ch"/>
          <dgm:constr type="t" for="ch" forName="gear2ch" refType="w" fact="0.58"/>
          <dgm:constr type="w" for="ch" forName="gear3" refType="w" fact="0.48"/>
          <dgm:constr type="h" for="ch" forName="gear3" refType="w" fact="0.48"/>
          <dgm:constr type="l" for="ch" forName="gear3" refType="w" fact="0.31"/>
          <dgm:constr type="t" for="ch" forName="gear3"/>
          <dgm:constr type="w" for="ch" forName="gear3tx" refType="w" fact="0.22"/>
          <dgm:constr type="h" for="ch" forName="gear3tx" refType="w" fact="0.22"/>
          <dgm:constr type="ctrX" for="ch" forName="gear3tx" refType="ctrX" refFor="ch" refForName="gear3"/>
          <dgm:constr type="ctrY" for="ch" forName="gear3tx" refType="ctrY" refFor="ch" refForName="gear3"/>
          <dgm:constr type="w" for="ch" forName="gear3srcNode" val="1"/>
          <dgm:constr type="h" for="ch" forName="gear3srcNode" val="1"/>
          <dgm:constr type="l" for="ch" forName="gear3srcNode" refType="w" fact="0.3"/>
          <dgm:constr type="t" for="ch" forName="gear3srcNode" refType="w" fact="0.25"/>
          <dgm:constr type="w" for="ch" forName="gear3dstNode" val="1"/>
          <dgm:constr type="h" for="ch" forName="gear3dstNode" val="1"/>
          <dgm:constr type="l" for="ch" forName="gear3dstNode" refType="w" fact="0.38"/>
          <dgm:constr type="t" for="ch" forName="gear3dstNode" refType="h" fact="0.05"/>
          <dgm:constr type="diam" for="des" forName="connector3" refType="w" refFor="ch" refForName="gear3" op="equ"/>
          <dgm:constr type="h" for="des" forName="connector3" refType="w" refFor="ch" refForName="gear1" op="equ" fact="0.1"/>
          <dgm:constr type="w" for="ch" forName="gear3ch" refType="w" fact="0.35"/>
          <dgm:constr type="h" for="ch" forName="gear3ch" refType="w" refFor="ch" refForName="gear3ch" fact="0.6"/>
          <dgm:constr type="l" for="ch" forName="gear3ch" refType="w" fact="0.65"/>
          <dgm:constr type="t" for="ch" forName="gear3ch" refType="h" fact="0.13"/>
        </dgm:constrLst>
      </dgm:else>
    </dgm:choose>
    <dgm:ruleLst/>
    <dgm:forEach name="Name4" axis="ch" ptType="node" cnt="1">
      <dgm:layoutNode name="gear1" styleLbl="node1">
        <dgm:varLst>
          <dgm:chMax val="1"/>
          <dgm:bulletEnabled val="1"/>
        </dgm:varLst>
        <dgm:alg type="tx">
          <dgm:param type="txAnchorVertCh" val="mid"/>
        </dgm:alg>
        <dgm:shape xmlns:r="http://schemas.openxmlformats.org/officeDocument/2006/relationships" type="gear9" r:blip="">
          <dgm:adjLst/>
        </dgm:shape>
        <dgm:presOf axis="self"/>
        <dgm:constrLst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layoutNode name="gear1srcNode">
        <dgm:alg type="sp"/>
        <dgm:shape xmlns:r="http://schemas.openxmlformats.org/officeDocument/2006/relationships" type="rect" r:blip="" hideGeom="1">
          <dgm:adjLst/>
        </dgm:shape>
        <dgm:presOf axis="self"/>
        <dgm:constrLst/>
        <dgm:ruleLst/>
      </dgm:layoutNode>
      <dgm:layoutNode name="gear1dstNode">
        <dgm:alg type="sp"/>
        <dgm:shape xmlns:r="http://schemas.openxmlformats.org/officeDocument/2006/relationships" type="rect" r:blip="" hideGeom="1">
          <dgm:adjLst/>
        </dgm:shape>
        <dgm:presOf axis="self"/>
        <dgm:constrLst/>
        <dgm:ruleLst/>
      </dgm:layoutNode>
      <dgm:choose name="Name5">
        <dgm:if name="Name6" axis="ch" ptType="node" func="cnt" op="gte" val="1">
          <dgm:layoutNode name="gear1ch" styleLbl="fgAcc1">
            <dgm:varLst>
              <dgm:chMax val="0"/>
              <dgm:bulletEnabled val="1"/>
            </dgm:varLst>
            <dgm:alg type="tx">
              <dgm:param type="stBulletLvl" val="1"/>
            </dgm:alg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des" ptType="node"/>
            <dgm:constrLst>
              <dgm:constr type="tMarg" refType="primFontSz" fact="0.3"/>
              <dgm:constr type="bMarg" refType="primFontSz" fact="0.3"/>
              <dgm:constr type="lMarg" refType="primFontSz" fact="0.3"/>
              <dgm:constr type="rMarg" refType="primFontSz" fact="0.3"/>
            </dgm:constrLst>
            <dgm:ruleLst>
              <dgm:rule type="primFontSz" val="5" fact="NaN" max="NaN"/>
            </dgm:ruleLst>
          </dgm:layoutNode>
        </dgm:if>
        <dgm:else name="Name7"/>
      </dgm:choose>
    </dgm:forEach>
    <dgm:forEach name="Name8" axis="ch" ptType="node" st="2" cnt="1">
      <dgm:layoutNode name="gear2" styleLbl="node1">
        <dgm:varLst>
          <dgm:chMax val="1"/>
          <dgm:bulletEnabled val="1"/>
        </dgm:varLst>
        <dgm:alg type="tx">
          <dgm:param type="txAnchorVertCh" val="mid"/>
        </dgm:alg>
        <dgm:shape xmlns:r="http://schemas.openxmlformats.org/officeDocument/2006/relationships" type="gear6" r:blip="">
          <dgm:adjLst/>
        </dgm:shape>
        <dgm:presOf axis="self"/>
        <dgm:constrLst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layoutNode name="gear2srcNode">
        <dgm:alg type="sp"/>
        <dgm:shape xmlns:r="http://schemas.openxmlformats.org/officeDocument/2006/relationships" type="rect" r:blip="" hideGeom="1">
          <dgm:adjLst/>
        </dgm:shape>
        <dgm:presOf axis="self"/>
        <dgm:constrLst/>
        <dgm:ruleLst/>
      </dgm:layoutNode>
      <dgm:layoutNode name="gear2dstNode">
        <dgm:alg type="sp"/>
        <dgm:shape xmlns:r="http://schemas.openxmlformats.org/officeDocument/2006/relationships" type="rect" r:blip="" hideGeom="1">
          <dgm:adjLst/>
        </dgm:shape>
        <dgm:presOf axis="self"/>
        <dgm:constrLst/>
        <dgm:ruleLst/>
      </dgm:layoutNode>
      <dgm:choose name="Name9">
        <dgm:if name="Name10" axis="ch" ptType="node" func="cnt" op="gte" val="1">
          <dgm:layoutNode name="gear2ch" styleLbl="fgAcc1">
            <dgm:varLst>
              <dgm:chMax val="0"/>
              <dgm:bulletEnabled val="1"/>
            </dgm:varLst>
            <dgm:alg type="tx">
              <dgm:param type="stBulletLvl" val="1"/>
            </dgm:alg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des" ptType="node"/>
            <dgm:constrLst>
              <dgm:constr type="tMarg" refType="primFontSz" fact="0.3"/>
              <dgm:constr type="bMarg" refType="primFontSz" fact="0.3"/>
              <dgm:constr type="lMarg" refType="primFontSz" fact="0.3"/>
              <dgm:constr type="rMarg" refType="primFontSz" fact="0.3"/>
            </dgm:constrLst>
            <dgm:ruleLst>
              <dgm:rule type="primFontSz" val="5" fact="NaN" max="NaN"/>
            </dgm:ruleLst>
          </dgm:layoutNode>
        </dgm:if>
        <dgm:else name="Name11"/>
      </dgm:choose>
    </dgm:forEach>
    <dgm:forEach name="Name12" axis="ch" ptType="node" st="3" cnt="1">
      <dgm:layoutNode name="gear3" styleLbl="node1">
        <dgm:alg type="sp"/>
        <dgm:shape xmlns:r="http://schemas.openxmlformats.org/officeDocument/2006/relationships" rot="-15" type="gear6" r:blip="">
          <dgm:adjLst/>
        </dgm:shape>
        <dgm:presOf axis="self"/>
        <dgm:constrLst/>
        <dgm:ruleLst/>
      </dgm:layoutNode>
      <dgm:layoutNode name="gear3tx" styleLbl="node1">
        <dgm:varLst>
          <dgm:chMax val="1"/>
          <dgm:bulletEnabled val="1"/>
        </dgm:varLst>
        <dgm:alg type="tx">
          <dgm:param type="txAnchorVertCh" val="mid"/>
        </dgm:alg>
        <dgm:shape xmlns:r="http://schemas.openxmlformats.org/officeDocument/2006/relationships" type="rect" r:blip="" hideGeom="1">
          <dgm:adjLst/>
        </dgm:shape>
        <dgm:presOf axis="self"/>
        <dgm:constrLst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layoutNode name="gear3srcNode">
        <dgm:alg type="sp"/>
        <dgm:shape xmlns:r="http://schemas.openxmlformats.org/officeDocument/2006/relationships" type="rect" r:blip="" hideGeom="1">
          <dgm:adjLst/>
        </dgm:shape>
        <dgm:presOf axis="self"/>
        <dgm:constrLst/>
        <dgm:ruleLst/>
      </dgm:layoutNode>
      <dgm:layoutNode name="gear3dstNode">
        <dgm:alg type="sp"/>
        <dgm:shape xmlns:r="http://schemas.openxmlformats.org/officeDocument/2006/relationships" type="rect" r:blip="" hideGeom="1">
          <dgm:adjLst/>
        </dgm:shape>
        <dgm:presOf axis="self"/>
        <dgm:constrLst/>
        <dgm:ruleLst/>
      </dgm:layoutNode>
      <dgm:choose name="Name13">
        <dgm:if name="Name14" axis="ch" ptType="node" func="cnt" op="gte" val="1">
          <dgm:layoutNode name="gear3ch" styleLbl="fgAcc1">
            <dgm:varLst>
              <dgm:chMax val="0"/>
              <dgm:bulletEnabled val="1"/>
            </dgm:varLst>
            <dgm:alg type="tx">
              <dgm:param type="stBulletLvl" val="1"/>
            </dgm:alg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des" ptType="node"/>
            <dgm:constrLst>
              <dgm:constr type="tMarg" refType="primFontSz" fact="0.3"/>
              <dgm:constr type="bMarg" refType="primFontSz" fact="0.3"/>
              <dgm:constr type="lMarg" refType="primFontSz" fact="0.3"/>
              <dgm:constr type="rMarg" refType="primFontSz" fact="0.3"/>
            </dgm:constrLst>
            <dgm:ruleLst>
              <dgm:rule type="primFontSz" val="5" fact="NaN" max="NaN"/>
            </dgm:ruleLst>
          </dgm:layoutNode>
        </dgm:if>
        <dgm:else name="Name15"/>
      </dgm:choose>
    </dgm:forEach>
    <dgm:forEach name="Name16" axis="ch" ptType="sibTrans" hideLastTrans="0" cnt="1">
      <dgm:layoutNode name="connector1" styleLbl="sibTrans2D1">
        <dgm:alg type="conn">
          <dgm:param type="connRout" val="curve"/>
          <dgm:param type="srcNode" val="gear1srcNode"/>
          <dgm:param type="dstNode" val="gear1dstNode"/>
          <dgm:param type="begPts" val="midR"/>
          <dgm:param type="endPts" val="tCtr"/>
        </dgm:alg>
        <dgm:shape xmlns:r="http://schemas.openxmlformats.org/officeDocument/2006/relationships" type="conn" r:blip="">
          <dgm:adjLst/>
        </dgm:shape>
        <dgm:presOf axis="self"/>
        <dgm:constrLst>
          <dgm:constr type="w" val="10"/>
          <dgm:constr type="h" val="10"/>
          <dgm:constr type="begPad"/>
          <dgm:constr type="endPad"/>
        </dgm:constrLst>
        <dgm:ruleLst/>
      </dgm:layoutNode>
    </dgm:forEach>
    <dgm:forEach name="Name17" axis="ch" ptType="sibTrans" hideLastTrans="0" st="2" cnt="1">
      <dgm:layoutNode name="connector2" styleLbl="sibTrans2D1">
        <dgm:alg type="conn">
          <dgm:param type="connRout" val="curve"/>
          <dgm:param type="srcNode" val="gear2srcNode"/>
          <dgm:param type="dstNode" val="gear2dstNode"/>
          <dgm:param type="begPts" val="midL"/>
          <dgm:param type="endPts" val="midL"/>
        </dgm:alg>
        <dgm:shape xmlns:r="http://schemas.openxmlformats.org/officeDocument/2006/relationships" type="conn" r:blip="">
          <dgm:adjLst/>
        </dgm:shape>
        <dgm:presOf axis="self"/>
        <dgm:constrLst>
          <dgm:constr type="w" val="10"/>
          <dgm:constr type="h" val="10"/>
          <dgm:constr type="begPad"/>
          <dgm:constr type="endPad"/>
        </dgm:constrLst>
        <dgm:ruleLst/>
      </dgm:layoutNode>
    </dgm:forEach>
    <dgm:forEach name="Name18" axis="ch" ptType="sibTrans" hideLastTrans="0" st="3" cnt="1">
      <dgm:layoutNode name="connector3" styleLbl="sibTrans2D1">
        <dgm:alg type="conn">
          <dgm:param type="connRout" val="curve"/>
          <dgm:param type="srcNode" val="gear3srcNode"/>
          <dgm:param type="dstNode" val="gear3dstNode"/>
          <dgm:param type="begPts" val="midL"/>
          <dgm:param type="endPts" val="midL"/>
        </dgm:alg>
        <dgm:shape xmlns:r="http://schemas.openxmlformats.org/officeDocument/2006/relationships" type="conn" r:blip="">
          <dgm:adjLst/>
        </dgm:shape>
        <dgm:presOf axis="self"/>
        <dgm:constrLst>
          <dgm:constr type="w" val="10"/>
          <dgm:constr type="h" val="10"/>
          <dgm:constr type="begPad"/>
          <dgm:constr type="endPad"/>
        </dgm:constrLst>
        <dgm:ruleLst/>
      </dgm:layoutNod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F0D5E38-04D7-4CC0-AF82-3E5D8CB519DD}" type="datetimeFigureOut">
              <a:rPr lang="en-US" smtClean="0"/>
              <a:t>4/9/2026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E4D9ABE-7AB9-4D3A-BEA5-45E799BD6C0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9217686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E4D9ABE-7AB9-4D3A-BEA5-45E799BD6C0E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8322170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E4D9ABE-7AB9-4D3A-BEA5-45E799BD6C0E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1872185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E5203FD-38C8-8625-4EFF-993F57F4C9B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9005F4FF-E308-F7DC-DEE7-8C78341E6B49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A727E129-64E0-91E3-8287-58F6EFF7459B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87FEB31-23F3-5FA9-172F-FEF1ADF182CB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7872E534-9B96-469B-99C0-8551271B58B1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13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84887517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63F10AF-8AA0-5D91-C003-D96B8BA801D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9EDB62DE-D61E-5CD9-7441-DC0A6111965B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22A8D555-66B5-9BC9-E5EA-963CFDBA7975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B65FBD25-5A71-BE0D-0C37-2DA42A218570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7872E534-9B96-469B-99C0-8551271B58B1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14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10584614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FC734DA-AB31-9846-61E8-489663444F1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3B9104AD-82E7-38BE-39CC-9E9B07163E2E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5CD99231-77D4-D493-3190-6DEA9946B1BA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D3A6F57-48DC-00D8-82D3-A2410B35D5A6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7872E534-9B96-469B-99C0-8551271B58B1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15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13842061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45F1BA2-D801-4426-F8F9-D8BA7D68A9F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4DC8BE75-E5C3-B888-4E33-64548373D98D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3D176E31-49DA-C972-01B9-FF2BADF57B67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88024BD5-F09C-CABB-5A45-DC5F88F1930F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7872E534-9B96-469B-99C0-8551271B58B1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16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210671569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872E534-9B96-469B-99C0-8551271B58B1}" type="slidenum">
              <a:rPr lang="en-US"/>
              <a:pPr/>
              <a:t>18</a:t>
            </a:fld>
            <a:endParaRPr lang="en-US"/>
          </a:p>
        </p:txBody>
      </p:sp>
      <p:sp>
        <p:nvSpPr>
          <p:cNvPr id="7" name="Slide Image Placeholder 6">
            <a:extLst>
              <a:ext uri="{FF2B5EF4-FFF2-40B4-BE49-F238E27FC236}">
                <a16:creationId xmlns:a16="http://schemas.microsoft.com/office/drawing/2014/main" id="{4FE16D89-0389-4F3A-B798-759C42506114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86316882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0246561-2246-C33E-AE44-B34D2B3E5F5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444A66D9-4612-52E2-15EF-08A933156269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7F3C7054-38DC-E181-94FA-FCF97B224169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F2AD0FD3-D3C6-42C1-A87D-9123F717ECBC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7872E534-9B96-469B-99C0-8551271B58B1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19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94056827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BB84015-AAF2-EE54-80D8-2EADEDC3AD1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D80CA3F7-8410-D7D3-3519-CB0D23A52A1B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6C318D82-9228-7D79-78CD-BA3CDA05D031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CEAE167D-905D-DE13-3A50-871E98DE7570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F6F47D7-AD87-4E96-A3A0-F40466B0A804}" type="slidenum">
              <a:rPr lang="en-US" smtClean="0"/>
              <a:t>27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09426627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F41F58A-342F-EFB4-4DA4-1A527669FC2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7650988D-B205-35EA-2B60-C823F84B3476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C69F5341-B863-C9BB-5F57-3526EF828786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lvl="0"/>
            <a:endParaRPr lang="en-US" sz="1200" kern="120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212BF54A-EC8C-31C7-03BB-4D7962190A42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F6F47D7-AD87-4E96-A3A0-F40466B0A804}" type="slidenum">
              <a:rPr lang="en-US" smtClean="0"/>
              <a:t>30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49933020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9542EDF-2035-FAD4-3B31-3B2E19ED908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ED2BCACE-1820-D36E-28A8-934F739C0CEA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C94E536A-E064-9EFF-2785-21E5B40F4660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lvl="0"/>
            <a:endParaRPr lang="en-US" sz="1200" kern="120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B2816609-A258-C539-A427-E65470561B91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F6F47D7-AD87-4E96-A3A0-F40466B0A804}" type="slidenum">
              <a:rPr lang="en-US" smtClean="0"/>
              <a:t>31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19501611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C87971D-904A-08CC-B432-AB1FFB0DF82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CFFE86C5-3EDE-BEB8-B495-A7E0E12CAD95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AC99965A-F093-FC5D-336A-99D3F86EB08F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lvl="0"/>
            <a:endParaRPr lang="en-US" sz="1200" kern="120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8BDC726A-83A1-F526-3045-0F50B28DA0AF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F6F47D7-AD87-4E96-A3A0-F40466B0A804}" type="slidenum">
              <a:rPr lang="en-US" smtClean="0"/>
              <a:t>32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64511047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62E35A6-3352-07B1-648B-59F11A7DB1F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783F5ADC-AA77-C7E0-90AB-ADE5D4A1857B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C37070EF-8498-02EF-C385-25080E2A37BC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lvl="0"/>
            <a:endParaRPr lang="en-US" sz="1200" kern="120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A5CAD3B-B56F-7A8E-2B9D-1AABC01CC298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F6F47D7-AD87-4E96-A3A0-F40466B0A804}" type="slidenum">
              <a:rPr lang="en-US" smtClean="0"/>
              <a:t>33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15121453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DDE1C3C-70EF-FDEB-2A24-5843EADA534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E01FCCA6-FFD9-9E6E-39FC-053B0234F1CA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DFBFB872-37E0-7423-C40E-7158B2F05972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lvl="0"/>
            <a:endParaRPr lang="en-US" sz="1200" kern="120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0E528D03-C4BC-F406-0C23-92A5BAFA27AC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F6F47D7-AD87-4E96-A3A0-F40466B0A804}" type="slidenum">
              <a:rPr lang="en-US" smtClean="0"/>
              <a:t>34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05015154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C82C91B-425D-AAEA-59E6-CF94B940D5F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8E20A37F-A6CF-1786-0439-E7CB62A70B20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EC258893-5F2D-B240-B0C3-0EB6A9C7613B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lvl="0"/>
            <a:endParaRPr lang="en-US" sz="1200" kern="120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244B4523-C813-D1B3-48B8-51A27DC0115B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F6F47D7-AD87-4E96-A3A0-F40466B0A804}" type="slidenum">
              <a:rPr lang="en-US" smtClean="0"/>
              <a:t>35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43872234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B5807B2-F538-9C93-CF23-B41E3399145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CB714BA1-3040-C9E3-62A2-9B8D3C4B33A8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B2302E58-3C0F-2DD1-0A66-EC18F5962B9E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lvl="0"/>
            <a:endParaRPr lang="en-US" sz="1200" kern="120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CDF0F47-12E3-6F6E-2D76-D5F8C8674F19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F6F47D7-AD87-4E96-A3A0-F40466B0A804}" type="slidenum">
              <a:rPr lang="en-US" smtClean="0"/>
              <a:t>36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37318792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84C27FB-27BB-1D11-2FBB-B9A8CE4B903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E6745267-B0C5-FF01-7CB4-FDE229B5A4EF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1C9CD313-44FE-1728-92BE-66488D1A08D2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lvl="0"/>
            <a:endParaRPr lang="en-US" sz="1200" kern="120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148F5CC-8C15-F010-4D74-40FF3C6A0F46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F6F47D7-AD87-4E96-A3A0-F40466B0A804}" type="slidenum">
              <a:rPr lang="en-US" smtClean="0"/>
              <a:t>37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5039784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E58512C-3F4A-AB0E-2669-BB54CF34EB6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D3D41E39-CE91-3849-27D5-068CAFA7ACD0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612CC3C1-11C1-3562-9229-A35DB02EF87D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lvl="0"/>
            <a:endParaRPr lang="en-US" sz="1200" kern="120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7A52A4A-A9EA-5076-DEE9-0AB8AD20306C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F6F47D7-AD87-4E96-A3A0-F40466B0A804}" type="slidenum">
              <a:rPr lang="en-US" smtClean="0"/>
              <a:t>38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54841833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45D2ED7-A3CE-9C3D-5631-95AC9B17E41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62B99C64-7794-AB07-FFFC-9806BEE24C6C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2EFF6E82-5C9F-F1C6-7E36-1107CD7492F3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lvl="0"/>
            <a:endParaRPr lang="en-US" sz="1200" kern="120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7DCADF5-5F73-2E7E-7A38-DBC213507A33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F6F47D7-AD87-4E96-A3A0-F40466B0A804}" type="slidenum">
              <a:rPr lang="en-US" smtClean="0"/>
              <a:t>39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56662924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43716A7-8F6D-304E-0104-D150D6B4D1D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60735137-BF27-CCAB-4AC1-25354EE5A972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35D6E6AE-DC41-F5B6-A030-823C9654AF58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lvl="0"/>
            <a:endParaRPr lang="en-US" sz="1200" kern="120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251BEEB5-921B-3EE2-13B2-6845FFD02469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F6F47D7-AD87-4E96-A3A0-F40466B0A804}" type="slidenum">
              <a:rPr lang="en-US" smtClean="0"/>
              <a:t>40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21154416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45CB400-E456-F41B-D90D-12D91A665A3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5D513D86-2758-C6E7-038A-6D9B11F65CAB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50DE4E0E-3000-D93D-7A5E-7653FD8A8F94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lvl="0"/>
            <a:endParaRPr lang="en-US" sz="1200" kern="120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E2ECFAD-DD3A-56C7-A692-082C3CDD8CFE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F6F47D7-AD87-4E96-A3A0-F40466B0A804}" type="slidenum">
              <a:rPr lang="en-US" smtClean="0"/>
              <a:t>41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9156697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DC9934B-C2F1-2269-7F72-0E218B9B979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ED2DAAC2-FDB1-CF71-82FB-5574F0B3C0C0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5A3203A5-57F1-C014-8D6A-90ADFAE8961F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lvl="0"/>
            <a:endParaRPr lang="en-US" sz="1200" b="0" kern="120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4BF6A8D-BEB2-58B0-F4F0-E0237BE21DA0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F6F47D7-AD87-4E96-A3A0-F40466B0A804}" type="slidenum">
              <a:rPr lang="en-US" smtClean="0"/>
              <a:t>42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93431363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01EE3A7-5444-0BF4-4CE6-D24B51E96C6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726007B2-8A86-3BB2-28AE-F7446DB1D7AA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40A0673E-A053-6A96-D128-701B97082DCD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lvl="0"/>
            <a:endParaRPr lang="en-US" sz="1200" b="0" kern="120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C8C8D33-970C-47F8-AF13-98F66463D744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F6F47D7-AD87-4E96-A3A0-F40466B0A804}" type="slidenum">
              <a:rPr lang="en-US" smtClean="0"/>
              <a:t>43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54892622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57A74A9-0242-DD06-1329-4D837D70ED7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1C232C12-0863-B061-69CD-2522257CE2E8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74345937-E94F-B0BB-5CF1-5AE4E731C3C6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lvl="0"/>
            <a:endParaRPr lang="en-US" sz="1200" kern="120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FFA8B221-8F85-82F1-7A13-E4BEDDB43468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F6F47D7-AD87-4E96-A3A0-F40466B0A804}" type="slidenum">
              <a:rPr lang="en-US" smtClean="0"/>
              <a:t>44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42369908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D4B66C1-6114-2CC1-DD6C-6C8E2F68D94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283DD6AC-E5B6-D56E-DBB0-46A8F0F7C9DB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31BC05D4-F523-8E94-CC44-6E388B5F222F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lvl="0"/>
            <a:endParaRPr lang="en-US" sz="1200" kern="120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5F7B4CC-D0FF-4CCA-E6B5-C45CD430F91E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F6F47D7-AD87-4E96-A3A0-F40466B0A804}" type="slidenum">
              <a:rPr lang="en-US" smtClean="0"/>
              <a:t>45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755691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E4D9ABE-7AB9-4D3A-BEA5-45E799BD6C0E}" type="slidenum">
              <a:rPr lang="en-US" smtClean="0"/>
              <a:t>46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4638414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3.png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3.png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5.jpe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3.png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6.jpe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3.png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7.jpe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3.png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8.jpe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3.png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9.jpe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3.png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0.jpe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3.png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A group of people sitting in a room&#10;&#10;Description automatically generated">
            <a:extLst>
              <a:ext uri="{FF2B5EF4-FFF2-40B4-BE49-F238E27FC236}">
                <a16:creationId xmlns:a16="http://schemas.microsoft.com/office/drawing/2014/main" id="{6FD7D95E-6B62-47ED-8187-0B1562D069E6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198" r="1178" b="24686"/>
          <a:stretch/>
        </p:blipFill>
        <p:spPr>
          <a:xfrm>
            <a:off x="0" y="1"/>
            <a:ext cx="12192000" cy="6858000"/>
          </a:xfrm>
          <a:prstGeom prst="rect">
            <a:avLst/>
          </a:prstGeom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id="{0228147C-9AFB-495B-A485-811F7D37112A}"/>
              </a:ext>
            </a:extLst>
          </p:cNvPr>
          <p:cNvSpPr/>
          <p:nvPr userDrawn="1"/>
        </p:nvSpPr>
        <p:spPr>
          <a:xfrm>
            <a:off x="0" y="-1"/>
            <a:ext cx="12217429" cy="6858000"/>
          </a:xfrm>
          <a:prstGeom prst="rect">
            <a:avLst/>
          </a:prstGeom>
          <a:solidFill>
            <a:schemeClr val="bg1"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30033EEE-3823-4FA0-9C86-2F8D1358CA62}"/>
              </a:ext>
            </a:extLst>
          </p:cNvPr>
          <p:cNvSpPr/>
          <p:nvPr userDrawn="1"/>
        </p:nvSpPr>
        <p:spPr>
          <a:xfrm>
            <a:off x="361507" y="0"/>
            <a:ext cx="1573619" cy="6858000"/>
          </a:xfrm>
          <a:prstGeom prst="rect">
            <a:avLst/>
          </a:prstGeom>
          <a:solidFill>
            <a:schemeClr val="accent1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8" name="Picture 7" descr="A close up of a sign&#10;&#10;Description automatically generated">
            <a:extLst>
              <a:ext uri="{FF2B5EF4-FFF2-40B4-BE49-F238E27FC236}">
                <a16:creationId xmlns:a16="http://schemas.microsoft.com/office/drawing/2014/main" id="{478F5A8A-81B1-4D06-B15C-B9423E8CC18C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312" y="233478"/>
            <a:ext cx="994008" cy="397604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E35F915A-2D65-4403-B6A1-FAFF6BE60787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2030819" y="3875964"/>
            <a:ext cx="5507665" cy="2389625"/>
          </a:xfrm>
          <a:noFill/>
          <a:ln>
            <a:noFill/>
          </a:ln>
        </p:spPr>
        <p:txBody>
          <a:bodyPr anchor="b">
            <a:noAutofit/>
          </a:bodyPr>
          <a:lstStyle>
            <a:lvl1pPr algn="l">
              <a:defRPr sz="5400">
                <a:solidFill>
                  <a:schemeClr val="accent1"/>
                </a:solidFill>
                <a:latin typeface="+mn-lt"/>
              </a:defRPr>
            </a:lvl1pPr>
          </a:lstStyle>
          <a:p>
            <a:r>
              <a:rPr lang="en-US"/>
              <a:t>Click to edit Master title or section break</a:t>
            </a:r>
          </a:p>
        </p:txBody>
      </p:sp>
      <p:pic>
        <p:nvPicPr>
          <p:cNvPr id="3" name="Picture 2" descr="Logo, company name&#10;&#10;Description automatically generated">
            <a:extLst>
              <a:ext uri="{FF2B5EF4-FFF2-40B4-BE49-F238E27FC236}">
                <a16:creationId xmlns:a16="http://schemas.microsoft.com/office/drawing/2014/main" id="{3FD4AE78-D0EB-4A0B-B63F-8343844A88F7}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3509" y="6173310"/>
            <a:ext cx="865233" cy="5247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944473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A group of people walking on a bridge&#10;&#10;Description automatically generated">
            <a:extLst>
              <a:ext uri="{FF2B5EF4-FFF2-40B4-BE49-F238E27FC236}">
                <a16:creationId xmlns:a16="http://schemas.microsoft.com/office/drawing/2014/main" id="{45223C62-28C3-4635-9AE9-ABBD588FC761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>
            <a:alphaModFix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1888" b="4042"/>
          <a:stretch/>
        </p:blipFill>
        <p:spPr>
          <a:xfrm>
            <a:off x="0" y="0"/>
            <a:ext cx="12217429" cy="6858000"/>
          </a:xfrm>
          <a:prstGeom prst="rect">
            <a:avLst/>
          </a:prstGeom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id="{0228147C-9AFB-495B-A485-811F7D37112A}"/>
              </a:ext>
            </a:extLst>
          </p:cNvPr>
          <p:cNvSpPr/>
          <p:nvPr userDrawn="1"/>
        </p:nvSpPr>
        <p:spPr>
          <a:xfrm>
            <a:off x="0" y="0"/>
            <a:ext cx="12217429" cy="6858000"/>
          </a:xfrm>
          <a:prstGeom prst="rect">
            <a:avLst/>
          </a:prstGeom>
          <a:solidFill>
            <a:schemeClr val="bg1"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30033EEE-3823-4FA0-9C86-2F8D1358CA62}"/>
              </a:ext>
            </a:extLst>
          </p:cNvPr>
          <p:cNvSpPr/>
          <p:nvPr userDrawn="1"/>
        </p:nvSpPr>
        <p:spPr>
          <a:xfrm>
            <a:off x="361507" y="0"/>
            <a:ext cx="1573619" cy="6858000"/>
          </a:xfrm>
          <a:prstGeom prst="rect">
            <a:avLst/>
          </a:prstGeom>
          <a:solidFill>
            <a:schemeClr val="accent1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8" name="Picture 7" descr="A close up of a sign&#10;&#10;Description automatically generated">
            <a:extLst>
              <a:ext uri="{FF2B5EF4-FFF2-40B4-BE49-F238E27FC236}">
                <a16:creationId xmlns:a16="http://schemas.microsoft.com/office/drawing/2014/main" id="{478F5A8A-81B1-4D06-B15C-B9423E8CC18C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312" y="233478"/>
            <a:ext cx="994008" cy="397604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E35F915A-2D65-4403-B6A1-FAFF6BE60787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2030819" y="3848669"/>
            <a:ext cx="5507665" cy="2416920"/>
          </a:xfrm>
          <a:noFill/>
          <a:ln>
            <a:noFill/>
          </a:ln>
        </p:spPr>
        <p:txBody>
          <a:bodyPr anchor="b">
            <a:noAutofit/>
          </a:bodyPr>
          <a:lstStyle>
            <a:lvl1pPr algn="l">
              <a:defRPr sz="5400">
                <a:solidFill>
                  <a:schemeClr val="accent1"/>
                </a:solidFill>
                <a:latin typeface="+mn-lt"/>
              </a:defRPr>
            </a:lvl1pPr>
          </a:lstStyle>
          <a:p>
            <a:r>
              <a:rPr lang="en-US"/>
              <a:t>Click to edit Master title or section break</a:t>
            </a:r>
          </a:p>
        </p:txBody>
      </p:sp>
      <p:pic>
        <p:nvPicPr>
          <p:cNvPr id="3" name="Picture 2" descr="Logo, company name&#10;&#10;Description automatically generated">
            <a:extLst>
              <a:ext uri="{FF2B5EF4-FFF2-40B4-BE49-F238E27FC236}">
                <a16:creationId xmlns:a16="http://schemas.microsoft.com/office/drawing/2014/main" id="{3B2691C8-17BF-4178-8EB9-778DEDDB1A73}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3509" y="6173310"/>
            <a:ext cx="865233" cy="5247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1316129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A group of people standing in front of a crowd posing for the camera&#10;&#10;Description automatically generated">
            <a:extLst>
              <a:ext uri="{FF2B5EF4-FFF2-40B4-BE49-F238E27FC236}">
                <a16:creationId xmlns:a16="http://schemas.microsoft.com/office/drawing/2014/main" id="{8132F563-1018-4BBA-84AD-7D43004AA59D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>
            <a:alphaModFix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" t="11325" r="3165" b="2551"/>
          <a:stretch/>
        </p:blipFill>
        <p:spPr>
          <a:xfrm>
            <a:off x="426" y="0"/>
            <a:ext cx="12191574" cy="6858000"/>
          </a:xfrm>
          <a:prstGeom prst="rect">
            <a:avLst/>
          </a:prstGeom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id="{0228147C-9AFB-495B-A485-811F7D37112A}"/>
              </a:ext>
            </a:extLst>
          </p:cNvPr>
          <p:cNvSpPr/>
          <p:nvPr userDrawn="1"/>
        </p:nvSpPr>
        <p:spPr>
          <a:xfrm>
            <a:off x="0" y="0"/>
            <a:ext cx="12217429" cy="6858000"/>
          </a:xfrm>
          <a:prstGeom prst="rect">
            <a:avLst/>
          </a:prstGeom>
          <a:solidFill>
            <a:schemeClr val="bg1"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30033EEE-3823-4FA0-9C86-2F8D1358CA62}"/>
              </a:ext>
            </a:extLst>
          </p:cNvPr>
          <p:cNvSpPr/>
          <p:nvPr userDrawn="1"/>
        </p:nvSpPr>
        <p:spPr>
          <a:xfrm>
            <a:off x="361507" y="0"/>
            <a:ext cx="1573619" cy="6858000"/>
          </a:xfrm>
          <a:prstGeom prst="rect">
            <a:avLst/>
          </a:prstGeom>
          <a:solidFill>
            <a:schemeClr val="accent1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8" name="Picture 7" descr="A close up of a sign&#10;&#10;Description automatically generated">
            <a:extLst>
              <a:ext uri="{FF2B5EF4-FFF2-40B4-BE49-F238E27FC236}">
                <a16:creationId xmlns:a16="http://schemas.microsoft.com/office/drawing/2014/main" id="{478F5A8A-81B1-4D06-B15C-B9423E8CC18C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312" y="233478"/>
            <a:ext cx="994008" cy="397604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E35F915A-2D65-4403-B6A1-FAFF6BE60787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2030819" y="3807725"/>
            <a:ext cx="5507665" cy="2457864"/>
          </a:xfrm>
          <a:noFill/>
          <a:ln>
            <a:noFill/>
          </a:ln>
        </p:spPr>
        <p:txBody>
          <a:bodyPr anchor="b">
            <a:noAutofit/>
          </a:bodyPr>
          <a:lstStyle>
            <a:lvl1pPr algn="l">
              <a:defRPr sz="5400">
                <a:solidFill>
                  <a:schemeClr val="accent1"/>
                </a:solidFill>
                <a:latin typeface="+mn-lt"/>
              </a:defRPr>
            </a:lvl1pPr>
          </a:lstStyle>
          <a:p>
            <a:r>
              <a:rPr lang="en-US"/>
              <a:t>Click to edit Master title or section break</a:t>
            </a:r>
          </a:p>
        </p:txBody>
      </p:sp>
      <p:pic>
        <p:nvPicPr>
          <p:cNvPr id="3" name="Picture 2" descr="Logo, company name&#10;&#10;Description automatically generated">
            <a:extLst>
              <a:ext uri="{FF2B5EF4-FFF2-40B4-BE49-F238E27FC236}">
                <a16:creationId xmlns:a16="http://schemas.microsoft.com/office/drawing/2014/main" id="{2CABA84F-8E24-41C1-A179-B6E997659DEE}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3509" y="6173310"/>
            <a:ext cx="865233" cy="5247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5431163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6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A group of people sitting at a computer&#10;&#10;Description automatically generated">
            <a:extLst>
              <a:ext uri="{FF2B5EF4-FFF2-40B4-BE49-F238E27FC236}">
                <a16:creationId xmlns:a16="http://schemas.microsoft.com/office/drawing/2014/main" id="{70A31480-C32A-4BB8-B0DF-C99B27B668FF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722" r="-22" b="20417"/>
          <a:stretch/>
        </p:blipFill>
        <p:spPr>
          <a:xfrm>
            <a:off x="0" y="1"/>
            <a:ext cx="12217428" cy="6858000"/>
          </a:xfrm>
          <a:prstGeom prst="rect">
            <a:avLst/>
          </a:prstGeom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id="{0228147C-9AFB-495B-A485-811F7D37112A}"/>
              </a:ext>
            </a:extLst>
          </p:cNvPr>
          <p:cNvSpPr/>
          <p:nvPr userDrawn="1"/>
        </p:nvSpPr>
        <p:spPr>
          <a:xfrm>
            <a:off x="0" y="0"/>
            <a:ext cx="12217429" cy="6858000"/>
          </a:xfrm>
          <a:prstGeom prst="rect">
            <a:avLst/>
          </a:prstGeom>
          <a:solidFill>
            <a:schemeClr val="bg1"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30033EEE-3823-4FA0-9C86-2F8D1358CA62}"/>
              </a:ext>
            </a:extLst>
          </p:cNvPr>
          <p:cNvSpPr/>
          <p:nvPr userDrawn="1"/>
        </p:nvSpPr>
        <p:spPr>
          <a:xfrm>
            <a:off x="361507" y="0"/>
            <a:ext cx="1573619" cy="6858000"/>
          </a:xfrm>
          <a:prstGeom prst="rect">
            <a:avLst/>
          </a:prstGeom>
          <a:solidFill>
            <a:schemeClr val="accent1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8" name="Picture 7" descr="A close up of a sign&#10;&#10;Description automatically generated">
            <a:extLst>
              <a:ext uri="{FF2B5EF4-FFF2-40B4-BE49-F238E27FC236}">
                <a16:creationId xmlns:a16="http://schemas.microsoft.com/office/drawing/2014/main" id="{478F5A8A-81B1-4D06-B15C-B9423E8CC18C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312" y="233478"/>
            <a:ext cx="994008" cy="397604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E35F915A-2D65-4403-B6A1-FAFF6BE60787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2030819" y="3807725"/>
            <a:ext cx="5507665" cy="2457864"/>
          </a:xfrm>
          <a:noFill/>
          <a:ln>
            <a:noFill/>
          </a:ln>
        </p:spPr>
        <p:txBody>
          <a:bodyPr anchor="b">
            <a:noAutofit/>
          </a:bodyPr>
          <a:lstStyle>
            <a:lvl1pPr algn="l">
              <a:defRPr sz="5400">
                <a:solidFill>
                  <a:schemeClr val="accent1"/>
                </a:solidFill>
                <a:latin typeface="+mn-lt"/>
              </a:defRPr>
            </a:lvl1pPr>
          </a:lstStyle>
          <a:p>
            <a:r>
              <a:rPr lang="en-US"/>
              <a:t>Click to edit Master title or section break</a:t>
            </a:r>
          </a:p>
        </p:txBody>
      </p:sp>
      <p:pic>
        <p:nvPicPr>
          <p:cNvPr id="3" name="Picture 2" descr="Logo, company name&#10;&#10;Description automatically generated">
            <a:extLst>
              <a:ext uri="{FF2B5EF4-FFF2-40B4-BE49-F238E27FC236}">
                <a16:creationId xmlns:a16="http://schemas.microsoft.com/office/drawing/2014/main" id="{528B33F6-A58B-4CDC-8488-A0B7054DA826}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3509" y="6173310"/>
            <a:ext cx="865233" cy="5247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6627148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0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A group of people in a room&#10;&#10;Description automatically generated">
            <a:extLst>
              <a:ext uri="{FF2B5EF4-FFF2-40B4-BE49-F238E27FC236}">
                <a16:creationId xmlns:a16="http://schemas.microsoft.com/office/drawing/2014/main" id="{1B9DEDDA-7B58-4520-A950-B49ECEF3EC1E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>
            <a:alphaModFix amt="7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683" t="23292" r="9940" b="12674"/>
          <a:stretch/>
        </p:blipFill>
        <p:spPr>
          <a:xfrm>
            <a:off x="1" y="1"/>
            <a:ext cx="12191999" cy="6857999"/>
          </a:xfrm>
          <a:prstGeom prst="rect">
            <a:avLst/>
          </a:prstGeom>
        </p:spPr>
      </p:pic>
      <p:sp>
        <p:nvSpPr>
          <p:cNvPr id="7" name="Rectangle 6">
            <a:extLst>
              <a:ext uri="{FF2B5EF4-FFF2-40B4-BE49-F238E27FC236}">
                <a16:creationId xmlns:a16="http://schemas.microsoft.com/office/drawing/2014/main" id="{30033EEE-3823-4FA0-9C86-2F8D1358CA62}"/>
              </a:ext>
            </a:extLst>
          </p:cNvPr>
          <p:cNvSpPr/>
          <p:nvPr userDrawn="1"/>
        </p:nvSpPr>
        <p:spPr>
          <a:xfrm>
            <a:off x="361507" y="0"/>
            <a:ext cx="3094074" cy="6858000"/>
          </a:xfrm>
          <a:prstGeom prst="rect">
            <a:avLst/>
          </a:prstGeom>
          <a:solidFill>
            <a:schemeClr val="accent1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8" name="Picture 7" descr="A close up of a sign&#10;&#10;Description automatically generated">
            <a:extLst>
              <a:ext uri="{FF2B5EF4-FFF2-40B4-BE49-F238E27FC236}">
                <a16:creationId xmlns:a16="http://schemas.microsoft.com/office/drawing/2014/main" id="{478F5A8A-81B1-4D06-B15C-B9423E8CC18C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3974" y="337010"/>
            <a:ext cx="1649139" cy="659657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E35F915A-2D65-4403-B6A1-FAFF6BE60787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473148" y="2169994"/>
            <a:ext cx="2870789" cy="2343445"/>
          </a:xfrm>
          <a:noFill/>
          <a:ln>
            <a:noFill/>
          </a:ln>
        </p:spPr>
        <p:txBody>
          <a:bodyPr anchor="b">
            <a:noAutofit/>
          </a:bodyPr>
          <a:lstStyle>
            <a:lvl1pPr algn="l">
              <a:defRPr sz="4000">
                <a:solidFill>
                  <a:schemeClr val="bg1"/>
                </a:solidFill>
                <a:latin typeface="+mn-lt"/>
              </a:defRPr>
            </a:lvl1pPr>
          </a:lstStyle>
          <a:p>
            <a:r>
              <a:rPr lang="en-US"/>
              <a:t>Click to edit Master title or section break</a:t>
            </a:r>
          </a:p>
        </p:txBody>
      </p:sp>
      <p:pic>
        <p:nvPicPr>
          <p:cNvPr id="3" name="Picture 2" descr="Logo, company name&#10;&#10;Description automatically generated">
            <a:extLst>
              <a:ext uri="{FF2B5EF4-FFF2-40B4-BE49-F238E27FC236}">
                <a16:creationId xmlns:a16="http://schemas.microsoft.com/office/drawing/2014/main" id="{9FB7DA9D-A6E0-4F2D-B849-48659B12B7B5}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24294" y="6040073"/>
            <a:ext cx="1060704" cy="6433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2972660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A picture containing person, child, indoor, wall&#10;&#10;Description automatically generated">
            <a:extLst>
              <a:ext uri="{FF2B5EF4-FFF2-40B4-BE49-F238E27FC236}">
                <a16:creationId xmlns:a16="http://schemas.microsoft.com/office/drawing/2014/main" id="{454B729E-4078-4961-AA28-F71FC702E41B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>
            <a:alphaModFix amt="7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2" t="7435" r="-42" b="17542"/>
          <a:stretch/>
        </p:blipFill>
        <p:spPr>
          <a:xfrm>
            <a:off x="0" y="1"/>
            <a:ext cx="12192000" cy="6858000"/>
          </a:xfrm>
          <a:prstGeom prst="rect">
            <a:avLst/>
          </a:prstGeom>
        </p:spPr>
      </p:pic>
      <p:sp>
        <p:nvSpPr>
          <p:cNvPr id="7" name="Rectangle 6">
            <a:extLst>
              <a:ext uri="{FF2B5EF4-FFF2-40B4-BE49-F238E27FC236}">
                <a16:creationId xmlns:a16="http://schemas.microsoft.com/office/drawing/2014/main" id="{30033EEE-3823-4FA0-9C86-2F8D1358CA62}"/>
              </a:ext>
            </a:extLst>
          </p:cNvPr>
          <p:cNvSpPr/>
          <p:nvPr userDrawn="1"/>
        </p:nvSpPr>
        <p:spPr>
          <a:xfrm>
            <a:off x="361507" y="0"/>
            <a:ext cx="3094074" cy="6858000"/>
          </a:xfrm>
          <a:prstGeom prst="rect">
            <a:avLst/>
          </a:prstGeom>
          <a:solidFill>
            <a:schemeClr val="accent1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8" name="Picture 7" descr="A close up of a sign&#10;&#10;Description automatically generated">
            <a:extLst>
              <a:ext uri="{FF2B5EF4-FFF2-40B4-BE49-F238E27FC236}">
                <a16:creationId xmlns:a16="http://schemas.microsoft.com/office/drawing/2014/main" id="{478F5A8A-81B1-4D06-B15C-B9423E8CC18C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3974" y="337010"/>
            <a:ext cx="1649139" cy="659657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E35F915A-2D65-4403-B6A1-FAFF6BE60787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473148" y="2169994"/>
            <a:ext cx="2870789" cy="2343445"/>
          </a:xfrm>
          <a:noFill/>
          <a:ln>
            <a:noFill/>
          </a:ln>
        </p:spPr>
        <p:txBody>
          <a:bodyPr anchor="b">
            <a:noAutofit/>
          </a:bodyPr>
          <a:lstStyle>
            <a:lvl1pPr algn="l">
              <a:defRPr sz="4000">
                <a:solidFill>
                  <a:schemeClr val="bg1"/>
                </a:solidFill>
                <a:latin typeface="+mn-lt"/>
              </a:defRPr>
            </a:lvl1pPr>
          </a:lstStyle>
          <a:p>
            <a:r>
              <a:rPr lang="en-US"/>
              <a:t>Click to edit Master title or section break</a:t>
            </a:r>
          </a:p>
        </p:txBody>
      </p:sp>
      <p:pic>
        <p:nvPicPr>
          <p:cNvPr id="3" name="Picture 2" descr="Logo, company name&#10;&#10;Description automatically generated">
            <a:extLst>
              <a:ext uri="{FF2B5EF4-FFF2-40B4-BE49-F238E27FC236}">
                <a16:creationId xmlns:a16="http://schemas.microsoft.com/office/drawing/2014/main" id="{954323D5-DC36-4533-A457-DCC5ED0C961A}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24294" y="6040073"/>
            <a:ext cx="1060704" cy="6433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5200282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A group of people sitting at a table&#10;&#10;Description automatically generated">
            <a:extLst>
              <a:ext uri="{FF2B5EF4-FFF2-40B4-BE49-F238E27FC236}">
                <a16:creationId xmlns:a16="http://schemas.microsoft.com/office/drawing/2014/main" id="{33D73650-076F-4A3A-8B1D-4BC037C27D80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>
            <a:alphaModFix amt="65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11" r="1406" b="14039"/>
          <a:stretch/>
        </p:blipFill>
        <p:spPr>
          <a:xfrm>
            <a:off x="1" y="0"/>
            <a:ext cx="12191999" cy="6858000"/>
          </a:xfrm>
          <a:prstGeom prst="rect">
            <a:avLst/>
          </a:prstGeom>
        </p:spPr>
      </p:pic>
      <p:sp>
        <p:nvSpPr>
          <p:cNvPr id="7" name="Rectangle 6">
            <a:extLst>
              <a:ext uri="{FF2B5EF4-FFF2-40B4-BE49-F238E27FC236}">
                <a16:creationId xmlns:a16="http://schemas.microsoft.com/office/drawing/2014/main" id="{30033EEE-3823-4FA0-9C86-2F8D1358CA62}"/>
              </a:ext>
            </a:extLst>
          </p:cNvPr>
          <p:cNvSpPr/>
          <p:nvPr userDrawn="1"/>
        </p:nvSpPr>
        <p:spPr>
          <a:xfrm>
            <a:off x="361507" y="0"/>
            <a:ext cx="3094074" cy="6858000"/>
          </a:xfrm>
          <a:prstGeom prst="rect">
            <a:avLst/>
          </a:prstGeom>
          <a:solidFill>
            <a:schemeClr val="accent1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8" name="Picture 7" descr="A close up of a sign&#10;&#10;Description automatically generated">
            <a:extLst>
              <a:ext uri="{FF2B5EF4-FFF2-40B4-BE49-F238E27FC236}">
                <a16:creationId xmlns:a16="http://schemas.microsoft.com/office/drawing/2014/main" id="{478F5A8A-81B1-4D06-B15C-B9423E8CC18C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3974" y="337010"/>
            <a:ext cx="1649139" cy="659657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E35F915A-2D65-4403-B6A1-FAFF6BE60787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457202" y="2179675"/>
            <a:ext cx="2870789" cy="2351382"/>
          </a:xfrm>
          <a:noFill/>
          <a:ln>
            <a:noFill/>
          </a:ln>
        </p:spPr>
        <p:txBody>
          <a:bodyPr anchor="b">
            <a:noAutofit/>
          </a:bodyPr>
          <a:lstStyle>
            <a:lvl1pPr algn="l">
              <a:defRPr sz="4000">
                <a:solidFill>
                  <a:schemeClr val="bg1"/>
                </a:solidFill>
                <a:latin typeface="+mn-lt"/>
              </a:defRPr>
            </a:lvl1pPr>
          </a:lstStyle>
          <a:p>
            <a:r>
              <a:rPr lang="en-US"/>
              <a:t>Click to edit Master title or section break</a:t>
            </a:r>
          </a:p>
        </p:txBody>
      </p:sp>
      <p:pic>
        <p:nvPicPr>
          <p:cNvPr id="3" name="Picture 2" descr="Logo, company name&#10;&#10;Description automatically generated">
            <a:extLst>
              <a:ext uri="{FF2B5EF4-FFF2-40B4-BE49-F238E27FC236}">
                <a16:creationId xmlns:a16="http://schemas.microsoft.com/office/drawing/2014/main" id="{44B20456-6692-4960-8821-D490DE17564C}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24294" y="6040073"/>
            <a:ext cx="1060704" cy="6433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667214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9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A picture containing book, indoor, laptop, shelf&#10;&#10;Description automatically generated">
            <a:extLst>
              <a:ext uri="{FF2B5EF4-FFF2-40B4-BE49-F238E27FC236}">
                <a16:creationId xmlns:a16="http://schemas.microsoft.com/office/drawing/2014/main" id="{E38AE18D-74B8-4D84-8A53-A0113DBFDB85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>
            <a:alphaModFix amt="65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04" t="6395" r="104" b="3783"/>
          <a:stretch/>
        </p:blipFill>
        <p:spPr>
          <a:xfrm>
            <a:off x="0" y="1"/>
            <a:ext cx="12192000" cy="6898432"/>
          </a:xfrm>
          <a:prstGeom prst="rect">
            <a:avLst/>
          </a:prstGeom>
        </p:spPr>
      </p:pic>
      <p:sp>
        <p:nvSpPr>
          <p:cNvPr id="7" name="Rectangle 6">
            <a:extLst>
              <a:ext uri="{FF2B5EF4-FFF2-40B4-BE49-F238E27FC236}">
                <a16:creationId xmlns:a16="http://schemas.microsoft.com/office/drawing/2014/main" id="{30033EEE-3823-4FA0-9C86-2F8D1358CA62}"/>
              </a:ext>
            </a:extLst>
          </p:cNvPr>
          <p:cNvSpPr/>
          <p:nvPr userDrawn="1"/>
        </p:nvSpPr>
        <p:spPr>
          <a:xfrm>
            <a:off x="361507" y="0"/>
            <a:ext cx="3094074" cy="6858000"/>
          </a:xfrm>
          <a:prstGeom prst="rect">
            <a:avLst/>
          </a:prstGeom>
          <a:solidFill>
            <a:schemeClr val="accent1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8" name="Picture 7" descr="A close up of a sign&#10;&#10;Description automatically generated">
            <a:extLst>
              <a:ext uri="{FF2B5EF4-FFF2-40B4-BE49-F238E27FC236}">
                <a16:creationId xmlns:a16="http://schemas.microsoft.com/office/drawing/2014/main" id="{478F5A8A-81B1-4D06-B15C-B9423E8CC18C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3974" y="337010"/>
            <a:ext cx="1649139" cy="659657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E35F915A-2D65-4403-B6A1-FAFF6BE60787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457202" y="2179674"/>
            <a:ext cx="2870789" cy="2392325"/>
          </a:xfrm>
          <a:noFill/>
          <a:ln>
            <a:noFill/>
          </a:ln>
        </p:spPr>
        <p:txBody>
          <a:bodyPr anchor="b">
            <a:noAutofit/>
          </a:bodyPr>
          <a:lstStyle>
            <a:lvl1pPr algn="l">
              <a:defRPr sz="4000">
                <a:solidFill>
                  <a:schemeClr val="bg1"/>
                </a:solidFill>
                <a:latin typeface="+mn-lt"/>
              </a:defRPr>
            </a:lvl1pPr>
          </a:lstStyle>
          <a:p>
            <a:r>
              <a:rPr lang="en-US"/>
              <a:t>Click to edit Master title or section break</a:t>
            </a:r>
          </a:p>
        </p:txBody>
      </p:sp>
      <p:pic>
        <p:nvPicPr>
          <p:cNvPr id="3" name="Picture 2" descr="Logo, company name&#10;&#10;Description automatically generated">
            <a:extLst>
              <a:ext uri="{FF2B5EF4-FFF2-40B4-BE49-F238E27FC236}">
                <a16:creationId xmlns:a16="http://schemas.microsoft.com/office/drawing/2014/main" id="{3C7C0638-979B-4B0B-B96F-6B859AF7A698}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24294" y="6040073"/>
            <a:ext cx="1060704" cy="6433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6947044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04B7C4E4-2D06-490E-9697-F8F066CE1C1F}"/>
              </a:ext>
            </a:extLst>
          </p:cNvPr>
          <p:cNvSpPr/>
          <p:nvPr userDrawn="1"/>
        </p:nvSpPr>
        <p:spPr>
          <a:xfrm>
            <a:off x="0" y="6017606"/>
            <a:ext cx="12192000" cy="527467"/>
          </a:xfrm>
          <a:prstGeom prst="rect">
            <a:avLst/>
          </a:prstGeom>
          <a:solidFill>
            <a:schemeClr val="accent1"/>
          </a:solidFill>
          <a:ln w="381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8" name="Picture 7" descr="A close up of a sign&#10;&#10;Description automatically generated">
            <a:extLst>
              <a:ext uri="{FF2B5EF4-FFF2-40B4-BE49-F238E27FC236}">
                <a16:creationId xmlns:a16="http://schemas.microsoft.com/office/drawing/2014/main" id="{F140E875-7581-43F3-85AE-4FC91D736F36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97350" y="6062943"/>
            <a:ext cx="997300" cy="398921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399221D3-8348-4325-9C95-16793EEF14CB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712380" y="153230"/>
            <a:ext cx="11121657" cy="751350"/>
          </a:xfrm>
        </p:spPr>
        <p:txBody>
          <a:bodyPr>
            <a:normAutofit/>
          </a:bodyPr>
          <a:lstStyle>
            <a:lvl1pPr algn="l">
              <a:defRPr sz="3600">
                <a:solidFill>
                  <a:schemeClr val="accent1"/>
                </a:solidFill>
                <a:latin typeface="+mn-lt"/>
              </a:defRPr>
            </a:lvl1pPr>
          </a:lstStyle>
          <a:p>
            <a:r>
              <a:rPr lang="en-US"/>
              <a:t>Click to add header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5456EDC-1A10-41B1-8C8A-3A9DA51A432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12380" y="1495651"/>
            <a:ext cx="10623762" cy="4351338"/>
          </a:xfrm>
          <a:prstGeom prst="rect">
            <a:avLst/>
          </a:prstGeom>
        </p:spPr>
        <p:txBody>
          <a:bodyPr/>
          <a:lstStyle>
            <a:lvl1pPr>
              <a:buClr>
                <a:schemeClr val="accent2"/>
              </a:buClr>
              <a:defRPr>
                <a:solidFill>
                  <a:schemeClr val="accent1"/>
                </a:solidFill>
              </a:defRPr>
            </a:lvl1pPr>
            <a:lvl2pPr>
              <a:buClr>
                <a:schemeClr val="accent2"/>
              </a:buClr>
              <a:defRPr>
                <a:solidFill>
                  <a:schemeClr val="accent1"/>
                </a:solidFill>
              </a:defRPr>
            </a:lvl2pPr>
            <a:lvl3pPr>
              <a:buClr>
                <a:schemeClr val="accent2"/>
              </a:buClr>
              <a:defRPr>
                <a:solidFill>
                  <a:schemeClr val="accent1"/>
                </a:solidFill>
              </a:defRPr>
            </a:lvl3pPr>
            <a:lvl4pPr>
              <a:buClr>
                <a:schemeClr val="accent2"/>
              </a:buClr>
              <a:defRPr>
                <a:solidFill>
                  <a:schemeClr val="accent1"/>
                </a:solidFill>
              </a:defRPr>
            </a:lvl4pPr>
            <a:lvl5pPr>
              <a:buClr>
                <a:schemeClr val="accent2"/>
              </a:buClr>
              <a:defRPr>
                <a:solidFill>
                  <a:schemeClr val="accent1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3EF4DB6E-C9F9-D944-B663-9CB9DAF8722D}"/>
              </a:ext>
            </a:extLst>
          </p:cNvPr>
          <p:cNvSpPr/>
          <p:nvPr userDrawn="1"/>
        </p:nvSpPr>
        <p:spPr>
          <a:xfrm>
            <a:off x="0" y="6502622"/>
            <a:ext cx="12192000" cy="123465"/>
          </a:xfrm>
          <a:prstGeom prst="rect">
            <a:avLst/>
          </a:prstGeom>
          <a:solidFill>
            <a:srgbClr val="F1603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0A518B"/>
              </a:solidFill>
            </a:endParaRPr>
          </a:p>
        </p:txBody>
      </p:sp>
      <p:sp>
        <p:nvSpPr>
          <p:cNvPr id="11" name="Footer Placeholder 4">
            <a:extLst>
              <a:ext uri="{FF2B5EF4-FFF2-40B4-BE49-F238E27FC236}">
                <a16:creationId xmlns:a16="http://schemas.microsoft.com/office/drawing/2014/main" id="{68E7FD1F-DB59-1F43-A0E9-971CABD56E09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544338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12" name="Date Placeholder 3">
            <a:extLst>
              <a:ext uri="{FF2B5EF4-FFF2-40B4-BE49-F238E27FC236}">
                <a16:creationId xmlns:a16="http://schemas.microsoft.com/office/drawing/2014/main" id="{1650F9ED-1E1E-254C-8D51-ADB94CF4D0E1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238125" y="6537963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D510E47A-59CC-4DB5-9177-B7907CD5A1CA}" type="datetime1">
              <a:rPr lang="en-US" smtClean="0"/>
              <a:t>4/9/2026</a:t>
            </a:fld>
            <a:endParaRPr lang="en-US"/>
          </a:p>
        </p:txBody>
      </p:sp>
      <p:sp>
        <p:nvSpPr>
          <p:cNvPr id="13" name="Slide Number Placeholder 5">
            <a:extLst>
              <a:ext uri="{FF2B5EF4-FFF2-40B4-BE49-F238E27FC236}">
                <a16:creationId xmlns:a16="http://schemas.microsoft.com/office/drawing/2014/main" id="{C4FED095-2A60-7649-AE12-495DA5A5714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9210675" y="6529126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69C126A4-BD19-47E2-8A0E-0DE1B9D8C925}" type="slidenum">
              <a:rPr lang="en-US" smtClean="0"/>
              <a:pPr/>
              <a:t>‹#›</a:t>
            </a:fld>
            <a:endParaRPr lang="en-US"/>
          </a:p>
        </p:txBody>
      </p:sp>
      <p:pic>
        <p:nvPicPr>
          <p:cNvPr id="5" name="Picture 4" descr="Logo&#10;&#10;Description automatically generated">
            <a:extLst>
              <a:ext uri="{FF2B5EF4-FFF2-40B4-BE49-F238E27FC236}">
                <a16:creationId xmlns:a16="http://schemas.microsoft.com/office/drawing/2014/main" id="{AD25C652-3A12-4692-BB44-8656ED261CEE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88168" y="151883"/>
            <a:ext cx="895947" cy="52880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0152098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8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04B7C4E4-2D06-490E-9697-F8F066CE1C1F}"/>
              </a:ext>
            </a:extLst>
          </p:cNvPr>
          <p:cNvSpPr/>
          <p:nvPr userDrawn="1"/>
        </p:nvSpPr>
        <p:spPr>
          <a:xfrm>
            <a:off x="0" y="6017606"/>
            <a:ext cx="12192000" cy="527467"/>
          </a:xfrm>
          <a:prstGeom prst="rect">
            <a:avLst/>
          </a:prstGeom>
          <a:solidFill>
            <a:schemeClr val="accent1"/>
          </a:solidFill>
          <a:ln w="381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8" name="Picture 7" descr="A close up of a sign&#10;&#10;Description automatically generated">
            <a:extLst>
              <a:ext uri="{FF2B5EF4-FFF2-40B4-BE49-F238E27FC236}">
                <a16:creationId xmlns:a16="http://schemas.microsoft.com/office/drawing/2014/main" id="{F140E875-7581-43F3-85AE-4FC91D736F36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97350" y="6062943"/>
            <a:ext cx="997300" cy="398921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399221D3-8348-4325-9C95-16793EEF14CB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712380" y="153230"/>
            <a:ext cx="11121657" cy="751350"/>
          </a:xfrm>
        </p:spPr>
        <p:txBody>
          <a:bodyPr>
            <a:normAutofit/>
          </a:bodyPr>
          <a:lstStyle>
            <a:lvl1pPr algn="l">
              <a:defRPr sz="3600">
                <a:solidFill>
                  <a:schemeClr val="accent1"/>
                </a:solidFill>
                <a:latin typeface="+mn-lt"/>
              </a:defRPr>
            </a:lvl1pPr>
          </a:lstStyle>
          <a:p>
            <a:r>
              <a:rPr lang="en-US"/>
              <a:t>Click to add header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5456EDC-1A10-41B1-8C8A-3A9DA51A432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12380" y="1495651"/>
            <a:ext cx="10623762" cy="4351338"/>
          </a:xfrm>
          <a:prstGeom prst="rect">
            <a:avLst/>
          </a:prstGeom>
        </p:spPr>
        <p:txBody>
          <a:bodyPr/>
          <a:lstStyle>
            <a:lvl1pPr>
              <a:buClr>
                <a:schemeClr val="accent2"/>
              </a:buClr>
              <a:defRPr>
                <a:solidFill>
                  <a:schemeClr val="accent1"/>
                </a:solidFill>
              </a:defRPr>
            </a:lvl1pPr>
            <a:lvl2pPr>
              <a:buClr>
                <a:schemeClr val="accent2"/>
              </a:buClr>
              <a:defRPr>
                <a:solidFill>
                  <a:schemeClr val="accent1"/>
                </a:solidFill>
              </a:defRPr>
            </a:lvl2pPr>
            <a:lvl3pPr>
              <a:buClr>
                <a:schemeClr val="accent2"/>
              </a:buClr>
              <a:defRPr>
                <a:solidFill>
                  <a:schemeClr val="accent1"/>
                </a:solidFill>
              </a:defRPr>
            </a:lvl3pPr>
            <a:lvl4pPr>
              <a:buClr>
                <a:schemeClr val="accent2"/>
              </a:buClr>
              <a:defRPr>
                <a:solidFill>
                  <a:schemeClr val="accent1"/>
                </a:solidFill>
              </a:defRPr>
            </a:lvl4pPr>
            <a:lvl5pPr>
              <a:buClr>
                <a:schemeClr val="accent2"/>
              </a:buClr>
              <a:defRPr>
                <a:solidFill>
                  <a:schemeClr val="accent1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D5EBFA53-3D67-304C-8BAB-F461F2DE5244}"/>
              </a:ext>
            </a:extLst>
          </p:cNvPr>
          <p:cNvSpPr/>
          <p:nvPr userDrawn="1"/>
        </p:nvSpPr>
        <p:spPr>
          <a:xfrm>
            <a:off x="0" y="6502622"/>
            <a:ext cx="12192000" cy="123465"/>
          </a:xfrm>
          <a:prstGeom prst="rect">
            <a:avLst/>
          </a:prstGeom>
          <a:solidFill>
            <a:srgbClr val="F1603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0A518B"/>
              </a:solidFill>
            </a:endParaRPr>
          </a:p>
        </p:txBody>
      </p:sp>
      <p:sp>
        <p:nvSpPr>
          <p:cNvPr id="11" name="Footer Placeholder 4">
            <a:extLst>
              <a:ext uri="{FF2B5EF4-FFF2-40B4-BE49-F238E27FC236}">
                <a16:creationId xmlns:a16="http://schemas.microsoft.com/office/drawing/2014/main" id="{E08215F0-AC27-C64F-9348-60129EF4301B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544338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12" name="Date Placeholder 3">
            <a:extLst>
              <a:ext uri="{FF2B5EF4-FFF2-40B4-BE49-F238E27FC236}">
                <a16:creationId xmlns:a16="http://schemas.microsoft.com/office/drawing/2014/main" id="{0112C45B-F787-7C43-BB07-B21494642665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238125" y="6537963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5BC270C3-A6F0-4175-A9F9-F78A741A11FF}" type="datetime1">
              <a:rPr lang="en-US" smtClean="0"/>
              <a:t>4/9/2026</a:t>
            </a:fld>
            <a:endParaRPr lang="en-US"/>
          </a:p>
        </p:txBody>
      </p:sp>
      <p:sp>
        <p:nvSpPr>
          <p:cNvPr id="13" name="Slide Number Placeholder 5">
            <a:extLst>
              <a:ext uri="{FF2B5EF4-FFF2-40B4-BE49-F238E27FC236}">
                <a16:creationId xmlns:a16="http://schemas.microsoft.com/office/drawing/2014/main" id="{4FB4E1D8-148E-BB46-8227-70333E5A731A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9210675" y="6529126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69C126A4-BD19-47E2-8A0E-0DE1B9D8C925}" type="slidenum">
              <a:rPr lang="en-US" smtClean="0"/>
              <a:pPr/>
              <a:t>‹#›</a:t>
            </a:fld>
            <a:endParaRPr lang="en-US"/>
          </a:p>
        </p:txBody>
      </p:sp>
      <p:pic>
        <p:nvPicPr>
          <p:cNvPr id="4" name="Picture 3" descr="Logo&#10;&#10;Description automatically generated">
            <a:extLst>
              <a:ext uri="{FF2B5EF4-FFF2-40B4-BE49-F238E27FC236}">
                <a16:creationId xmlns:a16="http://schemas.microsoft.com/office/drawing/2014/main" id="{F67056E4-3E14-4ED3-85AB-955E33A8DA47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88168" y="151883"/>
            <a:ext cx="895947" cy="52880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0177518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04B7C4E4-2D06-490E-9697-F8F066CE1C1F}"/>
              </a:ext>
            </a:extLst>
          </p:cNvPr>
          <p:cNvSpPr/>
          <p:nvPr userDrawn="1"/>
        </p:nvSpPr>
        <p:spPr>
          <a:xfrm>
            <a:off x="0" y="6017606"/>
            <a:ext cx="12192000" cy="527467"/>
          </a:xfrm>
          <a:prstGeom prst="rect">
            <a:avLst/>
          </a:prstGeom>
          <a:solidFill>
            <a:schemeClr val="accent1"/>
          </a:solidFill>
          <a:ln w="381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8" name="Picture 7" descr="A close up of a sign&#10;&#10;Description automatically generated">
            <a:extLst>
              <a:ext uri="{FF2B5EF4-FFF2-40B4-BE49-F238E27FC236}">
                <a16:creationId xmlns:a16="http://schemas.microsoft.com/office/drawing/2014/main" id="{F140E875-7581-43F3-85AE-4FC91D736F36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97350" y="6062943"/>
            <a:ext cx="997300" cy="398921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399221D3-8348-4325-9C95-16793EEF14CB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712380" y="153230"/>
            <a:ext cx="11121657" cy="751350"/>
          </a:xfrm>
        </p:spPr>
        <p:txBody>
          <a:bodyPr>
            <a:normAutofit/>
          </a:bodyPr>
          <a:lstStyle>
            <a:lvl1pPr algn="l">
              <a:defRPr sz="3600">
                <a:solidFill>
                  <a:schemeClr val="accent1"/>
                </a:solidFill>
                <a:latin typeface="+mn-lt"/>
              </a:defRPr>
            </a:lvl1pPr>
          </a:lstStyle>
          <a:p>
            <a:r>
              <a:rPr lang="en-US"/>
              <a:t>Click to add header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5456EDC-1A10-41B1-8C8A-3A9DA51A432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12380" y="1285424"/>
            <a:ext cx="5383620" cy="4351338"/>
          </a:xfrm>
          <a:prstGeom prst="rect">
            <a:avLst/>
          </a:prstGeom>
        </p:spPr>
        <p:txBody>
          <a:bodyPr/>
          <a:lstStyle>
            <a:lvl1pPr>
              <a:buClr>
                <a:schemeClr val="accent2"/>
              </a:buClr>
              <a:defRPr>
                <a:solidFill>
                  <a:schemeClr val="accent1"/>
                </a:solidFill>
              </a:defRPr>
            </a:lvl1pPr>
            <a:lvl2pPr>
              <a:buClr>
                <a:schemeClr val="accent2"/>
              </a:buClr>
              <a:defRPr>
                <a:solidFill>
                  <a:schemeClr val="accent1"/>
                </a:solidFill>
              </a:defRPr>
            </a:lvl2pPr>
            <a:lvl3pPr>
              <a:buClr>
                <a:schemeClr val="accent2"/>
              </a:buClr>
              <a:defRPr>
                <a:solidFill>
                  <a:schemeClr val="accent1"/>
                </a:solidFill>
              </a:defRPr>
            </a:lvl3pPr>
            <a:lvl4pPr>
              <a:buClr>
                <a:schemeClr val="accent2"/>
              </a:buClr>
              <a:defRPr>
                <a:solidFill>
                  <a:schemeClr val="accent1"/>
                </a:solidFill>
              </a:defRPr>
            </a:lvl4pPr>
            <a:lvl5pPr>
              <a:buClr>
                <a:schemeClr val="accent2"/>
              </a:buClr>
              <a:defRPr>
                <a:solidFill>
                  <a:schemeClr val="accent1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10" name="Content Placeholder 2">
            <a:extLst>
              <a:ext uri="{FF2B5EF4-FFF2-40B4-BE49-F238E27FC236}">
                <a16:creationId xmlns:a16="http://schemas.microsoft.com/office/drawing/2014/main" id="{ED7E7471-44C5-463E-B019-1DAB8864F308}"/>
              </a:ext>
            </a:extLst>
          </p:cNvPr>
          <p:cNvSpPr>
            <a:spLocks noGrp="1"/>
          </p:cNvSpPr>
          <p:nvPr>
            <p:ph idx="13"/>
          </p:nvPr>
        </p:nvSpPr>
        <p:spPr>
          <a:xfrm>
            <a:off x="6450417" y="1304642"/>
            <a:ext cx="5383620" cy="4351338"/>
          </a:xfrm>
          <a:prstGeom prst="rect">
            <a:avLst/>
          </a:prstGeom>
        </p:spPr>
        <p:txBody>
          <a:bodyPr/>
          <a:lstStyle>
            <a:lvl1pPr>
              <a:buClr>
                <a:schemeClr val="accent2"/>
              </a:buClr>
              <a:defRPr>
                <a:solidFill>
                  <a:schemeClr val="accent1"/>
                </a:solidFill>
              </a:defRPr>
            </a:lvl1pPr>
            <a:lvl2pPr>
              <a:buClr>
                <a:schemeClr val="accent2"/>
              </a:buClr>
              <a:defRPr>
                <a:solidFill>
                  <a:schemeClr val="accent1"/>
                </a:solidFill>
              </a:defRPr>
            </a:lvl2pPr>
            <a:lvl3pPr>
              <a:buClr>
                <a:schemeClr val="accent2"/>
              </a:buClr>
              <a:defRPr>
                <a:solidFill>
                  <a:schemeClr val="accent1"/>
                </a:solidFill>
              </a:defRPr>
            </a:lvl3pPr>
            <a:lvl4pPr>
              <a:buClr>
                <a:schemeClr val="accent2"/>
              </a:buClr>
              <a:defRPr>
                <a:solidFill>
                  <a:schemeClr val="accent1"/>
                </a:solidFill>
              </a:defRPr>
            </a:lvl4pPr>
            <a:lvl5pPr>
              <a:buClr>
                <a:schemeClr val="accent2"/>
              </a:buClr>
              <a:defRPr>
                <a:solidFill>
                  <a:schemeClr val="accent1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B4ABE558-DBB8-C64A-B51B-A8140EAB3C38}"/>
              </a:ext>
            </a:extLst>
          </p:cNvPr>
          <p:cNvSpPr/>
          <p:nvPr userDrawn="1"/>
        </p:nvSpPr>
        <p:spPr>
          <a:xfrm>
            <a:off x="0" y="6502622"/>
            <a:ext cx="12192000" cy="123465"/>
          </a:xfrm>
          <a:prstGeom prst="rect">
            <a:avLst/>
          </a:prstGeom>
          <a:solidFill>
            <a:srgbClr val="F1603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0A518B"/>
              </a:solidFill>
            </a:endParaRPr>
          </a:p>
        </p:txBody>
      </p:sp>
      <p:sp>
        <p:nvSpPr>
          <p:cNvPr id="12" name="Footer Placeholder 4">
            <a:extLst>
              <a:ext uri="{FF2B5EF4-FFF2-40B4-BE49-F238E27FC236}">
                <a16:creationId xmlns:a16="http://schemas.microsoft.com/office/drawing/2014/main" id="{520D4E2B-309B-AC4B-967F-9B15C61CC148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544338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13" name="Date Placeholder 3">
            <a:extLst>
              <a:ext uri="{FF2B5EF4-FFF2-40B4-BE49-F238E27FC236}">
                <a16:creationId xmlns:a16="http://schemas.microsoft.com/office/drawing/2014/main" id="{83D23F3C-8686-ED41-A69E-216B386B960B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238125" y="6537963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0B4C935D-47C6-400C-82FC-32004D70E6C1}" type="datetime1">
              <a:rPr lang="en-US" smtClean="0"/>
              <a:t>4/9/2026</a:t>
            </a:fld>
            <a:endParaRPr lang="en-US"/>
          </a:p>
        </p:txBody>
      </p:sp>
      <p:sp>
        <p:nvSpPr>
          <p:cNvPr id="14" name="Slide Number Placeholder 5">
            <a:extLst>
              <a:ext uri="{FF2B5EF4-FFF2-40B4-BE49-F238E27FC236}">
                <a16:creationId xmlns:a16="http://schemas.microsoft.com/office/drawing/2014/main" id="{BD27DAC6-0C5E-194D-B398-62D21A93A670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9210675" y="6529126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69C126A4-BD19-47E2-8A0E-0DE1B9D8C925}" type="slidenum">
              <a:rPr lang="en-US" smtClean="0"/>
              <a:pPr/>
              <a:t>‹#›</a:t>
            </a:fld>
            <a:endParaRPr lang="en-US"/>
          </a:p>
        </p:txBody>
      </p:sp>
      <p:pic>
        <p:nvPicPr>
          <p:cNvPr id="4" name="Picture 3" descr="Logo&#10;&#10;Description automatically generated">
            <a:extLst>
              <a:ext uri="{FF2B5EF4-FFF2-40B4-BE49-F238E27FC236}">
                <a16:creationId xmlns:a16="http://schemas.microsoft.com/office/drawing/2014/main" id="{95EFC259-BBAE-4DA5-B848-4DB59354A876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88168" y="151883"/>
            <a:ext cx="895947" cy="52880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8847652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04B7C4E4-2D06-490E-9697-F8F066CE1C1F}"/>
              </a:ext>
            </a:extLst>
          </p:cNvPr>
          <p:cNvSpPr/>
          <p:nvPr userDrawn="1"/>
        </p:nvSpPr>
        <p:spPr>
          <a:xfrm>
            <a:off x="0" y="6017606"/>
            <a:ext cx="12192000" cy="527467"/>
          </a:xfrm>
          <a:prstGeom prst="rect">
            <a:avLst/>
          </a:prstGeom>
          <a:solidFill>
            <a:schemeClr val="accent1"/>
          </a:solidFill>
          <a:ln w="381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8" name="Picture 7" descr="A close up of a sign&#10;&#10;Description automatically generated">
            <a:extLst>
              <a:ext uri="{FF2B5EF4-FFF2-40B4-BE49-F238E27FC236}">
                <a16:creationId xmlns:a16="http://schemas.microsoft.com/office/drawing/2014/main" id="{F140E875-7581-43F3-85AE-4FC91D736F36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97350" y="6062943"/>
            <a:ext cx="997300" cy="398921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399221D3-8348-4325-9C95-16793EEF14CB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712380" y="153230"/>
            <a:ext cx="11121657" cy="751350"/>
          </a:xfrm>
        </p:spPr>
        <p:txBody>
          <a:bodyPr>
            <a:normAutofit/>
          </a:bodyPr>
          <a:lstStyle>
            <a:lvl1pPr algn="l">
              <a:defRPr sz="3600">
                <a:solidFill>
                  <a:schemeClr val="accent1"/>
                </a:solidFill>
                <a:latin typeface="+mn-lt"/>
              </a:defRPr>
            </a:lvl1pPr>
          </a:lstStyle>
          <a:p>
            <a:r>
              <a:rPr lang="en-US"/>
              <a:t>Click to add header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5456EDC-1A10-41B1-8C8A-3A9DA51A432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12380" y="1285424"/>
            <a:ext cx="5383620" cy="4351338"/>
          </a:xfrm>
          <a:prstGeom prst="rect">
            <a:avLst/>
          </a:prstGeom>
        </p:spPr>
        <p:txBody>
          <a:bodyPr/>
          <a:lstStyle>
            <a:lvl1pPr>
              <a:buClr>
                <a:schemeClr val="accent2"/>
              </a:buClr>
              <a:defRPr>
                <a:solidFill>
                  <a:schemeClr val="accent1"/>
                </a:solidFill>
              </a:defRPr>
            </a:lvl1pPr>
            <a:lvl2pPr>
              <a:buClr>
                <a:schemeClr val="accent2"/>
              </a:buClr>
              <a:defRPr>
                <a:solidFill>
                  <a:schemeClr val="accent1"/>
                </a:solidFill>
              </a:defRPr>
            </a:lvl2pPr>
            <a:lvl3pPr>
              <a:buClr>
                <a:schemeClr val="accent2"/>
              </a:buClr>
              <a:defRPr>
                <a:solidFill>
                  <a:schemeClr val="accent1"/>
                </a:solidFill>
              </a:defRPr>
            </a:lvl3pPr>
            <a:lvl4pPr>
              <a:buClr>
                <a:schemeClr val="accent2"/>
              </a:buClr>
              <a:defRPr>
                <a:solidFill>
                  <a:schemeClr val="accent1"/>
                </a:solidFill>
              </a:defRPr>
            </a:lvl4pPr>
            <a:lvl5pPr>
              <a:buClr>
                <a:schemeClr val="accent2"/>
              </a:buClr>
              <a:defRPr>
                <a:solidFill>
                  <a:schemeClr val="accent1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0F97521C-1BCE-4078-A60B-0FB9F0B5528E}"/>
              </a:ext>
            </a:extLst>
          </p:cNvPr>
          <p:cNvSpPr/>
          <p:nvPr userDrawn="1"/>
        </p:nvSpPr>
        <p:spPr>
          <a:xfrm>
            <a:off x="6428096" y="1285424"/>
            <a:ext cx="5405941" cy="4351338"/>
          </a:xfrm>
          <a:prstGeom prst="rect">
            <a:avLst/>
          </a:prstGeom>
          <a:solidFill>
            <a:schemeClr val="accent1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Text Placeholder 9">
            <a:extLst>
              <a:ext uri="{FF2B5EF4-FFF2-40B4-BE49-F238E27FC236}">
                <a16:creationId xmlns:a16="http://schemas.microsoft.com/office/drawing/2014/main" id="{4B1717F6-064F-44CB-A093-DF09DFF51A7D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6428097" y="1285424"/>
            <a:ext cx="538362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204B5868-DFC4-1A43-8743-6E68BA4257B7}"/>
              </a:ext>
            </a:extLst>
          </p:cNvPr>
          <p:cNvSpPr/>
          <p:nvPr userDrawn="1"/>
        </p:nvSpPr>
        <p:spPr>
          <a:xfrm>
            <a:off x="0" y="6502622"/>
            <a:ext cx="12192000" cy="123465"/>
          </a:xfrm>
          <a:prstGeom prst="rect">
            <a:avLst/>
          </a:prstGeom>
          <a:solidFill>
            <a:srgbClr val="F1603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0A518B"/>
              </a:solidFill>
            </a:endParaRPr>
          </a:p>
        </p:txBody>
      </p:sp>
      <p:sp>
        <p:nvSpPr>
          <p:cNvPr id="14" name="Footer Placeholder 4">
            <a:extLst>
              <a:ext uri="{FF2B5EF4-FFF2-40B4-BE49-F238E27FC236}">
                <a16:creationId xmlns:a16="http://schemas.microsoft.com/office/drawing/2014/main" id="{32ECF530-48E5-5848-B2E1-9BC081B0DFB1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544338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15" name="Date Placeholder 3">
            <a:extLst>
              <a:ext uri="{FF2B5EF4-FFF2-40B4-BE49-F238E27FC236}">
                <a16:creationId xmlns:a16="http://schemas.microsoft.com/office/drawing/2014/main" id="{0496040E-53E8-4343-B8A6-5CD8977655D2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238125" y="6537963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03EE3895-C4BD-4054-8665-83E58B553405}" type="datetime1">
              <a:rPr lang="en-US" smtClean="0"/>
              <a:t>4/9/2026</a:t>
            </a:fld>
            <a:endParaRPr lang="en-US"/>
          </a:p>
        </p:txBody>
      </p:sp>
      <p:sp>
        <p:nvSpPr>
          <p:cNvPr id="16" name="Slide Number Placeholder 5">
            <a:extLst>
              <a:ext uri="{FF2B5EF4-FFF2-40B4-BE49-F238E27FC236}">
                <a16:creationId xmlns:a16="http://schemas.microsoft.com/office/drawing/2014/main" id="{401EF5C9-4012-EE46-BB4E-52AD584C52A5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9210675" y="6529126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69C126A4-BD19-47E2-8A0E-0DE1B9D8C925}" type="slidenum">
              <a:rPr lang="en-US" smtClean="0"/>
              <a:pPr/>
              <a:t>‹#›</a:t>
            </a:fld>
            <a:endParaRPr lang="en-US"/>
          </a:p>
        </p:txBody>
      </p:sp>
      <p:pic>
        <p:nvPicPr>
          <p:cNvPr id="4" name="Picture 3" descr="Logo&#10;&#10;Description automatically generated">
            <a:extLst>
              <a:ext uri="{FF2B5EF4-FFF2-40B4-BE49-F238E27FC236}">
                <a16:creationId xmlns:a16="http://schemas.microsoft.com/office/drawing/2014/main" id="{B82200EE-224B-415F-A726-90C5CBB2F8E8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88168" y="151883"/>
            <a:ext cx="895947" cy="52880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87929098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04B7C4E4-2D06-490E-9697-F8F066CE1C1F}"/>
              </a:ext>
            </a:extLst>
          </p:cNvPr>
          <p:cNvSpPr/>
          <p:nvPr userDrawn="1"/>
        </p:nvSpPr>
        <p:spPr>
          <a:xfrm>
            <a:off x="0" y="6017606"/>
            <a:ext cx="12192000" cy="527467"/>
          </a:xfrm>
          <a:prstGeom prst="rect">
            <a:avLst/>
          </a:prstGeom>
          <a:solidFill>
            <a:schemeClr val="accent1"/>
          </a:solidFill>
          <a:ln w="381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8" name="Picture 7" descr="A close up of a sign&#10;&#10;Description automatically generated">
            <a:extLst>
              <a:ext uri="{FF2B5EF4-FFF2-40B4-BE49-F238E27FC236}">
                <a16:creationId xmlns:a16="http://schemas.microsoft.com/office/drawing/2014/main" id="{F140E875-7581-43F3-85AE-4FC91D736F36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97350" y="6062943"/>
            <a:ext cx="997300" cy="398921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399221D3-8348-4325-9C95-16793EEF14CB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712380" y="153230"/>
            <a:ext cx="11121657" cy="751350"/>
          </a:xfrm>
        </p:spPr>
        <p:txBody>
          <a:bodyPr>
            <a:normAutofit/>
          </a:bodyPr>
          <a:lstStyle>
            <a:lvl1pPr algn="l">
              <a:defRPr sz="3600">
                <a:solidFill>
                  <a:schemeClr val="accent1"/>
                </a:solidFill>
                <a:latin typeface="+mn-lt"/>
              </a:defRPr>
            </a:lvl1pPr>
          </a:lstStyle>
          <a:p>
            <a:r>
              <a:rPr lang="en-US"/>
              <a:t>Click to add header</a:t>
            </a: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1E0729C3-ACF1-4E41-B822-FC5A03165595}"/>
              </a:ext>
            </a:extLst>
          </p:cNvPr>
          <p:cNvSpPr/>
          <p:nvPr userDrawn="1"/>
        </p:nvSpPr>
        <p:spPr>
          <a:xfrm>
            <a:off x="333375" y="3223527"/>
            <a:ext cx="2200275" cy="447675"/>
          </a:xfrm>
          <a:prstGeom prst="rect">
            <a:avLst/>
          </a:prstGeom>
          <a:solidFill>
            <a:schemeClr val="accent1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3C630556-1203-444D-9406-8EE318B5B62D}"/>
              </a:ext>
            </a:extLst>
          </p:cNvPr>
          <p:cNvSpPr/>
          <p:nvPr userDrawn="1"/>
        </p:nvSpPr>
        <p:spPr>
          <a:xfrm>
            <a:off x="2643187" y="3223527"/>
            <a:ext cx="2200275" cy="447675"/>
          </a:xfrm>
          <a:prstGeom prst="rect">
            <a:avLst/>
          </a:prstGeom>
          <a:solidFill>
            <a:schemeClr val="accent1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915910CA-54F1-4812-905F-477F1B94A069}"/>
              </a:ext>
            </a:extLst>
          </p:cNvPr>
          <p:cNvSpPr/>
          <p:nvPr userDrawn="1"/>
        </p:nvSpPr>
        <p:spPr>
          <a:xfrm>
            <a:off x="4952999" y="3223527"/>
            <a:ext cx="2200275" cy="447675"/>
          </a:xfrm>
          <a:prstGeom prst="rect">
            <a:avLst/>
          </a:prstGeom>
          <a:solidFill>
            <a:schemeClr val="accent1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1312D5BA-B9DC-4C3A-8F29-0221C1A88107}"/>
              </a:ext>
            </a:extLst>
          </p:cNvPr>
          <p:cNvSpPr/>
          <p:nvPr userDrawn="1"/>
        </p:nvSpPr>
        <p:spPr>
          <a:xfrm>
            <a:off x="7262811" y="3223527"/>
            <a:ext cx="2200275" cy="447675"/>
          </a:xfrm>
          <a:prstGeom prst="rect">
            <a:avLst/>
          </a:prstGeom>
          <a:solidFill>
            <a:schemeClr val="accent1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8DFE10E2-8D3B-4767-B6E0-27F1C0B4C047}"/>
              </a:ext>
            </a:extLst>
          </p:cNvPr>
          <p:cNvSpPr/>
          <p:nvPr userDrawn="1"/>
        </p:nvSpPr>
        <p:spPr>
          <a:xfrm>
            <a:off x="9572623" y="3223291"/>
            <a:ext cx="2200275" cy="447675"/>
          </a:xfrm>
          <a:prstGeom prst="rect">
            <a:avLst/>
          </a:prstGeom>
          <a:solidFill>
            <a:schemeClr val="accent1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15" name="Straight Connector 14">
            <a:extLst>
              <a:ext uri="{FF2B5EF4-FFF2-40B4-BE49-F238E27FC236}">
                <a16:creationId xmlns:a16="http://schemas.microsoft.com/office/drawing/2014/main" id="{266C6169-6835-4943-80F4-23BCECDD3F07}"/>
              </a:ext>
            </a:extLst>
          </p:cNvPr>
          <p:cNvCxnSpPr>
            <a:cxnSpLocks/>
          </p:cNvCxnSpPr>
          <p:nvPr userDrawn="1"/>
        </p:nvCxnSpPr>
        <p:spPr>
          <a:xfrm flipH="1" flipV="1">
            <a:off x="1428749" y="2390136"/>
            <a:ext cx="4763" cy="747027"/>
          </a:xfrm>
          <a:prstGeom prst="line">
            <a:avLst/>
          </a:prstGeom>
          <a:ln w="50800" cap="rnd">
            <a:solidFill>
              <a:schemeClr val="accent2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Straight Connector 15">
            <a:extLst>
              <a:ext uri="{FF2B5EF4-FFF2-40B4-BE49-F238E27FC236}">
                <a16:creationId xmlns:a16="http://schemas.microsoft.com/office/drawing/2014/main" id="{D2E6F3C4-95C1-49A1-8C1A-8B07DC3E6F2A}"/>
              </a:ext>
            </a:extLst>
          </p:cNvPr>
          <p:cNvCxnSpPr>
            <a:cxnSpLocks/>
          </p:cNvCxnSpPr>
          <p:nvPr userDrawn="1"/>
        </p:nvCxnSpPr>
        <p:spPr>
          <a:xfrm flipH="1" flipV="1">
            <a:off x="3736180" y="3681599"/>
            <a:ext cx="4763" cy="747027"/>
          </a:xfrm>
          <a:prstGeom prst="line">
            <a:avLst/>
          </a:prstGeom>
          <a:ln w="50800" cap="rnd">
            <a:solidFill>
              <a:schemeClr val="accent2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Straight Connector 16">
            <a:extLst>
              <a:ext uri="{FF2B5EF4-FFF2-40B4-BE49-F238E27FC236}">
                <a16:creationId xmlns:a16="http://schemas.microsoft.com/office/drawing/2014/main" id="{7E8C7092-4FAF-491B-95F5-3A72870FA8DD}"/>
              </a:ext>
            </a:extLst>
          </p:cNvPr>
          <p:cNvCxnSpPr>
            <a:cxnSpLocks/>
          </p:cNvCxnSpPr>
          <p:nvPr userDrawn="1"/>
        </p:nvCxnSpPr>
        <p:spPr>
          <a:xfrm flipH="1" flipV="1">
            <a:off x="6048373" y="2390135"/>
            <a:ext cx="4763" cy="747027"/>
          </a:xfrm>
          <a:prstGeom prst="line">
            <a:avLst/>
          </a:prstGeom>
          <a:ln w="50800" cap="rnd">
            <a:solidFill>
              <a:schemeClr val="accent2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>
            <a:extLst>
              <a:ext uri="{FF2B5EF4-FFF2-40B4-BE49-F238E27FC236}">
                <a16:creationId xmlns:a16="http://schemas.microsoft.com/office/drawing/2014/main" id="{B3C78854-7097-4280-ABBA-C6320921F609}"/>
              </a:ext>
            </a:extLst>
          </p:cNvPr>
          <p:cNvCxnSpPr>
            <a:cxnSpLocks/>
          </p:cNvCxnSpPr>
          <p:nvPr userDrawn="1"/>
        </p:nvCxnSpPr>
        <p:spPr>
          <a:xfrm flipH="1" flipV="1">
            <a:off x="8336753" y="3681598"/>
            <a:ext cx="4763" cy="747027"/>
          </a:xfrm>
          <a:prstGeom prst="line">
            <a:avLst/>
          </a:prstGeom>
          <a:ln w="50800" cap="rnd">
            <a:solidFill>
              <a:schemeClr val="accent2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Straight Connector 18">
            <a:extLst>
              <a:ext uri="{FF2B5EF4-FFF2-40B4-BE49-F238E27FC236}">
                <a16:creationId xmlns:a16="http://schemas.microsoft.com/office/drawing/2014/main" id="{A0C4280E-0FDC-4BFA-9394-244BF06A903F}"/>
              </a:ext>
            </a:extLst>
          </p:cNvPr>
          <p:cNvCxnSpPr>
            <a:cxnSpLocks/>
          </p:cNvCxnSpPr>
          <p:nvPr userDrawn="1"/>
        </p:nvCxnSpPr>
        <p:spPr>
          <a:xfrm flipH="1" flipV="1">
            <a:off x="10563224" y="2390134"/>
            <a:ext cx="4763" cy="747027"/>
          </a:xfrm>
          <a:prstGeom prst="line">
            <a:avLst/>
          </a:prstGeom>
          <a:ln w="50800" cap="rnd">
            <a:solidFill>
              <a:schemeClr val="accent2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" name="Rectangle 19">
            <a:extLst>
              <a:ext uri="{FF2B5EF4-FFF2-40B4-BE49-F238E27FC236}">
                <a16:creationId xmlns:a16="http://schemas.microsoft.com/office/drawing/2014/main" id="{0DA5B326-4BC0-484C-8A52-EB4943337D62}"/>
              </a:ext>
            </a:extLst>
          </p:cNvPr>
          <p:cNvSpPr/>
          <p:nvPr userDrawn="1"/>
        </p:nvSpPr>
        <p:spPr>
          <a:xfrm>
            <a:off x="0" y="6502622"/>
            <a:ext cx="12192000" cy="123465"/>
          </a:xfrm>
          <a:prstGeom prst="rect">
            <a:avLst/>
          </a:prstGeom>
          <a:solidFill>
            <a:srgbClr val="F1603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0A518B"/>
              </a:solidFill>
            </a:endParaRPr>
          </a:p>
        </p:txBody>
      </p:sp>
      <p:sp>
        <p:nvSpPr>
          <p:cNvPr id="21" name="Footer Placeholder 4">
            <a:extLst>
              <a:ext uri="{FF2B5EF4-FFF2-40B4-BE49-F238E27FC236}">
                <a16:creationId xmlns:a16="http://schemas.microsoft.com/office/drawing/2014/main" id="{4142F996-DE7C-3E47-BA8A-BBC00F96DD25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544338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22" name="Date Placeholder 3">
            <a:extLst>
              <a:ext uri="{FF2B5EF4-FFF2-40B4-BE49-F238E27FC236}">
                <a16:creationId xmlns:a16="http://schemas.microsoft.com/office/drawing/2014/main" id="{974DC2DB-1F0B-0942-9E0D-4F8920E6092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238125" y="6537963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821B06AC-71E2-4E26-A6A9-AC933CAF0F4C}" type="datetime1">
              <a:rPr lang="en-US" smtClean="0"/>
              <a:t>4/9/2026</a:t>
            </a:fld>
            <a:endParaRPr lang="en-US"/>
          </a:p>
        </p:txBody>
      </p:sp>
      <p:sp>
        <p:nvSpPr>
          <p:cNvPr id="23" name="Slide Number Placeholder 5">
            <a:extLst>
              <a:ext uri="{FF2B5EF4-FFF2-40B4-BE49-F238E27FC236}">
                <a16:creationId xmlns:a16="http://schemas.microsoft.com/office/drawing/2014/main" id="{2B05FB37-2E5D-9D48-A9B7-C9217B4502DA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9210675" y="6529126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69C126A4-BD19-47E2-8A0E-0DE1B9D8C925}" type="slidenum">
              <a:rPr lang="en-US" smtClean="0"/>
              <a:pPr/>
              <a:t>‹#›</a:t>
            </a:fld>
            <a:endParaRPr lang="en-US"/>
          </a:p>
        </p:txBody>
      </p:sp>
      <p:pic>
        <p:nvPicPr>
          <p:cNvPr id="3" name="Picture 2" descr="Logo&#10;&#10;Description automatically generated">
            <a:extLst>
              <a:ext uri="{FF2B5EF4-FFF2-40B4-BE49-F238E27FC236}">
                <a16:creationId xmlns:a16="http://schemas.microsoft.com/office/drawing/2014/main" id="{9917D098-5A09-4869-B309-8E88CBD6B8E6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88168" y="151883"/>
            <a:ext cx="895947" cy="52880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57940329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5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04B7C4E4-2D06-490E-9697-F8F066CE1C1F}"/>
              </a:ext>
            </a:extLst>
          </p:cNvPr>
          <p:cNvSpPr/>
          <p:nvPr userDrawn="1"/>
        </p:nvSpPr>
        <p:spPr>
          <a:xfrm>
            <a:off x="0" y="6017606"/>
            <a:ext cx="12192000" cy="527467"/>
          </a:xfrm>
          <a:prstGeom prst="rect">
            <a:avLst/>
          </a:prstGeom>
          <a:solidFill>
            <a:schemeClr val="accent1"/>
          </a:solidFill>
          <a:ln w="381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8" name="Picture 7" descr="A close up of a sign&#10;&#10;Description automatically generated">
            <a:extLst>
              <a:ext uri="{FF2B5EF4-FFF2-40B4-BE49-F238E27FC236}">
                <a16:creationId xmlns:a16="http://schemas.microsoft.com/office/drawing/2014/main" id="{F140E875-7581-43F3-85AE-4FC91D736F36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97350" y="6062943"/>
            <a:ext cx="997300" cy="398921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399221D3-8348-4325-9C95-16793EEF14CB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712380" y="153230"/>
            <a:ext cx="11121657" cy="751350"/>
          </a:xfrm>
        </p:spPr>
        <p:txBody>
          <a:bodyPr>
            <a:normAutofit/>
          </a:bodyPr>
          <a:lstStyle>
            <a:lvl1pPr algn="l">
              <a:defRPr sz="3600">
                <a:solidFill>
                  <a:schemeClr val="accent1"/>
                </a:solidFill>
                <a:latin typeface="+mn-lt"/>
              </a:defRPr>
            </a:lvl1pPr>
          </a:lstStyle>
          <a:p>
            <a:r>
              <a:rPr lang="en-US"/>
              <a:t>Click to add header</a:t>
            </a: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52A689B4-7CB5-4150-A72A-0CECA6C94C1B}"/>
              </a:ext>
            </a:extLst>
          </p:cNvPr>
          <p:cNvSpPr/>
          <p:nvPr userDrawn="1"/>
        </p:nvSpPr>
        <p:spPr>
          <a:xfrm>
            <a:off x="712381" y="1239202"/>
            <a:ext cx="4557159" cy="1967024"/>
          </a:xfrm>
          <a:prstGeom prst="rect">
            <a:avLst/>
          </a:prstGeom>
          <a:solidFill>
            <a:schemeClr val="bg1"/>
          </a:solidFill>
          <a:ln w="28575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6C30B6CA-CF8E-4672-850C-BD70C9603821}"/>
              </a:ext>
            </a:extLst>
          </p:cNvPr>
          <p:cNvSpPr/>
          <p:nvPr userDrawn="1"/>
        </p:nvSpPr>
        <p:spPr>
          <a:xfrm>
            <a:off x="712380" y="3728614"/>
            <a:ext cx="4557159" cy="1967024"/>
          </a:xfrm>
          <a:prstGeom prst="rect">
            <a:avLst/>
          </a:prstGeom>
          <a:solidFill>
            <a:schemeClr val="bg1"/>
          </a:solidFill>
          <a:ln w="28575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97DFA0AC-AA6C-48D9-975D-40B547596326}"/>
              </a:ext>
            </a:extLst>
          </p:cNvPr>
          <p:cNvSpPr/>
          <p:nvPr userDrawn="1"/>
        </p:nvSpPr>
        <p:spPr>
          <a:xfrm>
            <a:off x="6909500" y="1226548"/>
            <a:ext cx="4557159" cy="1967024"/>
          </a:xfrm>
          <a:prstGeom prst="rect">
            <a:avLst/>
          </a:prstGeom>
          <a:solidFill>
            <a:schemeClr val="bg1"/>
          </a:solidFill>
          <a:ln w="28575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2CE3B6A9-6BD0-49EC-BAE1-4EA85B6203D7}"/>
              </a:ext>
            </a:extLst>
          </p:cNvPr>
          <p:cNvSpPr/>
          <p:nvPr userDrawn="1"/>
        </p:nvSpPr>
        <p:spPr>
          <a:xfrm>
            <a:off x="6941734" y="3728614"/>
            <a:ext cx="4557159" cy="1967024"/>
          </a:xfrm>
          <a:prstGeom prst="rect">
            <a:avLst/>
          </a:prstGeom>
          <a:solidFill>
            <a:schemeClr val="bg1"/>
          </a:solidFill>
          <a:ln w="28575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Text Placeholder 12">
            <a:extLst>
              <a:ext uri="{FF2B5EF4-FFF2-40B4-BE49-F238E27FC236}">
                <a16:creationId xmlns:a16="http://schemas.microsoft.com/office/drawing/2014/main" id="{D7ACE795-39A5-44AF-BE69-ACAD8F831018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759538" y="1286467"/>
            <a:ext cx="4462841" cy="1847185"/>
          </a:xfrm>
          <a:prstGeom prst="rect">
            <a:avLst/>
          </a:prstGeom>
        </p:spPr>
        <p:txBody>
          <a:bodyPr/>
          <a:lstStyle>
            <a:lvl1pPr>
              <a:buClr>
                <a:schemeClr val="accent2"/>
              </a:buClr>
              <a:defRPr sz="2400">
                <a:solidFill>
                  <a:schemeClr val="accent1"/>
                </a:solidFill>
              </a:defRPr>
            </a:lvl1pPr>
            <a:lvl2pPr>
              <a:buClr>
                <a:schemeClr val="accent2"/>
              </a:buClr>
              <a:defRPr sz="2000">
                <a:solidFill>
                  <a:schemeClr val="accent1"/>
                </a:solidFill>
              </a:defRPr>
            </a:lvl2pPr>
            <a:lvl3pPr>
              <a:defRPr sz="1800">
                <a:solidFill>
                  <a:schemeClr val="tx2"/>
                </a:solidFill>
              </a:defRPr>
            </a:lvl3pPr>
            <a:lvl4pPr>
              <a:defRPr sz="1600"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</p:txBody>
      </p:sp>
      <p:sp>
        <p:nvSpPr>
          <p:cNvPr id="15" name="Text Placeholder 12">
            <a:extLst>
              <a:ext uri="{FF2B5EF4-FFF2-40B4-BE49-F238E27FC236}">
                <a16:creationId xmlns:a16="http://schemas.microsoft.com/office/drawing/2014/main" id="{D70694BD-2766-4F24-B88E-F6B550AE666B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759537" y="3788533"/>
            <a:ext cx="4462841" cy="1847185"/>
          </a:xfrm>
          <a:prstGeom prst="rect">
            <a:avLst/>
          </a:prstGeom>
        </p:spPr>
        <p:txBody>
          <a:bodyPr/>
          <a:lstStyle>
            <a:lvl1pPr>
              <a:buClr>
                <a:schemeClr val="accent2"/>
              </a:buClr>
              <a:defRPr sz="2400">
                <a:solidFill>
                  <a:schemeClr val="accent1"/>
                </a:solidFill>
              </a:defRPr>
            </a:lvl1pPr>
            <a:lvl2pPr>
              <a:buClr>
                <a:schemeClr val="accent2"/>
              </a:buClr>
              <a:defRPr sz="2000">
                <a:solidFill>
                  <a:schemeClr val="accent1"/>
                </a:solidFill>
              </a:defRPr>
            </a:lvl2pPr>
            <a:lvl3pPr>
              <a:defRPr sz="1800">
                <a:solidFill>
                  <a:schemeClr val="tx2"/>
                </a:solidFill>
              </a:defRPr>
            </a:lvl3pPr>
            <a:lvl4pPr>
              <a:defRPr sz="1600"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</p:txBody>
      </p:sp>
      <p:sp>
        <p:nvSpPr>
          <p:cNvPr id="16" name="Text Placeholder 12">
            <a:extLst>
              <a:ext uri="{FF2B5EF4-FFF2-40B4-BE49-F238E27FC236}">
                <a16:creationId xmlns:a16="http://schemas.microsoft.com/office/drawing/2014/main" id="{1246A60D-83B3-4754-B14D-1E822DFD43F5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6956658" y="1270715"/>
            <a:ext cx="4462841" cy="1847185"/>
          </a:xfrm>
          <a:prstGeom prst="rect">
            <a:avLst/>
          </a:prstGeom>
        </p:spPr>
        <p:txBody>
          <a:bodyPr/>
          <a:lstStyle>
            <a:lvl1pPr>
              <a:buClr>
                <a:schemeClr val="accent2"/>
              </a:buClr>
              <a:defRPr sz="2400">
                <a:solidFill>
                  <a:schemeClr val="accent1"/>
                </a:solidFill>
              </a:defRPr>
            </a:lvl1pPr>
            <a:lvl2pPr>
              <a:buClr>
                <a:schemeClr val="accent2"/>
              </a:buClr>
              <a:defRPr sz="2000">
                <a:solidFill>
                  <a:schemeClr val="accent1"/>
                </a:solidFill>
              </a:defRPr>
            </a:lvl2pPr>
            <a:lvl3pPr>
              <a:defRPr sz="1800">
                <a:solidFill>
                  <a:schemeClr val="tx2"/>
                </a:solidFill>
              </a:defRPr>
            </a:lvl3pPr>
            <a:lvl4pPr>
              <a:defRPr sz="1600"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</p:txBody>
      </p:sp>
      <p:sp>
        <p:nvSpPr>
          <p:cNvPr id="17" name="Text Placeholder 12">
            <a:extLst>
              <a:ext uri="{FF2B5EF4-FFF2-40B4-BE49-F238E27FC236}">
                <a16:creationId xmlns:a16="http://schemas.microsoft.com/office/drawing/2014/main" id="{9C65ADA2-B7F5-41AA-B308-B1E34FA3F68B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>
          <a:xfrm>
            <a:off x="7036051" y="3791366"/>
            <a:ext cx="4462841" cy="1847185"/>
          </a:xfrm>
          <a:prstGeom prst="rect">
            <a:avLst/>
          </a:prstGeom>
        </p:spPr>
        <p:txBody>
          <a:bodyPr/>
          <a:lstStyle>
            <a:lvl1pPr>
              <a:buClr>
                <a:schemeClr val="accent2"/>
              </a:buClr>
              <a:defRPr sz="2400">
                <a:solidFill>
                  <a:schemeClr val="accent1"/>
                </a:solidFill>
              </a:defRPr>
            </a:lvl1pPr>
            <a:lvl2pPr>
              <a:buClr>
                <a:schemeClr val="accent2"/>
              </a:buClr>
              <a:defRPr sz="2000">
                <a:solidFill>
                  <a:schemeClr val="accent1"/>
                </a:solidFill>
              </a:defRPr>
            </a:lvl2pPr>
            <a:lvl3pPr>
              <a:defRPr sz="1800">
                <a:solidFill>
                  <a:schemeClr val="tx2"/>
                </a:solidFill>
              </a:defRPr>
            </a:lvl3pPr>
            <a:lvl4pPr>
              <a:defRPr sz="1600"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2960968C-3F33-C64B-A2A1-E1BACC190A76}"/>
              </a:ext>
            </a:extLst>
          </p:cNvPr>
          <p:cNvSpPr/>
          <p:nvPr userDrawn="1"/>
        </p:nvSpPr>
        <p:spPr>
          <a:xfrm>
            <a:off x="0" y="6502622"/>
            <a:ext cx="12192000" cy="123465"/>
          </a:xfrm>
          <a:prstGeom prst="rect">
            <a:avLst/>
          </a:prstGeom>
          <a:solidFill>
            <a:srgbClr val="F1603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0A518B"/>
              </a:solidFill>
            </a:endParaRPr>
          </a:p>
        </p:txBody>
      </p:sp>
      <p:sp>
        <p:nvSpPr>
          <p:cNvPr id="19" name="Footer Placeholder 4">
            <a:extLst>
              <a:ext uri="{FF2B5EF4-FFF2-40B4-BE49-F238E27FC236}">
                <a16:creationId xmlns:a16="http://schemas.microsoft.com/office/drawing/2014/main" id="{607386F5-F54A-234D-AC30-C50F06D59500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544338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20" name="Date Placeholder 3">
            <a:extLst>
              <a:ext uri="{FF2B5EF4-FFF2-40B4-BE49-F238E27FC236}">
                <a16:creationId xmlns:a16="http://schemas.microsoft.com/office/drawing/2014/main" id="{A01B6C27-68DF-A946-B076-AD57BBA02C63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238125" y="6537963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E640C5A6-CAA2-44A1-A93B-9668661815B8}" type="datetime1">
              <a:rPr lang="en-US" smtClean="0"/>
              <a:t>4/9/2026</a:t>
            </a:fld>
            <a:endParaRPr lang="en-US"/>
          </a:p>
        </p:txBody>
      </p:sp>
      <p:sp>
        <p:nvSpPr>
          <p:cNvPr id="21" name="Slide Number Placeholder 5">
            <a:extLst>
              <a:ext uri="{FF2B5EF4-FFF2-40B4-BE49-F238E27FC236}">
                <a16:creationId xmlns:a16="http://schemas.microsoft.com/office/drawing/2014/main" id="{10949CC2-4815-9040-AE29-DA865A2CF2F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9210675" y="6529126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69C126A4-BD19-47E2-8A0E-0DE1B9D8C925}" type="slidenum">
              <a:rPr lang="en-US" smtClean="0"/>
              <a:pPr/>
              <a:t>‹#›</a:t>
            </a:fld>
            <a:endParaRPr lang="en-US"/>
          </a:p>
        </p:txBody>
      </p:sp>
      <p:pic>
        <p:nvPicPr>
          <p:cNvPr id="3" name="Picture 2" descr="Logo&#10;&#10;Description automatically generated">
            <a:extLst>
              <a:ext uri="{FF2B5EF4-FFF2-40B4-BE49-F238E27FC236}">
                <a16:creationId xmlns:a16="http://schemas.microsoft.com/office/drawing/2014/main" id="{4775AFD9-BEE3-425F-9AB3-3335000DBB4C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88168" y="151883"/>
            <a:ext cx="895947" cy="52880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15751423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04B7C4E4-2D06-490E-9697-F8F066CE1C1F}"/>
              </a:ext>
            </a:extLst>
          </p:cNvPr>
          <p:cNvSpPr/>
          <p:nvPr userDrawn="1"/>
        </p:nvSpPr>
        <p:spPr>
          <a:xfrm>
            <a:off x="0" y="6017606"/>
            <a:ext cx="12192000" cy="527467"/>
          </a:xfrm>
          <a:prstGeom prst="rect">
            <a:avLst/>
          </a:prstGeom>
          <a:solidFill>
            <a:schemeClr val="accent1"/>
          </a:solidFill>
          <a:ln w="381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8" name="Picture 7" descr="A close up of a sign&#10;&#10;Description automatically generated">
            <a:extLst>
              <a:ext uri="{FF2B5EF4-FFF2-40B4-BE49-F238E27FC236}">
                <a16:creationId xmlns:a16="http://schemas.microsoft.com/office/drawing/2014/main" id="{F140E875-7581-43F3-85AE-4FC91D736F36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97350" y="6062943"/>
            <a:ext cx="997300" cy="398921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399221D3-8348-4325-9C95-16793EEF14CB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712380" y="153230"/>
            <a:ext cx="11121657" cy="751350"/>
          </a:xfrm>
        </p:spPr>
        <p:txBody>
          <a:bodyPr>
            <a:normAutofit/>
          </a:bodyPr>
          <a:lstStyle>
            <a:lvl1pPr algn="l">
              <a:defRPr sz="3600">
                <a:solidFill>
                  <a:schemeClr val="accent1"/>
                </a:solidFill>
                <a:latin typeface="+mn-lt"/>
              </a:defRPr>
            </a:lvl1pPr>
          </a:lstStyle>
          <a:p>
            <a:r>
              <a:rPr lang="en-US"/>
              <a:t>Click to add header</a:t>
            </a: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BE51F148-FE22-5F4B-9656-B9FD0B31FA6D}"/>
              </a:ext>
            </a:extLst>
          </p:cNvPr>
          <p:cNvSpPr/>
          <p:nvPr userDrawn="1"/>
        </p:nvSpPr>
        <p:spPr>
          <a:xfrm>
            <a:off x="0" y="6502622"/>
            <a:ext cx="12192000" cy="123465"/>
          </a:xfrm>
          <a:prstGeom prst="rect">
            <a:avLst/>
          </a:prstGeom>
          <a:solidFill>
            <a:srgbClr val="F1603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0A518B"/>
              </a:solidFill>
            </a:endParaRPr>
          </a:p>
        </p:txBody>
      </p:sp>
      <p:sp>
        <p:nvSpPr>
          <p:cNvPr id="11" name="Footer Placeholder 4">
            <a:extLst>
              <a:ext uri="{FF2B5EF4-FFF2-40B4-BE49-F238E27FC236}">
                <a16:creationId xmlns:a16="http://schemas.microsoft.com/office/drawing/2014/main" id="{61D1E651-A636-ED44-8643-D87936B7D41C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544338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12" name="Date Placeholder 3">
            <a:extLst>
              <a:ext uri="{FF2B5EF4-FFF2-40B4-BE49-F238E27FC236}">
                <a16:creationId xmlns:a16="http://schemas.microsoft.com/office/drawing/2014/main" id="{5E373F66-282B-C84A-9B7B-612F107B44FB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238125" y="6537963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D3A2F5AD-F758-41F2-A331-AD193F579458}" type="datetime1">
              <a:rPr lang="en-US" smtClean="0"/>
              <a:t>4/9/2026</a:t>
            </a:fld>
            <a:endParaRPr lang="en-US"/>
          </a:p>
        </p:txBody>
      </p:sp>
      <p:sp>
        <p:nvSpPr>
          <p:cNvPr id="13" name="Slide Number Placeholder 5">
            <a:extLst>
              <a:ext uri="{FF2B5EF4-FFF2-40B4-BE49-F238E27FC236}">
                <a16:creationId xmlns:a16="http://schemas.microsoft.com/office/drawing/2014/main" id="{F3B3F59D-D4CA-7848-B38D-767519517860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9210675" y="6529126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69C126A4-BD19-47E2-8A0E-0DE1B9D8C925}" type="slidenum">
              <a:rPr lang="en-US" smtClean="0"/>
              <a:pPr/>
              <a:t>‹#›</a:t>
            </a:fld>
            <a:endParaRPr lang="en-US"/>
          </a:p>
        </p:txBody>
      </p:sp>
      <p:pic>
        <p:nvPicPr>
          <p:cNvPr id="3" name="Picture 2" descr="Logo&#10;&#10;Description automatically generated">
            <a:extLst>
              <a:ext uri="{FF2B5EF4-FFF2-40B4-BE49-F238E27FC236}">
                <a16:creationId xmlns:a16="http://schemas.microsoft.com/office/drawing/2014/main" id="{57E9B9A6-20E0-4E5C-B982-427BF76498EC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88168" y="151883"/>
            <a:ext cx="895947" cy="52880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05017221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5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>
            <a:extLst>
              <a:ext uri="{FF2B5EF4-FFF2-40B4-BE49-F238E27FC236}">
                <a16:creationId xmlns:a16="http://schemas.microsoft.com/office/drawing/2014/main" id="{619CEFC9-AAA7-49A4-8FDC-F89E6009086A}"/>
              </a:ext>
            </a:extLst>
          </p:cNvPr>
          <p:cNvSpPr/>
          <p:nvPr userDrawn="1"/>
        </p:nvSpPr>
        <p:spPr>
          <a:xfrm>
            <a:off x="0" y="6017606"/>
            <a:ext cx="12192000" cy="527467"/>
          </a:xfrm>
          <a:prstGeom prst="rect">
            <a:avLst/>
          </a:prstGeom>
          <a:solidFill>
            <a:schemeClr val="accent1"/>
          </a:solidFill>
          <a:ln w="381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3" name="Picture 12" descr="A close up of a sign&#10;&#10;Description automatically generated">
            <a:extLst>
              <a:ext uri="{FF2B5EF4-FFF2-40B4-BE49-F238E27FC236}">
                <a16:creationId xmlns:a16="http://schemas.microsoft.com/office/drawing/2014/main" id="{B7C878DE-4C84-4F9E-B3A9-9F718A6DAF40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97350" y="6062943"/>
            <a:ext cx="997300" cy="398921"/>
          </a:xfrm>
          <a:prstGeom prst="rect">
            <a:avLst/>
          </a:prstGeom>
        </p:spPr>
      </p:pic>
      <p:sp>
        <p:nvSpPr>
          <p:cNvPr id="5" name="Rectangle 4">
            <a:extLst>
              <a:ext uri="{FF2B5EF4-FFF2-40B4-BE49-F238E27FC236}">
                <a16:creationId xmlns:a16="http://schemas.microsoft.com/office/drawing/2014/main" id="{29B79DAE-CFAF-404D-BC10-36DC7525CF58}"/>
              </a:ext>
            </a:extLst>
          </p:cNvPr>
          <p:cNvSpPr/>
          <p:nvPr userDrawn="1"/>
        </p:nvSpPr>
        <p:spPr>
          <a:xfrm>
            <a:off x="0" y="6502622"/>
            <a:ext cx="12192000" cy="123465"/>
          </a:xfrm>
          <a:prstGeom prst="rect">
            <a:avLst/>
          </a:prstGeom>
          <a:solidFill>
            <a:srgbClr val="F1603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0A518B"/>
              </a:solidFill>
            </a:endParaRPr>
          </a:p>
        </p:txBody>
      </p:sp>
      <p:sp>
        <p:nvSpPr>
          <p:cNvPr id="6" name="Footer Placeholder 4">
            <a:extLst>
              <a:ext uri="{FF2B5EF4-FFF2-40B4-BE49-F238E27FC236}">
                <a16:creationId xmlns:a16="http://schemas.microsoft.com/office/drawing/2014/main" id="{F4EABCAA-819D-3348-9451-F8B72E04B52C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544338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7" name="Date Placeholder 3">
            <a:extLst>
              <a:ext uri="{FF2B5EF4-FFF2-40B4-BE49-F238E27FC236}">
                <a16:creationId xmlns:a16="http://schemas.microsoft.com/office/drawing/2014/main" id="{696E019A-A2E1-144B-A66D-D804B12991D5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238125" y="6537963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A0AA2499-D400-4908-B81D-AAF903855724}" type="datetime1">
              <a:rPr lang="en-US" smtClean="0"/>
              <a:t>4/9/2026</a:t>
            </a:fld>
            <a:endParaRPr lang="en-US"/>
          </a:p>
        </p:txBody>
      </p:sp>
      <p:sp>
        <p:nvSpPr>
          <p:cNvPr id="8" name="Slide Number Placeholder 5">
            <a:extLst>
              <a:ext uri="{FF2B5EF4-FFF2-40B4-BE49-F238E27FC236}">
                <a16:creationId xmlns:a16="http://schemas.microsoft.com/office/drawing/2014/main" id="{FCA4099B-DB89-0449-ADCC-A2078A708396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9210675" y="6529126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69C126A4-BD19-47E2-8A0E-0DE1B9D8C925}" type="slidenum">
              <a:rPr lang="en-US" smtClean="0"/>
              <a:pPr/>
              <a:t>‹#›</a:t>
            </a:fld>
            <a:endParaRPr lang="en-US"/>
          </a:p>
        </p:txBody>
      </p:sp>
      <p:pic>
        <p:nvPicPr>
          <p:cNvPr id="2" name="Picture 1" descr="Logo&#10;&#10;Description automatically generated">
            <a:extLst>
              <a:ext uri="{FF2B5EF4-FFF2-40B4-BE49-F238E27FC236}">
                <a16:creationId xmlns:a16="http://schemas.microsoft.com/office/drawing/2014/main" id="{26C6628B-B955-4A06-A2D2-F2637EC1E697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88168" y="151883"/>
            <a:ext cx="895947" cy="52880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39111898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6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CC9CA210-FEED-684B-A2A9-F54EDD7D2C65}"/>
              </a:ext>
            </a:extLst>
          </p:cNvPr>
          <p:cNvSpPr/>
          <p:nvPr userDrawn="1"/>
        </p:nvSpPr>
        <p:spPr>
          <a:xfrm>
            <a:off x="0" y="755373"/>
            <a:ext cx="12192000" cy="160571"/>
          </a:xfrm>
          <a:prstGeom prst="rect">
            <a:avLst/>
          </a:prstGeom>
          <a:solidFill>
            <a:schemeClr val="accent2">
              <a:alpha val="76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04B7C4E4-2D06-490E-9697-F8F066CE1C1F}"/>
              </a:ext>
            </a:extLst>
          </p:cNvPr>
          <p:cNvSpPr/>
          <p:nvPr userDrawn="1"/>
        </p:nvSpPr>
        <p:spPr>
          <a:xfrm>
            <a:off x="241110" y="0"/>
            <a:ext cx="1583141" cy="6858000"/>
          </a:xfrm>
          <a:prstGeom prst="rect">
            <a:avLst/>
          </a:prstGeom>
          <a:solidFill>
            <a:schemeClr val="accent1"/>
          </a:solidFill>
          <a:ln w="381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1BE9050-50FF-4330-8FD2-DAA2A68D4BF7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243484" y="6492875"/>
            <a:ext cx="1585316" cy="365125"/>
          </a:xfrm>
        </p:spPr>
        <p:txBody>
          <a:bodyPr/>
          <a:lstStyle>
            <a:lvl1pPr algn="ctr">
              <a:defRPr/>
            </a:lvl1pPr>
          </a:lstStyle>
          <a:p>
            <a:fld id="{2E9409DB-90A2-4A68-8430-0B9B47A5C27C}" type="datetime1">
              <a:rPr lang="en-US" smtClean="0"/>
              <a:t>4/9/2026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BC81A91-6111-4E0C-A869-7E9C2FDE408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492874"/>
            <a:ext cx="4114800" cy="365125"/>
          </a:xfrm>
        </p:spPr>
        <p:txBody>
          <a:bodyPr/>
          <a:lstStyle>
            <a:lvl1pPr>
              <a:defRPr>
                <a:solidFill>
                  <a:schemeClr val="accent1"/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E95038C-8DCC-497B-8852-2117A77C83F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210675" y="6492873"/>
            <a:ext cx="2743200" cy="365125"/>
          </a:xfrm>
        </p:spPr>
        <p:txBody>
          <a:bodyPr/>
          <a:lstStyle>
            <a:lvl1pPr>
              <a:defRPr>
                <a:solidFill>
                  <a:schemeClr val="accent1"/>
                </a:solidFill>
              </a:defRPr>
            </a:lvl1pPr>
          </a:lstStyle>
          <a:p>
            <a:fld id="{69C126A4-BD19-47E2-8A0E-0DE1B9D8C925}" type="slidenum">
              <a:rPr lang="en-US" smtClean="0"/>
              <a:pPr/>
              <a:t>‹#›</a:t>
            </a:fld>
            <a:endParaRPr lang="en-US"/>
          </a:p>
        </p:txBody>
      </p:sp>
      <p:pic>
        <p:nvPicPr>
          <p:cNvPr id="10" name="Picture 9" descr="A close up of a sign&#10;&#10;Description automatically generated">
            <a:extLst>
              <a:ext uri="{FF2B5EF4-FFF2-40B4-BE49-F238E27FC236}">
                <a16:creationId xmlns:a16="http://schemas.microsoft.com/office/drawing/2014/main" id="{930A1659-99D2-374C-97EA-2635D11528AB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9877" y="208290"/>
            <a:ext cx="997300" cy="398921"/>
          </a:xfrm>
          <a:prstGeom prst="rect">
            <a:avLst/>
          </a:prstGeom>
        </p:spPr>
      </p:pic>
      <p:sp>
        <p:nvSpPr>
          <p:cNvPr id="11" name="Title 1">
            <a:extLst>
              <a:ext uri="{FF2B5EF4-FFF2-40B4-BE49-F238E27FC236}">
                <a16:creationId xmlns:a16="http://schemas.microsoft.com/office/drawing/2014/main" id="{E90F83D7-4EC5-EE4E-83F7-C835C5446C86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2212290" y="199694"/>
            <a:ext cx="9515883" cy="542429"/>
          </a:xfrm>
        </p:spPr>
        <p:txBody>
          <a:bodyPr>
            <a:normAutofit/>
          </a:bodyPr>
          <a:lstStyle>
            <a:lvl1pPr algn="l">
              <a:defRPr sz="3600">
                <a:solidFill>
                  <a:srgbClr val="0D6CB9"/>
                </a:solidFill>
                <a:latin typeface="+mn-lt"/>
              </a:defRPr>
            </a:lvl1pPr>
          </a:lstStyle>
          <a:p>
            <a:r>
              <a:rPr lang="en-US"/>
              <a:t>Click to add header</a:t>
            </a:r>
          </a:p>
        </p:txBody>
      </p:sp>
      <p:pic>
        <p:nvPicPr>
          <p:cNvPr id="3" name="Picture 2" descr="Logo, company name&#10;&#10;Description automatically generated">
            <a:extLst>
              <a:ext uri="{FF2B5EF4-FFF2-40B4-BE49-F238E27FC236}">
                <a16:creationId xmlns:a16="http://schemas.microsoft.com/office/drawing/2014/main" id="{C1ADDC4B-24B4-4987-8301-62AC6401666C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3525" y="5840228"/>
            <a:ext cx="865233" cy="5247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10167667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9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 22">
            <a:extLst>
              <a:ext uri="{FF2B5EF4-FFF2-40B4-BE49-F238E27FC236}">
                <a16:creationId xmlns:a16="http://schemas.microsoft.com/office/drawing/2014/main" id="{7BD0F88F-B66B-F745-BA33-0143C27E5F2D}"/>
              </a:ext>
            </a:extLst>
          </p:cNvPr>
          <p:cNvSpPr/>
          <p:nvPr userDrawn="1"/>
        </p:nvSpPr>
        <p:spPr>
          <a:xfrm>
            <a:off x="0" y="755373"/>
            <a:ext cx="12192000" cy="160571"/>
          </a:xfrm>
          <a:prstGeom prst="rect">
            <a:avLst/>
          </a:prstGeom>
          <a:solidFill>
            <a:schemeClr val="accent2">
              <a:alpha val="76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Footer Placeholder 4">
            <a:extLst>
              <a:ext uri="{FF2B5EF4-FFF2-40B4-BE49-F238E27FC236}">
                <a16:creationId xmlns:a16="http://schemas.microsoft.com/office/drawing/2014/main" id="{525C8F73-2D17-4CBB-8381-D1323C9DA8B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492874"/>
            <a:ext cx="4114800" cy="365125"/>
          </a:xfrm>
        </p:spPr>
        <p:txBody>
          <a:bodyPr/>
          <a:lstStyle>
            <a:lvl1pPr>
              <a:defRPr>
                <a:solidFill>
                  <a:schemeClr val="accent1"/>
                </a:solidFill>
              </a:defRPr>
            </a:lvl1pPr>
          </a:lstStyle>
          <a:p>
            <a:endParaRPr lang="en-US"/>
          </a:p>
        </p:txBody>
      </p:sp>
      <p:sp>
        <p:nvSpPr>
          <p:cNvPr id="15" name="Slide Number Placeholder 5">
            <a:extLst>
              <a:ext uri="{FF2B5EF4-FFF2-40B4-BE49-F238E27FC236}">
                <a16:creationId xmlns:a16="http://schemas.microsoft.com/office/drawing/2014/main" id="{B333C5E1-1EDD-41B7-9D2F-B0420BABB61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210675" y="6492873"/>
            <a:ext cx="2743200" cy="365125"/>
          </a:xfrm>
        </p:spPr>
        <p:txBody>
          <a:bodyPr/>
          <a:lstStyle>
            <a:lvl1pPr>
              <a:defRPr>
                <a:solidFill>
                  <a:schemeClr val="accent1"/>
                </a:solidFill>
              </a:defRPr>
            </a:lvl1pPr>
          </a:lstStyle>
          <a:p>
            <a:fld id="{69C126A4-BD19-47E2-8A0E-0DE1B9D8C925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5456EDC-1A10-41B1-8C8A-3A9DA51A432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347415" y="1495651"/>
            <a:ext cx="8988726" cy="4351338"/>
          </a:xfrm>
          <a:prstGeom prst="rect">
            <a:avLst/>
          </a:prstGeom>
        </p:spPr>
        <p:txBody>
          <a:bodyPr/>
          <a:lstStyle>
            <a:lvl1pPr>
              <a:buClr>
                <a:schemeClr val="accent2"/>
              </a:buClr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800100" indent="-342900">
              <a:buClr>
                <a:srgbClr val="0D6CB9"/>
              </a:buClr>
              <a:buFont typeface="Arial" panose="020B0604020202020204" pitchFamily="34" charset="0"/>
              <a:buChar char="•"/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2pPr>
            <a:lvl3pPr marL="1143000" indent="-228600">
              <a:buClr>
                <a:schemeClr val="accent2"/>
              </a:buClr>
              <a:buSzPct val="75000"/>
              <a:buFont typeface="Courier New" panose="02070309020205020404" pitchFamily="49" charset="0"/>
              <a:buChar char="o"/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3pPr>
            <a:lvl4pPr marL="1600200" indent="-228600">
              <a:buClr>
                <a:srgbClr val="0D6CB9"/>
              </a:buClr>
              <a:buFont typeface="Arial" panose="020B0604020202020204" pitchFamily="34" charset="0"/>
              <a:buChar char="•"/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4pPr>
            <a:lvl5pPr>
              <a:buClr>
                <a:schemeClr val="accent2"/>
              </a:buClr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CFFA6AE0-F5B6-6E49-8BB3-4004BFDD1F0B}"/>
              </a:ext>
            </a:extLst>
          </p:cNvPr>
          <p:cNvSpPr/>
          <p:nvPr userDrawn="1"/>
        </p:nvSpPr>
        <p:spPr>
          <a:xfrm>
            <a:off x="241110" y="0"/>
            <a:ext cx="1583141" cy="6858000"/>
          </a:xfrm>
          <a:prstGeom prst="rect">
            <a:avLst/>
          </a:prstGeom>
          <a:solidFill>
            <a:schemeClr val="accent1"/>
          </a:solidFill>
          <a:ln w="381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2" name="Date Placeholder 3">
            <a:extLst>
              <a:ext uri="{FF2B5EF4-FFF2-40B4-BE49-F238E27FC236}">
                <a16:creationId xmlns:a16="http://schemas.microsoft.com/office/drawing/2014/main" id="{F9FB4947-4D5F-954E-B552-4F263C8E9873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243484" y="6492875"/>
            <a:ext cx="1585316" cy="365125"/>
          </a:xfrm>
        </p:spPr>
        <p:txBody>
          <a:bodyPr/>
          <a:lstStyle>
            <a:lvl1pPr algn="ctr">
              <a:defRPr/>
            </a:lvl1pPr>
          </a:lstStyle>
          <a:p>
            <a:fld id="{6C2116C1-6213-4E75-854B-863FC19DFA8E}" type="datetime1">
              <a:rPr lang="en-US" smtClean="0"/>
              <a:t>4/9/2026</a:t>
            </a:fld>
            <a:endParaRPr lang="en-US"/>
          </a:p>
        </p:txBody>
      </p:sp>
      <p:pic>
        <p:nvPicPr>
          <p:cNvPr id="24" name="Picture 23" descr="A close up of a sign&#10;&#10;Description automatically generated">
            <a:extLst>
              <a:ext uri="{FF2B5EF4-FFF2-40B4-BE49-F238E27FC236}">
                <a16:creationId xmlns:a16="http://schemas.microsoft.com/office/drawing/2014/main" id="{D2FE67E8-1825-AB4D-A7FC-30A73E3B0E8E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9877" y="208290"/>
            <a:ext cx="997300" cy="398921"/>
          </a:xfrm>
          <a:prstGeom prst="rect">
            <a:avLst/>
          </a:prstGeom>
        </p:spPr>
      </p:pic>
      <p:sp>
        <p:nvSpPr>
          <p:cNvPr id="25" name="Title 1">
            <a:extLst>
              <a:ext uri="{FF2B5EF4-FFF2-40B4-BE49-F238E27FC236}">
                <a16:creationId xmlns:a16="http://schemas.microsoft.com/office/drawing/2014/main" id="{498E68E3-D6C5-9245-99A9-607F1E2B05EC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2212290" y="199694"/>
            <a:ext cx="9515883" cy="542429"/>
          </a:xfrm>
        </p:spPr>
        <p:txBody>
          <a:bodyPr>
            <a:normAutofit/>
          </a:bodyPr>
          <a:lstStyle>
            <a:lvl1pPr algn="l">
              <a:defRPr sz="3600">
                <a:solidFill>
                  <a:srgbClr val="0D6CB9"/>
                </a:solidFill>
                <a:latin typeface="+mn-lt"/>
              </a:defRPr>
            </a:lvl1pPr>
          </a:lstStyle>
          <a:p>
            <a:r>
              <a:rPr lang="en-US"/>
              <a:t>Click to add header</a:t>
            </a:r>
          </a:p>
        </p:txBody>
      </p:sp>
      <p:pic>
        <p:nvPicPr>
          <p:cNvPr id="2" name="Picture 1" descr="Logo, company name&#10;&#10;Description automatically generated">
            <a:extLst>
              <a:ext uri="{FF2B5EF4-FFF2-40B4-BE49-F238E27FC236}">
                <a16:creationId xmlns:a16="http://schemas.microsoft.com/office/drawing/2014/main" id="{9BBBBBA0-AAB0-4BC2-BDF1-8C90CA9DFF5C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3525" y="5840228"/>
            <a:ext cx="865233" cy="5247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74735913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0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Rectangle 20">
            <a:extLst>
              <a:ext uri="{FF2B5EF4-FFF2-40B4-BE49-F238E27FC236}">
                <a16:creationId xmlns:a16="http://schemas.microsoft.com/office/drawing/2014/main" id="{76E93DA6-A186-9940-9961-AE9EAE17F18C}"/>
              </a:ext>
            </a:extLst>
          </p:cNvPr>
          <p:cNvSpPr/>
          <p:nvPr userDrawn="1"/>
        </p:nvSpPr>
        <p:spPr>
          <a:xfrm>
            <a:off x="0" y="755373"/>
            <a:ext cx="12192000" cy="160571"/>
          </a:xfrm>
          <a:prstGeom prst="rect">
            <a:avLst/>
          </a:prstGeom>
          <a:solidFill>
            <a:schemeClr val="accent2">
              <a:alpha val="76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Footer Placeholder 4">
            <a:extLst>
              <a:ext uri="{FF2B5EF4-FFF2-40B4-BE49-F238E27FC236}">
                <a16:creationId xmlns:a16="http://schemas.microsoft.com/office/drawing/2014/main" id="{969B0202-9DFD-4FCF-891E-B47E47F360B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492874"/>
            <a:ext cx="4114800" cy="365125"/>
          </a:xfrm>
        </p:spPr>
        <p:txBody>
          <a:bodyPr/>
          <a:lstStyle>
            <a:lvl1pPr>
              <a:defRPr>
                <a:solidFill>
                  <a:schemeClr val="accent1"/>
                </a:solidFill>
              </a:defRPr>
            </a:lvl1pPr>
          </a:lstStyle>
          <a:p>
            <a:endParaRPr lang="en-US"/>
          </a:p>
        </p:txBody>
      </p:sp>
      <p:sp>
        <p:nvSpPr>
          <p:cNvPr id="15" name="Slide Number Placeholder 5">
            <a:extLst>
              <a:ext uri="{FF2B5EF4-FFF2-40B4-BE49-F238E27FC236}">
                <a16:creationId xmlns:a16="http://schemas.microsoft.com/office/drawing/2014/main" id="{3887BB70-7752-40F0-9AD0-27AB3E938EE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210675" y="6492873"/>
            <a:ext cx="2743200" cy="365125"/>
          </a:xfrm>
        </p:spPr>
        <p:txBody>
          <a:bodyPr/>
          <a:lstStyle>
            <a:lvl1pPr>
              <a:defRPr>
                <a:solidFill>
                  <a:schemeClr val="accent1"/>
                </a:solidFill>
              </a:defRPr>
            </a:lvl1pPr>
          </a:lstStyle>
          <a:p>
            <a:fld id="{69C126A4-BD19-47E2-8A0E-0DE1B9D8C925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5456EDC-1A10-41B1-8C8A-3A9DA51A432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320118" y="1495651"/>
            <a:ext cx="4462819" cy="4351338"/>
          </a:xfrm>
          <a:prstGeom prst="rect">
            <a:avLst/>
          </a:prstGeom>
        </p:spPr>
        <p:txBody>
          <a:bodyPr/>
          <a:lstStyle>
            <a:lvl1pPr>
              <a:buClr>
                <a:schemeClr val="accent2"/>
              </a:buClr>
              <a:defRPr>
                <a:solidFill>
                  <a:schemeClr val="accent1"/>
                </a:solidFill>
              </a:defRPr>
            </a:lvl1pPr>
            <a:lvl2pPr>
              <a:buClr>
                <a:schemeClr val="accent2"/>
              </a:buClr>
              <a:defRPr>
                <a:solidFill>
                  <a:schemeClr val="accent1"/>
                </a:solidFill>
              </a:defRPr>
            </a:lvl2pPr>
            <a:lvl3pPr>
              <a:buClr>
                <a:schemeClr val="accent2"/>
              </a:buClr>
              <a:defRPr>
                <a:solidFill>
                  <a:schemeClr val="accent1"/>
                </a:solidFill>
              </a:defRPr>
            </a:lvl3pPr>
            <a:lvl4pPr>
              <a:buClr>
                <a:schemeClr val="accent2"/>
              </a:buClr>
              <a:defRPr>
                <a:solidFill>
                  <a:schemeClr val="accent1"/>
                </a:solidFill>
              </a:defRPr>
            </a:lvl4pPr>
            <a:lvl5pPr>
              <a:buClr>
                <a:schemeClr val="accent2"/>
              </a:buClr>
              <a:defRPr>
                <a:solidFill>
                  <a:schemeClr val="accent1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16" name="Content Placeholder 2">
            <a:extLst>
              <a:ext uri="{FF2B5EF4-FFF2-40B4-BE49-F238E27FC236}">
                <a16:creationId xmlns:a16="http://schemas.microsoft.com/office/drawing/2014/main" id="{A07FE31F-6F7C-45E4-8003-85B28143C0EE}"/>
              </a:ext>
            </a:extLst>
          </p:cNvPr>
          <p:cNvSpPr>
            <a:spLocks noGrp="1"/>
          </p:cNvSpPr>
          <p:nvPr>
            <p:ph idx="13"/>
          </p:nvPr>
        </p:nvSpPr>
        <p:spPr>
          <a:xfrm>
            <a:off x="7077078" y="1478675"/>
            <a:ext cx="4462819" cy="4351338"/>
          </a:xfrm>
          <a:prstGeom prst="rect">
            <a:avLst/>
          </a:prstGeom>
        </p:spPr>
        <p:txBody>
          <a:bodyPr/>
          <a:lstStyle>
            <a:lvl1pPr>
              <a:buClr>
                <a:schemeClr val="accent2"/>
              </a:buClr>
              <a:defRPr>
                <a:solidFill>
                  <a:schemeClr val="accent1"/>
                </a:solidFill>
              </a:defRPr>
            </a:lvl1pPr>
            <a:lvl2pPr>
              <a:buClr>
                <a:schemeClr val="accent2"/>
              </a:buClr>
              <a:defRPr>
                <a:solidFill>
                  <a:schemeClr val="accent1"/>
                </a:solidFill>
              </a:defRPr>
            </a:lvl2pPr>
            <a:lvl3pPr>
              <a:buClr>
                <a:schemeClr val="accent2"/>
              </a:buClr>
              <a:defRPr>
                <a:solidFill>
                  <a:schemeClr val="accent1"/>
                </a:solidFill>
              </a:defRPr>
            </a:lvl3pPr>
            <a:lvl4pPr>
              <a:buClr>
                <a:schemeClr val="accent2"/>
              </a:buClr>
              <a:defRPr>
                <a:solidFill>
                  <a:schemeClr val="accent1"/>
                </a:solidFill>
              </a:defRPr>
            </a:lvl4pPr>
            <a:lvl5pPr>
              <a:buClr>
                <a:schemeClr val="accent2"/>
              </a:buClr>
              <a:defRPr>
                <a:solidFill>
                  <a:schemeClr val="accent1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7A2EAA20-EA13-F943-95AF-7156B689A8C1}"/>
              </a:ext>
            </a:extLst>
          </p:cNvPr>
          <p:cNvSpPr/>
          <p:nvPr userDrawn="1"/>
        </p:nvSpPr>
        <p:spPr>
          <a:xfrm>
            <a:off x="241110" y="0"/>
            <a:ext cx="1583141" cy="6858000"/>
          </a:xfrm>
          <a:prstGeom prst="rect">
            <a:avLst/>
          </a:prstGeom>
          <a:solidFill>
            <a:schemeClr val="accent1"/>
          </a:solidFill>
          <a:ln w="381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0" name="Date Placeholder 3">
            <a:extLst>
              <a:ext uri="{FF2B5EF4-FFF2-40B4-BE49-F238E27FC236}">
                <a16:creationId xmlns:a16="http://schemas.microsoft.com/office/drawing/2014/main" id="{49262BE9-D596-EE49-8507-B79D803EBB48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243484" y="6492875"/>
            <a:ext cx="1585316" cy="365125"/>
          </a:xfrm>
        </p:spPr>
        <p:txBody>
          <a:bodyPr/>
          <a:lstStyle>
            <a:lvl1pPr algn="ctr">
              <a:defRPr/>
            </a:lvl1pPr>
          </a:lstStyle>
          <a:p>
            <a:fld id="{8A81D165-3374-422A-9A8A-47BB1C36A278}" type="datetime1">
              <a:rPr lang="en-US" smtClean="0"/>
              <a:t>4/9/2026</a:t>
            </a:fld>
            <a:endParaRPr lang="en-US"/>
          </a:p>
        </p:txBody>
      </p:sp>
      <p:pic>
        <p:nvPicPr>
          <p:cNvPr id="22" name="Picture 21" descr="A close up of a sign&#10;&#10;Description automatically generated">
            <a:extLst>
              <a:ext uri="{FF2B5EF4-FFF2-40B4-BE49-F238E27FC236}">
                <a16:creationId xmlns:a16="http://schemas.microsoft.com/office/drawing/2014/main" id="{910B0988-AF98-C545-A6AB-AD57B467B0F7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9877" y="208290"/>
            <a:ext cx="997300" cy="398921"/>
          </a:xfrm>
          <a:prstGeom prst="rect">
            <a:avLst/>
          </a:prstGeom>
        </p:spPr>
      </p:pic>
      <p:sp>
        <p:nvSpPr>
          <p:cNvPr id="23" name="Title 1">
            <a:extLst>
              <a:ext uri="{FF2B5EF4-FFF2-40B4-BE49-F238E27FC236}">
                <a16:creationId xmlns:a16="http://schemas.microsoft.com/office/drawing/2014/main" id="{BD5D7554-A478-8645-A569-84934EC2D6AE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2212290" y="199694"/>
            <a:ext cx="9515883" cy="542429"/>
          </a:xfrm>
        </p:spPr>
        <p:txBody>
          <a:bodyPr>
            <a:normAutofit/>
          </a:bodyPr>
          <a:lstStyle>
            <a:lvl1pPr algn="l">
              <a:defRPr sz="3600">
                <a:solidFill>
                  <a:srgbClr val="0D6CB9"/>
                </a:solidFill>
                <a:latin typeface="+mn-lt"/>
              </a:defRPr>
            </a:lvl1pPr>
          </a:lstStyle>
          <a:p>
            <a:r>
              <a:rPr lang="en-US"/>
              <a:t>Click to add header</a:t>
            </a:r>
          </a:p>
        </p:txBody>
      </p:sp>
      <p:pic>
        <p:nvPicPr>
          <p:cNvPr id="2" name="Picture 1" descr="Logo, company name&#10;&#10;Description automatically generated">
            <a:extLst>
              <a:ext uri="{FF2B5EF4-FFF2-40B4-BE49-F238E27FC236}">
                <a16:creationId xmlns:a16="http://schemas.microsoft.com/office/drawing/2014/main" id="{13A586B6-7406-43F8-B07F-A8BD953D18A4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3525" y="5840228"/>
            <a:ext cx="865233" cy="5247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15139038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2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 22">
            <a:extLst>
              <a:ext uri="{FF2B5EF4-FFF2-40B4-BE49-F238E27FC236}">
                <a16:creationId xmlns:a16="http://schemas.microsoft.com/office/drawing/2014/main" id="{577DCAAF-B02B-B24A-8AB0-956BA9E81D63}"/>
              </a:ext>
            </a:extLst>
          </p:cNvPr>
          <p:cNvSpPr/>
          <p:nvPr userDrawn="1"/>
        </p:nvSpPr>
        <p:spPr>
          <a:xfrm>
            <a:off x="0" y="755373"/>
            <a:ext cx="12192000" cy="160571"/>
          </a:xfrm>
          <a:prstGeom prst="rect">
            <a:avLst/>
          </a:prstGeom>
          <a:solidFill>
            <a:schemeClr val="accent2">
              <a:alpha val="76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Footer Placeholder 4">
            <a:extLst>
              <a:ext uri="{FF2B5EF4-FFF2-40B4-BE49-F238E27FC236}">
                <a16:creationId xmlns:a16="http://schemas.microsoft.com/office/drawing/2014/main" id="{A6ECAAA4-813E-4564-BA0D-541DE6772C2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492874"/>
            <a:ext cx="4114800" cy="365125"/>
          </a:xfrm>
        </p:spPr>
        <p:txBody>
          <a:bodyPr/>
          <a:lstStyle>
            <a:lvl1pPr>
              <a:defRPr>
                <a:solidFill>
                  <a:schemeClr val="accent1"/>
                </a:solidFill>
              </a:defRPr>
            </a:lvl1pPr>
          </a:lstStyle>
          <a:p>
            <a:endParaRPr lang="en-US"/>
          </a:p>
        </p:txBody>
      </p:sp>
      <p:sp>
        <p:nvSpPr>
          <p:cNvPr id="19" name="Slide Number Placeholder 5">
            <a:extLst>
              <a:ext uri="{FF2B5EF4-FFF2-40B4-BE49-F238E27FC236}">
                <a16:creationId xmlns:a16="http://schemas.microsoft.com/office/drawing/2014/main" id="{627CC05B-DA50-4521-98AC-7116F4C5024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210675" y="6492873"/>
            <a:ext cx="2743200" cy="365125"/>
          </a:xfrm>
        </p:spPr>
        <p:txBody>
          <a:bodyPr/>
          <a:lstStyle>
            <a:lvl1pPr>
              <a:defRPr>
                <a:solidFill>
                  <a:schemeClr val="accent1"/>
                </a:solidFill>
              </a:defRPr>
            </a:lvl1pPr>
          </a:lstStyle>
          <a:p>
            <a:fld id="{69C126A4-BD19-47E2-8A0E-0DE1B9D8C925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5456EDC-1A10-41B1-8C8A-3A9DA51A432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251880" y="1285424"/>
            <a:ext cx="5308980" cy="4351338"/>
          </a:xfrm>
          <a:prstGeom prst="rect">
            <a:avLst/>
          </a:prstGeom>
        </p:spPr>
        <p:txBody>
          <a:bodyPr/>
          <a:lstStyle>
            <a:lvl1pPr>
              <a:buClr>
                <a:schemeClr val="accent2"/>
              </a:buClr>
              <a:defRPr>
                <a:solidFill>
                  <a:schemeClr val="accent1"/>
                </a:solidFill>
              </a:defRPr>
            </a:lvl1pPr>
            <a:lvl2pPr>
              <a:buClr>
                <a:schemeClr val="accent2"/>
              </a:buClr>
              <a:defRPr>
                <a:solidFill>
                  <a:schemeClr val="accent1"/>
                </a:solidFill>
              </a:defRPr>
            </a:lvl2pPr>
            <a:lvl3pPr>
              <a:buClr>
                <a:schemeClr val="accent2"/>
              </a:buClr>
              <a:defRPr>
                <a:solidFill>
                  <a:schemeClr val="accent1"/>
                </a:solidFill>
              </a:defRPr>
            </a:lvl3pPr>
            <a:lvl4pPr>
              <a:buClr>
                <a:schemeClr val="accent2"/>
              </a:buClr>
              <a:defRPr>
                <a:solidFill>
                  <a:schemeClr val="accent1"/>
                </a:solidFill>
              </a:defRPr>
            </a:lvl4pPr>
            <a:lvl5pPr>
              <a:buClr>
                <a:schemeClr val="accent2"/>
              </a:buClr>
              <a:defRPr>
                <a:solidFill>
                  <a:schemeClr val="accent1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0F97521C-1BCE-4078-A60B-0FB9F0B5528E}"/>
              </a:ext>
            </a:extLst>
          </p:cNvPr>
          <p:cNvSpPr/>
          <p:nvPr userDrawn="1"/>
        </p:nvSpPr>
        <p:spPr>
          <a:xfrm>
            <a:off x="7719237" y="1285424"/>
            <a:ext cx="4114800" cy="4351338"/>
          </a:xfrm>
          <a:prstGeom prst="rect">
            <a:avLst/>
          </a:prstGeom>
          <a:solidFill>
            <a:schemeClr val="accent1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Text Placeholder 9">
            <a:extLst>
              <a:ext uri="{FF2B5EF4-FFF2-40B4-BE49-F238E27FC236}">
                <a16:creationId xmlns:a16="http://schemas.microsoft.com/office/drawing/2014/main" id="{4B1717F6-064F-44CB-A093-DF09DFF51A7D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7719237" y="1285424"/>
            <a:ext cx="409248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4128DAB3-C658-FA4C-9183-4169F5C77E36}"/>
              </a:ext>
            </a:extLst>
          </p:cNvPr>
          <p:cNvSpPr/>
          <p:nvPr userDrawn="1"/>
        </p:nvSpPr>
        <p:spPr>
          <a:xfrm>
            <a:off x="241110" y="0"/>
            <a:ext cx="1583141" cy="6858000"/>
          </a:xfrm>
          <a:prstGeom prst="rect">
            <a:avLst/>
          </a:prstGeom>
          <a:solidFill>
            <a:schemeClr val="accent1"/>
          </a:solidFill>
          <a:ln w="381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2" name="Date Placeholder 3">
            <a:extLst>
              <a:ext uri="{FF2B5EF4-FFF2-40B4-BE49-F238E27FC236}">
                <a16:creationId xmlns:a16="http://schemas.microsoft.com/office/drawing/2014/main" id="{53DBDFD6-DCC5-FE4D-9B49-5F5722AB86B0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243484" y="6492875"/>
            <a:ext cx="1585316" cy="365125"/>
          </a:xfrm>
        </p:spPr>
        <p:txBody>
          <a:bodyPr/>
          <a:lstStyle>
            <a:lvl1pPr algn="ctr">
              <a:defRPr/>
            </a:lvl1pPr>
          </a:lstStyle>
          <a:p>
            <a:fld id="{CCF0FB44-F8F9-4607-B972-7D7079162986}" type="datetime1">
              <a:rPr lang="en-US" smtClean="0"/>
              <a:t>4/9/2026</a:t>
            </a:fld>
            <a:endParaRPr lang="en-US"/>
          </a:p>
        </p:txBody>
      </p:sp>
      <p:pic>
        <p:nvPicPr>
          <p:cNvPr id="24" name="Picture 23" descr="A close up of a sign&#10;&#10;Description automatically generated">
            <a:extLst>
              <a:ext uri="{FF2B5EF4-FFF2-40B4-BE49-F238E27FC236}">
                <a16:creationId xmlns:a16="http://schemas.microsoft.com/office/drawing/2014/main" id="{8C24448D-6ADF-8442-A000-775910CD0DB0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9877" y="208290"/>
            <a:ext cx="997300" cy="398921"/>
          </a:xfrm>
          <a:prstGeom prst="rect">
            <a:avLst/>
          </a:prstGeom>
        </p:spPr>
      </p:pic>
      <p:sp>
        <p:nvSpPr>
          <p:cNvPr id="25" name="Title 1">
            <a:extLst>
              <a:ext uri="{FF2B5EF4-FFF2-40B4-BE49-F238E27FC236}">
                <a16:creationId xmlns:a16="http://schemas.microsoft.com/office/drawing/2014/main" id="{1165CA6F-4364-244F-9ABF-4E81C4523BA3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2212290" y="199694"/>
            <a:ext cx="9515883" cy="542429"/>
          </a:xfrm>
        </p:spPr>
        <p:txBody>
          <a:bodyPr>
            <a:normAutofit/>
          </a:bodyPr>
          <a:lstStyle>
            <a:lvl1pPr algn="l">
              <a:defRPr sz="3600">
                <a:solidFill>
                  <a:srgbClr val="0D6CB9"/>
                </a:solidFill>
                <a:latin typeface="+mn-lt"/>
              </a:defRPr>
            </a:lvl1pPr>
          </a:lstStyle>
          <a:p>
            <a:r>
              <a:rPr lang="en-US"/>
              <a:t>Click to add header</a:t>
            </a:r>
          </a:p>
        </p:txBody>
      </p:sp>
      <p:pic>
        <p:nvPicPr>
          <p:cNvPr id="2" name="Picture 1" descr="Logo, company name&#10;&#10;Description automatically generated">
            <a:extLst>
              <a:ext uri="{FF2B5EF4-FFF2-40B4-BE49-F238E27FC236}">
                <a16:creationId xmlns:a16="http://schemas.microsoft.com/office/drawing/2014/main" id="{4973D2B0-1CE9-493B-9925-CD6B89614F4F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3525" y="5840228"/>
            <a:ext cx="865233" cy="5247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55101657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3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Footer Placeholder 4">
            <a:extLst>
              <a:ext uri="{FF2B5EF4-FFF2-40B4-BE49-F238E27FC236}">
                <a16:creationId xmlns:a16="http://schemas.microsoft.com/office/drawing/2014/main" id="{67CC9ED6-411A-4AA2-93D9-7C6C1FA6EC0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492874"/>
            <a:ext cx="4114800" cy="365125"/>
          </a:xfrm>
        </p:spPr>
        <p:txBody>
          <a:bodyPr/>
          <a:lstStyle>
            <a:lvl1pPr>
              <a:defRPr>
                <a:solidFill>
                  <a:schemeClr val="accent1"/>
                </a:solidFill>
              </a:defRPr>
            </a:lvl1pPr>
          </a:lstStyle>
          <a:p>
            <a:endParaRPr lang="en-US"/>
          </a:p>
        </p:txBody>
      </p:sp>
      <p:sp>
        <p:nvSpPr>
          <p:cNvPr id="25" name="Slide Number Placeholder 5">
            <a:extLst>
              <a:ext uri="{FF2B5EF4-FFF2-40B4-BE49-F238E27FC236}">
                <a16:creationId xmlns:a16="http://schemas.microsoft.com/office/drawing/2014/main" id="{164CE446-9449-45AF-9B88-2402D6E072B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210675" y="6492873"/>
            <a:ext cx="2743200" cy="365125"/>
          </a:xfrm>
        </p:spPr>
        <p:txBody>
          <a:bodyPr/>
          <a:lstStyle>
            <a:lvl1pPr>
              <a:defRPr>
                <a:solidFill>
                  <a:schemeClr val="accent1"/>
                </a:solidFill>
              </a:defRPr>
            </a:lvl1pPr>
          </a:lstStyle>
          <a:p>
            <a:fld id="{69C126A4-BD19-47E2-8A0E-0DE1B9D8C925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3C630556-1203-444D-9406-8EE318B5B62D}"/>
              </a:ext>
            </a:extLst>
          </p:cNvPr>
          <p:cNvSpPr/>
          <p:nvPr userDrawn="1"/>
        </p:nvSpPr>
        <p:spPr>
          <a:xfrm>
            <a:off x="2523919" y="3223527"/>
            <a:ext cx="2200275" cy="447675"/>
          </a:xfrm>
          <a:prstGeom prst="rect">
            <a:avLst/>
          </a:prstGeom>
          <a:solidFill>
            <a:schemeClr val="bg1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915910CA-54F1-4812-905F-477F1B94A069}"/>
              </a:ext>
            </a:extLst>
          </p:cNvPr>
          <p:cNvSpPr/>
          <p:nvPr userDrawn="1"/>
        </p:nvSpPr>
        <p:spPr>
          <a:xfrm>
            <a:off x="4833731" y="3223527"/>
            <a:ext cx="2200275" cy="447675"/>
          </a:xfrm>
          <a:prstGeom prst="rect">
            <a:avLst/>
          </a:prstGeom>
          <a:solidFill>
            <a:schemeClr val="bg1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1312D5BA-B9DC-4C3A-8F29-0221C1A88107}"/>
              </a:ext>
            </a:extLst>
          </p:cNvPr>
          <p:cNvSpPr/>
          <p:nvPr userDrawn="1"/>
        </p:nvSpPr>
        <p:spPr>
          <a:xfrm>
            <a:off x="7143543" y="3223527"/>
            <a:ext cx="2200275" cy="447675"/>
          </a:xfrm>
          <a:prstGeom prst="rect">
            <a:avLst/>
          </a:prstGeom>
          <a:solidFill>
            <a:schemeClr val="bg1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8DFE10E2-8D3B-4767-B6E0-27F1C0B4C047}"/>
              </a:ext>
            </a:extLst>
          </p:cNvPr>
          <p:cNvSpPr/>
          <p:nvPr userDrawn="1"/>
        </p:nvSpPr>
        <p:spPr>
          <a:xfrm>
            <a:off x="9453355" y="3223291"/>
            <a:ext cx="2200275" cy="447675"/>
          </a:xfrm>
          <a:prstGeom prst="rect">
            <a:avLst/>
          </a:prstGeom>
          <a:solidFill>
            <a:schemeClr val="bg1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16" name="Straight Connector 15">
            <a:extLst>
              <a:ext uri="{FF2B5EF4-FFF2-40B4-BE49-F238E27FC236}">
                <a16:creationId xmlns:a16="http://schemas.microsoft.com/office/drawing/2014/main" id="{D2E6F3C4-95C1-49A1-8C1A-8B07DC3E6F2A}"/>
              </a:ext>
            </a:extLst>
          </p:cNvPr>
          <p:cNvCxnSpPr>
            <a:cxnSpLocks/>
          </p:cNvCxnSpPr>
          <p:nvPr userDrawn="1"/>
        </p:nvCxnSpPr>
        <p:spPr>
          <a:xfrm flipH="1" flipV="1">
            <a:off x="3616912" y="3681599"/>
            <a:ext cx="4763" cy="747027"/>
          </a:xfrm>
          <a:prstGeom prst="line">
            <a:avLst/>
          </a:prstGeom>
          <a:ln w="50800" cap="rnd">
            <a:solidFill>
              <a:schemeClr val="accent2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Straight Connector 16">
            <a:extLst>
              <a:ext uri="{FF2B5EF4-FFF2-40B4-BE49-F238E27FC236}">
                <a16:creationId xmlns:a16="http://schemas.microsoft.com/office/drawing/2014/main" id="{7E8C7092-4FAF-491B-95F5-3A72870FA8DD}"/>
              </a:ext>
            </a:extLst>
          </p:cNvPr>
          <p:cNvCxnSpPr>
            <a:cxnSpLocks/>
          </p:cNvCxnSpPr>
          <p:nvPr userDrawn="1"/>
        </p:nvCxnSpPr>
        <p:spPr>
          <a:xfrm flipH="1" flipV="1">
            <a:off x="5929105" y="2390135"/>
            <a:ext cx="4763" cy="747027"/>
          </a:xfrm>
          <a:prstGeom prst="line">
            <a:avLst/>
          </a:prstGeom>
          <a:ln w="50800" cap="rnd">
            <a:solidFill>
              <a:schemeClr val="accent2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>
            <a:extLst>
              <a:ext uri="{FF2B5EF4-FFF2-40B4-BE49-F238E27FC236}">
                <a16:creationId xmlns:a16="http://schemas.microsoft.com/office/drawing/2014/main" id="{B3C78854-7097-4280-ABBA-C6320921F609}"/>
              </a:ext>
            </a:extLst>
          </p:cNvPr>
          <p:cNvCxnSpPr>
            <a:cxnSpLocks/>
          </p:cNvCxnSpPr>
          <p:nvPr userDrawn="1"/>
        </p:nvCxnSpPr>
        <p:spPr>
          <a:xfrm flipH="1" flipV="1">
            <a:off x="8217485" y="3681598"/>
            <a:ext cx="4763" cy="747027"/>
          </a:xfrm>
          <a:prstGeom prst="line">
            <a:avLst/>
          </a:prstGeom>
          <a:ln w="50800" cap="rnd">
            <a:solidFill>
              <a:schemeClr val="accent2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Straight Connector 18">
            <a:extLst>
              <a:ext uri="{FF2B5EF4-FFF2-40B4-BE49-F238E27FC236}">
                <a16:creationId xmlns:a16="http://schemas.microsoft.com/office/drawing/2014/main" id="{A0C4280E-0FDC-4BFA-9394-244BF06A903F}"/>
              </a:ext>
            </a:extLst>
          </p:cNvPr>
          <p:cNvCxnSpPr>
            <a:cxnSpLocks/>
          </p:cNvCxnSpPr>
          <p:nvPr userDrawn="1"/>
        </p:nvCxnSpPr>
        <p:spPr>
          <a:xfrm flipH="1" flipV="1">
            <a:off x="10443956" y="2390134"/>
            <a:ext cx="4763" cy="747027"/>
          </a:xfrm>
          <a:prstGeom prst="line">
            <a:avLst/>
          </a:prstGeom>
          <a:ln w="50800" cap="rnd">
            <a:solidFill>
              <a:schemeClr val="accent2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1" name="Rectangle 30">
            <a:extLst>
              <a:ext uri="{FF2B5EF4-FFF2-40B4-BE49-F238E27FC236}">
                <a16:creationId xmlns:a16="http://schemas.microsoft.com/office/drawing/2014/main" id="{9A2BD7F4-C9CD-5E45-8A88-B96A3E033E78}"/>
              </a:ext>
            </a:extLst>
          </p:cNvPr>
          <p:cNvSpPr/>
          <p:nvPr userDrawn="1"/>
        </p:nvSpPr>
        <p:spPr>
          <a:xfrm>
            <a:off x="0" y="755373"/>
            <a:ext cx="12192000" cy="160571"/>
          </a:xfrm>
          <a:prstGeom prst="rect">
            <a:avLst/>
          </a:prstGeom>
          <a:solidFill>
            <a:schemeClr val="accent2">
              <a:alpha val="76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2" name="Rectangle 31">
            <a:extLst>
              <a:ext uri="{FF2B5EF4-FFF2-40B4-BE49-F238E27FC236}">
                <a16:creationId xmlns:a16="http://schemas.microsoft.com/office/drawing/2014/main" id="{EB4592BA-DF80-CC4D-BC9D-88314565611D}"/>
              </a:ext>
            </a:extLst>
          </p:cNvPr>
          <p:cNvSpPr/>
          <p:nvPr userDrawn="1"/>
        </p:nvSpPr>
        <p:spPr>
          <a:xfrm>
            <a:off x="241110" y="0"/>
            <a:ext cx="1583141" cy="6858000"/>
          </a:xfrm>
          <a:prstGeom prst="rect">
            <a:avLst/>
          </a:prstGeom>
          <a:solidFill>
            <a:schemeClr val="accent1"/>
          </a:solidFill>
          <a:ln w="381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3" name="Date Placeholder 3">
            <a:extLst>
              <a:ext uri="{FF2B5EF4-FFF2-40B4-BE49-F238E27FC236}">
                <a16:creationId xmlns:a16="http://schemas.microsoft.com/office/drawing/2014/main" id="{C9F3F664-C802-7249-A764-71E581FA3D84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243484" y="6492875"/>
            <a:ext cx="1585316" cy="365125"/>
          </a:xfrm>
        </p:spPr>
        <p:txBody>
          <a:bodyPr/>
          <a:lstStyle>
            <a:lvl1pPr algn="ctr">
              <a:defRPr/>
            </a:lvl1pPr>
          </a:lstStyle>
          <a:p>
            <a:fld id="{73AA5010-E54C-47FD-8C61-45CECF4F86C8}" type="datetime1">
              <a:rPr lang="en-US" smtClean="0"/>
              <a:t>4/9/2026</a:t>
            </a:fld>
            <a:endParaRPr lang="en-US"/>
          </a:p>
        </p:txBody>
      </p:sp>
      <p:pic>
        <p:nvPicPr>
          <p:cNvPr id="34" name="Picture 33" descr="A close up of a sign&#10;&#10;Description automatically generated">
            <a:extLst>
              <a:ext uri="{FF2B5EF4-FFF2-40B4-BE49-F238E27FC236}">
                <a16:creationId xmlns:a16="http://schemas.microsoft.com/office/drawing/2014/main" id="{D467C9B8-BC4D-7F47-8AA0-AA2F4BE0A222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9877" y="208290"/>
            <a:ext cx="997300" cy="398921"/>
          </a:xfrm>
          <a:prstGeom prst="rect">
            <a:avLst/>
          </a:prstGeom>
        </p:spPr>
      </p:pic>
      <p:sp>
        <p:nvSpPr>
          <p:cNvPr id="35" name="Title 1">
            <a:extLst>
              <a:ext uri="{FF2B5EF4-FFF2-40B4-BE49-F238E27FC236}">
                <a16:creationId xmlns:a16="http://schemas.microsoft.com/office/drawing/2014/main" id="{6D8DE5CC-1AD4-EE46-B391-85AE43951FAF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2212290" y="199694"/>
            <a:ext cx="9515883" cy="542429"/>
          </a:xfrm>
        </p:spPr>
        <p:txBody>
          <a:bodyPr>
            <a:normAutofit/>
          </a:bodyPr>
          <a:lstStyle>
            <a:lvl1pPr algn="l">
              <a:defRPr sz="3600">
                <a:solidFill>
                  <a:srgbClr val="0D6CB9"/>
                </a:solidFill>
                <a:latin typeface="+mn-lt"/>
              </a:defRPr>
            </a:lvl1pPr>
          </a:lstStyle>
          <a:p>
            <a:r>
              <a:rPr lang="en-US"/>
              <a:t>Click to add header</a:t>
            </a:r>
          </a:p>
        </p:txBody>
      </p:sp>
      <p:pic>
        <p:nvPicPr>
          <p:cNvPr id="2" name="Picture 1" descr="Logo, company name&#10;&#10;Description automatically generated">
            <a:extLst>
              <a:ext uri="{FF2B5EF4-FFF2-40B4-BE49-F238E27FC236}">
                <a16:creationId xmlns:a16="http://schemas.microsoft.com/office/drawing/2014/main" id="{CAF8FDEC-6588-41D9-99DC-18FE86AD052D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3525" y="5840228"/>
            <a:ext cx="865233" cy="5247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90678891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4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Footer Placeholder 4">
            <a:extLst>
              <a:ext uri="{FF2B5EF4-FFF2-40B4-BE49-F238E27FC236}">
                <a16:creationId xmlns:a16="http://schemas.microsoft.com/office/drawing/2014/main" id="{52249239-F68B-4147-B1D1-C5BAEF52ACB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492874"/>
            <a:ext cx="4114800" cy="365125"/>
          </a:xfrm>
        </p:spPr>
        <p:txBody>
          <a:bodyPr/>
          <a:lstStyle>
            <a:lvl1pPr>
              <a:defRPr>
                <a:solidFill>
                  <a:schemeClr val="accent1"/>
                </a:solidFill>
              </a:defRPr>
            </a:lvl1pPr>
          </a:lstStyle>
          <a:p>
            <a:endParaRPr lang="en-US"/>
          </a:p>
        </p:txBody>
      </p:sp>
      <p:sp>
        <p:nvSpPr>
          <p:cNvPr id="23" name="Slide Number Placeholder 5">
            <a:extLst>
              <a:ext uri="{FF2B5EF4-FFF2-40B4-BE49-F238E27FC236}">
                <a16:creationId xmlns:a16="http://schemas.microsoft.com/office/drawing/2014/main" id="{B4F8CBC6-0EA4-454E-9AE7-330D0B07DB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210675" y="6492873"/>
            <a:ext cx="2743200" cy="365125"/>
          </a:xfrm>
        </p:spPr>
        <p:txBody>
          <a:bodyPr/>
          <a:lstStyle>
            <a:lvl1pPr>
              <a:defRPr>
                <a:solidFill>
                  <a:schemeClr val="accent1"/>
                </a:solidFill>
              </a:defRPr>
            </a:lvl1pPr>
          </a:lstStyle>
          <a:p>
            <a:fld id="{69C126A4-BD19-47E2-8A0E-0DE1B9D8C925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52A689B4-7CB5-4150-A72A-0CECA6C94C1B}"/>
              </a:ext>
            </a:extLst>
          </p:cNvPr>
          <p:cNvSpPr/>
          <p:nvPr userDrawn="1"/>
        </p:nvSpPr>
        <p:spPr>
          <a:xfrm>
            <a:off x="2381529" y="1242035"/>
            <a:ext cx="4557159" cy="1967024"/>
          </a:xfrm>
          <a:prstGeom prst="rect">
            <a:avLst/>
          </a:prstGeom>
          <a:solidFill>
            <a:schemeClr val="bg1"/>
          </a:solidFill>
          <a:ln w="28575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6C30B6CA-CF8E-4672-850C-BD70C9603821}"/>
              </a:ext>
            </a:extLst>
          </p:cNvPr>
          <p:cNvSpPr/>
          <p:nvPr userDrawn="1"/>
        </p:nvSpPr>
        <p:spPr>
          <a:xfrm>
            <a:off x="2381528" y="3731447"/>
            <a:ext cx="4557159" cy="1967024"/>
          </a:xfrm>
          <a:prstGeom prst="rect">
            <a:avLst/>
          </a:prstGeom>
          <a:solidFill>
            <a:schemeClr val="bg1"/>
          </a:solidFill>
          <a:ln w="28575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97DFA0AC-AA6C-48D9-975D-40B547596326}"/>
              </a:ext>
            </a:extLst>
          </p:cNvPr>
          <p:cNvSpPr/>
          <p:nvPr userDrawn="1"/>
        </p:nvSpPr>
        <p:spPr>
          <a:xfrm>
            <a:off x="7223399" y="1226548"/>
            <a:ext cx="4557159" cy="1967024"/>
          </a:xfrm>
          <a:prstGeom prst="rect">
            <a:avLst/>
          </a:prstGeom>
          <a:solidFill>
            <a:schemeClr val="bg1"/>
          </a:solidFill>
          <a:ln w="28575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2CE3B6A9-6BD0-49EC-BAE1-4EA85B6203D7}"/>
              </a:ext>
            </a:extLst>
          </p:cNvPr>
          <p:cNvSpPr/>
          <p:nvPr userDrawn="1"/>
        </p:nvSpPr>
        <p:spPr>
          <a:xfrm>
            <a:off x="7255633" y="3728614"/>
            <a:ext cx="4557159" cy="1967024"/>
          </a:xfrm>
          <a:prstGeom prst="rect">
            <a:avLst/>
          </a:prstGeom>
          <a:solidFill>
            <a:schemeClr val="bg1"/>
          </a:solidFill>
          <a:ln w="28575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Text Placeholder 12">
            <a:extLst>
              <a:ext uri="{FF2B5EF4-FFF2-40B4-BE49-F238E27FC236}">
                <a16:creationId xmlns:a16="http://schemas.microsoft.com/office/drawing/2014/main" id="{D7ACE795-39A5-44AF-BE69-ACAD8F831018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2428686" y="1289300"/>
            <a:ext cx="4462841" cy="1847185"/>
          </a:xfrm>
          <a:prstGeom prst="rect">
            <a:avLst/>
          </a:prstGeom>
        </p:spPr>
        <p:txBody>
          <a:bodyPr/>
          <a:lstStyle>
            <a:lvl1pPr>
              <a:buClr>
                <a:schemeClr val="accent2"/>
              </a:buClr>
              <a:defRPr sz="24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800100" indent="-342900">
              <a:buClr>
                <a:srgbClr val="0D6CB9"/>
              </a:buClr>
              <a:buFont typeface="Arial" panose="020B0604020202020204" pitchFamily="34" charset="0"/>
              <a:buChar char="•"/>
              <a:defRPr sz="2000">
                <a:solidFill>
                  <a:schemeClr val="tx1">
                    <a:lumMod val="65000"/>
                    <a:lumOff val="35000"/>
                  </a:schemeClr>
                </a:solidFill>
              </a:defRPr>
            </a:lvl2pPr>
            <a:lvl3pPr>
              <a:defRPr sz="1800">
                <a:solidFill>
                  <a:schemeClr val="tx2"/>
                </a:solidFill>
              </a:defRPr>
            </a:lvl3pPr>
            <a:lvl4pPr>
              <a:defRPr sz="1600"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</p:txBody>
      </p:sp>
      <p:sp>
        <p:nvSpPr>
          <p:cNvPr id="15" name="Text Placeholder 12">
            <a:extLst>
              <a:ext uri="{FF2B5EF4-FFF2-40B4-BE49-F238E27FC236}">
                <a16:creationId xmlns:a16="http://schemas.microsoft.com/office/drawing/2014/main" id="{D70694BD-2766-4F24-B88E-F6B550AE666B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2428685" y="3791366"/>
            <a:ext cx="4462841" cy="1847185"/>
          </a:xfrm>
          <a:prstGeom prst="rect">
            <a:avLst/>
          </a:prstGeom>
        </p:spPr>
        <p:txBody>
          <a:bodyPr/>
          <a:lstStyle>
            <a:lvl1pPr>
              <a:buClr>
                <a:schemeClr val="accent2"/>
              </a:buClr>
              <a:defRPr sz="24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685800" indent="-228600">
              <a:buClr>
                <a:srgbClr val="0D6CB9"/>
              </a:buClr>
              <a:buFont typeface="Arial" panose="020B0604020202020204" pitchFamily="34" charset="0"/>
              <a:buChar char="•"/>
              <a:defRPr sz="2000">
                <a:solidFill>
                  <a:schemeClr val="tx1">
                    <a:lumMod val="65000"/>
                    <a:lumOff val="35000"/>
                  </a:schemeClr>
                </a:solidFill>
              </a:defRPr>
            </a:lvl2pPr>
            <a:lvl3pPr>
              <a:defRPr sz="1800">
                <a:solidFill>
                  <a:schemeClr val="tx2"/>
                </a:solidFill>
              </a:defRPr>
            </a:lvl3pPr>
            <a:lvl4pPr>
              <a:defRPr sz="1600"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</p:txBody>
      </p:sp>
      <p:sp>
        <p:nvSpPr>
          <p:cNvPr id="16" name="Text Placeholder 12">
            <a:extLst>
              <a:ext uri="{FF2B5EF4-FFF2-40B4-BE49-F238E27FC236}">
                <a16:creationId xmlns:a16="http://schemas.microsoft.com/office/drawing/2014/main" id="{1246A60D-83B3-4754-B14D-1E822DFD43F5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7270557" y="1270715"/>
            <a:ext cx="4462841" cy="1847185"/>
          </a:xfrm>
          <a:prstGeom prst="rect">
            <a:avLst/>
          </a:prstGeom>
        </p:spPr>
        <p:txBody>
          <a:bodyPr/>
          <a:lstStyle>
            <a:lvl1pPr>
              <a:buClr>
                <a:schemeClr val="accent2"/>
              </a:buClr>
              <a:defRPr sz="24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685800" indent="-228600">
              <a:buClr>
                <a:srgbClr val="0D6CB9"/>
              </a:buClr>
              <a:buFont typeface="Arial" panose="020B0604020202020204" pitchFamily="34" charset="0"/>
              <a:buChar char="•"/>
              <a:defRPr sz="2000">
                <a:solidFill>
                  <a:schemeClr val="tx1">
                    <a:lumMod val="65000"/>
                    <a:lumOff val="35000"/>
                  </a:schemeClr>
                </a:solidFill>
              </a:defRPr>
            </a:lvl2pPr>
            <a:lvl3pPr>
              <a:defRPr sz="1800">
                <a:solidFill>
                  <a:schemeClr val="tx2"/>
                </a:solidFill>
              </a:defRPr>
            </a:lvl3pPr>
            <a:lvl4pPr>
              <a:defRPr sz="1600"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</p:txBody>
      </p:sp>
      <p:sp>
        <p:nvSpPr>
          <p:cNvPr id="17" name="Text Placeholder 12">
            <a:extLst>
              <a:ext uri="{FF2B5EF4-FFF2-40B4-BE49-F238E27FC236}">
                <a16:creationId xmlns:a16="http://schemas.microsoft.com/office/drawing/2014/main" id="{9C65ADA2-B7F5-41AA-B308-B1E34FA3F68B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>
          <a:xfrm>
            <a:off x="7349950" y="3791366"/>
            <a:ext cx="4462841" cy="1847185"/>
          </a:xfrm>
          <a:prstGeom prst="rect">
            <a:avLst/>
          </a:prstGeom>
        </p:spPr>
        <p:txBody>
          <a:bodyPr/>
          <a:lstStyle>
            <a:lvl1pPr>
              <a:buClr>
                <a:schemeClr val="accent2"/>
              </a:buClr>
              <a:defRPr sz="24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685800" indent="-228600">
              <a:buClr>
                <a:srgbClr val="0D6CB9"/>
              </a:buClr>
              <a:buFont typeface="Arial" panose="020B0604020202020204" pitchFamily="34" charset="0"/>
              <a:buChar char="•"/>
              <a:defRPr sz="2000">
                <a:solidFill>
                  <a:schemeClr val="tx1">
                    <a:lumMod val="65000"/>
                    <a:lumOff val="35000"/>
                  </a:schemeClr>
                </a:solidFill>
              </a:defRPr>
            </a:lvl2pPr>
            <a:lvl3pPr>
              <a:defRPr sz="1800">
                <a:solidFill>
                  <a:schemeClr val="tx2"/>
                </a:solidFill>
              </a:defRPr>
            </a:lvl3pPr>
            <a:lvl4pPr>
              <a:defRPr sz="1600"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</p:txBody>
      </p:sp>
      <p:pic>
        <p:nvPicPr>
          <p:cNvPr id="25" name="Picture 24" descr="A close up of a sign&#10;&#10;Description automatically generated">
            <a:extLst>
              <a:ext uri="{FF2B5EF4-FFF2-40B4-BE49-F238E27FC236}">
                <a16:creationId xmlns:a16="http://schemas.microsoft.com/office/drawing/2014/main" id="{FDDB49D4-8143-9B46-A2E3-F54C2E2C2268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9877" y="208290"/>
            <a:ext cx="997300" cy="398921"/>
          </a:xfrm>
          <a:prstGeom prst="rect">
            <a:avLst/>
          </a:prstGeom>
        </p:spPr>
      </p:pic>
      <p:sp>
        <p:nvSpPr>
          <p:cNvPr id="27" name="Date Placeholder 3">
            <a:extLst>
              <a:ext uri="{FF2B5EF4-FFF2-40B4-BE49-F238E27FC236}">
                <a16:creationId xmlns:a16="http://schemas.microsoft.com/office/drawing/2014/main" id="{E45AD176-A492-564A-9120-30D5931E75EB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243484" y="6492875"/>
            <a:ext cx="1585316" cy="365125"/>
          </a:xfrm>
        </p:spPr>
        <p:txBody>
          <a:bodyPr/>
          <a:lstStyle>
            <a:lvl1pPr algn="ctr">
              <a:defRPr/>
            </a:lvl1pPr>
          </a:lstStyle>
          <a:p>
            <a:fld id="{9D2FB696-D288-4345-A47B-BFD123EAAD24}" type="datetime1">
              <a:rPr lang="en-US" smtClean="0"/>
              <a:t>4/9/2026</a:t>
            </a:fld>
            <a:endParaRPr lang="en-US"/>
          </a:p>
        </p:txBody>
      </p:sp>
      <p:sp>
        <p:nvSpPr>
          <p:cNvPr id="28" name="Rectangle 27">
            <a:extLst>
              <a:ext uri="{FF2B5EF4-FFF2-40B4-BE49-F238E27FC236}">
                <a16:creationId xmlns:a16="http://schemas.microsoft.com/office/drawing/2014/main" id="{FA2D2368-DB91-5641-B72D-CAD3B3692E26}"/>
              </a:ext>
            </a:extLst>
          </p:cNvPr>
          <p:cNvSpPr/>
          <p:nvPr userDrawn="1"/>
        </p:nvSpPr>
        <p:spPr>
          <a:xfrm>
            <a:off x="0" y="755373"/>
            <a:ext cx="12192000" cy="160571"/>
          </a:xfrm>
          <a:prstGeom prst="rect">
            <a:avLst/>
          </a:prstGeom>
          <a:solidFill>
            <a:schemeClr val="accent2">
              <a:alpha val="76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9" name="Rectangle 28">
            <a:extLst>
              <a:ext uri="{FF2B5EF4-FFF2-40B4-BE49-F238E27FC236}">
                <a16:creationId xmlns:a16="http://schemas.microsoft.com/office/drawing/2014/main" id="{42FE50E5-E585-294D-8EA1-6FF47F94FAEF}"/>
              </a:ext>
            </a:extLst>
          </p:cNvPr>
          <p:cNvSpPr/>
          <p:nvPr userDrawn="1"/>
        </p:nvSpPr>
        <p:spPr>
          <a:xfrm>
            <a:off x="241110" y="0"/>
            <a:ext cx="1583141" cy="6858000"/>
          </a:xfrm>
          <a:prstGeom prst="rect">
            <a:avLst/>
          </a:prstGeom>
          <a:solidFill>
            <a:schemeClr val="accent1"/>
          </a:solidFill>
          <a:ln w="381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Date Placeholder 3">
            <a:extLst>
              <a:ext uri="{FF2B5EF4-FFF2-40B4-BE49-F238E27FC236}">
                <a16:creationId xmlns:a16="http://schemas.microsoft.com/office/drawing/2014/main" id="{24516B70-534E-B846-AFCE-7DEC40C1C0F1}"/>
              </a:ext>
            </a:extLst>
          </p:cNvPr>
          <p:cNvSpPr txBox="1">
            <a:spLocks/>
          </p:cNvSpPr>
          <p:nvPr userDrawn="1"/>
        </p:nvSpPr>
        <p:spPr>
          <a:xfrm>
            <a:off x="243484" y="6492875"/>
            <a:ext cx="158531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ctr" defTabSz="914400" rtl="0" eaLnBrk="1" latinLnBrk="0" hangingPunct="1">
              <a:defRPr sz="12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FA6A0AD2-53AF-4D84-8AC9-3DBC493F2F75}" type="datetimeFigureOut">
              <a:rPr lang="en-US" smtClean="0"/>
              <a:pPr/>
              <a:t>4/9/2026</a:t>
            </a:fld>
            <a:endParaRPr lang="en-US"/>
          </a:p>
        </p:txBody>
      </p:sp>
      <p:pic>
        <p:nvPicPr>
          <p:cNvPr id="31" name="Picture 30" descr="A close up of a sign&#10;&#10;Description automatically generated">
            <a:extLst>
              <a:ext uri="{FF2B5EF4-FFF2-40B4-BE49-F238E27FC236}">
                <a16:creationId xmlns:a16="http://schemas.microsoft.com/office/drawing/2014/main" id="{1D042591-5AE2-0747-992B-D8913100411F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9877" y="208290"/>
            <a:ext cx="997300" cy="398921"/>
          </a:xfrm>
          <a:prstGeom prst="rect">
            <a:avLst/>
          </a:prstGeom>
        </p:spPr>
      </p:pic>
      <p:sp>
        <p:nvSpPr>
          <p:cNvPr id="32" name="Title 1">
            <a:extLst>
              <a:ext uri="{FF2B5EF4-FFF2-40B4-BE49-F238E27FC236}">
                <a16:creationId xmlns:a16="http://schemas.microsoft.com/office/drawing/2014/main" id="{6BF1E2C7-B4C7-9940-9534-D5A78B0DBD66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2212290" y="199694"/>
            <a:ext cx="9515883" cy="542429"/>
          </a:xfrm>
        </p:spPr>
        <p:txBody>
          <a:bodyPr>
            <a:normAutofit/>
          </a:bodyPr>
          <a:lstStyle>
            <a:lvl1pPr algn="l">
              <a:defRPr sz="3600">
                <a:solidFill>
                  <a:srgbClr val="0D6CB9"/>
                </a:solidFill>
                <a:latin typeface="+mn-lt"/>
              </a:defRPr>
            </a:lvl1pPr>
          </a:lstStyle>
          <a:p>
            <a:r>
              <a:rPr lang="en-US"/>
              <a:t>Click to add header</a:t>
            </a:r>
          </a:p>
        </p:txBody>
      </p:sp>
      <p:pic>
        <p:nvPicPr>
          <p:cNvPr id="2" name="Picture 1" descr="Logo, company name&#10;&#10;Description automatically generated">
            <a:extLst>
              <a:ext uri="{FF2B5EF4-FFF2-40B4-BE49-F238E27FC236}">
                <a16:creationId xmlns:a16="http://schemas.microsoft.com/office/drawing/2014/main" id="{5BF0BE0F-8278-429A-ABC4-48862EE15D96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3525" y="5840228"/>
            <a:ext cx="865233" cy="5247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83457087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1BE9050-50FF-4330-8FD2-DAA2A68D4BF7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627797" y="6492875"/>
            <a:ext cx="2743200" cy="365125"/>
          </a:xfrm>
        </p:spPr>
        <p:txBody>
          <a:bodyPr/>
          <a:lstStyle/>
          <a:p>
            <a:fld id="{4F3974A7-7923-496D-893F-B241C2DB594C}" type="datetime1">
              <a:rPr lang="en-US" smtClean="0"/>
              <a:t>4/9/2026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BC81A91-6111-4E0C-A869-7E9C2FDE408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492874"/>
            <a:ext cx="4114800" cy="365125"/>
          </a:xfrm>
        </p:spPr>
        <p:txBody>
          <a:bodyPr/>
          <a:lstStyle>
            <a:lvl1pPr>
              <a:defRPr>
                <a:solidFill>
                  <a:schemeClr val="accent1"/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E95038C-8DCC-497B-8852-2117A77C83F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210675" y="6492873"/>
            <a:ext cx="2743200" cy="365125"/>
          </a:xfrm>
        </p:spPr>
        <p:txBody>
          <a:bodyPr/>
          <a:lstStyle>
            <a:lvl1pPr>
              <a:defRPr>
                <a:solidFill>
                  <a:schemeClr val="accent1"/>
                </a:solidFill>
              </a:defRPr>
            </a:lvl1pPr>
          </a:lstStyle>
          <a:p>
            <a:fld id="{69C126A4-BD19-47E2-8A0E-0DE1B9D8C925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63483648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15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ectangle 15">
            <a:extLst>
              <a:ext uri="{FF2B5EF4-FFF2-40B4-BE49-F238E27FC236}">
                <a16:creationId xmlns:a16="http://schemas.microsoft.com/office/drawing/2014/main" id="{B17A0E8C-5BD7-4700-910D-186567B7387F}"/>
              </a:ext>
            </a:extLst>
          </p:cNvPr>
          <p:cNvSpPr/>
          <p:nvPr userDrawn="1"/>
        </p:nvSpPr>
        <p:spPr>
          <a:xfrm>
            <a:off x="0" y="164595"/>
            <a:ext cx="12192000" cy="751350"/>
          </a:xfrm>
          <a:prstGeom prst="rect">
            <a:avLst/>
          </a:prstGeom>
          <a:solidFill>
            <a:schemeClr val="accent1">
              <a:alpha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Footer Placeholder 4">
            <a:extLst>
              <a:ext uri="{FF2B5EF4-FFF2-40B4-BE49-F238E27FC236}">
                <a16:creationId xmlns:a16="http://schemas.microsoft.com/office/drawing/2014/main" id="{525C8F73-2D17-4CBB-8381-D1323C9DA8B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492874"/>
            <a:ext cx="4114800" cy="365125"/>
          </a:xfrm>
        </p:spPr>
        <p:txBody>
          <a:bodyPr/>
          <a:lstStyle>
            <a:lvl1pPr>
              <a:defRPr>
                <a:solidFill>
                  <a:schemeClr val="accent1"/>
                </a:solidFill>
              </a:defRPr>
            </a:lvl1pPr>
          </a:lstStyle>
          <a:p>
            <a:endParaRPr lang="en-US"/>
          </a:p>
        </p:txBody>
      </p:sp>
      <p:sp>
        <p:nvSpPr>
          <p:cNvPr id="15" name="Slide Number Placeholder 5">
            <a:extLst>
              <a:ext uri="{FF2B5EF4-FFF2-40B4-BE49-F238E27FC236}">
                <a16:creationId xmlns:a16="http://schemas.microsoft.com/office/drawing/2014/main" id="{B333C5E1-1EDD-41B7-9D2F-B0420BABB61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210675" y="6492873"/>
            <a:ext cx="2743200" cy="365125"/>
          </a:xfrm>
        </p:spPr>
        <p:txBody>
          <a:bodyPr/>
          <a:lstStyle>
            <a:lvl1pPr>
              <a:defRPr>
                <a:solidFill>
                  <a:schemeClr val="accent1"/>
                </a:solidFill>
              </a:defRPr>
            </a:lvl1pPr>
          </a:lstStyle>
          <a:p>
            <a:fld id="{69C126A4-BD19-47E2-8A0E-0DE1B9D8C925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399221D3-8348-4325-9C95-16793EEF14CB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2201841" y="167275"/>
            <a:ext cx="9630770" cy="751350"/>
          </a:xfrm>
        </p:spPr>
        <p:txBody>
          <a:bodyPr>
            <a:normAutofit/>
          </a:bodyPr>
          <a:lstStyle>
            <a:lvl1pPr algn="l">
              <a:defRPr sz="3600">
                <a:solidFill>
                  <a:schemeClr val="accent1"/>
                </a:solidFill>
                <a:latin typeface="+mn-lt"/>
              </a:defRPr>
            </a:lvl1pPr>
          </a:lstStyle>
          <a:p>
            <a:r>
              <a:rPr lang="en-US"/>
              <a:t>Click to add header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5456EDC-1A10-41B1-8C8A-3A9DA51A432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347415" y="1495651"/>
            <a:ext cx="8988726" cy="4351338"/>
          </a:xfrm>
          <a:prstGeom prst="rect">
            <a:avLst/>
          </a:prstGeom>
        </p:spPr>
        <p:txBody>
          <a:bodyPr/>
          <a:lstStyle>
            <a:lvl1pPr>
              <a:buClr>
                <a:schemeClr val="accent2"/>
              </a:buClr>
              <a:defRPr>
                <a:solidFill>
                  <a:schemeClr val="accent1"/>
                </a:solidFill>
              </a:defRPr>
            </a:lvl1pPr>
            <a:lvl2pPr>
              <a:buClr>
                <a:schemeClr val="accent2"/>
              </a:buClr>
              <a:defRPr>
                <a:solidFill>
                  <a:schemeClr val="accent1"/>
                </a:solidFill>
              </a:defRPr>
            </a:lvl2pPr>
            <a:lvl3pPr>
              <a:buClr>
                <a:schemeClr val="accent2"/>
              </a:buClr>
              <a:defRPr>
                <a:solidFill>
                  <a:schemeClr val="accent1"/>
                </a:solidFill>
              </a:defRPr>
            </a:lvl3pPr>
            <a:lvl4pPr>
              <a:buClr>
                <a:schemeClr val="accent2"/>
              </a:buClr>
              <a:defRPr>
                <a:solidFill>
                  <a:schemeClr val="accent1"/>
                </a:solidFill>
              </a:defRPr>
            </a:lvl4pPr>
            <a:lvl5pPr>
              <a:buClr>
                <a:schemeClr val="accent2"/>
              </a:buClr>
              <a:defRPr>
                <a:solidFill>
                  <a:schemeClr val="accent1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919BB631-3C3A-404F-9486-4A9AD6558D7E}"/>
              </a:ext>
            </a:extLst>
          </p:cNvPr>
          <p:cNvSpPr/>
          <p:nvPr userDrawn="1"/>
        </p:nvSpPr>
        <p:spPr>
          <a:xfrm>
            <a:off x="241110" y="0"/>
            <a:ext cx="1583141" cy="6858000"/>
          </a:xfrm>
          <a:prstGeom prst="rect">
            <a:avLst/>
          </a:prstGeom>
          <a:solidFill>
            <a:schemeClr val="accent1"/>
          </a:solidFill>
          <a:ln w="381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Date Placeholder 3">
            <a:extLst>
              <a:ext uri="{FF2B5EF4-FFF2-40B4-BE49-F238E27FC236}">
                <a16:creationId xmlns:a16="http://schemas.microsoft.com/office/drawing/2014/main" id="{77C9D04E-46AF-E54D-9D39-9FEF71633000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243484" y="6492875"/>
            <a:ext cx="1585316" cy="365125"/>
          </a:xfrm>
        </p:spPr>
        <p:txBody>
          <a:bodyPr/>
          <a:lstStyle>
            <a:lvl1pPr algn="ctr">
              <a:defRPr/>
            </a:lvl1pPr>
          </a:lstStyle>
          <a:p>
            <a:fld id="{078E2C74-827B-4B69-BAA2-358694EA9968}" type="datetime1">
              <a:rPr lang="en-US" smtClean="0"/>
              <a:t>4/9/2026</a:t>
            </a:fld>
            <a:endParaRPr lang="en-US"/>
          </a:p>
        </p:txBody>
      </p:sp>
      <p:pic>
        <p:nvPicPr>
          <p:cNvPr id="19" name="Picture 18" descr="A close up of a sign&#10;&#10;Description automatically generated">
            <a:extLst>
              <a:ext uri="{FF2B5EF4-FFF2-40B4-BE49-F238E27FC236}">
                <a16:creationId xmlns:a16="http://schemas.microsoft.com/office/drawing/2014/main" id="{DAF1344F-A4C1-B246-84D0-1D67018FF5F6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9877" y="208290"/>
            <a:ext cx="997300" cy="398921"/>
          </a:xfrm>
          <a:prstGeom prst="rect">
            <a:avLst/>
          </a:prstGeom>
        </p:spPr>
      </p:pic>
      <p:pic>
        <p:nvPicPr>
          <p:cNvPr id="4" name="Picture 3" descr="Logo, company name&#10;&#10;Description automatically generated">
            <a:extLst>
              <a:ext uri="{FF2B5EF4-FFF2-40B4-BE49-F238E27FC236}">
                <a16:creationId xmlns:a16="http://schemas.microsoft.com/office/drawing/2014/main" id="{715CADD9-290D-480D-B381-B762CBC85CC8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3525" y="5840228"/>
            <a:ext cx="865233" cy="5247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98649046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6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Rectangle 16">
            <a:extLst>
              <a:ext uri="{FF2B5EF4-FFF2-40B4-BE49-F238E27FC236}">
                <a16:creationId xmlns:a16="http://schemas.microsoft.com/office/drawing/2014/main" id="{30C87E2D-FAD5-4CD6-9B9E-DF4D175EE0DC}"/>
              </a:ext>
            </a:extLst>
          </p:cNvPr>
          <p:cNvSpPr/>
          <p:nvPr userDrawn="1"/>
        </p:nvSpPr>
        <p:spPr>
          <a:xfrm>
            <a:off x="0" y="164595"/>
            <a:ext cx="12192000" cy="751350"/>
          </a:xfrm>
          <a:prstGeom prst="rect">
            <a:avLst/>
          </a:prstGeom>
          <a:solidFill>
            <a:schemeClr val="accent1">
              <a:alpha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Date Placeholder 3">
            <a:extLst>
              <a:ext uri="{FF2B5EF4-FFF2-40B4-BE49-F238E27FC236}">
                <a16:creationId xmlns:a16="http://schemas.microsoft.com/office/drawing/2014/main" id="{E4F90356-E557-4622-94C2-A683DA8E878E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627797" y="6492875"/>
            <a:ext cx="2743200" cy="365125"/>
          </a:xfrm>
        </p:spPr>
        <p:txBody>
          <a:bodyPr/>
          <a:lstStyle/>
          <a:p>
            <a:fld id="{6BBD0E2F-9CB7-422E-9981-D92ADB7F2AE8}" type="datetime1">
              <a:rPr lang="en-US" smtClean="0"/>
              <a:t>4/9/2026</a:t>
            </a:fld>
            <a:endParaRPr lang="en-US"/>
          </a:p>
        </p:txBody>
      </p:sp>
      <p:sp>
        <p:nvSpPr>
          <p:cNvPr id="14" name="Footer Placeholder 4">
            <a:extLst>
              <a:ext uri="{FF2B5EF4-FFF2-40B4-BE49-F238E27FC236}">
                <a16:creationId xmlns:a16="http://schemas.microsoft.com/office/drawing/2014/main" id="{969B0202-9DFD-4FCF-891E-B47E47F360B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492874"/>
            <a:ext cx="4114800" cy="365125"/>
          </a:xfrm>
        </p:spPr>
        <p:txBody>
          <a:bodyPr/>
          <a:lstStyle>
            <a:lvl1pPr>
              <a:defRPr>
                <a:solidFill>
                  <a:schemeClr val="accent1"/>
                </a:solidFill>
              </a:defRPr>
            </a:lvl1pPr>
          </a:lstStyle>
          <a:p>
            <a:endParaRPr lang="en-US"/>
          </a:p>
        </p:txBody>
      </p:sp>
      <p:sp>
        <p:nvSpPr>
          <p:cNvPr id="15" name="Slide Number Placeholder 5">
            <a:extLst>
              <a:ext uri="{FF2B5EF4-FFF2-40B4-BE49-F238E27FC236}">
                <a16:creationId xmlns:a16="http://schemas.microsoft.com/office/drawing/2014/main" id="{3887BB70-7752-40F0-9AD0-27AB3E938EE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210675" y="6492873"/>
            <a:ext cx="2743200" cy="365125"/>
          </a:xfrm>
        </p:spPr>
        <p:txBody>
          <a:bodyPr/>
          <a:lstStyle>
            <a:lvl1pPr>
              <a:defRPr>
                <a:solidFill>
                  <a:schemeClr val="accent1"/>
                </a:solidFill>
              </a:defRPr>
            </a:lvl1pPr>
          </a:lstStyle>
          <a:p>
            <a:fld id="{69C126A4-BD19-47E2-8A0E-0DE1B9D8C925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399221D3-8348-4325-9C95-16793EEF14CB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2320119" y="153230"/>
            <a:ext cx="9513918" cy="751350"/>
          </a:xfrm>
        </p:spPr>
        <p:txBody>
          <a:bodyPr>
            <a:normAutofit/>
          </a:bodyPr>
          <a:lstStyle>
            <a:lvl1pPr algn="l">
              <a:defRPr sz="3600">
                <a:solidFill>
                  <a:schemeClr val="accent1"/>
                </a:solidFill>
                <a:latin typeface="+mn-lt"/>
              </a:defRPr>
            </a:lvl1pPr>
          </a:lstStyle>
          <a:p>
            <a:r>
              <a:rPr lang="en-US"/>
              <a:t>Click to add header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5456EDC-1A10-41B1-8C8A-3A9DA51A432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320118" y="1495651"/>
            <a:ext cx="4462819" cy="4351338"/>
          </a:xfrm>
          <a:prstGeom prst="rect">
            <a:avLst/>
          </a:prstGeom>
        </p:spPr>
        <p:txBody>
          <a:bodyPr/>
          <a:lstStyle>
            <a:lvl1pPr>
              <a:buClr>
                <a:schemeClr val="accent2"/>
              </a:buClr>
              <a:defRPr>
                <a:solidFill>
                  <a:schemeClr val="accent1"/>
                </a:solidFill>
              </a:defRPr>
            </a:lvl1pPr>
            <a:lvl2pPr>
              <a:buClr>
                <a:schemeClr val="accent2"/>
              </a:buClr>
              <a:defRPr>
                <a:solidFill>
                  <a:schemeClr val="accent1"/>
                </a:solidFill>
              </a:defRPr>
            </a:lvl2pPr>
            <a:lvl3pPr>
              <a:buClr>
                <a:schemeClr val="accent2"/>
              </a:buClr>
              <a:defRPr>
                <a:solidFill>
                  <a:schemeClr val="accent1"/>
                </a:solidFill>
              </a:defRPr>
            </a:lvl3pPr>
            <a:lvl4pPr>
              <a:buClr>
                <a:schemeClr val="accent2"/>
              </a:buClr>
              <a:defRPr>
                <a:solidFill>
                  <a:schemeClr val="accent1"/>
                </a:solidFill>
              </a:defRPr>
            </a:lvl4pPr>
            <a:lvl5pPr>
              <a:buClr>
                <a:schemeClr val="accent2"/>
              </a:buClr>
              <a:defRPr>
                <a:solidFill>
                  <a:schemeClr val="accent1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16" name="Content Placeholder 2">
            <a:extLst>
              <a:ext uri="{FF2B5EF4-FFF2-40B4-BE49-F238E27FC236}">
                <a16:creationId xmlns:a16="http://schemas.microsoft.com/office/drawing/2014/main" id="{A07FE31F-6F7C-45E4-8003-85B28143C0EE}"/>
              </a:ext>
            </a:extLst>
          </p:cNvPr>
          <p:cNvSpPr>
            <a:spLocks noGrp="1"/>
          </p:cNvSpPr>
          <p:nvPr>
            <p:ph idx="13"/>
          </p:nvPr>
        </p:nvSpPr>
        <p:spPr>
          <a:xfrm>
            <a:off x="7077078" y="1478675"/>
            <a:ext cx="4462819" cy="4351338"/>
          </a:xfrm>
          <a:prstGeom prst="rect">
            <a:avLst/>
          </a:prstGeom>
        </p:spPr>
        <p:txBody>
          <a:bodyPr/>
          <a:lstStyle>
            <a:lvl1pPr>
              <a:buClr>
                <a:schemeClr val="accent2"/>
              </a:buClr>
              <a:defRPr>
                <a:solidFill>
                  <a:schemeClr val="accent1"/>
                </a:solidFill>
              </a:defRPr>
            </a:lvl1pPr>
            <a:lvl2pPr>
              <a:buClr>
                <a:schemeClr val="accent2"/>
              </a:buClr>
              <a:defRPr>
                <a:solidFill>
                  <a:schemeClr val="accent1"/>
                </a:solidFill>
              </a:defRPr>
            </a:lvl2pPr>
            <a:lvl3pPr>
              <a:buClr>
                <a:schemeClr val="accent2"/>
              </a:buClr>
              <a:defRPr>
                <a:solidFill>
                  <a:schemeClr val="accent1"/>
                </a:solidFill>
              </a:defRPr>
            </a:lvl3pPr>
            <a:lvl4pPr>
              <a:buClr>
                <a:schemeClr val="accent2"/>
              </a:buClr>
              <a:defRPr>
                <a:solidFill>
                  <a:schemeClr val="accent1"/>
                </a:solidFill>
              </a:defRPr>
            </a:lvl4pPr>
            <a:lvl5pPr>
              <a:buClr>
                <a:schemeClr val="accent2"/>
              </a:buClr>
              <a:defRPr>
                <a:solidFill>
                  <a:schemeClr val="accent1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9757E269-44EA-2844-9B22-F017403D625E}"/>
              </a:ext>
            </a:extLst>
          </p:cNvPr>
          <p:cNvSpPr/>
          <p:nvPr userDrawn="1"/>
        </p:nvSpPr>
        <p:spPr>
          <a:xfrm>
            <a:off x="241110" y="0"/>
            <a:ext cx="1583141" cy="6858000"/>
          </a:xfrm>
          <a:prstGeom prst="rect">
            <a:avLst/>
          </a:prstGeom>
          <a:solidFill>
            <a:schemeClr val="accent1"/>
          </a:solidFill>
          <a:ln w="381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9" name="Date Placeholder 3">
            <a:extLst>
              <a:ext uri="{FF2B5EF4-FFF2-40B4-BE49-F238E27FC236}">
                <a16:creationId xmlns:a16="http://schemas.microsoft.com/office/drawing/2014/main" id="{AEB296D3-703D-C04F-9ED9-0F2A0F4651CC}"/>
              </a:ext>
            </a:extLst>
          </p:cNvPr>
          <p:cNvSpPr txBox="1">
            <a:spLocks/>
          </p:cNvSpPr>
          <p:nvPr userDrawn="1"/>
        </p:nvSpPr>
        <p:spPr>
          <a:xfrm>
            <a:off x="243484" y="6492875"/>
            <a:ext cx="158531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ctr" defTabSz="914400" rtl="0" eaLnBrk="1" latinLnBrk="0" hangingPunct="1">
              <a:defRPr sz="12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FA6A0AD2-53AF-4D84-8AC9-3DBC493F2F75}" type="datetimeFigureOut">
              <a:rPr lang="en-US" smtClean="0"/>
              <a:pPr/>
              <a:t>4/9/2026</a:t>
            </a:fld>
            <a:endParaRPr lang="en-US"/>
          </a:p>
        </p:txBody>
      </p:sp>
      <p:pic>
        <p:nvPicPr>
          <p:cNvPr id="20" name="Picture 19" descr="A close up of a sign&#10;&#10;Description automatically generated">
            <a:extLst>
              <a:ext uri="{FF2B5EF4-FFF2-40B4-BE49-F238E27FC236}">
                <a16:creationId xmlns:a16="http://schemas.microsoft.com/office/drawing/2014/main" id="{4DF7DD12-0BD0-204E-A4BA-F2E71254F34A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9877" y="208290"/>
            <a:ext cx="997300" cy="398921"/>
          </a:xfrm>
          <a:prstGeom prst="rect">
            <a:avLst/>
          </a:prstGeom>
        </p:spPr>
      </p:pic>
      <p:pic>
        <p:nvPicPr>
          <p:cNvPr id="4" name="Picture 3" descr="Logo, company name&#10;&#10;Description automatically generated">
            <a:extLst>
              <a:ext uri="{FF2B5EF4-FFF2-40B4-BE49-F238E27FC236}">
                <a16:creationId xmlns:a16="http://schemas.microsoft.com/office/drawing/2014/main" id="{46102D5F-B5B3-44E7-B63C-D3C34DEFE146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3525" y="5840228"/>
            <a:ext cx="865233" cy="5247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34919333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7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12">
            <a:extLst>
              <a:ext uri="{FF2B5EF4-FFF2-40B4-BE49-F238E27FC236}">
                <a16:creationId xmlns:a16="http://schemas.microsoft.com/office/drawing/2014/main" id="{98F225BF-6018-4E25-96E5-020EDE4E074B}"/>
              </a:ext>
            </a:extLst>
          </p:cNvPr>
          <p:cNvSpPr/>
          <p:nvPr userDrawn="1"/>
        </p:nvSpPr>
        <p:spPr>
          <a:xfrm>
            <a:off x="0" y="164595"/>
            <a:ext cx="12192000" cy="751350"/>
          </a:xfrm>
          <a:prstGeom prst="rect">
            <a:avLst/>
          </a:prstGeom>
          <a:solidFill>
            <a:schemeClr val="accent1">
              <a:alpha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Footer Placeholder 4">
            <a:extLst>
              <a:ext uri="{FF2B5EF4-FFF2-40B4-BE49-F238E27FC236}">
                <a16:creationId xmlns:a16="http://schemas.microsoft.com/office/drawing/2014/main" id="{A6ECAAA4-813E-4564-BA0D-541DE6772C2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492874"/>
            <a:ext cx="4114800" cy="365125"/>
          </a:xfrm>
        </p:spPr>
        <p:txBody>
          <a:bodyPr/>
          <a:lstStyle>
            <a:lvl1pPr>
              <a:defRPr>
                <a:solidFill>
                  <a:schemeClr val="accent1"/>
                </a:solidFill>
              </a:defRPr>
            </a:lvl1pPr>
          </a:lstStyle>
          <a:p>
            <a:endParaRPr lang="en-US"/>
          </a:p>
        </p:txBody>
      </p:sp>
      <p:sp>
        <p:nvSpPr>
          <p:cNvPr id="19" name="Slide Number Placeholder 5">
            <a:extLst>
              <a:ext uri="{FF2B5EF4-FFF2-40B4-BE49-F238E27FC236}">
                <a16:creationId xmlns:a16="http://schemas.microsoft.com/office/drawing/2014/main" id="{627CC05B-DA50-4521-98AC-7116F4C5024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210675" y="6492873"/>
            <a:ext cx="2743200" cy="365125"/>
          </a:xfrm>
        </p:spPr>
        <p:txBody>
          <a:bodyPr/>
          <a:lstStyle>
            <a:lvl1pPr>
              <a:defRPr>
                <a:solidFill>
                  <a:schemeClr val="accent1"/>
                </a:solidFill>
              </a:defRPr>
            </a:lvl1pPr>
          </a:lstStyle>
          <a:p>
            <a:fld id="{69C126A4-BD19-47E2-8A0E-0DE1B9D8C925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399221D3-8348-4325-9C95-16793EEF14CB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2158408" y="164595"/>
            <a:ext cx="9919861" cy="751350"/>
          </a:xfrm>
        </p:spPr>
        <p:txBody>
          <a:bodyPr>
            <a:normAutofit/>
          </a:bodyPr>
          <a:lstStyle>
            <a:lvl1pPr algn="l">
              <a:defRPr sz="3600">
                <a:solidFill>
                  <a:schemeClr val="accent1"/>
                </a:solidFill>
                <a:latin typeface="+mn-lt"/>
              </a:defRPr>
            </a:lvl1pPr>
          </a:lstStyle>
          <a:p>
            <a:r>
              <a:rPr lang="en-US"/>
              <a:t>Click to add header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5456EDC-1A10-41B1-8C8A-3A9DA51A432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251880" y="1285424"/>
            <a:ext cx="5308980" cy="4351338"/>
          </a:xfrm>
          <a:prstGeom prst="rect">
            <a:avLst/>
          </a:prstGeom>
        </p:spPr>
        <p:txBody>
          <a:bodyPr/>
          <a:lstStyle>
            <a:lvl1pPr>
              <a:buClr>
                <a:schemeClr val="accent2"/>
              </a:buClr>
              <a:defRPr>
                <a:solidFill>
                  <a:schemeClr val="accent1"/>
                </a:solidFill>
              </a:defRPr>
            </a:lvl1pPr>
            <a:lvl2pPr>
              <a:buClr>
                <a:schemeClr val="accent2"/>
              </a:buClr>
              <a:defRPr>
                <a:solidFill>
                  <a:schemeClr val="accent1"/>
                </a:solidFill>
              </a:defRPr>
            </a:lvl2pPr>
            <a:lvl3pPr>
              <a:buClr>
                <a:schemeClr val="accent2"/>
              </a:buClr>
              <a:defRPr>
                <a:solidFill>
                  <a:schemeClr val="accent1"/>
                </a:solidFill>
              </a:defRPr>
            </a:lvl3pPr>
            <a:lvl4pPr>
              <a:buClr>
                <a:schemeClr val="accent2"/>
              </a:buClr>
              <a:defRPr>
                <a:solidFill>
                  <a:schemeClr val="accent1"/>
                </a:solidFill>
              </a:defRPr>
            </a:lvl4pPr>
            <a:lvl5pPr>
              <a:buClr>
                <a:schemeClr val="accent2"/>
              </a:buClr>
              <a:defRPr>
                <a:solidFill>
                  <a:schemeClr val="accent1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0F97521C-1BCE-4078-A60B-0FB9F0B5528E}"/>
              </a:ext>
            </a:extLst>
          </p:cNvPr>
          <p:cNvSpPr/>
          <p:nvPr userDrawn="1"/>
        </p:nvSpPr>
        <p:spPr>
          <a:xfrm>
            <a:off x="7719237" y="1285424"/>
            <a:ext cx="4114800" cy="4351338"/>
          </a:xfrm>
          <a:prstGeom prst="rect">
            <a:avLst/>
          </a:prstGeom>
          <a:solidFill>
            <a:schemeClr val="accent1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Text Placeholder 9">
            <a:extLst>
              <a:ext uri="{FF2B5EF4-FFF2-40B4-BE49-F238E27FC236}">
                <a16:creationId xmlns:a16="http://schemas.microsoft.com/office/drawing/2014/main" id="{4B1717F6-064F-44CB-A093-DF09DFF51A7D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7719237" y="1285424"/>
            <a:ext cx="409248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FF8F072F-C70B-384C-BB1F-23F1D691A60B}"/>
              </a:ext>
            </a:extLst>
          </p:cNvPr>
          <p:cNvSpPr/>
          <p:nvPr userDrawn="1"/>
        </p:nvSpPr>
        <p:spPr>
          <a:xfrm>
            <a:off x="241110" y="0"/>
            <a:ext cx="1583141" cy="6858000"/>
          </a:xfrm>
          <a:prstGeom prst="rect">
            <a:avLst/>
          </a:prstGeom>
          <a:solidFill>
            <a:schemeClr val="accent1"/>
          </a:solidFill>
          <a:ln w="381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0" name="Date Placeholder 3">
            <a:extLst>
              <a:ext uri="{FF2B5EF4-FFF2-40B4-BE49-F238E27FC236}">
                <a16:creationId xmlns:a16="http://schemas.microsoft.com/office/drawing/2014/main" id="{D7719160-ED60-8045-8675-2D2E52240999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243484" y="6492875"/>
            <a:ext cx="1585316" cy="365125"/>
          </a:xfrm>
        </p:spPr>
        <p:txBody>
          <a:bodyPr/>
          <a:lstStyle>
            <a:lvl1pPr algn="ctr">
              <a:defRPr/>
            </a:lvl1pPr>
          </a:lstStyle>
          <a:p>
            <a:fld id="{EF55963F-2AE5-488E-8214-A57A09BC4474}" type="datetime1">
              <a:rPr lang="en-US" smtClean="0"/>
              <a:t>4/9/2026</a:t>
            </a:fld>
            <a:endParaRPr lang="en-US"/>
          </a:p>
        </p:txBody>
      </p:sp>
      <p:pic>
        <p:nvPicPr>
          <p:cNvPr id="21" name="Picture 20" descr="A close up of a sign&#10;&#10;Description automatically generated">
            <a:extLst>
              <a:ext uri="{FF2B5EF4-FFF2-40B4-BE49-F238E27FC236}">
                <a16:creationId xmlns:a16="http://schemas.microsoft.com/office/drawing/2014/main" id="{ECDAB876-A886-C54C-ACB6-BF7126E392CE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9877" y="208290"/>
            <a:ext cx="997300" cy="398921"/>
          </a:xfrm>
          <a:prstGeom prst="rect">
            <a:avLst/>
          </a:prstGeom>
        </p:spPr>
      </p:pic>
      <p:pic>
        <p:nvPicPr>
          <p:cNvPr id="4" name="Picture 3" descr="Logo, company name&#10;&#10;Description automatically generated">
            <a:extLst>
              <a:ext uri="{FF2B5EF4-FFF2-40B4-BE49-F238E27FC236}">
                <a16:creationId xmlns:a16="http://schemas.microsoft.com/office/drawing/2014/main" id="{0CB36AA6-6A09-4EF9-94EF-52554048B0EA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3525" y="5840228"/>
            <a:ext cx="865233" cy="5247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07815446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8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Rectangle 25">
            <a:extLst>
              <a:ext uri="{FF2B5EF4-FFF2-40B4-BE49-F238E27FC236}">
                <a16:creationId xmlns:a16="http://schemas.microsoft.com/office/drawing/2014/main" id="{1C02CBCA-AFCA-4598-B68B-76039CBECC82}"/>
              </a:ext>
            </a:extLst>
          </p:cNvPr>
          <p:cNvSpPr/>
          <p:nvPr userDrawn="1"/>
        </p:nvSpPr>
        <p:spPr>
          <a:xfrm>
            <a:off x="0" y="164595"/>
            <a:ext cx="12192000" cy="751350"/>
          </a:xfrm>
          <a:prstGeom prst="rect">
            <a:avLst/>
          </a:prstGeom>
          <a:solidFill>
            <a:schemeClr val="accent1">
              <a:alpha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4" name="Footer Placeholder 4">
            <a:extLst>
              <a:ext uri="{FF2B5EF4-FFF2-40B4-BE49-F238E27FC236}">
                <a16:creationId xmlns:a16="http://schemas.microsoft.com/office/drawing/2014/main" id="{67CC9ED6-411A-4AA2-93D9-7C6C1FA6EC0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492874"/>
            <a:ext cx="4114800" cy="365125"/>
          </a:xfrm>
        </p:spPr>
        <p:txBody>
          <a:bodyPr/>
          <a:lstStyle>
            <a:lvl1pPr>
              <a:defRPr>
                <a:solidFill>
                  <a:schemeClr val="accent1"/>
                </a:solidFill>
              </a:defRPr>
            </a:lvl1pPr>
          </a:lstStyle>
          <a:p>
            <a:endParaRPr lang="en-US"/>
          </a:p>
        </p:txBody>
      </p:sp>
      <p:sp>
        <p:nvSpPr>
          <p:cNvPr id="25" name="Slide Number Placeholder 5">
            <a:extLst>
              <a:ext uri="{FF2B5EF4-FFF2-40B4-BE49-F238E27FC236}">
                <a16:creationId xmlns:a16="http://schemas.microsoft.com/office/drawing/2014/main" id="{164CE446-9449-45AF-9B88-2402D6E072B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210675" y="6492873"/>
            <a:ext cx="2743200" cy="365125"/>
          </a:xfrm>
        </p:spPr>
        <p:txBody>
          <a:bodyPr/>
          <a:lstStyle>
            <a:lvl1pPr>
              <a:defRPr>
                <a:solidFill>
                  <a:schemeClr val="accent1"/>
                </a:solidFill>
              </a:defRPr>
            </a:lvl1pPr>
          </a:lstStyle>
          <a:p>
            <a:fld id="{69C126A4-BD19-47E2-8A0E-0DE1B9D8C925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399221D3-8348-4325-9C95-16793EEF14CB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2147249" y="168668"/>
            <a:ext cx="9884676" cy="751350"/>
          </a:xfrm>
        </p:spPr>
        <p:txBody>
          <a:bodyPr>
            <a:normAutofit/>
          </a:bodyPr>
          <a:lstStyle>
            <a:lvl1pPr algn="l">
              <a:defRPr sz="3600">
                <a:solidFill>
                  <a:schemeClr val="accent1"/>
                </a:solidFill>
                <a:latin typeface="+mn-lt"/>
              </a:defRPr>
            </a:lvl1pPr>
          </a:lstStyle>
          <a:p>
            <a:r>
              <a:rPr lang="en-US"/>
              <a:t>Click to add header</a:t>
            </a: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3C630556-1203-444D-9406-8EE318B5B62D}"/>
              </a:ext>
            </a:extLst>
          </p:cNvPr>
          <p:cNvSpPr/>
          <p:nvPr userDrawn="1"/>
        </p:nvSpPr>
        <p:spPr>
          <a:xfrm>
            <a:off x="2484163" y="3223527"/>
            <a:ext cx="2200275" cy="447675"/>
          </a:xfrm>
          <a:prstGeom prst="rect">
            <a:avLst/>
          </a:prstGeom>
          <a:solidFill>
            <a:schemeClr val="bg1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915910CA-54F1-4812-905F-477F1B94A069}"/>
              </a:ext>
            </a:extLst>
          </p:cNvPr>
          <p:cNvSpPr/>
          <p:nvPr userDrawn="1"/>
        </p:nvSpPr>
        <p:spPr>
          <a:xfrm>
            <a:off x="4793975" y="3223527"/>
            <a:ext cx="2200275" cy="447675"/>
          </a:xfrm>
          <a:prstGeom prst="rect">
            <a:avLst/>
          </a:prstGeom>
          <a:solidFill>
            <a:schemeClr val="bg1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1312D5BA-B9DC-4C3A-8F29-0221C1A88107}"/>
              </a:ext>
            </a:extLst>
          </p:cNvPr>
          <p:cNvSpPr/>
          <p:nvPr userDrawn="1"/>
        </p:nvSpPr>
        <p:spPr>
          <a:xfrm>
            <a:off x="7103787" y="3223527"/>
            <a:ext cx="2200275" cy="447675"/>
          </a:xfrm>
          <a:prstGeom prst="rect">
            <a:avLst/>
          </a:prstGeom>
          <a:solidFill>
            <a:schemeClr val="bg1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8DFE10E2-8D3B-4767-B6E0-27F1C0B4C047}"/>
              </a:ext>
            </a:extLst>
          </p:cNvPr>
          <p:cNvSpPr/>
          <p:nvPr userDrawn="1"/>
        </p:nvSpPr>
        <p:spPr>
          <a:xfrm>
            <a:off x="9413599" y="3223291"/>
            <a:ext cx="2200275" cy="447675"/>
          </a:xfrm>
          <a:prstGeom prst="rect">
            <a:avLst/>
          </a:prstGeom>
          <a:solidFill>
            <a:schemeClr val="bg1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15" name="Straight Connector 14">
            <a:extLst>
              <a:ext uri="{FF2B5EF4-FFF2-40B4-BE49-F238E27FC236}">
                <a16:creationId xmlns:a16="http://schemas.microsoft.com/office/drawing/2014/main" id="{266C6169-6835-4943-80F4-23BCECDD3F07}"/>
              </a:ext>
            </a:extLst>
          </p:cNvPr>
          <p:cNvCxnSpPr>
            <a:cxnSpLocks/>
          </p:cNvCxnSpPr>
          <p:nvPr userDrawn="1"/>
        </p:nvCxnSpPr>
        <p:spPr>
          <a:xfrm flipH="1" flipV="1">
            <a:off x="1332717" y="2472427"/>
            <a:ext cx="4763" cy="747027"/>
          </a:xfrm>
          <a:prstGeom prst="line">
            <a:avLst/>
          </a:prstGeom>
          <a:ln w="50800" cap="rnd">
            <a:solidFill>
              <a:schemeClr val="accent2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Straight Connector 15">
            <a:extLst>
              <a:ext uri="{FF2B5EF4-FFF2-40B4-BE49-F238E27FC236}">
                <a16:creationId xmlns:a16="http://schemas.microsoft.com/office/drawing/2014/main" id="{D2E6F3C4-95C1-49A1-8C1A-8B07DC3E6F2A}"/>
              </a:ext>
            </a:extLst>
          </p:cNvPr>
          <p:cNvCxnSpPr>
            <a:cxnSpLocks/>
          </p:cNvCxnSpPr>
          <p:nvPr userDrawn="1"/>
        </p:nvCxnSpPr>
        <p:spPr>
          <a:xfrm flipH="1" flipV="1">
            <a:off x="3577156" y="3681599"/>
            <a:ext cx="4763" cy="747027"/>
          </a:xfrm>
          <a:prstGeom prst="line">
            <a:avLst/>
          </a:prstGeom>
          <a:ln w="50800" cap="rnd">
            <a:solidFill>
              <a:schemeClr val="accent2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Straight Connector 16">
            <a:extLst>
              <a:ext uri="{FF2B5EF4-FFF2-40B4-BE49-F238E27FC236}">
                <a16:creationId xmlns:a16="http://schemas.microsoft.com/office/drawing/2014/main" id="{7E8C7092-4FAF-491B-95F5-3A72870FA8DD}"/>
              </a:ext>
            </a:extLst>
          </p:cNvPr>
          <p:cNvCxnSpPr>
            <a:cxnSpLocks/>
          </p:cNvCxnSpPr>
          <p:nvPr userDrawn="1"/>
        </p:nvCxnSpPr>
        <p:spPr>
          <a:xfrm flipH="1" flipV="1">
            <a:off x="5889349" y="2390135"/>
            <a:ext cx="4763" cy="747027"/>
          </a:xfrm>
          <a:prstGeom prst="line">
            <a:avLst/>
          </a:prstGeom>
          <a:ln w="50800" cap="rnd">
            <a:solidFill>
              <a:schemeClr val="accent2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>
            <a:extLst>
              <a:ext uri="{FF2B5EF4-FFF2-40B4-BE49-F238E27FC236}">
                <a16:creationId xmlns:a16="http://schemas.microsoft.com/office/drawing/2014/main" id="{B3C78854-7097-4280-ABBA-C6320921F609}"/>
              </a:ext>
            </a:extLst>
          </p:cNvPr>
          <p:cNvCxnSpPr>
            <a:cxnSpLocks/>
          </p:cNvCxnSpPr>
          <p:nvPr userDrawn="1"/>
        </p:nvCxnSpPr>
        <p:spPr>
          <a:xfrm flipH="1" flipV="1">
            <a:off x="8177729" y="3681598"/>
            <a:ext cx="4763" cy="747027"/>
          </a:xfrm>
          <a:prstGeom prst="line">
            <a:avLst/>
          </a:prstGeom>
          <a:ln w="50800" cap="rnd">
            <a:solidFill>
              <a:schemeClr val="accent2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Straight Connector 18">
            <a:extLst>
              <a:ext uri="{FF2B5EF4-FFF2-40B4-BE49-F238E27FC236}">
                <a16:creationId xmlns:a16="http://schemas.microsoft.com/office/drawing/2014/main" id="{A0C4280E-0FDC-4BFA-9394-244BF06A903F}"/>
              </a:ext>
            </a:extLst>
          </p:cNvPr>
          <p:cNvCxnSpPr>
            <a:cxnSpLocks/>
          </p:cNvCxnSpPr>
          <p:nvPr userDrawn="1"/>
        </p:nvCxnSpPr>
        <p:spPr>
          <a:xfrm flipH="1" flipV="1">
            <a:off x="10404200" y="2390134"/>
            <a:ext cx="4763" cy="747027"/>
          </a:xfrm>
          <a:prstGeom prst="line">
            <a:avLst/>
          </a:prstGeom>
          <a:ln w="50800" cap="rnd">
            <a:solidFill>
              <a:schemeClr val="accent2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" name="Rectangle 19">
            <a:extLst>
              <a:ext uri="{FF2B5EF4-FFF2-40B4-BE49-F238E27FC236}">
                <a16:creationId xmlns:a16="http://schemas.microsoft.com/office/drawing/2014/main" id="{2911C78B-F852-454F-903B-A9ACC1E0058D}"/>
              </a:ext>
            </a:extLst>
          </p:cNvPr>
          <p:cNvSpPr/>
          <p:nvPr userDrawn="1"/>
        </p:nvSpPr>
        <p:spPr>
          <a:xfrm>
            <a:off x="241110" y="0"/>
            <a:ext cx="1583141" cy="6858000"/>
          </a:xfrm>
          <a:prstGeom prst="rect">
            <a:avLst/>
          </a:prstGeom>
          <a:solidFill>
            <a:schemeClr val="accent1"/>
          </a:solidFill>
          <a:ln w="381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7" name="Date Placeholder 3">
            <a:extLst>
              <a:ext uri="{FF2B5EF4-FFF2-40B4-BE49-F238E27FC236}">
                <a16:creationId xmlns:a16="http://schemas.microsoft.com/office/drawing/2014/main" id="{69562053-D36A-6A4C-81AC-15D58F021C96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243484" y="6492875"/>
            <a:ext cx="1585316" cy="365125"/>
          </a:xfrm>
        </p:spPr>
        <p:txBody>
          <a:bodyPr/>
          <a:lstStyle>
            <a:lvl1pPr algn="ctr">
              <a:defRPr/>
            </a:lvl1pPr>
          </a:lstStyle>
          <a:p>
            <a:fld id="{719AC51D-144F-4971-8408-8995CCEBC4C8}" type="datetime1">
              <a:rPr lang="en-US" smtClean="0"/>
              <a:t>4/9/2026</a:t>
            </a:fld>
            <a:endParaRPr lang="en-US"/>
          </a:p>
        </p:txBody>
      </p:sp>
      <p:pic>
        <p:nvPicPr>
          <p:cNvPr id="28" name="Picture 27" descr="A close up of a sign&#10;&#10;Description automatically generated">
            <a:extLst>
              <a:ext uri="{FF2B5EF4-FFF2-40B4-BE49-F238E27FC236}">
                <a16:creationId xmlns:a16="http://schemas.microsoft.com/office/drawing/2014/main" id="{F37422CB-060A-BE49-AEEC-D38C146ED08D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9877" y="208290"/>
            <a:ext cx="997300" cy="398921"/>
          </a:xfrm>
          <a:prstGeom prst="rect">
            <a:avLst/>
          </a:prstGeom>
        </p:spPr>
      </p:pic>
      <p:pic>
        <p:nvPicPr>
          <p:cNvPr id="3" name="Picture 2" descr="Logo, company name&#10;&#10;Description automatically generated">
            <a:extLst>
              <a:ext uri="{FF2B5EF4-FFF2-40B4-BE49-F238E27FC236}">
                <a16:creationId xmlns:a16="http://schemas.microsoft.com/office/drawing/2014/main" id="{67211782-D95D-4EAA-8801-2284CAACAE51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3525" y="5840228"/>
            <a:ext cx="865233" cy="5247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5652112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9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Rectangle 23">
            <a:extLst>
              <a:ext uri="{FF2B5EF4-FFF2-40B4-BE49-F238E27FC236}">
                <a16:creationId xmlns:a16="http://schemas.microsoft.com/office/drawing/2014/main" id="{D5F1119D-21B3-4E72-8273-39944FAB4016}"/>
              </a:ext>
            </a:extLst>
          </p:cNvPr>
          <p:cNvSpPr/>
          <p:nvPr userDrawn="1"/>
        </p:nvSpPr>
        <p:spPr>
          <a:xfrm>
            <a:off x="0" y="164595"/>
            <a:ext cx="12192000" cy="751350"/>
          </a:xfrm>
          <a:prstGeom prst="rect">
            <a:avLst/>
          </a:prstGeom>
          <a:solidFill>
            <a:schemeClr val="accent1">
              <a:alpha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2" name="Footer Placeholder 4">
            <a:extLst>
              <a:ext uri="{FF2B5EF4-FFF2-40B4-BE49-F238E27FC236}">
                <a16:creationId xmlns:a16="http://schemas.microsoft.com/office/drawing/2014/main" id="{52249239-F68B-4147-B1D1-C5BAEF52ACB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492874"/>
            <a:ext cx="4114800" cy="365125"/>
          </a:xfrm>
        </p:spPr>
        <p:txBody>
          <a:bodyPr/>
          <a:lstStyle>
            <a:lvl1pPr>
              <a:defRPr>
                <a:solidFill>
                  <a:schemeClr val="accent1"/>
                </a:solidFill>
              </a:defRPr>
            </a:lvl1pPr>
          </a:lstStyle>
          <a:p>
            <a:endParaRPr lang="en-US"/>
          </a:p>
        </p:txBody>
      </p:sp>
      <p:sp>
        <p:nvSpPr>
          <p:cNvPr id="23" name="Slide Number Placeholder 5">
            <a:extLst>
              <a:ext uri="{FF2B5EF4-FFF2-40B4-BE49-F238E27FC236}">
                <a16:creationId xmlns:a16="http://schemas.microsoft.com/office/drawing/2014/main" id="{B4F8CBC6-0EA4-454E-9AE7-330D0B07DB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210675" y="6492873"/>
            <a:ext cx="2743200" cy="365125"/>
          </a:xfrm>
        </p:spPr>
        <p:txBody>
          <a:bodyPr/>
          <a:lstStyle>
            <a:lvl1pPr>
              <a:defRPr>
                <a:solidFill>
                  <a:schemeClr val="accent1"/>
                </a:solidFill>
              </a:defRPr>
            </a:lvl1pPr>
          </a:lstStyle>
          <a:p>
            <a:fld id="{69C126A4-BD19-47E2-8A0E-0DE1B9D8C925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399221D3-8348-4325-9C95-16793EEF14CB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2168857" y="164595"/>
            <a:ext cx="11121657" cy="751350"/>
          </a:xfrm>
        </p:spPr>
        <p:txBody>
          <a:bodyPr>
            <a:normAutofit/>
          </a:bodyPr>
          <a:lstStyle>
            <a:lvl1pPr algn="l">
              <a:defRPr sz="3600">
                <a:solidFill>
                  <a:schemeClr val="accent1"/>
                </a:solidFill>
                <a:latin typeface="+mn-lt"/>
              </a:defRPr>
            </a:lvl1pPr>
          </a:lstStyle>
          <a:p>
            <a:r>
              <a:rPr lang="en-US"/>
              <a:t>Click to add header</a:t>
            </a: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52A689B4-7CB5-4150-A72A-0CECA6C94C1B}"/>
              </a:ext>
            </a:extLst>
          </p:cNvPr>
          <p:cNvSpPr/>
          <p:nvPr userDrawn="1"/>
        </p:nvSpPr>
        <p:spPr>
          <a:xfrm>
            <a:off x="2381529" y="1242035"/>
            <a:ext cx="4557159" cy="1967024"/>
          </a:xfrm>
          <a:prstGeom prst="rect">
            <a:avLst/>
          </a:prstGeom>
          <a:solidFill>
            <a:schemeClr val="bg1"/>
          </a:solidFill>
          <a:ln w="28575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6C30B6CA-CF8E-4672-850C-BD70C9603821}"/>
              </a:ext>
            </a:extLst>
          </p:cNvPr>
          <p:cNvSpPr/>
          <p:nvPr userDrawn="1"/>
        </p:nvSpPr>
        <p:spPr>
          <a:xfrm>
            <a:off x="2381528" y="3731447"/>
            <a:ext cx="4557159" cy="1967024"/>
          </a:xfrm>
          <a:prstGeom prst="rect">
            <a:avLst/>
          </a:prstGeom>
          <a:solidFill>
            <a:schemeClr val="bg1"/>
          </a:solidFill>
          <a:ln w="28575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97DFA0AC-AA6C-48D9-975D-40B547596326}"/>
              </a:ext>
            </a:extLst>
          </p:cNvPr>
          <p:cNvSpPr/>
          <p:nvPr userDrawn="1"/>
        </p:nvSpPr>
        <p:spPr>
          <a:xfrm>
            <a:off x="7223399" y="1226548"/>
            <a:ext cx="4557159" cy="1967024"/>
          </a:xfrm>
          <a:prstGeom prst="rect">
            <a:avLst/>
          </a:prstGeom>
          <a:solidFill>
            <a:schemeClr val="bg1"/>
          </a:solidFill>
          <a:ln w="28575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2CE3B6A9-6BD0-49EC-BAE1-4EA85B6203D7}"/>
              </a:ext>
            </a:extLst>
          </p:cNvPr>
          <p:cNvSpPr/>
          <p:nvPr userDrawn="1"/>
        </p:nvSpPr>
        <p:spPr>
          <a:xfrm>
            <a:off x="7255633" y="3728614"/>
            <a:ext cx="4557159" cy="1967024"/>
          </a:xfrm>
          <a:prstGeom prst="rect">
            <a:avLst/>
          </a:prstGeom>
          <a:solidFill>
            <a:schemeClr val="bg1"/>
          </a:solidFill>
          <a:ln w="28575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Text Placeholder 12">
            <a:extLst>
              <a:ext uri="{FF2B5EF4-FFF2-40B4-BE49-F238E27FC236}">
                <a16:creationId xmlns:a16="http://schemas.microsoft.com/office/drawing/2014/main" id="{D7ACE795-39A5-44AF-BE69-ACAD8F831018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2428686" y="1289300"/>
            <a:ext cx="4462841" cy="1847185"/>
          </a:xfrm>
          <a:prstGeom prst="rect">
            <a:avLst/>
          </a:prstGeom>
        </p:spPr>
        <p:txBody>
          <a:bodyPr/>
          <a:lstStyle>
            <a:lvl1pPr>
              <a:buClr>
                <a:schemeClr val="accent2"/>
              </a:buClr>
              <a:defRPr sz="2400">
                <a:solidFill>
                  <a:schemeClr val="accent1"/>
                </a:solidFill>
              </a:defRPr>
            </a:lvl1pPr>
            <a:lvl2pPr>
              <a:buClr>
                <a:schemeClr val="accent2"/>
              </a:buClr>
              <a:defRPr sz="2000">
                <a:solidFill>
                  <a:schemeClr val="accent1"/>
                </a:solidFill>
              </a:defRPr>
            </a:lvl2pPr>
            <a:lvl3pPr>
              <a:defRPr sz="1800">
                <a:solidFill>
                  <a:schemeClr val="tx2"/>
                </a:solidFill>
              </a:defRPr>
            </a:lvl3pPr>
            <a:lvl4pPr>
              <a:defRPr sz="1600"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</p:txBody>
      </p:sp>
      <p:sp>
        <p:nvSpPr>
          <p:cNvPr id="15" name="Text Placeholder 12">
            <a:extLst>
              <a:ext uri="{FF2B5EF4-FFF2-40B4-BE49-F238E27FC236}">
                <a16:creationId xmlns:a16="http://schemas.microsoft.com/office/drawing/2014/main" id="{D70694BD-2766-4F24-B88E-F6B550AE666B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2428685" y="3791366"/>
            <a:ext cx="4462841" cy="1847185"/>
          </a:xfrm>
          <a:prstGeom prst="rect">
            <a:avLst/>
          </a:prstGeom>
        </p:spPr>
        <p:txBody>
          <a:bodyPr/>
          <a:lstStyle>
            <a:lvl1pPr>
              <a:buClr>
                <a:schemeClr val="accent2"/>
              </a:buClr>
              <a:defRPr sz="2400">
                <a:solidFill>
                  <a:schemeClr val="accent1"/>
                </a:solidFill>
              </a:defRPr>
            </a:lvl1pPr>
            <a:lvl2pPr>
              <a:buClr>
                <a:schemeClr val="accent2"/>
              </a:buClr>
              <a:defRPr sz="2000">
                <a:solidFill>
                  <a:schemeClr val="accent1"/>
                </a:solidFill>
              </a:defRPr>
            </a:lvl2pPr>
            <a:lvl3pPr>
              <a:defRPr sz="1800">
                <a:solidFill>
                  <a:schemeClr val="tx2"/>
                </a:solidFill>
              </a:defRPr>
            </a:lvl3pPr>
            <a:lvl4pPr>
              <a:defRPr sz="1600"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</p:txBody>
      </p:sp>
      <p:sp>
        <p:nvSpPr>
          <p:cNvPr id="16" name="Text Placeholder 12">
            <a:extLst>
              <a:ext uri="{FF2B5EF4-FFF2-40B4-BE49-F238E27FC236}">
                <a16:creationId xmlns:a16="http://schemas.microsoft.com/office/drawing/2014/main" id="{1246A60D-83B3-4754-B14D-1E822DFD43F5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7270557" y="1270715"/>
            <a:ext cx="4462841" cy="1847185"/>
          </a:xfrm>
          <a:prstGeom prst="rect">
            <a:avLst/>
          </a:prstGeom>
        </p:spPr>
        <p:txBody>
          <a:bodyPr/>
          <a:lstStyle>
            <a:lvl1pPr>
              <a:buClr>
                <a:schemeClr val="accent2"/>
              </a:buClr>
              <a:defRPr sz="2400">
                <a:solidFill>
                  <a:schemeClr val="accent1"/>
                </a:solidFill>
              </a:defRPr>
            </a:lvl1pPr>
            <a:lvl2pPr>
              <a:buClr>
                <a:schemeClr val="accent2"/>
              </a:buClr>
              <a:defRPr sz="2000">
                <a:solidFill>
                  <a:schemeClr val="accent1"/>
                </a:solidFill>
              </a:defRPr>
            </a:lvl2pPr>
            <a:lvl3pPr>
              <a:defRPr sz="1800">
                <a:solidFill>
                  <a:schemeClr val="tx2"/>
                </a:solidFill>
              </a:defRPr>
            </a:lvl3pPr>
            <a:lvl4pPr>
              <a:defRPr sz="1600"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</p:txBody>
      </p:sp>
      <p:sp>
        <p:nvSpPr>
          <p:cNvPr id="17" name="Text Placeholder 12">
            <a:extLst>
              <a:ext uri="{FF2B5EF4-FFF2-40B4-BE49-F238E27FC236}">
                <a16:creationId xmlns:a16="http://schemas.microsoft.com/office/drawing/2014/main" id="{9C65ADA2-B7F5-41AA-B308-B1E34FA3F68B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>
          <a:xfrm>
            <a:off x="7349950" y="3791366"/>
            <a:ext cx="4462841" cy="1847185"/>
          </a:xfrm>
          <a:prstGeom prst="rect">
            <a:avLst/>
          </a:prstGeom>
        </p:spPr>
        <p:txBody>
          <a:bodyPr/>
          <a:lstStyle>
            <a:lvl1pPr>
              <a:buClr>
                <a:schemeClr val="accent2"/>
              </a:buClr>
              <a:defRPr sz="2400">
                <a:solidFill>
                  <a:schemeClr val="accent1"/>
                </a:solidFill>
              </a:defRPr>
            </a:lvl1pPr>
            <a:lvl2pPr>
              <a:buClr>
                <a:schemeClr val="accent2"/>
              </a:buClr>
              <a:defRPr sz="2000">
                <a:solidFill>
                  <a:schemeClr val="accent1"/>
                </a:solidFill>
              </a:defRPr>
            </a:lvl2pPr>
            <a:lvl3pPr>
              <a:defRPr sz="1800">
                <a:solidFill>
                  <a:schemeClr val="tx2"/>
                </a:solidFill>
              </a:defRPr>
            </a:lvl3pPr>
            <a:lvl4pPr>
              <a:defRPr sz="1600"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35B85CF5-636A-E440-B11A-092206235E22}"/>
              </a:ext>
            </a:extLst>
          </p:cNvPr>
          <p:cNvSpPr/>
          <p:nvPr userDrawn="1"/>
        </p:nvSpPr>
        <p:spPr>
          <a:xfrm>
            <a:off x="241110" y="0"/>
            <a:ext cx="1583141" cy="6858000"/>
          </a:xfrm>
          <a:prstGeom prst="rect">
            <a:avLst/>
          </a:prstGeom>
          <a:solidFill>
            <a:schemeClr val="accent1"/>
          </a:solidFill>
          <a:ln w="381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" name="Date Placeholder 3">
            <a:extLst>
              <a:ext uri="{FF2B5EF4-FFF2-40B4-BE49-F238E27FC236}">
                <a16:creationId xmlns:a16="http://schemas.microsoft.com/office/drawing/2014/main" id="{C737E72E-CFE8-C948-A232-7E5E0DBB5B78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243484" y="6492875"/>
            <a:ext cx="1585316" cy="365125"/>
          </a:xfrm>
        </p:spPr>
        <p:txBody>
          <a:bodyPr/>
          <a:lstStyle>
            <a:lvl1pPr algn="ctr">
              <a:defRPr/>
            </a:lvl1pPr>
          </a:lstStyle>
          <a:p>
            <a:fld id="{50008A27-BA2C-479E-B78F-5B447E995EF2}" type="datetime1">
              <a:rPr lang="en-US" smtClean="0"/>
              <a:t>4/9/2026</a:t>
            </a:fld>
            <a:endParaRPr lang="en-US"/>
          </a:p>
        </p:txBody>
      </p:sp>
      <p:pic>
        <p:nvPicPr>
          <p:cNvPr id="26" name="Picture 25" descr="A close up of a sign&#10;&#10;Description automatically generated">
            <a:extLst>
              <a:ext uri="{FF2B5EF4-FFF2-40B4-BE49-F238E27FC236}">
                <a16:creationId xmlns:a16="http://schemas.microsoft.com/office/drawing/2014/main" id="{9516DD73-EFAF-4D47-841B-1104248EF14D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9877" y="208290"/>
            <a:ext cx="997300" cy="398921"/>
          </a:xfrm>
          <a:prstGeom prst="rect">
            <a:avLst/>
          </a:prstGeom>
        </p:spPr>
      </p:pic>
      <p:pic>
        <p:nvPicPr>
          <p:cNvPr id="3" name="Picture 2" descr="Logo, company name&#10;&#10;Description automatically generated">
            <a:extLst>
              <a:ext uri="{FF2B5EF4-FFF2-40B4-BE49-F238E27FC236}">
                <a16:creationId xmlns:a16="http://schemas.microsoft.com/office/drawing/2014/main" id="{4569829E-0179-48F9-9819-FA8179268C14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3525" y="5840228"/>
            <a:ext cx="865233" cy="5247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79337966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7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CFD6C3F4-C7B6-4613-8B33-6EBE2B01DE7B}"/>
              </a:ext>
            </a:extLst>
          </p:cNvPr>
          <p:cNvSpPr/>
          <p:nvPr userDrawn="1"/>
        </p:nvSpPr>
        <p:spPr>
          <a:xfrm>
            <a:off x="0" y="164595"/>
            <a:ext cx="12192000" cy="751350"/>
          </a:xfrm>
          <a:prstGeom prst="rect">
            <a:avLst/>
          </a:prstGeom>
          <a:solidFill>
            <a:schemeClr val="accent1">
              <a:alpha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399221D3-8348-4325-9C95-16793EEF14CB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2212291" y="252702"/>
            <a:ext cx="9131780" cy="575136"/>
          </a:xfrm>
        </p:spPr>
        <p:txBody>
          <a:bodyPr>
            <a:normAutofit/>
          </a:bodyPr>
          <a:lstStyle>
            <a:lvl1pPr algn="l">
              <a:defRPr sz="3600">
                <a:solidFill>
                  <a:schemeClr val="accent1"/>
                </a:solidFill>
                <a:latin typeface="+mn-lt"/>
              </a:defRPr>
            </a:lvl1pPr>
          </a:lstStyle>
          <a:p>
            <a:r>
              <a:rPr lang="en-US"/>
              <a:t>Click to add header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BC81A91-6111-4E0C-A869-7E9C2FDE408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492874"/>
            <a:ext cx="4114800" cy="365125"/>
          </a:xfrm>
        </p:spPr>
        <p:txBody>
          <a:bodyPr/>
          <a:lstStyle>
            <a:lvl1pPr>
              <a:defRPr>
                <a:solidFill>
                  <a:schemeClr val="accent1"/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E95038C-8DCC-497B-8852-2117A77C83F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210675" y="6492873"/>
            <a:ext cx="2743200" cy="365125"/>
          </a:xfrm>
        </p:spPr>
        <p:txBody>
          <a:bodyPr/>
          <a:lstStyle>
            <a:lvl1pPr>
              <a:defRPr>
                <a:solidFill>
                  <a:schemeClr val="accent1"/>
                </a:solidFill>
              </a:defRPr>
            </a:lvl1pPr>
          </a:lstStyle>
          <a:p>
            <a:fld id="{69C126A4-BD19-47E2-8A0E-0DE1B9D8C925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17B5F3F2-7038-D944-BB35-28CDB39B19DA}"/>
              </a:ext>
            </a:extLst>
          </p:cNvPr>
          <p:cNvSpPr/>
          <p:nvPr userDrawn="1"/>
        </p:nvSpPr>
        <p:spPr>
          <a:xfrm>
            <a:off x="241110" y="0"/>
            <a:ext cx="1583141" cy="6858000"/>
          </a:xfrm>
          <a:prstGeom prst="rect">
            <a:avLst/>
          </a:prstGeom>
          <a:solidFill>
            <a:schemeClr val="accent1"/>
          </a:solidFill>
          <a:ln w="381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Date Placeholder 3">
            <a:extLst>
              <a:ext uri="{FF2B5EF4-FFF2-40B4-BE49-F238E27FC236}">
                <a16:creationId xmlns:a16="http://schemas.microsoft.com/office/drawing/2014/main" id="{4045A7A8-30EA-074D-AD8F-CCCE7D8D8883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243484" y="6492875"/>
            <a:ext cx="1585316" cy="365125"/>
          </a:xfrm>
        </p:spPr>
        <p:txBody>
          <a:bodyPr/>
          <a:lstStyle>
            <a:lvl1pPr algn="ctr">
              <a:defRPr/>
            </a:lvl1pPr>
          </a:lstStyle>
          <a:p>
            <a:fld id="{D53E9FBA-B706-4640-A499-E55091AABCB7}" type="datetime1">
              <a:rPr lang="en-US" smtClean="0"/>
              <a:t>4/9/2026</a:t>
            </a:fld>
            <a:endParaRPr lang="en-US"/>
          </a:p>
        </p:txBody>
      </p:sp>
      <p:pic>
        <p:nvPicPr>
          <p:cNvPr id="11" name="Picture 10" descr="A close up of a sign&#10;&#10;Description automatically generated">
            <a:extLst>
              <a:ext uri="{FF2B5EF4-FFF2-40B4-BE49-F238E27FC236}">
                <a16:creationId xmlns:a16="http://schemas.microsoft.com/office/drawing/2014/main" id="{210F5092-1527-9B43-8ADE-35FC8A3822BF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9877" y="208290"/>
            <a:ext cx="997300" cy="398921"/>
          </a:xfrm>
          <a:prstGeom prst="rect">
            <a:avLst/>
          </a:prstGeom>
        </p:spPr>
      </p:pic>
      <p:pic>
        <p:nvPicPr>
          <p:cNvPr id="4" name="Picture 3" descr="Logo, company name&#10;&#10;Description automatically generated">
            <a:extLst>
              <a:ext uri="{FF2B5EF4-FFF2-40B4-BE49-F238E27FC236}">
                <a16:creationId xmlns:a16="http://schemas.microsoft.com/office/drawing/2014/main" id="{7B514CDE-B44E-48D2-AF6E-F7F26F3FAC3E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3525" y="5840228"/>
            <a:ext cx="865233" cy="5247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13072434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1_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 hasCustomPrompt="1"/>
          </p:nvPr>
        </p:nvSpPr>
        <p:spPr>
          <a:xfrm>
            <a:off x="1524000" y="2858439"/>
            <a:ext cx="9144000" cy="1455651"/>
          </a:xfrm>
          <a:solidFill>
            <a:schemeClr val="bg1">
              <a:lumMod val="95000"/>
            </a:schemeClr>
          </a:solidFill>
        </p:spPr>
        <p:txBody>
          <a:bodyPr anchor="ctr">
            <a:normAutofit/>
          </a:bodyPr>
          <a:lstStyle>
            <a:lvl1pPr algn="ctr">
              <a:defRPr sz="5600" b="1">
                <a:solidFill>
                  <a:srgbClr val="3C6EBE"/>
                </a:solidFill>
                <a:latin typeface="+mn-lt"/>
              </a:defRPr>
            </a:lvl1pPr>
          </a:lstStyle>
          <a:p>
            <a:r>
              <a:rPr lang="en-US"/>
              <a:t>Edit Master title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 hasCustomPrompt="1"/>
          </p:nvPr>
        </p:nvSpPr>
        <p:spPr>
          <a:xfrm>
            <a:off x="1524000" y="4315096"/>
            <a:ext cx="9144000" cy="851564"/>
          </a:xfrm>
          <a:solidFill>
            <a:schemeClr val="bg1">
              <a:lumMod val="95000"/>
            </a:schemeClr>
          </a:solidFill>
        </p:spPr>
        <p:txBody>
          <a:bodyPr anchor="t"/>
          <a:lstStyle>
            <a:lvl1pPr marL="0" indent="0" algn="ctr">
              <a:buNone/>
              <a:defRPr sz="2400" b="1" spc="140" baseline="0">
                <a:solidFill>
                  <a:srgbClr val="44546A"/>
                </a:solidFill>
                <a:latin typeface="+mn-lt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EDIT MASTER SUBTITLE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C6112E-545B-429A-B01B-D2FC66434B40}" type="datetime1">
              <a:rPr lang="en-US" smtClean="0"/>
              <a:t>4/9/2026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88AB57-2DBE-44A3-AE96-942C49E954BF}" type="slidenum">
              <a:rPr lang="en-US" smtClean="0"/>
              <a:t>‹#›</a:t>
            </a:fld>
            <a:endParaRPr lang="en-US"/>
          </a:p>
        </p:txBody>
      </p:sp>
      <p:sp>
        <p:nvSpPr>
          <p:cNvPr id="11" name="Picture Placeholder 10"/>
          <p:cNvSpPr>
            <a:spLocks noGrp="1"/>
          </p:cNvSpPr>
          <p:nvPr>
            <p:ph type="pic" sz="quarter" idx="13"/>
          </p:nvPr>
        </p:nvSpPr>
        <p:spPr>
          <a:xfrm>
            <a:off x="0" y="1268412"/>
            <a:ext cx="12192000" cy="5589588"/>
          </a:xfrm>
        </p:spPr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1798711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26" Type="http://schemas.openxmlformats.org/officeDocument/2006/relationships/slideLayout" Target="../slideLayouts/slideLayout26.xml"/><Relationship Id="rId3" Type="http://schemas.openxmlformats.org/officeDocument/2006/relationships/slideLayout" Target="../slideLayouts/slideLayout3.xml"/><Relationship Id="rId21" Type="http://schemas.openxmlformats.org/officeDocument/2006/relationships/slideLayout" Target="../slideLayouts/slideLayout21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5" Type="http://schemas.openxmlformats.org/officeDocument/2006/relationships/slideLayout" Target="../slideLayouts/slideLayout25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slideLayout" Target="../slideLayouts/slideLayout20.xml"/><Relationship Id="rId29" Type="http://schemas.openxmlformats.org/officeDocument/2006/relationships/slideLayout" Target="../slideLayouts/slideLayout29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24" Type="http://schemas.openxmlformats.org/officeDocument/2006/relationships/slideLayout" Target="../slideLayouts/slideLayout24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23" Type="http://schemas.openxmlformats.org/officeDocument/2006/relationships/slideLayout" Target="../slideLayouts/slideLayout23.xml"/><Relationship Id="rId28" Type="http://schemas.openxmlformats.org/officeDocument/2006/relationships/slideLayout" Target="../slideLayouts/slideLayout28.xml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31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slideLayout" Target="../slideLayouts/slideLayout22.xml"/><Relationship Id="rId27" Type="http://schemas.openxmlformats.org/officeDocument/2006/relationships/slideLayout" Target="../slideLayouts/slideLayout27.xml"/><Relationship Id="rId30" Type="http://schemas.openxmlformats.org/officeDocument/2006/relationships/slideLayout" Target="../slideLayouts/slideLayout3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8236F96-CFF5-43CD-9E03-D06E3B2A0E22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544338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bg1"/>
                </a:solidFill>
              </a:defRPr>
            </a:lvl1pPr>
          </a:lstStyle>
          <a:p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D3C28EB-BCA9-43F7-A9C9-9BC5A31B8541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238125" y="6537963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bg1"/>
                </a:solidFill>
              </a:defRPr>
            </a:lvl1pPr>
          </a:lstStyle>
          <a:p>
            <a:fld id="{B7EB17DD-1377-4E95-8508-1F005262A4C5}" type="datetime1">
              <a:rPr lang="en-US" smtClean="0"/>
              <a:t>4/9/2026</a:t>
            </a:fld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467911F-0FB9-4538-A2CE-203712435FFC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9210675" y="6529126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69C126A4-BD19-47E2-8A0E-0DE1B9D8C925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520FB3CC-93E0-4E44-B4B3-9138134000E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7953" y="104134"/>
            <a:ext cx="11164188" cy="7513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Header</a:t>
            </a:r>
          </a:p>
        </p:txBody>
      </p:sp>
    </p:spTree>
    <p:extLst>
      <p:ext uri="{BB962C8B-B14F-4D97-AF65-F5344CB8AC3E}">
        <p14:creationId xmlns:p14="http://schemas.microsoft.com/office/powerpoint/2010/main" val="411125600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43" r:id="rId1"/>
    <p:sldLayoutId id="2147483721" r:id="rId2"/>
    <p:sldLayoutId id="2147483742" r:id="rId3"/>
    <p:sldLayoutId id="2147483748" r:id="rId4"/>
    <p:sldLayoutId id="2147483746" r:id="rId5"/>
    <p:sldLayoutId id="2147483747" r:id="rId6"/>
    <p:sldLayoutId id="2147483744" r:id="rId7"/>
    <p:sldLayoutId id="2147483745" r:id="rId8"/>
    <p:sldLayoutId id="2147483725" r:id="rId9"/>
    <p:sldLayoutId id="2147483756" r:id="rId10"/>
    <p:sldLayoutId id="2147483749" r:id="rId11"/>
    <p:sldLayoutId id="2147483750" r:id="rId12"/>
    <p:sldLayoutId id="2147483751" r:id="rId13"/>
    <p:sldLayoutId id="2147483753" r:id="rId14"/>
    <p:sldLayoutId id="2147483752" r:id="rId15"/>
    <p:sldLayoutId id="2147483720" r:id="rId16"/>
    <p:sldLayoutId id="2147483754" r:id="rId17"/>
    <p:sldLayoutId id="2147483757" r:id="rId18"/>
    <p:sldLayoutId id="2147483758" r:id="rId19"/>
    <p:sldLayoutId id="2147483760" r:id="rId20"/>
    <p:sldLayoutId id="2147483761" r:id="rId21"/>
    <p:sldLayoutId id="2147483762" r:id="rId22"/>
    <p:sldLayoutId id="2147483763" r:id="rId23"/>
    <p:sldLayoutId id="2147483764" r:id="rId24"/>
    <p:sldLayoutId id="2147483765" r:id="rId25"/>
    <p:sldLayoutId id="2147483766" r:id="rId26"/>
    <p:sldLayoutId id="2147483767" r:id="rId27"/>
    <p:sldLayoutId id="2147483768" r:id="rId28"/>
    <p:sldLayoutId id="2147483755" r:id="rId29"/>
    <p:sldLayoutId id="2147483771" r:id="rId30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600" b="1" kern="1200">
          <a:solidFill>
            <a:schemeClr val="accent1"/>
          </a:solidFill>
          <a:latin typeface="+mn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Clr>
          <a:schemeClr val="bg2"/>
        </a:buClr>
        <a:buFont typeface="Wingdings" panose="05000000000000000000" pitchFamily="2" charset="2"/>
        <a:buChar char="§"/>
        <a:defRPr sz="2800" kern="1200">
          <a:solidFill>
            <a:schemeClr val="bg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Clr>
          <a:schemeClr val="bg2"/>
        </a:buClr>
        <a:buFont typeface="Wingdings" panose="05000000000000000000" pitchFamily="2" charset="2"/>
        <a:buChar char="§"/>
        <a:defRPr sz="2400" kern="1200">
          <a:solidFill>
            <a:schemeClr val="bg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Clr>
          <a:schemeClr val="bg2"/>
        </a:buClr>
        <a:buFont typeface="Wingdings" panose="05000000000000000000" pitchFamily="2" charset="2"/>
        <a:buChar char="§"/>
        <a:defRPr sz="2000" kern="1200">
          <a:solidFill>
            <a:schemeClr val="bg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Clr>
          <a:schemeClr val="bg2"/>
        </a:buClr>
        <a:buFont typeface="Wingdings" panose="05000000000000000000" pitchFamily="2" charset="2"/>
        <a:buChar char="§"/>
        <a:defRPr sz="1800" kern="1200">
          <a:solidFill>
            <a:schemeClr val="bg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Clr>
          <a:schemeClr val="bg2"/>
        </a:buClr>
        <a:buFont typeface="Wingdings" panose="05000000000000000000" pitchFamily="2" charset="2"/>
        <a:buChar char="§"/>
        <a:defRPr sz="1800" kern="1200">
          <a:solidFill>
            <a:schemeClr val="bg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30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30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5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30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15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30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4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hyperlink" Target="https://tealprod.tea.state.tx.us/TWEDSAPI/31/486/521/References/List/999" TargetMode="External"/><Relationship Id="rId1" Type="http://schemas.openxmlformats.org/officeDocument/2006/relationships/slideLayout" Target="../slideLayouts/slideLayout15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15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hyperlink" Target="https://www.texasstudentdatasystem.org/tsds/about/data-collection-documentation" TargetMode="External"/><Relationship Id="rId1" Type="http://schemas.openxmlformats.org/officeDocument/2006/relationships/slideLayout" Target="../slideLayouts/slideLayout24.xml"/></Relationships>
</file>

<file path=ppt/slides/_rels/slide12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30.xml"/><Relationship Id="rId4" Type="http://schemas.openxmlformats.org/officeDocument/2006/relationships/image" Target="../media/image16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.xml"/><Relationship Id="rId2" Type="http://schemas.openxmlformats.org/officeDocument/2006/relationships/slideLayout" Target="../slideLayouts/slideLayout29.xml"/><Relationship Id="rId1" Type="http://schemas.openxmlformats.org/officeDocument/2006/relationships/tags" Target="../tags/tag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4.xml"/><Relationship Id="rId2" Type="http://schemas.openxmlformats.org/officeDocument/2006/relationships/slideLayout" Target="../slideLayouts/slideLayout29.xml"/><Relationship Id="rId1" Type="http://schemas.openxmlformats.org/officeDocument/2006/relationships/tags" Target="../tags/tag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5.xml"/><Relationship Id="rId2" Type="http://schemas.openxmlformats.org/officeDocument/2006/relationships/slideLayout" Target="../slideLayouts/slideLayout29.xml"/><Relationship Id="rId1" Type="http://schemas.openxmlformats.org/officeDocument/2006/relationships/tags" Target="../tags/tag3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6.xml"/><Relationship Id="rId2" Type="http://schemas.openxmlformats.org/officeDocument/2006/relationships/slideLayout" Target="../slideLayouts/slideLayout29.xml"/><Relationship Id="rId1" Type="http://schemas.openxmlformats.org/officeDocument/2006/relationships/tags" Target="../tags/tag4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15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4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8.xml"/><Relationship Id="rId2" Type="http://schemas.openxmlformats.org/officeDocument/2006/relationships/slideLayout" Target="../slideLayouts/slideLayout29.xml"/><Relationship Id="rId1" Type="http://schemas.openxmlformats.org/officeDocument/2006/relationships/tags" Target="../tags/tag5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30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emf"/><Relationship Id="rId1" Type="http://schemas.openxmlformats.org/officeDocument/2006/relationships/slideLayout" Target="../slideLayouts/slideLayout9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emf"/><Relationship Id="rId1" Type="http://schemas.openxmlformats.org/officeDocument/2006/relationships/slideLayout" Target="../slideLayouts/slideLayout9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30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0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17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5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24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30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5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5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5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5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5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5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5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5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5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5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5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5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5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15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15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15.xm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30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Person in toga sitting alone">
            <a:extLst>
              <a:ext uri="{FF2B5EF4-FFF2-40B4-BE49-F238E27FC236}">
                <a16:creationId xmlns:a16="http://schemas.microsoft.com/office/drawing/2014/main" id="{54B828A1-E458-2526-3545-64B28081100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264596"/>
            <a:ext cx="12192000" cy="5593404"/>
          </a:xfrm>
          <a:prstGeom prst="rect">
            <a:avLst/>
          </a:prstGeom>
        </p:spPr>
      </p:pic>
      <p:sp>
        <p:nvSpPr>
          <p:cNvPr id="13" name="Title 1">
            <a:extLst>
              <a:ext uri="{FF2B5EF4-FFF2-40B4-BE49-F238E27FC236}">
                <a16:creationId xmlns:a16="http://schemas.microsoft.com/office/drawing/2014/main" id="{1A8D557E-B87E-5812-3C09-A5C15ABE98A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2372044"/>
            <a:ext cx="9144000" cy="1455651"/>
          </a:xfrm>
          <a:solidFill>
            <a:schemeClr val="bg1">
              <a:lumMod val="95000"/>
              <a:alpha val="87000"/>
            </a:schemeClr>
          </a:solidFill>
        </p:spPr>
        <p:txBody>
          <a:bodyPr>
            <a:normAutofit fontScale="90000"/>
          </a:bodyPr>
          <a:lstStyle/>
          <a:p>
            <a:r>
              <a:rPr lang="en-US" sz="6000">
                <a:solidFill>
                  <a:srgbClr val="0D6CB9"/>
                </a:solidFill>
                <a:latin typeface="Aptos" panose="020B0004020202020204" pitchFamily="34" charset="0"/>
                <a:cs typeface="Calibri"/>
                <a:sym typeface="+mj-lt"/>
              </a:rPr>
              <a:t>LEAVERS AND GRADUATES</a:t>
            </a:r>
            <a:endParaRPr lang="en-US">
              <a:latin typeface="Aptos" panose="020B0004020202020204" pitchFamily="34" charset="0"/>
            </a:endParaRPr>
          </a:p>
        </p:txBody>
      </p:sp>
      <p:sp>
        <p:nvSpPr>
          <p:cNvPr id="15" name="Subtitle 2">
            <a:extLst>
              <a:ext uri="{FF2B5EF4-FFF2-40B4-BE49-F238E27FC236}">
                <a16:creationId xmlns:a16="http://schemas.microsoft.com/office/drawing/2014/main" id="{168F187D-A5AD-0D06-3D86-5762D6D3B539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473653"/>
            <a:ext cx="9144000" cy="851564"/>
          </a:xfrm>
        </p:spPr>
        <p:txBody>
          <a:bodyPr/>
          <a:lstStyle/>
          <a:p>
            <a:r>
              <a:rPr lang="en-US">
                <a:solidFill>
                  <a:srgbClr val="0D6CB9"/>
                </a:solidFill>
                <a:latin typeface="Aptos" panose="020B0004020202020204" pitchFamily="34" charset="0"/>
              </a:rPr>
              <a:t>March 31, 2026</a:t>
            </a:r>
            <a:endParaRPr lang="en-US">
              <a:latin typeface="Aptos" panose="020B0004020202020204" pitchFamily="34" charset="0"/>
            </a:endParaRPr>
          </a:p>
        </p:txBody>
      </p:sp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DA6AAB41-2C29-3DFB-19E1-56679E87399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88AB57-2DBE-44A3-AE96-942C49E954BF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3648718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9030C576-04C3-107C-650F-650C6A72A6D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04974" y="130211"/>
            <a:ext cx="11121657" cy="751350"/>
          </a:xfrm>
        </p:spPr>
        <p:txBody>
          <a:bodyPr anchor="ctr">
            <a:normAutofit/>
          </a:bodyPr>
          <a:lstStyle/>
          <a:p>
            <a:r>
              <a:rPr lang="en-US" sz="4000">
                <a:latin typeface="Aptos" panose="020B0004020202020204" pitchFamily="34" charset="0"/>
              </a:rPr>
              <a:t>AGENDA – LEAVERS AND GRADUATES </a:t>
            </a:r>
          </a:p>
        </p:txBody>
      </p:sp>
      <p:pic>
        <p:nvPicPr>
          <p:cNvPr id="9" name="Picture 8" descr="Blackboard and chalk">
            <a:extLst>
              <a:ext uri="{FF2B5EF4-FFF2-40B4-BE49-F238E27FC236}">
                <a16:creationId xmlns:a16="http://schemas.microsoft.com/office/drawing/2014/main" id="{1F7694DA-30E4-F62B-A433-0F734C31BBA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7142" b="17142"/>
          <a:stretch/>
        </p:blipFill>
        <p:spPr>
          <a:xfrm>
            <a:off x="304974" y="881561"/>
            <a:ext cx="11507151" cy="5044079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11" name="Content Placeholder 3">
            <a:extLst>
              <a:ext uri="{FF2B5EF4-FFF2-40B4-BE49-F238E27FC236}">
                <a16:creationId xmlns:a16="http://schemas.microsoft.com/office/drawing/2014/main" id="{B0773B04-EA28-7C3E-6372-D181D8E283EE}"/>
              </a:ext>
            </a:extLst>
          </p:cNvPr>
          <p:cNvSpPr>
            <a:spLocks noGrp="1"/>
          </p:cNvSpPr>
          <p:nvPr>
            <p:ph idx="13"/>
          </p:nvPr>
        </p:nvSpPr>
        <p:spPr>
          <a:xfrm>
            <a:off x="379875" y="966075"/>
            <a:ext cx="5513323" cy="4875051"/>
          </a:xfrm>
          <a:solidFill>
            <a:srgbClr val="FFFFFF">
              <a:alpha val="74118"/>
            </a:srgbClr>
          </a:solidFill>
        </p:spPr>
        <p:txBody>
          <a:bodyPr lIns="91440" tIns="45720" rIns="91440" bIns="45720" anchor="t"/>
          <a:lstStyle/>
          <a:p>
            <a:pPr>
              <a:lnSpc>
                <a:spcPct val="100000"/>
              </a:lnSpc>
              <a:spcBef>
                <a:spcPts val="400"/>
              </a:spcBef>
            </a:pPr>
            <a:r>
              <a:rPr lang="en-US" sz="3400">
                <a:latin typeface="Aptos" panose="020B0004020202020204" pitchFamily="34" charset="0"/>
                <a:ea typeface="+mn-lt"/>
                <a:cs typeface="+mn-lt"/>
              </a:rPr>
              <a:t>Overview</a:t>
            </a:r>
          </a:p>
          <a:p>
            <a:pPr>
              <a:lnSpc>
                <a:spcPct val="100000"/>
              </a:lnSpc>
              <a:spcBef>
                <a:spcPts val="400"/>
              </a:spcBef>
            </a:pPr>
            <a:r>
              <a:rPr lang="en-US" sz="3400">
                <a:latin typeface="Aptos" panose="020B0004020202020204" pitchFamily="34" charset="0"/>
                <a:ea typeface="+mn-lt"/>
                <a:cs typeface="+mn-lt"/>
              </a:rPr>
              <a:t>Timeline</a:t>
            </a:r>
          </a:p>
          <a:p>
            <a:pPr>
              <a:lnSpc>
                <a:spcPct val="100000"/>
              </a:lnSpc>
              <a:spcBef>
                <a:spcPts val="400"/>
              </a:spcBef>
            </a:pPr>
            <a:r>
              <a:rPr lang="en-US" sz="3400">
                <a:latin typeface="Aptos" panose="020B0004020202020204" pitchFamily="34" charset="0"/>
                <a:ea typeface="+mn-lt"/>
                <a:cs typeface="+mn-lt"/>
              </a:rPr>
              <a:t>Promotion Logic</a:t>
            </a:r>
          </a:p>
          <a:p>
            <a:pPr>
              <a:lnSpc>
                <a:spcPct val="100000"/>
              </a:lnSpc>
              <a:spcBef>
                <a:spcPts val="400"/>
              </a:spcBef>
            </a:pPr>
            <a:r>
              <a:rPr lang="en-US" sz="3400">
                <a:latin typeface="Aptos" panose="020B0004020202020204" pitchFamily="34" charset="0"/>
                <a:ea typeface="+mn-lt"/>
                <a:cs typeface="+mn-lt"/>
              </a:rPr>
              <a:t>Reports</a:t>
            </a:r>
          </a:p>
          <a:p>
            <a:pPr>
              <a:lnSpc>
                <a:spcPct val="100000"/>
              </a:lnSpc>
              <a:spcBef>
                <a:spcPts val="400"/>
              </a:spcBef>
            </a:pPr>
            <a:r>
              <a:rPr lang="en-US" sz="3400">
                <a:latin typeface="Aptos" panose="020B0004020202020204" pitchFamily="34" charset="0"/>
                <a:ea typeface="+mn-lt"/>
                <a:cs typeface="+mn-lt"/>
              </a:rPr>
              <a:t>Business Rules</a:t>
            </a:r>
          </a:p>
          <a:p>
            <a:pPr>
              <a:lnSpc>
                <a:spcPct val="100000"/>
              </a:lnSpc>
              <a:spcBef>
                <a:spcPts val="400"/>
              </a:spcBef>
            </a:pPr>
            <a:r>
              <a:rPr lang="en-US" sz="3400">
                <a:latin typeface="Aptos" panose="020B0004020202020204" pitchFamily="34" charset="0"/>
                <a:ea typeface="+mn-lt"/>
                <a:cs typeface="+mn-lt"/>
              </a:rPr>
              <a:t>The Path towards Success</a:t>
            </a:r>
          </a:p>
          <a:p>
            <a:pPr>
              <a:lnSpc>
                <a:spcPct val="100000"/>
              </a:lnSpc>
              <a:spcBef>
                <a:spcPts val="400"/>
              </a:spcBef>
            </a:pPr>
            <a:r>
              <a:rPr lang="en-US" sz="3400">
                <a:latin typeface="Aptos" panose="020B0004020202020204" pitchFamily="34" charset="0"/>
                <a:ea typeface="+mn-lt"/>
                <a:cs typeface="+mn-lt"/>
              </a:rPr>
              <a:t>Scenarios</a:t>
            </a:r>
          </a:p>
          <a:p>
            <a:pPr>
              <a:lnSpc>
                <a:spcPct val="100000"/>
              </a:lnSpc>
              <a:spcBef>
                <a:spcPts val="400"/>
              </a:spcBef>
            </a:pPr>
            <a:r>
              <a:rPr lang="en-US" sz="3400">
                <a:latin typeface="Aptos" panose="020B0004020202020204" pitchFamily="34" charset="0"/>
                <a:ea typeface="+mn-lt"/>
                <a:cs typeface="+mn-lt"/>
              </a:rPr>
              <a:t>Questions</a:t>
            </a:r>
          </a:p>
        </p:txBody>
      </p:sp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EFE0358D-C551-8808-7CED-F1D601C6E6B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69C126A4-BD19-47E2-8A0E-0DE1B9D8C925}" type="slidenum">
              <a:rPr lang="en-US" smtClean="0"/>
              <a:pPr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7499222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lose-up of hardbound books in various colors standing vertically shot from above">
            <a:extLst>
              <a:ext uri="{FF2B5EF4-FFF2-40B4-BE49-F238E27FC236}">
                <a16:creationId xmlns:a16="http://schemas.microsoft.com/office/drawing/2014/main" id="{86B12BEF-BCC2-905C-EDF7-2ACE9C96943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1268412"/>
            <a:ext cx="12192000" cy="5589588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3DB18B68-4036-F067-6EC7-7A44BBBFA88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-2" y="3626924"/>
            <a:ext cx="9144000" cy="1455651"/>
          </a:xfrm>
          <a:solidFill>
            <a:schemeClr val="bg1">
              <a:lumMod val="95000"/>
              <a:alpha val="73000"/>
            </a:schemeClr>
          </a:solidFill>
        </p:spPr>
        <p:txBody>
          <a:bodyPr/>
          <a:lstStyle/>
          <a:p>
            <a:pPr algn="l"/>
            <a:r>
              <a:rPr lang="en-US">
                <a:solidFill>
                  <a:srgbClr val="F16038"/>
                </a:solidFill>
              </a:rPr>
              <a:t> OVERVIEW</a:t>
            </a:r>
          </a:p>
        </p:txBody>
      </p:sp>
      <p:pic>
        <p:nvPicPr>
          <p:cNvPr id="6" name="Picture Placeholder 5" descr="Book open on a deck with a blackboard in the background">
            <a:extLst>
              <a:ext uri="{FF2B5EF4-FFF2-40B4-BE49-F238E27FC236}">
                <a16:creationId xmlns:a16="http://schemas.microsoft.com/office/drawing/2014/main" id="{12ECCE1E-91F6-E947-09EE-0ACA710C3462}"/>
              </a:ext>
            </a:extLst>
          </p:cNvPr>
          <p:cNvPicPr>
            <a:picLocks noGrp="1" noChangeAspect="1"/>
          </p:cNvPicPr>
          <p:nvPr>
            <p:ph type="pic" sz="quarter" idx="13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661" b="15661"/>
          <a:stretch>
            <a:fillRect/>
          </a:stretch>
        </p:blipFill>
        <p:spPr/>
      </p:pic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9C3BB14F-AC56-405C-A36F-E31DA0CD9BB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88AB57-2DBE-44A3-AE96-942C49E954BF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6764047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AC3D115-CD49-0557-3C81-4D42A598BD3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2">
            <a:extLst>
              <a:ext uri="{FF2B5EF4-FFF2-40B4-BE49-F238E27FC236}">
                <a16:creationId xmlns:a16="http://schemas.microsoft.com/office/drawing/2014/main" id="{3B33F6D2-A9CB-3197-1849-1262DFA3B82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67555" y="249690"/>
            <a:ext cx="10856890" cy="751350"/>
          </a:xfrm>
        </p:spPr>
        <p:txBody>
          <a:bodyPr>
            <a:normAutofit/>
          </a:bodyPr>
          <a:lstStyle/>
          <a:p>
            <a:r>
              <a:rPr lang="en-US" sz="4000">
                <a:solidFill>
                  <a:srgbClr val="0D6CB9"/>
                </a:solidFill>
                <a:latin typeface="Aptos" panose="020B0004020202020204" pitchFamily="34" charset="0"/>
                <a:ea typeface="Segoe UI Symbol" panose="020B0502040204020203" pitchFamily="34" charset="0"/>
              </a:rPr>
              <a:t>OVERVIEW</a:t>
            </a:r>
            <a:endParaRPr lang="en-US" sz="4000" b="1">
              <a:solidFill>
                <a:srgbClr val="0D6CB9"/>
              </a:solidFill>
              <a:latin typeface="Aptos" panose="020B0004020202020204" pitchFamily="34" charset="0"/>
            </a:endParaRPr>
          </a:p>
        </p:txBody>
      </p:sp>
      <p:sp>
        <p:nvSpPr>
          <p:cNvPr id="2" name="Content Placeholder 3">
            <a:extLst>
              <a:ext uri="{FF2B5EF4-FFF2-40B4-BE49-F238E27FC236}">
                <a16:creationId xmlns:a16="http://schemas.microsoft.com/office/drawing/2014/main" id="{0C559D03-7A00-E89E-F1E7-FEA799CD2434}"/>
              </a:ext>
            </a:extLst>
          </p:cNvPr>
          <p:cNvSpPr txBox="1">
            <a:spLocks/>
          </p:cNvSpPr>
          <p:nvPr/>
        </p:nvSpPr>
        <p:spPr>
          <a:xfrm>
            <a:off x="535171" y="1069578"/>
            <a:ext cx="11275829" cy="4718844"/>
          </a:xfrm>
          <a:prstGeom prst="rect">
            <a:avLst/>
          </a:prstGeom>
        </p:spPr>
        <p:txBody>
          <a:bodyPr lIns="91440" tIns="45720" rIns="91440" bIns="45720" anchor="t"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Clr>
                <a:schemeClr val="bg2"/>
              </a:buClr>
              <a:buFont typeface="Wingdings" panose="05000000000000000000" pitchFamily="2" charset="2"/>
              <a:buChar char="§"/>
              <a:defRPr sz="28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Clr>
                <a:schemeClr val="bg2"/>
              </a:buClr>
              <a:buFont typeface="Wingdings" panose="05000000000000000000" pitchFamily="2" charset="2"/>
              <a:buChar char="§"/>
              <a:defRPr sz="24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Clr>
                <a:schemeClr val="bg2"/>
              </a:buClr>
              <a:buFont typeface="Wingdings" panose="05000000000000000000" pitchFamily="2" charset="2"/>
              <a:buChar char="§"/>
              <a:defRPr sz="20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Clr>
                <a:schemeClr val="bg2"/>
              </a:buClr>
              <a:buFont typeface="Wingdings" panose="05000000000000000000" pitchFamily="2" charset="2"/>
              <a:buChar char="§"/>
              <a:defRPr sz="18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Clr>
                <a:schemeClr val="bg2"/>
              </a:buClr>
              <a:buFont typeface="Wingdings" panose="05000000000000000000" pitchFamily="2" charset="2"/>
              <a:buChar char="§"/>
              <a:defRPr sz="18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Clr>
                <a:srgbClr val="F16038"/>
              </a:buClr>
              <a:defRPr/>
            </a:pPr>
            <a:r>
              <a:rPr lang="en-US" sz="3000" b="1">
                <a:solidFill>
                  <a:srgbClr val="F16038"/>
                </a:solidFill>
                <a:latin typeface="Aptos"/>
                <a:cs typeface="Calibri"/>
              </a:rPr>
              <a:t>Effective beginning in the 2025-2026 school year, </a:t>
            </a:r>
            <a:r>
              <a:rPr lang="en-US" sz="3000">
                <a:solidFill>
                  <a:srgbClr val="0D6CB9"/>
                </a:solidFill>
                <a:latin typeface="Aptos"/>
                <a:cs typeface="Calibri"/>
              </a:rPr>
              <a:t>current-year leaver and graduation data will be reported in both the:</a:t>
            </a:r>
          </a:p>
          <a:p>
            <a:pPr lvl="1">
              <a:spcBef>
                <a:spcPts val="1000"/>
              </a:spcBef>
              <a:buClr>
                <a:srgbClr val="F16038"/>
              </a:buClr>
              <a:defRPr/>
            </a:pPr>
            <a:r>
              <a:rPr lang="en-US" sz="3000" b="1">
                <a:solidFill>
                  <a:srgbClr val="F16038"/>
                </a:solidFill>
                <a:latin typeface="Aptos" panose="020B0004020202020204" pitchFamily="34" charset="0"/>
                <a:cs typeface="Calibri"/>
              </a:rPr>
              <a:t>PEIMS Summer Submission.</a:t>
            </a:r>
          </a:p>
          <a:p>
            <a:pPr lvl="1">
              <a:spcBef>
                <a:spcPts val="1000"/>
              </a:spcBef>
              <a:buClr>
                <a:srgbClr val="F16038"/>
              </a:buClr>
              <a:defRPr/>
            </a:pPr>
            <a:r>
              <a:rPr lang="en-US" sz="3000" b="1">
                <a:solidFill>
                  <a:srgbClr val="F16038"/>
                </a:solidFill>
                <a:latin typeface="Aptos" panose="020B0004020202020204" pitchFamily="34" charset="0"/>
                <a:cs typeface="Calibri"/>
              </a:rPr>
              <a:t>PEIMS Extended Year Submission.</a:t>
            </a:r>
          </a:p>
          <a:p>
            <a:pPr>
              <a:buClr>
                <a:srgbClr val="F16038"/>
              </a:buClr>
              <a:defRPr/>
            </a:pPr>
            <a:r>
              <a:rPr lang="en-US" sz="3000">
                <a:solidFill>
                  <a:srgbClr val="0D6CB9"/>
                </a:solidFill>
                <a:latin typeface="Aptos" panose="020B0004020202020204" pitchFamily="34" charset="0"/>
                <a:cs typeface="Calibri"/>
              </a:rPr>
              <a:t>TEA </a:t>
            </a:r>
            <a:r>
              <a:rPr lang="en-US" sz="3000" b="1">
                <a:solidFill>
                  <a:srgbClr val="F16038"/>
                </a:solidFill>
                <a:latin typeface="Aptos" panose="020B0004020202020204" pitchFamily="34" charset="0"/>
                <a:cs typeface="Calibri"/>
              </a:rPr>
              <a:t>updated both submissions </a:t>
            </a:r>
            <a:r>
              <a:rPr lang="en-US" sz="3000">
                <a:solidFill>
                  <a:srgbClr val="0D6CB9"/>
                </a:solidFill>
                <a:latin typeface="Aptos" panose="020B0004020202020204" pitchFamily="34" charset="0"/>
                <a:cs typeface="Calibri"/>
              </a:rPr>
              <a:t>to include all necessary data for determining leaver and graduate status.</a:t>
            </a:r>
          </a:p>
          <a:p>
            <a:pPr>
              <a:buClr>
                <a:srgbClr val="F16038"/>
              </a:buClr>
              <a:defRPr/>
            </a:pPr>
            <a:r>
              <a:rPr lang="en-US" sz="3000">
                <a:solidFill>
                  <a:srgbClr val="0D6CB9"/>
                </a:solidFill>
                <a:latin typeface="Aptos" panose="020B0004020202020204" pitchFamily="34" charset="0"/>
                <a:cs typeface="Calibri"/>
              </a:rPr>
              <a:t>Additional changes will be released on April 13, 2026, for </a:t>
            </a:r>
            <a:r>
              <a:rPr lang="en-US" sz="3000" b="1">
                <a:solidFill>
                  <a:srgbClr val="F16038"/>
                </a:solidFill>
                <a:latin typeface="Aptos" panose="020B0004020202020204" pitchFamily="34" charset="0"/>
                <a:cs typeface="Calibri"/>
              </a:rPr>
              <a:t>Extended Year Submission</a:t>
            </a:r>
            <a:r>
              <a:rPr lang="en-US" sz="3000" b="1">
                <a:solidFill>
                  <a:srgbClr val="F2B705"/>
                </a:solidFill>
                <a:latin typeface="Aptos" panose="020B0004020202020204" pitchFamily="34" charset="0"/>
                <a:cs typeface="Calibri"/>
              </a:rPr>
              <a:t> </a:t>
            </a:r>
            <a:r>
              <a:rPr lang="en-US" sz="3000">
                <a:solidFill>
                  <a:srgbClr val="0D6CB9"/>
                </a:solidFill>
                <a:latin typeface="Aptos" panose="020B0004020202020204" pitchFamily="34" charset="0"/>
                <a:cs typeface="Calibri"/>
              </a:rPr>
              <a:t>for reporting </a:t>
            </a:r>
            <a:r>
              <a:rPr lang="en-US" sz="3000" b="1">
                <a:solidFill>
                  <a:srgbClr val="F16038"/>
                </a:solidFill>
                <a:latin typeface="Aptos" panose="020B0004020202020204" pitchFamily="34" charset="0"/>
                <a:cs typeface="Calibri"/>
              </a:rPr>
              <a:t>Industry-Based Certifications</a:t>
            </a:r>
            <a:r>
              <a:rPr lang="en-US" sz="3000">
                <a:solidFill>
                  <a:srgbClr val="0D6CB9"/>
                </a:solidFill>
                <a:latin typeface="Aptos" panose="020B0004020202020204" pitchFamily="34" charset="0"/>
                <a:cs typeface="Calibri"/>
              </a:rPr>
              <a:t> and </a:t>
            </a:r>
            <a:r>
              <a:rPr lang="en-US" sz="3000" b="1">
                <a:solidFill>
                  <a:srgbClr val="F16038"/>
                </a:solidFill>
                <a:latin typeface="Aptos" panose="020B0004020202020204" pitchFamily="34" charset="0"/>
                <a:cs typeface="Calibri"/>
              </a:rPr>
              <a:t>Associate Degrees</a:t>
            </a:r>
            <a:r>
              <a:rPr lang="en-US" sz="3000">
                <a:solidFill>
                  <a:srgbClr val="0D6CB9"/>
                </a:solidFill>
                <a:latin typeface="Aptos" panose="020B0004020202020204" pitchFamily="34" charset="0"/>
                <a:cs typeface="Calibri"/>
              </a:rPr>
              <a:t>.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ECCE9D0-EBF0-0589-24E4-CBA356D701FA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69C126A4-BD19-47E2-8A0E-0DE1B9D8C925}" type="slidenum">
              <a:rPr lang="en-US" smtClean="0"/>
              <a:pPr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7094973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44EDFD0-4B72-2BBE-AB3A-0562CED7A7C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Different types of clocks">
            <a:extLst>
              <a:ext uri="{FF2B5EF4-FFF2-40B4-BE49-F238E27FC236}">
                <a16:creationId xmlns:a16="http://schemas.microsoft.com/office/drawing/2014/main" id="{78402C0C-D876-676F-0250-B732E3410153}"/>
              </a:ext>
            </a:extLst>
          </p:cNvPr>
          <p:cNvPicPr>
            <a:picLocks noChangeAspect="1"/>
          </p:cNvPicPr>
          <p:nvPr/>
        </p:nvPicPr>
        <p:blipFill>
          <a:blip r:embed="rId2">
            <a:alphaModFix amt="74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1268412"/>
            <a:ext cx="12191999" cy="5589588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EC5B6B6E-A956-9627-A492-99EAA440DD5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-2" y="3626924"/>
            <a:ext cx="9144000" cy="1455651"/>
          </a:xfrm>
          <a:solidFill>
            <a:schemeClr val="bg1">
              <a:lumMod val="95000"/>
              <a:alpha val="73000"/>
            </a:schemeClr>
          </a:solidFill>
        </p:spPr>
        <p:txBody>
          <a:bodyPr/>
          <a:lstStyle/>
          <a:p>
            <a:pPr algn="l"/>
            <a:r>
              <a:rPr lang="en-US">
                <a:solidFill>
                  <a:schemeClr val="accent2"/>
                </a:solidFill>
              </a:rPr>
              <a:t> TIMELINE</a:t>
            </a:r>
          </a:p>
        </p:txBody>
      </p:sp>
      <p:pic>
        <p:nvPicPr>
          <p:cNvPr id="6" name="Picture Placeholder 5" descr="Book open on a deck with a blackboard in the background">
            <a:extLst>
              <a:ext uri="{FF2B5EF4-FFF2-40B4-BE49-F238E27FC236}">
                <a16:creationId xmlns:a16="http://schemas.microsoft.com/office/drawing/2014/main" id="{932686E3-36C9-6C58-EEC5-F92B55718594}"/>
              </a:ext>
            </a:extLst>
          </p:cNvPr>
          <p:cNvPicPr>
            <a:picLocks noGrp="1" noChangeAspect="1"/>
          </p:cNvPicPr>
          <p:nvPr>
            <p:ph type="pic" sz="quarter" idx="13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661" b="15661"/>
          <a:stretch>
            <a:fillRect/>
          </a:stretch>
        </p:blipFill>
        <p:spPr/>
      </p:pic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028F7C20-43EF-A3D3-0547-E35BD0661A7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88AB57-2DBE-44A3-AE96-942C49E954BF}" type="slidenum">
              <a:rPr lang="en-US" smtClean="0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0051705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C06A699-6E50-D352-63DA-78919DD03EE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2">
            <a:extLst>
              <a:ext uri="{FF2B5EF4-FFF2-40B4-BE49-F238E27FC236}">
                <a16:creationId xmlns:a16="http://schemas.microsoft.com/office/drawing/2014/main" id="{AB4D4403-B01B-1DA6-9D8E-91B5A1BB581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67555" y="249690"/>
            <a:ext cx="10856890" cy="751350"/>
          </a:xfrm>
        </p:spPr>
        <p:txBody>
          <a:bodyPr>
            <a:normAutofit/>
          </a:bodyPr>
          <a:lstStyle/>
          <a:p>
            <a:r>
              <a:rPr lang="en-US" sz="4000">
                <a:solidFill>
                  <a:srgbClr val="0D6CB9"/>
                </a:solidFill>
                <a:latin typeface="Aptos" panose="020B0004020202020204" pitchFamily="34" charset="0"/>
                <a:ea typeface="Segoe UI Symbol" panose="020B0502040204020203" pitchFamily="34" charset="0"/>
              </a:rPr>
              <a:t>TIMELINE</a:t>
            </a:r>
            <a:endParaRPr lang="en-US" sz="4000" b="1">
              <a:solidFill>
                <a:srgbClr val="0D6CB9"/>
              </a:solidFill>
              <a:latin typeface="Aptos" panose="020B0004020202020204" pitchFamily="34" charset="0"/>
            </a:endParaRPr>
          </a:p>
        </p:txBody>
      </p:sp>
      <p:pic>
        <p:nvPicPr>
          <p:cNvPr id="7" name="Picture 6" descr="Submission and Resubmission Timelines screenshot from TEDS">
            <a:extLst>
              <a:ext uri="{FF2B5EF4-FFF2-40B4-BE49-F238E27FC236}">
                <a16:creationId xmlns:a16="http://schemas.microsoft.com/office/drawing/2014/main" id="{DC9DBD52-DD99-3469-1DAF-A4439830DB4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297377" y="1329515"/>
            <a:ext cx="5349596" cy="3046565"/>
          </a:xfrm>
          <a:prstGeom prst="rect">
            <a:avLst/>
          </a:prstGeom>
        </p:spPr>
      </p:pic>
      <p:sp>
        <p:nvSpPr>
          <p:cNvPr id="2" name="Content Placeholder 3">
            <a:extLst>
              <a:ext uri="{FF2B5EF4-FFF2-40B4-BE49-F238E27FC236}">
                <a16:creationId xmlns:a16="http://schemas.microsoft.com/office/drawing/2014/main" id="{7A9BA666-3306-8D1B-1F69-838B0DDF03D7}"/>
              </a:ext>
            </a:extLst>
          </p:cNvPr>
          <p:cNvSpPr txBox="1">
            <a:spLocks/>
          </p:cNvSpPr>
          <p:nvPr/>
        </p:nvSpPr>
        <p:spPr>
          <a:xfrm>
            <a:off x="790575" y="4704556"/>
            <a:ext cx="10363200" cy="972344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Clr>
                <a:schemeClr val="bg2"/>
              </a:buClr>
              <a:buFont typeface="Wingdings" panose="05000000000000000000" pitchFamily="2" charset="2"/>
              <a:buChar char="§"/>
              <a:defRPr sz="28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Clr>
                <a:schemeClr val="bg2"/>
              </a:buClr>
              <a:buFont typeface="Wingdings" panose="05000000000000000000" pitchFamily="2" charset="2"/>
              <a:buChar char="§"/>
              <a:defRPr sz="24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Clr>
                <a:schemeClr val="bg2"/>
              </a:buClr>
              <a:buFont typeface="Wingdings" panose="05000000000000000000" pitchFamily="2" charset="2"/>
              <a:buChar char="§"/>
              <a:defRPr sz="20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Clr>
                <a:schemeClr val="bg2"/>
              </a:buClr>
              <a:buFont typeface="Wingdings" panose="05000000000000000000" pitchFamily="2" charset="2"/>
              <a:buChar char="§"/>
              <a:defRPr sz="18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Clr>
                <a:schemeClr val="bg2"/>
              </a:buClr>
              <a:buFont typeface="Wingdings" panose="05000000000000000000" pitchFamily="2" charset="2"/>
              <a:buChar char="§"/>
              <a:defRPr sz="18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Clr>
                <a:srgbClr val="F16038"/>
              </a:buClr>
              <a:buNone/>
              <a:defRPr/>
            </a:pPr>
            <a:r>
              <a:rPr lang="en-US" sz="3000" b="1">
                <a:solidFill>
                  <a:srgbClr val="F16038"/>
                </a:solidFill>
                <a:latin typeface="Aptos" panose="020B0004020202020204" pitchFamily="34" charset="0"/>
                <a:cs typeface="Calibri"/>
              </a:rPr>
              <a:t>2025-2026</a:t>
            </a:r>
            <a:r>
              <a:rPr lang="en-US" sz="3000">
                <a:solidFill>
                  <a:srgbClr val="F16038"/>
                </a:solidFill>
                <a:latin typeface="Aptos" panose="020B0004020202020204" pitchFamily="34" charset="0"/>
                <a:cs typeface="Calibri"/>
              </a:rPr>
              <a:t> </a:t>
            </a:r>
            <a:r>
              <a:rPr lang="en-US" sz="3000">
                <a:solidFill>
                  <a:srgbClr val="0D6CB9"/>
                </a:solidFill>
                <a:latin typeface="Aptos" panose="020B0004020202020204" pitchFamily="34" charset="0"/>
                <a:cs typeface="Calibri"/>
              </a:rPr>
              <a:t>school year Leavers and Graduates will be reported in the </a:t>
            </a:r>
            <a:r>
              <a:rPr lang="en-US" sz="3000" b="1">
                <a:solidFill>
                  <a:srgbClr val="F16038"/>
                </a:solidFill>
                <a:latin typeface="Aptos" panose="020B0004020202020204" pitchFamily="34" charset="0"/>
                <a:cs typeface="Calibri"/>
              </a:rPr>
              <a:t>2025-2026</a:t>
            </a:r>
            <a:r>
              <a:rPr lang="en-US" sz="3000" b="1">
                <a:solidFill>
                  <a:srgbClr val="F2B705"/>
                </a:solidFill>
                <a:latin typeface="Aptos" panose="020B0004020202020204" pitchFamily="34" charset="0"/>
                <a:cs typeface="Calibri"/>
              </a:rPr>
              <a:t> </a:t>
            </a:r>
            <a:r>
              <a:rPr lang="en-US" sz="3000">
                <a:solidFill>
                  <a:srgbClr val="0D6CB9"/>
                </a:solidFill>
                <a:latin typeface="Aptos" panose="020B0004020202020204" pitchFamily="34" charset="0"/>
                <a:cs typeface="Calibri"/>
              </a:rPr>
              <a:t>PEIMS Summer and Extended Year Submissions.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B6472B6F-A360-7259-39E0-5ABFBD5DC16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69C126A4-BD19-47E2-8A0E-0DE1B9D8C925}" type="slidenum">
              <a:rPr lang="en-US" smtClean="0"/>
              <a:pPr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6204165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9864653-0196-B963-FAEF-0C7596B79C6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Book open on a deck with a blackboard in the background">
            <a:extLst>
              <a:ext uri="{FF2B5EF4-FFF2-40B4-BE49-F238E27FC236}">
                <a16:creationId xmlns:a16="http://schemas.microsoft.com/office/drawing/2014/main" id="{D9FD7A39-DDC4-EE58-F237-8C9520D7F1A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1268412"/>
            <a:ext cx="12192002" cy="5589588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F4648AB9-69E4-AD2C-C1E3-26ECD59C60F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-2" y="3626924"/>
            <a:ext cx="9144000" cy="1455651"/>
          </a:xfrm>
          <a:solidFill>
            <a:schemeClr val="bg1">
              <a:lumMod val="95000"/>
              <a:alpha val="73000"/>
            </a:schemeClr>
          </a:solidFill>
        </p:spPr>
        <p:txBody>
          <a:bodyPr/>
          <a:lstStyle/>
          <a:p>
            <a:pPr algn="l"/>
            <a:r>
              <a:rPr lang="en-US">
                <a:solidFill>
                  <a:schemeClr val="accent2"/>
                </a:solidFill>
              </a:rPr>
              <a:t> PROMOTION LOGIC</a:t>
            </a:r>
          </a:p>
        </p:txBody>
      </p:sp>
      <p:pic>
        <p:nvPicPr>
          <p:cNvPr id="6" name="Picture Placeholder 5" descr="Book open on a deck with a blackboard in the background">
            <a:extLst>
              <a:ext uri="{FF2B5EF4-FFF2-40B4-BE49-F238E27FC236}">
                <a16:creationId xmlns:a16="http://schemas.microsoft.com/office/drawing/2014/main" id="{0B3C5158-FAC6-370C-6FA0-A66266CEB4FF}"/>
              </a:ext>
            </a:extLst>
          </p:cNvPr>
          <p:cNvPicPr>
            <a:picLocks noGrp="1" noChangeAspect="1"/>
          </p:cNvPicPr>
          <p:nvPr>
            <p:ph type="pic" sz="quarter" idx="13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661" b="15661"/>
          <a:stretch>
            <a:fillRect/>
          </a:stretch>
        </p:blipFill>
        <p:spPr/>
      </p:pic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A933E2F6-AF89-83B7-970E-6331AC5C49D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88AB57-2DBE-44A3-AE96-942C49E954BF}" type="slidenum">
              <a:rPr lang="en-US" smtClean="0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2834883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C6BBE7D-78BF-2805-95B7-8F9D7B0FA08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842452" y="167275"/>
            <a:ext cx="10349548" cy="751350"/>
          </a:xfrm>
        </p:spPr>
        <p:txBody>
          <a:bodyPr>
            <a:noAutofit/>
          </a:bodyPr>
          <a:lstStyle/>
          <a:p>
            <a:r>
              <a:rPr lang="en-US" sz="4000"/>
              <a:t> NEW DATA IN PEIMS SUMR &amp; EXYR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5BBD9D6-FCFE-6206-BEDA-1BFA117F1E5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347414" y="1495651"/>
            <a:ext cx="9606461" cy="5195074"/>
          </a:xfrm>
        </p:spPr>
        <p:txBody>
          <a:bodyPr/>
          <a:lstStyle/>
          <a:p>
            <a:r>
              <a:rPr lang="en-US"/>
              <a:t>The </a:t>
            </a:r>
            <a:r>
              <a:rPr lang="en-US" b="1"/>
              <a:t>Student &gt; School Leaver </a:t>
            </a:r>
            <a:r>
              <a:rPr lang="en-US"/>
              <a:t>subcategory will now be promoted in PEIMS Summer and Extended Year.</a:t>
            </a:r>
          </a:p>
          <a:p>
            <a:r>
              <a:rPr lang="en-US" b="1" err="1"/>
              <a:t>StudentAcademicRecord.Diploma</a:t>
            </a:r>
            <a:r>
              <a:rPr lang="en-US" b="1"/>
              <a:t> </a:t>
            </a:r>
            <a:r>
              <a:rPr lang="en-US"/>
              <a:t>data will now be promoted into the </a:t>
            </a:r>
            <a:r>
              <a:rPr lang="en-US" b="1"/>
              <a:t>Student &gt; Graduation Program </a:t>
            </a:r>
            <a:r>
              <a:rPr lang="en-US"/>
              <a:t>subcategory.</a:t>
            </a:r>
          </a:p>
          <a:p>
            <a:r>
              <a:rPr lang="en-US"/>
              <a:t>No changes to the other Student subcategories:</a:t>
            </a:r>
          </a:p>
          <a:p>
            <a:pPr lvl="1"/>
            <a:r>
              <a:rPr lang="en-US"/>
              <a:t>All reported Leavers are enrolled at some point during the school year.</a:t>
            </a:r>
          </a:p>
          <a:p>
            <a:pPr lvl="2"/>
            <a:r>
              <a:rPr lang="en-US"/>
              <a:t>Student Basic Information, Enrollment (School Association), and</a:t>
            </a:r>
          </a:p>
          <a:p>
            <a:pPr lvl="2"/>
            <a:r>
              <a:rPr lang="en-US"/>
              <a:t>All student attendance entities</a:t>
            </a:r>
          </a:p>
          <a:p>
            <a:pPr lvl="1"/>
            <a:r>
              <a:rPr lang="en-US"/>
              <a:t>All expected campus, program, attendance, truancy, etc. data sets will be promoted for Leavers.</a:t>
            </a:r>
          </a:p>
          <a:p>
            <a:pPr lvl="1"/>
            <a:endParaRPr lang="en-US"/>
          </a:p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7C20C71-47DA-473D-F344-8C8A80D5A27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C126A4-BD19-47E2-8A0E-0DE1B9D8C925}" type="slidenum">
              <a:rPr lang="en-US" smtClean="0"/>
              <a:pPr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3153574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06942845-BD5A-42C5-A5C4-13339DD507A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35171" y="141941"/>
            <a:ext cx="11121657" cy="751350"/>
          </a:xfrm>
        </p:spPr>
        <p:txBody>
          <a:bodyPr>
            <a:normAutofit/>
          </a:bodyPr>
          <a:lstStyle/>
          <a:p>
            <a:r>
              <a:rPr lang="en-US" sz="4000"/>
              <a:t>PROMOTION LOGIC – PEIMS SUMMER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6E0384D4-3632-92B6-8709-B3038321554F}"/>
              </a:ext>
            </a:extLst>
          </p:cNvPr>
          <p:cNvSpPr/>
          <p:nvPr/>
        </p:nvSpPr>
        <p:spPr>
          <a:xfrm>
            <a:off x="1712741" y="982571"/>
            <a:ext cx="9289878" cy="1702662"/>
          </a:xfrm>
          <a:prstGeom prst="rect">
            <a:avLst/>
          </a:prstGeom>
          <a:solidFill>
            <a:schemeClr val="accent2">
              <a:alpha val="19000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2100" dirty="0">
                <a:solidFill>
                  <a:schemeClr val="accent1"/>
                </a:solidFill>
              </a:rPr>
              <a:t>Leavers are defined as </a:t>
            </a:r>
            <a:r>
              <a:rPr lang="en-US" sz="2100" b="1" dirty="0">
                <a:solidFill>
                  <a:schemeClr val="accent1"/>
                </a:solidFill>
              </a:rPr>
              <a:t>exiting 7</a:t>
            </a:r>
            <a:r>
              <a:rPr lang="en-US" sz="2100" b="1" baseline="30000" dirty="0">
                <a:solidFill>
                  <a:schemeClr val="accent1"/>
                </a:solidFill>
              </a:rPr>
              <a:t>th</a:t>
            </a:r>
            <a:r>
              <a:rPr lang="en-US" sz="2100" b="1" dirty="0">
                <a:solidFill>
                  <a:schemeClr val="accent1"/>
                </a:solidFill>
              </a:rPr>
              <a:t> – 12</a:t>
            </a:r>
            <a:r>
              <a:rPr lang="en-US" sz="2100" b="1" baseline="30000" dirty="0">
                <a:solidFill>
                  <a:schemeClr val="accent1"/>
                </a:solidFill>
              </a:rPr>
              <a:t>th</a:t>
            </a:r>
            <a:r>
              <a:rPr lang="en-US" sz="2100" b="1" dirty="0">
                <a:solidFill>
                  <a:schemeClr val="accent1"/>
                </a:solidFill>
              </a:rPr>
              <a:t> grade students </a:t>
            </a:r>
            <a:r>
              <a:rPr lang="en-US" sz="2100" dirty="0">
                <a:solidFill>
                  <a:schemeClr val="accent1"/>
                </a:solidFill>
              </a:rPr>
              <a:t>who are reported with an ExitWithdrawType (C162) in one of the following broad categories*:</a:t>
            </a:r>
          </a:p>
          <a:p>
            <a:pPr marL="739775" indent="-285750">
              <a:buFont typeface="Arial" panose="020B0604020202020204" pitchFamily="34" charset="0"/>
              <a:buChar char="•"/>
            </a:pPr>
            <a:r>
              <a:rPr lang="en-US" dirty="0">
                <a:solidFill>
                  <a:schemeClr val="accent1"/>
                </a:solidFill>
              </a:rPr>
              <a:t>completed high school or high school equivalency program</a:t>
            </a:r>
          </a:p>
          <a:p>
            <a:pPr marL="739775" indent="-285750">
              <a:buFont typeface="Arial" panose="020B0604020202020204" pitchFamily="34" charset="0"/>
              <a:buChar char="•"/>
            </a:pPr>
            <a:r>
              <a:rPr lang="en-US" dirty="0">
                <a:solidFill>
                  <a:schemeClr val="accent1"/>
                </a:solidFill>
              </a:rPr>
              <a:t>moved to another educational setting</a:t>
            </a:r>
          </a:p>
          <a:p>
            <a:pPr marL="739775" indent="-285750">
              <a:buFont typeface="Arial" panose="020B0604020202020204" pitchFamily="34" charset="0"/>
              <a:buChar char="•"/>
            </a:pPr>
            <a:r>
              <a:rPr lang="en-US" dirty="0">
                <a:solidFill>
                  <a:schemeClr val="accent1"/>
                </a:solidFill>
              </a:rPr>
              <a:t>withdrawn by school district</a:t>
            </a:r>
          </a:p>
          <a:p>
            <a:pPr marL="739775" indent="-285750">
              <a:buFont typeface="Arial" panose="020B0604020202020204" pitchFamily="34" charset="0"/>
              <a:buChar char="•"/>
            </a:pPr>
            <a:r>
              <a:rPr lang="en-US" dirty="0">
                <a:solidFill>
                  <a:schemeClr val="accent1"/>
                </a:solidFill>
              </a:rPr>
              <a:t>other 						</a:t>
            </a:r>
            <a:r>
              <a:rPr lang="en-US" sz="1200" dirty="0">
                <a:solidFill>
                  <a:schemeClr val="accent1"/>
                </a:solidFill>
              </a:rPr>
              <a:t>*TWEDS References&gt;</a:t>
            </a:r>
            <a:r>
              <a:rPr lang="en-US" sz="1200" dirty="0">
                <a:solidFill>
                  <a:schemeClr val="accent1"/>
                </a:solidFill>
                <a:hlinkClick r:id="rId2"/>
              </a:rPr>
              <a:t>PEIMS Leaver Data</a:t>
            </a:r>
            <a:endParaRPr lang="en-US" sz="1200" dirty="0">
              <a:solidFill>
                <a:schemeClr val="accent1"/>
              </a:solidFill>
            </a:endParaRPr>
          </a:p>
        </p:txBody>
      </p:sp>
      <p:pic>
        <p:nvPicPr>
          <p:cNvPr id="13" name="Picture 12" descr="Summer buckets of students for the PEIMS Summer leaver promotion logic.">
            <a:extLst>
              <a:ext uri="{FF2B5EF4-FFF2-40B4-BE49-F238E27FC236}">
                <a16:creationId xmlns:a16="http://schemas.microsoft.com/office/drawing/2014/main" id="{8CE53741-D686-476B-E24E-AD60D893ABD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32165" y="3017283"/>
            <a:ext cx="9763220" cy="2858146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1AD77438-4AE1-0E87-738C-9C05437EB4A6}"/>
              </a:ext>
            </a:extLst>
          </p:cNvPr>
          <p:cNvSpPr txBox="1"/>
          <p:nvPr/>
        </p:nvSpPr>
        <p:spPr>
          <a:xfrm>
            <a:off x="7338348" y="6088284"/>
            <a:ext cx="414373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>
                <a:solidFill>
                  <a:schemeClr val="bg1"/>
                </a:solidFill>
              </a:rPr>
              <a:t>**AOSLDE=AsOfStatusLastDayEnrollment</a:t>
            </a:r>
          </a:p>
        </p:txBody>
      </p:sp>
      <p:sp>
        <p:nvSpPr>
          <p:cNvPr id="11" name="Slide Number Placeholder 10">
            <a:extLst>
              <a:ext uri="{FF2B5EF4-FFF2-40B4-BE49-F238E27FC236}">
                <a16:creationId xmlns:a16="http://schemas.microsoft.com/office/drawing/2014/main" id="{25B38199-03F0-BF89-A12A-B8C16B4ECFD6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69C126A4-BD19-47E2-8A0E-0DE1B9D8C925}" type="slidenum">
              <a:rPr lang="en-US" smtClean="0"/>
              <a:pPr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177298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ACA1E51-E5FC-C683-6EA2-1188AB075F5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A78ED72B-98DE-0646-95ED-065BF3469F4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35171" y="141941"/>
            <a:ext cx="11121657" cy="751350"/>
          </a:xfrm>
        </p:spPr>
        <p:txBody>
          <a:bodyPr>
            <a:normAutofit/>
          </a:bodyPr>
          <a:lstStyle/>
          <a:p>
            <a:r>
              <a:rPr lang="en-US" sz="4000"/>
              <a:t>PROMOTION LOGIC – PEIMS EXTENDED YEAR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713A910F-A4CE-DF9C-93A0-C0DDEA83D6B2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69C126A4-BD19-47E2-8A0E-0DE1B9D8C925}" type="slidenum">
              <a:rPr lang="en-US" smtClean="0"/>
              <a:pPr/>
              <a:t>10</a:t>
            </a:fld>
            <a:endParaRPr lang="en-US"/>
          </a:p>
        </p:txBody>
      </p:sp>
      <p:pic>
        <p:nvPicPr>
          <p:cNvPr id="11" name="Picture 10" descr="Extended Year promotion logic showing buckets of students.">
            <a:extLst>
              <a:ext uri="{FF2B5EF4-FFF2-40B4-BE49-F238E27FC236}">
                <a16:creationId xmlns:a16="http://schemas.microsoft.com/office/drawing/2014/main" id="{BBAFD7BC-3365-54CF-C9BE-6ADDAE1592C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84840" y="1006486"/>
            <a:ext cx="10830064" cy="48450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1025924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A8F8E71-E57C-6ABB-BC02-8672AEC2F51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618CAEF-1D35-E4EF-7D0E-AB05F33A389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933243" y="167275"/>
            <a:ext cx="10167966" cy="751350"/>
          </a:xfrm>
        </p:spPr>
        <p:txBody>
          <a:bodyPr>
            <a:noAutofit/>
          </a:bodyPr>
          <a:lstStyle/>
          <a:p>
            <a:r>
              <a:rPr lang="en-US" sz="4000"/>
              <a:t>SIMPLIFIED PROMOTION LOGIC DOCUMENT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9E3FF2DD-D109-30B7-5204-66B9FC960E7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522513" y="5853108"/>
            <a:ext cx="8988726" cy="837617"/>
          </a:xfrm>
        </p:spPr>
        <p:txBody>
          <a:bodyPr/>
          <a:lstStyle/>
          <a:p>
            <a:r>
              <a:rPr lang="en-US"/>
              <a:t>Visit the </a:t>
            </a:r>
            <a:r>
              <a:rPr lang="en-US" i="1">
                <a:hlinkClick r:id="rId2"/>
              </a:rPr>
              <a:t>Data Collection Documentation</a:t>
            </a:r>
            <a:r>
              <a:rPr lang="en-US" i="1"/>
              <a:t> </a:t>
            </a:r>
            <a:r>
              <a:rPr lang="en-US"/>
              <a:t>webpage</a:t>
            </a:r>
            <a:r>
              <a:rPr lang="en-US" i="1"/>
              <a:t> </a:t>
            </a:r>
            <a:r>
              <a:rPr lang="en-US"/>
              <a:t>to view all published simplified promotion logic documents. </a:t>
            </a:r>
          </a:p>
        </p:txBody>
      </p:sp>
      <p:pic>
        <p:nvPicPr>
          <p:cNvPr id="7" name="Picture 6" descr="Screenshot of Promotion Logic Document">
            <a:extLst>
              <a:ext uri="{FF2B5EF4-FFF2-40B4-BE49-F238E27FC236}">
                <a16:creationId xmlns:a16="http://schemas.microsoft.com/office/drawing/2014/main" id="{481759FB-F60A-5641-91E5-1B6CDCD7585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423639" y="1104397"/>
            <a:ext cx="6893529" cy="4562938"/>
          </a:xfrm>
          <a:prstGeom prst="rect">
            <a:avLst/>
          </a:prstGeom>
          <a:ln w="28575">
            <a:solidFill>
              <a:schemeClr val="accent1"/>
            </a:solidFill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8AAECE9B-EB19-878B-1DFD-6ED417B94FD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C126A4-BD19-47E2-8A0E-0DE1B9D8C925}" type="slidenum">
              <a:rPr lang="en-US" smtClean="0"/>
              <a:pPr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413238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A7B6972-4F2F-740D-17D2-3A5252A4088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Open notebook">
            <a:extLst>
              <a:ext uri="{FF2B5EF4-FFF2-40B4-BE49-F238E27FC236}">
                <a16:creationId xmlns:a16="http://schemas.microsoft.com/office/drawing/2014/main" id="{E1E94ACA-81E2-7B9F-6638-13600C2DD6C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1268412"/>
            <a:ext cx="12192000" cy="5589588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EBEF3E8C-93CB-C2B1-1178-63E05A4FFD5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0" y="3598031"/>
            <a:ext cx="9144000" cy="1455651"/>
          </a:xfrm>
          <a:solidFill>
            <a:schemeClr val="bg1">
              <a:lumMod val="95000"/>
              <a:alpha val="73000"/>
            </a:schemeClr>
          </a:solidFill>
        </p:spPr>
        <p:txBody>
          <a:bodyPr/>
          <a:lstStyle/>
          <a:p>
            <a:pPr algn="l"/>
            <a:r>
              <a:rPr lang="en-US">
                <a:solidFill>
                  <a:schemeClr val="accent1"/>
                </a:solidFill>
              </a:rPr>
              <a:t> REPORTS</a:t>
            </a:r>
          </a:p>
        </p:txBody>
      </p:sp>
      <p:pic>
        <p:nvPicPr>
          <p:cNvPr id="6" name="Picture Placeholder 5" descr="Book open on a deck with a blackboard in the background">
            <a:extLst>
              <a:ext uri="{FF2B5EF4-FFF2-40B4-BE49-F238E27FC236}">
                <a16:creationId xmlns:a16="http://schemas.microsoft.com/office/drawing/2014/main" id="{341C6A88-5A55-D54D-600D-95466238BFD9}"/>
              </a:ext>
            </a:extLst>
          </p:cNvPr>
          <p:cNvPicPr>
            <a:picLocks noGrp="1" noChangeAspect="1"/>
          </p:cNvPicPr>
          <p:nvPr>
            <p:ph type="pic" sz="quarter" idx="13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661" b="15661"/>
          <a:stretch>
            <a:fillRect/>
          </a:stretch>
        </p:blipFill>
        <p:spPr/>
      </p:pic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79FBE805-9E4A-DA4C-B276-DD4E95DEB98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88AB57-2DBE-44A3-AE96-942C49E954BF}" type="slidenum">
              <a:rPr lang="en-US" smtClean="0"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87730237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4713E52-C032-46DC-B4A5-BEC6314B7E6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906FD2B-BD8E-6BB3-6793-997E22FA95F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110903" y="252702"/>
            <a:ext cx="9311518" cy="575136"/>
          </a:xfrm>
        </p:spPr>
        <p:txBody>
          <a:bodyPr>
            <a:noAutofit/>
          </a:bodyPr>
          <a:lstStyle/>
          <a:p>
            <a:r>
              <a:rPr lang="en-US" sz="4000">
                <a:latin typeface="Calibri" panose="020F0502020204030204" pitchFamily="34" charset="0"/>
                <a:cs typeface="Calibri" panose="020F0502020204030204" pitchFamily="34" charset="0"/>
              </a:rPr>
              <a:t>LEAVER REPORTS MOVING TO SUMMER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343D1148-3FCD-6A4B-3E53-C03B8D6B0F92}"/>
              </a:ext>
            </a:extLst>
          </p:cNvPr>
          <p:cNvSpPr txBox="1"/>
          <p:nvPr/>
        </p:nvSpPr>
        <p:spPr>
          <a:xfrm>
            <a:off x="2242262" y="1317297"/>
            <a:ext cx="9543337" cy="4314707"/>
          </a:xfrm>
          <a:prstGeom prst="rect">
            <a:avLst/>
          </a:prstGeom>
          <a:noFill/>
        </p:spPr>
        <p:txBody>
          <a:bodyPr wrap="square" lIns="91440" tIns="45720" rIns="91440" bIns="45720" anchor="t">
            <a:spAutoFit/>
          </a:bodyPr>
          <a:lstStyle/>
          <a:p>
            <a:pPr marL="342900" indent="-342900">
              <a:lnSpc>
                <a:spcPct val="115000"/>
              </a:lnSpc>
              <a:buClr>
                <a:srgbClr val="FF0000"/>
              </a:buClr>
              <a:buFont typeface="Wingdings" panose="05000000000000000000" pitchFamily="2" charset="2"/>
              <a:buChar char="§"/>
              <a:defRPr/>
            </a:pPr>
            <a:r>
              <a:rPr lang="en-US" sz="2400">
                <a:solidFill>
                  <a:srgbClr val="0D6CB9"/>
                </a:solidFill>
                <a:latin typeface="Calibri" panose="020F0502020204030204"/>
              </a:rPr>
              <a:t>PDM3-124-001 – Dropout Students by Gender, Ethnicity &amp; Grade</a:t>
            </a:r>
            <a:endParaRPr lang="en-US" sz="2400">
              <a:solidFill>
                <a:srgbClr val="0D6CB9"/>
              </a:solidFill>
              <a:latin typeface="Calibri" panose="020F0502020204030204"/>
              <a:ea typeface="Calibri"/>
              <a:cs typeface="Calibri"/>
            </a:endParaRPr>
          </a:p>
          <a:p>
            <a:pPr marL="342900" indent="-342900">
              <a:lnSpc>
                <a:spcPct val="115000"/>
              </a:lnSpc>
              <a:buClr>
                <a:srgbClr val="FF0000"/>
              </a:buClr>
              <a:buFont typeface="Wingdings" panose="05000000000000000000" pitchFamily="2" charset="2"/>
              <a:buChar char="§"/>
              <a:defRPr/>
            </a:pPr>
            <a:r>
              <a:rPr lang="en-US" sz="2400">
                <a:solidFill>
                  <a:srgbClr val="0D6CB9"/>
                </a:solidFill>
                <a:latin typeface="Calibri" panose="020F0502020204030204"/>
              </a:rPr>
              <a:t>PDM3-124-002 – Dropout Roster</a:t>
            </a:r>
            <a:endParaRPr lang="en-US" sz="2400">
              <a:solidFill>
                <a:srgbClr val="0D6CB9"/>
              </a:solidFill>
              <a:latin typeface="Calibri" panose="020F0502020204030204"/>
              <a:ea typeface="Calibri"/>
              <a:cs typeface="Calibri"/>
            </a:endParaRPr>
          </a:p>
          <a:p>
            <a:pPr marL="342900" indent="-342900">
              <a:lnSpc>
                <a:spcPct val="115000"/>
              </a:lnSpc>
              <a:buClr>
                <a:srgbClr val="FF0000"/>
              </a:buClr>
              <a:buFont typeface="Wingdings" panose="05000000000000000000" pitchFamily="2" charset="2"/>
              <a:buChar char="§"/>
              <a:defRPr/>
            </a:pPr>
            <a:r>
              <a:rPr lang="en-US" sz="2400">
                <a:solidFill>
                  <a:srgbClr val="0D6CB9"/>
                </a:solidFill>
                <a:latin typeface="Calibri" panose="020F0502020204030204"/>
              </a:rPr>
              <a:t>PDM3-124-003 – Graduates by Gender, Ethnicity, and Graduation Type</a:t>
            </a:r>
            <a:endParaRPr lang="en-US" sz="2400">
              <a:solidFill>
                <a:srgbClr val="0D6CB9"/>
              </a:solidFill>
              <a:latin typeface="Calibri" panose="020F0502020204030204"/>
              <a:ea typeface="Calibri"/>
              <a:cs typeface="Calibri"/>
            </a:endParaRPr>
          </a:p>
          <a:p>
            <a:pPr marL="342900" indent="-342900">
              <a:lnSpc>
                <a:spcPct val="115000"/>
              </a:lnSpc>
              <a:buClr>
                <a:srgbClr val="FF0000"/>
              </a:buClr>
              <a:buFont typeface="Wingdings" panose="05000000000000000000" pitchFamily="2" charset="2"/>
              <a:buChar char="§"/>
              <a:defRPr/>
            </a:pPr>
            <a:r>
              <a:rPr lang="en-US" sz="2400">
                <a:solidFill>
                  <a:srgbClr val="0D6CB9"/>
                </a:solidFill>
                <a:latin typeface="Calibri" panose="020F0502020204030204"/>
              </a:rPr>
              <a:t>PDM3-124-004 – School Leaver Roster</a:t>
            </a:r>
          </a:p>
          <a:p>
            <a:pPr marL="342900" indent="-342900">
              <a:lnSpc>
                <a:spcPct val="115000"/>
              </a:lnSpc>
              <a:buClr>
                <a:srgbClr val="FF0000"/>
              </a:buClr>
              <a:buFont typeface="Wingdings" panose="05000000000000000000" pitchFamily="2" charset="2"/>
              <a:buChar char="§"/>
              <a:defRPr/>
            </a:pPr>
            <a:r>
              <a:rPr lang="en-US" sz="2400">
                <a:solidFill>
                  <a:srgbClr val="0D6CB9"/>
                </a:solidFill>
                <a:latin typeface="Calibri" panose="020F0502020204030204"/>
                <a:ea typeface="Calibri"/>
                <a:cs typeface="Calibri"/>
              </a:rPr>
              <a:t>PDM3-124-005 – School Leaver Summary</a:t>
            </a:r>
          </a:p>
          <a:p>
            <a:pPr marL="342900" indent="-342900">
              <a:lnSpc>
                <a:spcPct val="115000"/>
              </a:lnSpc>
              <a:buClr>
                <a:srgbClr val="FF0000"/>
              </a:buClr>
              <a:buFont typeface="Wingdings" panose="05000000000000000000" pitchFamily="2" charset="2"/>
              <a:buChar char="§"/>
              <a:defRPr/>
            </a:pPr>
            <a:r>
              <a:rPr lang="en-US" sz="2400">
                <a:solidFill>
                  <a:srgbClr val="0D6CB9"/>
                </a:solidFill>
                <a:latin typeface="Calibri" panose="020F0502020204030204"/>
              </a:rPr>
              <a:t>PDM3-124-006 – Non-Dropout Non-Graduates Leaver Roster</a:t>
            </a:r>
            <a:endParaRPr lang="en-US" sz="2400">
              <a:solidFill>
                <a:srgbClr val="0D6CB9"/>
              </a:solidFill>
              <a:latin typeface="Calibri" panose="020F0502020204030204"/>
              <a:ea typeface="Calibri"/>
              <a:cs typeface="Calibri"/>
            </a:endParaRPr>
          </a:p>
          <a:p>
            <a:pPr marL="342900" indent="-342900">
              <a:lnSpc>
                <a:spcPct val="115000"/>
              </a:lnSpc>
              <a:buClr>
                <a:srgbClr val="FF0000"/>
              </a:buClr>
              <a:buFont typeface="Wingdings" panose="05000000000000000000" pitchFamily="2" charset="2"/>
              <a:buChar char="§"/>
              <a:defRPr/>
            </a:pPr>
            <a:r>
              <a:rPr lang="en-US" sz="2400">
                <a:solidFill>
                  <a:srgbClr val="0D6CB9"/>
                </a:solidFill>
                <a:latin typeface="Calibri" panose="020F0502020204030204"/>
              </a:rPr>
              <a:t>PDM3-124-007 – Graduate Roster by Graduation Type</a:t>
            </a:r>
            <a:endParaRPr lang="en-US" sz="2400">
              <a:solidFill>
                <a:srgbClr val="0D6CB9"/>
              </a:solidFill>
              <a:latin typeface="Calibri" panose="020F0502020204030204"/>
              <a:ea typeface="Calibri"/>
              <a:cs typeface="Calibri"/>
            </a:endParaRPr>
          </a:p>
          <a:p>
            <a:pPr marL="342900" indent="-342900">
              <a:lnSpc>
                <a:spcPct val="115000"/>
              </a:lnSpc>
              <a:buClr>
                <a:srgbClr val="FF0000"/>
              </a:buClr>
              <a:buFont typeface="Wingdings" panose="05000000000000000000" pitchFamily="2" charset="2"/>
              <a:buChar char="§"/>
              <a:defRPr/>
            </a:pPr>
            <a:r>
              <a:rPr lang="en-US" sz="2400">
                <a:solidFill>
                  <a:srgbClr val="0D6CB9"/>
                </a:solidFill>
                <a:latin typeface="Calibri" panose="020F0502020204030204"/>
              </a:rPr>
              <a:t>PDM3-220-001 – Graduates Already Reported in Previous Year</a:t>
            </a:r>
            <a:endParaRPr lang="en-US" sz="2400">
              <a:solidFill>
                <a:srgbClr val="0D6CB9"/>
              </a:solidFill>
              <a:latin typeface="Calibri" panose="020F0502020204030204"/>
              <a:ea typeface="Calibri"/>
              <a:cs typeface="Calibri"/>
            </a:endParaRPr>
          </a:p>
          <a:p>
            <a:pPr marL="342900" indent="-342900">
              <a:lnSpc>
                <a:spcPct val="115000"/>
              </a:lnSpc>
              <a:buClr>
                <a:srgbClr val="FF0000"/>
              </a:buClr>
              <a:buFont typeface="Wingdings" panose="05000000000000000000" pitchFamily="2" charset="2"/>
              <a:buChar char="§"/>
              <a:defRPr/>
            </a:pPr>
            <a:r>
              <a:rPr lang="en-US" sz="2400">
                <a:solidFill>
                  <a:srgbClr val="0D6CB9"/>
                </a:solidFill>
                <a:latin typeface="Calibri" panose="020F0502020204030204"/>
              </a:rPr>
              <a:t>PDM3-404-004 – </a:t>
            </a:r>
            <a:r>
              <a:rPr lang="en-US" sz="2400">
                <a:solidFill>
                  <a:srgbClr val="0D6CB9"/>
                </a:solidFill>
              </a:rPr>
              <a:t>Duplicate Student Report for Graduation </a:t>
            </a:r>
          </a:p>
          <a:p>
            <a:pPr marL="800100" lvl="1" indent="-342900">
              <a:lnSpc>
                <a:spcPct val="115000"/>
              </a:lnSpc>
              <a:buClr>
                <a:srgbClr val="FF0000"/>
              </a:buClr>
              <a:buFont typeface="Wingdings" panose="05000000000000000000" pitchFamily="2" charset="2"/>
              <a:buChar char="§"/>
              <a:defRPr/>
            </a:pPr>
            <a:r>
              <a:rPr lang="en-US" sz="2400" i="1">
                <a:solidFill>
                  <a:srgbClr val="0D6CB9"/>
                </a:solidFill>
              </a:rPr>
              <a:t>Note: PEIMS Fall Submission Report: PDM1-403-001</a:t>
            </a:r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274D42B8-D63F-95FA-3509-434AC0B759C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C126A4-BD19-47E2-8A0E-0DE1B9D8C925}" type="slidenum">
              <a:rPr lang="en-US" smtClean="0"/>
              <a:pPr/>
              <a:t>13</a:t>
            </a:fld>
            <a:endParaRPr lang="en-US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94724847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9E237BC-B5E4-72B6-5547-4253279377E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33C9776-94EF-4337-BA01-BB783225D9D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072802" y="252702"/>
            <a:ext cx="9941397" cy="573683"/>
          </a:xfrm>
        </p:spPr>
        <p:txBody>
          <a:bodyPr>
            <a:noAutofit/>
          </a:bodyPr>
          <a:lstStyle/>
          <a:p>
            <a:r>
              <a:rPr lang="en-US" sz="3700">
                <a:latin typeface="Calibri" panose="020F0502020204030204" pitchFamily="34" charset="0"/>
                <a:cs typeface="Calibri" panose="020F0502020204030204" pitchFamily="34" charset="0"/>
              </a:rPr>
              <a:t>LEAVER REPORTS INCORPORATED INTO SUMMER</a:t>
            </a:r>
          </a:p>
        </p:txBody>
      </p:sp>
      <p:sp>
        <p:nvSpPr>
          <p:cNvPr id="4" name="Rectangle 3" descr="Decorative Block">
            <a:extLst>
              <a:ext uri="{FF2B5EF4-FFF2-40B4-BE49-F238E27FC236}">
                <a16:creationId xmlns:a16="http://schemas.microsoft.com/office/drawing/2014/main" id="{7943B0FE-E59A-117F-F305-24F6DA922741}"/>
              </a:ext>
            </a:extLst>
          </p:cNvPr>
          <p:cNvSpPr/>
          <p:nvPr/>
        </p:nvSpPr>
        <p:spPr>
          <a:xfrm>
            <a:off x="2242259" y="1364621"/>
            <a:ext cx="9543337" cy="3419803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200">
              <a:solidFill>
                <a:srgbClr val="0D6CB9"/>
              </a:solidFill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014135C1-5E34-7415-7DC7-99D4A903F3DB}"/>
              </a:ext>
            </a:extLst>
          </p:cNvPr>
          <p:cNvSpPr txBox="1"/>
          <p:nvPr/>
        </p:nvSpPr>
        <p:spPr>
          <a:xfrm>
            <a:off x="2242260" y="1630407"/>
            <a:ext cx="9543337" cy="2615781"/>
          </a:xfrm>
          <a:prstGeom prst="rect">
            <a:avLst/>
          </a:prstGeom>
          <a:noFill/>
        </p:spPr>
        <p:txBody>
          <a:bodyPr wrap="square" lIns="91440" tIns="45720" rIns="91440" bIns="45720" anchor="t">
            <a:spAutoFit/>
          </a:bodyPr>
          <a:lstStyle/>
          <a:p>
            <a:pPr marL="342900" indent="-342900">
              <a:lnSpc>
                <a:spcPct val="115000"/>
              </a:lnSpc>
              <a:buClr>
                <a:srgbClr val="FF0000"/>
              </a:buClr>
              <a:buFont typeface="Wingdings" panose="05000000000000000000" pitchFamily="2" charset="2"/>
              <a:buChar char="§"/>
              <a:defRPr/>
            </a:pPr>
            <a:r>
              <a:rPr lang="en-US" sz="2400" i="1">
                <a:solidFill>
                  <a:srgbClr val="0D6CB9"/>
                </a:solidFill>
                <a:latin typeface="Calibri" panose="020F0502020204030204"/>
              </a:rPr>
              <a:t>PDM1-124-008 – School Leavers </a:t>
            </a:r>
            <a:r>
              <a:rPr lang="en-US" sz="2400">
                <a:solidFill>
                  <a:srgbClr val="0D6CB9"/>
                </a:solidFill>
                <a:latin typeface="Calibri" panose="020F0502020204030204"/>
              </a:rPr>
              <a:t>report has been incorporated into the 			</a:t>
            </a:r>
            <a:r>
              <a:rPr lang="en-US" sz="2400" b="1">
                <a:solidFill>
                  <a:srgbClr val="0D6CB9"/>
                </a:solidFill>
                <a:latin typeface="Calibri" panose="020F0502020204030204"/>
              </a:rPr>
              <a:t>PDM3-124-004 School Leaver Roster </a:t>
            </a:r>
            <a:r>
              <a:rPr lang="en-US" sz="2400">
                <a:solidFill>
                  <a:srgbClr val="0D6CB9"/>
                </a:solidFill>
                <a:latin typeface="Calibri" panose="020F0502020204030204"/>
              </a:rPr>
              <a:t>report</a:t>
            </a:r>
          </a:p>
          <a:p>
            <a:pPr marL="342900" indent="-342900">
              <a:lnSpc>
                <a:spcPct val="115000"/>
              </a:lnSpc>
              <a:buClr>
                <a:srgbClr val="FF0000"/>
              </a:buClr>
              <a:buFont typeface="Wingdings" panose="05000000000000000000" pitchFamily="2" charset="2"/>
              <a:buChar char="§"/>
              <a:defRPr/>
            </a:pPr>
            <a:endParaRPr lang="en-US" sz="2400">
              <a:solidFill>
                <a:srgbClr val="0D6CB9"/>
              </a:solidFill>
              <a:latin typeface="Calibri" panose="020F0502020204030204"/>
            </a:endParaRPr>
          </a:p>
          <a:p>
            <a:pPr marL="342900" indent="-342900">
              <a:lnSpc>
                <a:spcPct val="115000"/>
              </a:lnSpc>
              <a:buClr>
                <a:srgbClr val="FF0000"/>
              </a:buClr>
              <a:buFont typeface="Wingdings" panose="05000000000000000000" pitchFamily="2" charset="2"/>
              <a:buChar char="§"/>
              <a:defRPr/>
            </a:pPr>
            <a:r>
              <a:rPr lang="en-US" sz="2400" i="1">
                <a:solidFill>
                  <a:srgbClr val="0D6CB9"/>
                </a:solidFill>
                <a:latin typeface="Calibri" panose="020F0502020204030204"/>
              </a:rPr>
              <a:t>PDM1-120-018 – Student Foundation High School Program Graduate 			         Roster </a:t>
            </a:r>
            <a:r>
              <a:rPr lang="en-US" sz="2400">
                <a:solidFill>
                  <a:srgbClr val="0D6CB9"/>
                </a:solidFill>
                <a:latin typeface="Calibri" panose="020F0502020204030204"/>
              </a:rPr>
              <a:t>has been incorporated into the </a:t>
            </a:r>
          </a:p>
          <a:p>
            <a:pPr lvl="1">
              <a:lnSpc>
                <a:spcPct val="115000"/>
              </a:lnSpc>
              <a:buClr>
                <a:srgbClr val="FF0000"/>
              </a:buClr>
              <a:defRPr/>
            </a:pPr>
            <a:r>
              <a:rPr lang="en-US" sz="2400" b="1">
                <a:solidFill>
                  <a:srgbClr val="0D6CB9"/>
                </a:solidFill>
                <a:latin typeface="Calibri" panose="020F0502020204030204"/>
              </a:rPr>
              <a:t>		PDM3-124-007 </a:t>
            </a:r>
            <a:r>
              <a:rPr lang="en-US" sz="2400" b="1">
                <a:solidFill>
                  <a:srgbClr val="0D6CB9"/>
                </a:solidFill>
              </a:rPr>
              <a:t>Graduate Roster by Graduation Type </a:t>
            </a:r>
            <a:r>
              <a:rPr lang="en-US" sz="2400">
                <a:solidFill>
                  <a:srgbClr val="0D6CB9"/>
                </a:solidFill>
              </a:rPr>
              <a:t>report</a:t>
            </a:r>
            <a:endParaRPr lang="en-US" sz="2400">
              <a:solidFill>
                <a:srgbClr val="0D6CB9"/>
              </a:solidFill>
              <a:latin typeface="Calibri" panose="020F0502020204030204"/>
              <a:ea typeface="Calibri"/>
              <a:cs typeface="Calibri"/>
            </a:endParaRPr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395C6210-10FF-30FC-A633-ECA6EAC4ACC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C126A4-BD19-47E2-8A0E-0DE1B9D8C925}" type="slidenum">
              <a:rPr lang="en-US" smtClean="0"/>
              <a:pPr/>
              <a:t>14</a:t>
            </a:fld>
            <a:endParaRPr lang="en-US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4217482451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1276FB2-2BE7-829E-EEF5-3557008DE7E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567F620-CB43-ADA1-CBDF-AFC304B98E3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979232" y="247397"/>
            <a:ext cx="10093498" cy="575136"/>
          </a:xfrm>
        </p:spPr>
        <p:txBody>
          <a:bodyPr>
            <a:noAutofit/>
          </a:bodyPr>
          <a:lstStyle/>
          <a:p>
            <a:r>
              <a:rPr lang="en-US" sz="3800">
                <a:latin typeface="Calibri" panose="020F0502020204030204" pitchFamily="34" charset="0"/>
                <a:cs typeface="Calibri" panose="020F0502020204030204" pitchFamily="34" charset="0"/>
              </a:rPr>
              <a:t>NEW REPORTS FOR SUMMER &amp; EXTENDED YEAR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60C97233-D3BD-B451-7073-5598772BBE48}"/>
              </a:ext>
            </a:extLst>
          </p:cNvPr>
          <p:cNvSpPr txBox="1"/>
          <p:nvPr/>
        </p:nvSpPr>
        <p:spPr>
          <a:xfrm>
            <a:off x="3013856" y="1694203"/>
            <a:ext cx="7463171" cy="1508105"/>
          </a:xfrm>
          <a:prstGeom prst="rect">
            <a:avLst/>
          </a:prstGeom>
          <a:noFill/>
        </p:spPr>
        <p:txBody>
          <a:bodyPr wrap="square" lIns="91440" tIns="45720" rIns="91440" bIns="45720" anchor="t">
            <a:spAutoFit/>
          </a:bodyPr>
          <a:lstStyle/>
          <a:p>
            <a:pPr>
              <a:buClr>
                <a:srgbClr val="FF0000"/>
              </a:buClr>
              <a:defRPr/>
            </a:pPr>
            <a:r>
              <a:rPr lang="en-US" sz="2800" b="1">
                <a:solidFill>
                  <a:srgbClr val="0D6CB9"/>
                </a:solidFill>
                <a:latin typeface="Calibri" panose="020F0502020204030204"/>
                <a:ea typeface="Calibri"/>
                <a:cs typeface="Calibri"/>
              </a:rPr>
              <a:t>Proposed New Submission Comparison Reports </a:t>
            </a:r>
          </a:p>
          <a:p>
            <a:pPr>
              <a:buClr>
                <a:srgbClr val="FF0000"/>
              </a:buClr>
              <a:defRPr/>
            </a:pPr>
            <a:endParaRPr lang="en-US" sz="1600" b="1">
              <a:solidFill>
                <a:srgbClr val="0D6CB9"/>
              </a:solidFill>
              <a:latin typeface="Calibri" panose="020F0502020204030204"/>
              <a:ea typeface="Calibri"/>
              <a:cs typeface="Calibri"/>
            </a:endParaRPr>
          </a:p>
          <a:p>
            <a:pPr marL="342900" indent="-342900">
              <a:buClr>
                <a:srgbClr val="FF0000"/>
              </a:buClr>
              <a:buFont typeface="Wingdings" panose="05000000000000000000" pitchFamily="2" charset="2"/>
              <a:buChar char="§"/>
              <a:defRPr/>
            </a:pPr>
            <a:r>
              <a:rPr lang="en-US" sz="2400">
                <a:solidFill>
                  <a:srgbClr val="0D6CB9"/>
                </a:solidFill>
                <a:latin typeface="Calibri" panose="020F0502020204030204"/>
              </a:rPr>
              <a:t>PDM4-221-001 – Leaver Comparison Roster Report</a:t>
            </a:r>
            <a:endParaRPr lang="en-US" sz="2400">
              <a:solidFill>
                <a:srgbClr val="0D6CB9"/>
              </a:solidFill>
              <a:latin typeface="Calibri" panose="020F0502020204030204"/>
              <a:ea typeface="Calibri"/>
              <a:cs typeface="Calibri"/>
            </a:endParaRPr>
          </a:p>
          <a:p>
            <a:pPr marL="342900" indent="-342900">
              <a:buClr>
                <a:srgbClr val="FF0000"/>
              </a:buClr>
              <a:buFont typeface="Wingdings" panose="05000000000000000000" pitchFamily="2" charset="2"/>
              <a:buChar char="§"/>
              <a:defRPr/>
            </a:pPr>
            <a:r>
              <a:rPr lang="en-US" sz="2400">
                <a:solidFill>
                  <a:srgbClr val="0D6CB9"/>
                </a:solidFill>
                <a:latin typeface="Calibri" panose="020F0502020204030204"/>
              </a:rPr>
              <a:t>PDM4-221-002 – Leaver Comparison Summary Report</a:t>
            </a:r>
            <a:endParaRPr lang="en-US" sz="2400">
              <a:solidFill>
                <a:srgbClr val="0D6CB9"/>
              </a:solidFill>
              <a:latin typeface="Calibri" panose="020F0502020204030204"/>
              <a:ea typeface="Calibri"/>
              <a:cs typeface="Calibri"/>
            </a:endParaRP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43C1FE4E-9569-27D1-2B8D-8C79932F42C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2221606" y="3299844"/>
            <a:ext cx="9543337" cy="2117424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200">
              <a:solidFill>
                <a:srgbClr val="0D6CB9"/>
              </a:solidFill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6ABAA798-7DDA-C5C6-5ED1-04981B0F8F59}"/>
              </a:ext>
            </a:extLst>
          </p:cNvPr>
          <p:cNvSpPr txBox="1"/>
          <p:nvPr/>
        </p:nvSpPr>
        <p:spPr>
          <a:xfrm>
            <a:off x="2522873" y="3389060"/>
            <a:ext cx="8940801" cy="1938992"/>
          </a:xfrm>
          <a:prstGeom prst="rect">
            <a:avLst/>
          </a:prstGeom>
          <a:noFill/>
        </p:spPr>
        <p:txBody>
          <a:bodyPr wrap="square" lIns="91440" tIns="45720" rIns="91440" bIns="45720" anchor="t">
            <a:spAutoFit/>
          </a:bodyPr>
          <a:lstStyle/>
          <a:p>
            <a:pPr>
              <a:buClr>
                <a:srgbClr val="FF0000"/>
              </a:buClr>
              <a:defRPr/>
            </a:pPr>
            <a:r>
              <a:rPr lang="en-US" sz="2400">
                <a:solidFill>
                  <a:srgbClr val="0D6CB9"/>
                </a:solidFill>
                <a:latin typeface="Calibri" panose="020F0502020204030204"/>
                <a:ea typeface="Calibri"/>
                <a:cs typeface="Calibri"/>
              </a:rPr>
              <a:t>These new comparison reports will provide submission-to-submission insight into the reported leavers. It will answer the questions:</a:t>
            </a:r>
          </a:p>
          <a:p>
            <a:pPr marL="342900" indent="-342900">
              <a:buClr>
                <a:srgbClr val="FF0000"/>
              </a:buClr>
              <a:buFont typeface="Arial" panose="020B0604020202020204" pitchFamily="34" charset="0"/>
              <a:buChar char="•"/>
              <a:defRPr/>
            </a:pPr>
            <a:r>
              <a:rPr lang="en-US" sz="2400">
                <a:solidFill>
                  <a:srgbClr val="0D6CB9"/>
                </a:solidFill>
                <a:latin typeface="Calibri" panose="020F0502020204030204"/>
                <a:ea typeface="Calibri"/>
                <a:cs typeface="Calibri"/>
              </a:rPr>
              <a:t>Was the Leaver reported already?</a:t>
            </a:r>
          </a:p>
          <a:p>
            <a:pPr marL="342900" indent="-342900">
              <a:buClr>
                <a:srgbClr val="FF0000"/>
              </a:buClr>
              <a:buFont typeface="Arial" panose="020B0604020202020204" pitchFamily="34" charset="0"/>
              <a:buChar char="•"/>
              <a:defRPr/>
            </a:pPr>
            <a:r>
              <a:rPr lang="en-US" sz="2400">
                <a:solidFill>
                  <a:srgbClr val="0D6CB9"/>
                </a:solidFill>
                <a:latin typeface="Calibri" panose="020F0502020204030204"/>
                <a:ea typeface="Calibri"/>
                <a:cs typeface="Calibri"/>
              </a:rPr>
              <a:t>Was there a change to reported Leaver data?</a:t>
            </a:r>
          </a:p>
          <a:p>
            <a:pPr marL="342900" indent="-342900">
              <a:buClr>
                <a:srgbClr val="FF0000"/>
              </a:buClr>
              <a:buFont typeface="Arial" panose="020B0604020202020204" pitchFamily="34" charset="0"/>
              <a:buChar char="•"/>
              <a:defRPr/>
            </a:pPr>
            <a:r>
              <a:rPr lang="en-US" sz="2400">
                <a:solidFill>
                  <a:srgbClr val="0D6CB9"/>
                </a:solidFill>
                <a:latin typeface="Calibri" panose="020F0502020204030204"/>
                <a:ea typeface="Calibri"/>
                <a:cs typeface="Calibri"/>
              </a:rPr>
              <a:t>Was the Leaver removed from this submission instance?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72D7726A-7F41-778B-48B2-168CE9D22752}"/>
              </a:ext>
            </a:extLst>
          </p:cNvPr>
          <p:cNvSpPr/>
          <p:nvPr/>
        </p:nvSpPr>
        <p:spPr>
          <a:xfrm>
            <a:off x="2522873" y="5643165"/>
            <a:ext cx="9110123" cy="523220"/>
          </a:xfrm>
          <a:prstGeom prst="rect">
            <a:avLst/>
          </a:prstGeom>
          <a:noFill/>
        </p:spPr>
        <p:txBody>
          <a:bodyPr wrap="none" lIns="91440" tIns="45720" rIns="91440" bIns="45720" anchor="t">
            <a:spAutoFit/>
          </a:bodyPr>
          <a:lstStyle/>
          <a:p>
            <a:pPr algn="ctr"/>
            <a:r>
              <a:rPr lang="en-US" sz="2800"/>
              <a:t>SUMR version will be available in PEIMS Summer 2026-2027. </a:t>
            </a:r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385CDF69-6BFC-D444-ED39-CEBF900EFA2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C126A4-BD19-47E2-8A0E-0DE1B9D8C925}" type="slidenum">
              <a:rPr lang="en-US" smtClean="0"/>
              <a:pPr/>
              <a:t>15</a:t>
            </a:fld>
            <a:endParaRPr lang="en-US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4247031890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86F5193-C215-06C0-B101-652571C708D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18633A5-36C0-2D4B-BB27-4522B8B162B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652508" y="232153"/>
            <a:ext cx="10185868" cy="575136"/>
          </a:xfrm>
        </p:spPr>
        <p:txBody>
          <a:bodyPr>
            <a:noAutofit/>
          </a:bodyPr>
          <a:lstStyle/>
          <a:p>
            <a:r>
              <a:rPr lang="en-US" sz="4000">
                <a:latin typeface="Calibri" panose="020F0502020204030204" pitchFamily="34" charset="0"/>
                <a:cs typeface="Calibri" panose="020F0502020204030204" pitchFamily="34" charset="0"/>
              </a:rPr>
              <a:t>  UPDATED REPORTS FOR SUMMER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28CCA785-12B8-71A0-4F36-E177A1E74D79}"/>
              </a:ext>
            </a:extLst>
          </p:cNvPr>
          <p:cNvSpPr txBox="1"/>
          <p:nvPr/>
        </p:nvSpPr>
        <p:spPr>
          <a:xfrm>
            <a:off x="3013856" y="1409229"/>
            <a:ext cx="8708240" cy="830997"/>
          </a:xfrm>
          <a:prstGeom prst="rect">
            <a:avLst/>
          </a:prstGeom>
          <a:noFill/>
        </p:spPr>
        <p:txBody>
          <a:bodyPr wrap="square" lIns="91440" tIns="45720" rIns="91440" bIns="45720" anchor="t">
            <a:spAutoFit/>
          </a:bodyPr>
          <a:lstStyle/>
          <a:p>
            <a:pPr marL="342900" indent="-342900">
              <a:buClr>
                <a:srgbClr val="FF0000"/>
              </a:buClr>
              <a:buFont typeface="Wingdings" panose="05000000000000000000" pitchFamily="2" charset="2"/>
              <a:buChar char="§"/>
              <a:defRPr/>
            </a:pPr>
            <a:r>
              <a:rPr lang="en-US" sz="2400">
                <a:solidFill>
                  <a:srgbClr val="0D6CB9"/>
                </a:solidFill>
                <a:latin typeface="Calibri" panose="020F0502020204030204"/>
              </a:rPr>
              <a:t>PDM3-230-002 – Submission Summary Report</a:t>
            </a:r>
            <a:endParaRPr lang="en-US" sz="2400">
              <a:solidFill>
                <a:srgbClr val="0D6CB9"/>
              </a:solidFill>
              <a:latin typeface="Calibri" panose="020F0502020204030204"/>
              <a:ea typeface="Calibri"/>
              <a:cs typeface="Calibri"/>
            </a:endParaRPr>
          </a:p>
          <a:p>
            <a:pPr marL="342900" indent="-342900">
              <a:buClr>
                <a:srgbClr val="FF0000"/>
              </a:buClr>
              <a:buFont typeface="Wingdings" panose="05000000000000000000" pitchFamily="2" charset="2"/>
              <a:buChar char="§"/>
              <a:defRPr/>
            </a:pPr>
            <a:r>
              <a:rPr lang="en-US" sz="2400">
                <a:solidFill>
                  <a:srgbClr val="0D6CB9"/>
                </a:solidFill>
                <a:latin typeface="Calibri" panose="020F0502020204030204"/>
              </a:rPr>
              <a:t>PDM3-231-002 – Percentage of Change from Previous Year</a:t>
            </a:r>
            <a:endParaRPr lang="en-US" sz="2400">
              <a:solidFill>
                <a:srgbClr val="0D6CB9"/>
              </a:solidFill>
              <a:latin typeface="Calibri" panose="020F0502020204030204"/>
              <a:ea typeface="Calibri"/>
              <a:cs typeface="Calibri"/>
            </a:endParaRP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4F3B5519-A8E8-EBC5-D29C-5DFFBA3E7DC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2178759" y="2948603"/>
            <a:ext cx="9543337" cy="1903939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200">
              <a:solidFill>
                <a:srgbClr val="0D6CB9"/>
              </a:solidFill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D7AACFF1-E35A-B897-6EBC-A77B019B9DE3}"/>
              </a:ext>
            </a:extLst>
          </p:cNvPr>
          <p:cNvSpPr txBox="1"/>
          <p:nvPr/>
        </p:nvSpPr>
        <p:spPr>
          <a:xfrm>
            <a:off x="2178758" y="2948603"/>
            <a:ext cx="9543337" cy="1826141"/>
          </a:xfrm>
          <a:prstGeom prst="rect">
            <a:avLst/>
          </a:prstGeom>
          <a:noFill/>
        </p:spPr>
        <p:txBody>
          <a:bodyPr wrap="square" lIns="91440" tIns="45720" rIns="91440" bIns="45720" anchor="t">
            <a:spAutoFit/>
          </a:bodyPr>
          <a:lstStyle/>
          <a:p>
            <a:pPr algn="ctr">
              <a:spcAft>
                <a:spcPts val="1000"/>
              </a:spcAft>
              <a:buClr>
                <a:srgbClr val="FF0000"/>
              </a:buClr>
              <a:defRPr/>
            </a:pPr>
            <a:r>
              <a:rPr lang="en-US" sz="2400">
                <a:solidFill>
                  <a:srgbClr val="0D6CB9"/>
                </a:solidFill>
                <a:latin typeface="Calibri" panose="020F0502020204030204"/>
                <a:ea typeface="Calibri"/>
                <a:cs typeface="Calibri"/>
              </a:rPr>
              <a:t>Leavers and Graduates will be added to each of these reports.</a:t>
            </a:r>
          </a:p>
          <a:p>
            <a:pPr algn="ctr">
              <a:spcAft>
                <a:spcPts val="1000"/>
              </a:spcAft>
              <a:buClr>
                <a:srgbClr val="FF0000"/>
              </a:buClr>
              <a:defRPr/>
            </a:pPr>
            <a:r>
              <a:rPr lang="en-US" sz="2400">
                <a:solidFill>
                  <a:srgbClr val="0D6CB9"/>
                </a:solidFill>
                <a:latin typeface="Calibri" panose="020F0502020204030204"/>
                <a:ea typeface="Calibri"/>
                <a:cs typeface="Calibri"/>
              </a:rPr>
              <a:t>Comparison to PEIMS Fall 2025-2026 for this year only.</a:t>
            </a:r>
          </a:p>
          <a:p>
            <a:pPr algn="ctr">
              <a:spcAft>
                <a:spcPts val="1000"/>
              </a:spcAft>
              <a:buClr>
                <a:srgbClr val="FF0000"/>
              </a:buClr>
              <a:defRPr/>
            </a:pPr>
            <a:r>
              <a:rPr lang="en-US" sz="2400">
                <a:solidFill>
                  <a:srgbClr val="0D6CB9"/>
                </a:solidFill>
                <a:latin typeface="Calibri" panose="020F0502020204030204"/>
                <a:ea typeface="Calibri"/>
                <a:cs typeface="Calibri"/>
              </a:rPr>
              <a:t>School year 2026-2027 will be compared to PEIMS EXYR 2025-2026 accepted data.</a:t>
            </a:r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C027BA49-3A1B-1560-E263-10C0BA253F2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C126A4-BD19-47E2-8A0E-0DE1B9D8C925}" type="slidenum">
              <a:rPr lang="en-US" smtClean="0"/>
              <a:pPr/>
              <a:t>16</a:t>
            </a:fld>
            <a:endParaRPr lang="en-US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753323058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A67FA5B-C0C0-4FF9-31F6-F70D99874CB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4000"/>
              <a:t>STATEMENT OF APPROVAL (SOA) REPORT</a:t>
            </a:r>
          </a:p>
        </p:txBody>
      </p:sp>
      <p:pic>
        <p:nvPicPr>
          <p:cNvPr id="7" name="Picture 6" descr="Screenshot of Superintendent's reports">
            <a:extLst>
              <a:ext uri="{FF2B5EF4-FFF2-40B4-BE49-F238E27FC236}">
                <a16:creationId xmlns:a16="http://schemas.microsoft.com/office/drawing/2014/main" id="{A5E2BF74-4B8E-790A-03DA-8F5B6ED0CA9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2566" y="904580"/>
            <a:ext cx="10945104" cy="5039020"/>
          </a:xfrm>
          <a:prstGeom prst="rect">
            <a:avLst/>
          </a:prstGeom>
          <a:ln w="38100">
            <a:solidFill>
              <a:schemeClr val="accent1"/>
            </a:solidFill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ADA1D121-0EDE-B348-EF50-4C5A127A970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69C126A4-BD19-47E2-8A0E-0DE1B9D8C925}" type="slidenum">
              <a:rPr lang="en-US" smtClean="0"/>
              <a:pPr/>
              <a:t>17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6771246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6"/>
          <p:cNvSpPr>
            <a:spLocks noGrp="1"/>
          </p:cNvSpPr>
          <p:nvPr>
            <p:ph type="title"/>
          </p:nvPr>
        </p:nvSpPr>
        <p:spPr>
          <a:xfrm>
            <a:off x="1858787" y="139800"/>
            <a:ext cx="7802216" cy="751350"/>
          </a:xfrm>
        </p:spPr>
        <p:txBody>
          <a:bodyPr>
            <a:noAutofit/>
          </a:bodyPr>
          <a:lstStyle/>
          <a:p>
            <a:pPr>
              <a:defRPr/>
            </a:pPr>
            <a:r>
              <a:rPr lang="en-US" sz="4000">
                <a:solidFill>
                  <a:srgbClr val="0070C0"/>
                </a:solidFill>
              </a:rPr>
              <a:t>STUDENT LEAVER REPORTS</a:t>
            </a:r>
            <a:endParaRPr lang="en-US" sz="4000">
              <a:solidFill>
                <a:srgbClr val="0070C0"/>
              </a:solidFill>
              <a:ea typeface="ＭＳ Ｐゴシック"/>
              <a:cs typeface="Arial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2994437" y="1115940"/>
            <a:ext cx="7528493" cy="1261884"/>
          </a:xfrm>
          <a:prstGeom prst="rect">
            <a:avLst/>
          </a:prstGeom>
        </p:spPr>
        <p:txBody>
          <a:bodyPr wrap="square" anchor="t">
            <a:spAutoFit/>
          </a:bodyPr>
          <a:lstStyle/>
          <a:p>
            <a:pPr defTabSz="685800">
              <a:buClr>
                <a:srgbClr val="1B7E8C">
                  <a:lumMod val="75000"/>
                </a:srgbClr>
              </a:buClr>
              <a:defRPr/>
            </a:pPr>
            <a:endParaRPr lang="en-US" sz="1000">
              <a:solidFill>
                <a:srgbClr val="FF0000"/>
              </a:solidFill>
              <a:latin typeface="Tw Cen MT"/>
            </a:endParaRPr>
          </a:p>
          <a:p>
            <a:pPr defTabSz="685800">
              <a:buClr>
                <a:srgbClr val="1B7E8C">
                  <a:lumMod val="75000"/>
                </a:srgbClr>
              </a:buClr>
              <a:defRPr/>
            </a:pPr>
            <a:r>
              <a:rPr lang="en-US" sz="2400">
                <a:solidFill>
                  <a:srgbClr val="0070C0"/>
                </a:solidFill>
              </a:rPr>
              <a:t>The new leaver reconciliation process is under review, and the report development has begun.</a:t>
            </a:r>
          </a:p>
          <a:p>
            <a:pPr defTabSz="685800">
              <a:buClr>
                <a:srgbClr val="1B7E8C">
                  <a:lumMod val="75000"/>
                </a:srgbClr>
              </a:buClr>
              <a:defRPr/>
            </a:pPr>
            <a:endParaRPr lang="en-US">
              <a:solidFill>
                <a:srgbClr val="0070C0"/>
              </a:solidFill>
              <a:latin typeface="Tw Cen MT"/>
            </a:endParaRPr>
          </a:p>
        </p:txBody>
      </p:sp>
      <p:sp>
        <p:nvSpPr>
          <p:cNvPr id="14" name="Rectangle 13" descr="Rectangle highlighting Search button for Edit+ reports" title="Rectangle">
            <a:extLst>
              <a:ext uri="{FF2B5EF4-FFF2-40B4-BE49-F238E27FC236}">
                <a16:creationId xmlns:a16="http://schemas.microsoft.com/office/drawing/2014/main" id="{D682D3B1-BC28-403A-AF50-337C6F80ADC1}"/>
              </a:ext>
            </a:extLst>
          </p:cNvPr>
          <p:cNvSpPr/>
          <p:nvPr/>
        </p:nvSpPr>
        <p:spPr>
          <a:xfrm>
            <a:off x="3743218" y="3681442"/>
            <a:ext cx="3549098" cy="244659"/>
          </a:xfrm>
          <a:prstGeom prst="rect">
            <a:avLst/>
          </a:prstGeom>
          <a:noFill/>
          <a:ln w="38100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00">
              <a:defRPr/>
            </a:pPr>
            <a:endParaRPr lang="en-US" sz="1350">
              <a:solidFill>
                <a:prstClr val="white"/>
              </a:solidFill>
              <a:latin typeface="Tw Cen MT"/>
            </a:endParaRPr>
          </a:p>
        </p:txBody>
      </p:sp>
      <p:pic>
        <p:nvPicPr>
          <p:cNvPr id="27" name="Picture 26" descr="Screenshot of Student Leaver Report category">
            <a:extLst>
              <a:ext uri="{FF2B5EF4-FFF2-40B4-BE49-F238E27FC236}">
                <a16:creationId xmlns:a16="http://schemas.microsoft.com/office/drawing/2014/main" id="{8160FEA6-DFE6-7C0B-BB61-02097C9931B9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r="3125"/>
          <a:stretch>
            <a:fillRect/>
          </a:stretch>
        </p:blipFill>
        <p:spPr>
          <a:xfrm>
            <a:off x="2511837" y="2341525"/>
            <a:ext cx="9018533" cy="2185041"/>
          </a:xfrm>
          <a:prstGeom prst="rect">
            <a:avLst/>
          </a:prstGeom>
          <a:ln w="38100">
            <a:solidFill>
              <a:schemeClr val="accent1"/>
            </a:solidFill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28" name="TextBox 27">
            <a:extLst>
              <a:ext uri="{FF2B5EF4-FFF2-40B4-BE49-F238E27FC236}">
                <a16:creationId xmlns:a16="http://schemas.microsoft.com/office/drawing/2014/main" id="{F4D68DE8-F7BF-8458-8F58-B1F33733F68F}"/>
              </a:ext>
            </a:extLst>
          </p:cNvPr>
          <p:cNvSpPr txBox="1"/>
          <p:nvPr/>
        </p:nvSpPr>
        <p:spPr>
          <a:xfrm>
            <a:off x="3093635" y="4998886"/>
            <a:ext cx="8699294" cy="830997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 sz="2400">
                <a:solidFill>
                  <a:schemeClr val="accent2"/>
                </a:solidFill>
              </a:rPr>
              <a:t>Note: More information coming in future FCN Webinars and other trainings.</a:t>
            </a:r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D0F13BC0-B34B-458F-DC30-5F63141CFDC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C126A4-BD19-47E2-8A0E-0DE1B9D8C925}" type="slidenum">
              <a:rPr lang="en-US" smtClean="0"/>
              <a:pPr/>
              <a:t>18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947901"/>
      </p:ext>
    </p:extLst>
  </p:cSld>
  <p:clrMapOvr>
    <a:masterClrMapping/>
  </p:clrMapOvr>
  <p:transition/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7F1DE60-F658-415C-CA2D-698522CD117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63ED97B-85DB-A714-7972-CD24C53B16C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756084" y="232153"/>
            <a:ext cx="10105716" cy="575136"/>
          </a:xfrm>
        </p:spPr>
        <p:txBody>
          <a:bodyPr>
            <a:noAutofit/>
          </a:bodyPr>
          <a:lstStyle/>
          <a:p>
            <a:r>
              <a:rPr lang="en-US" sz="4000">
                <a:latin typeface="Calibri" panose="020F0502020204030204" pitchFamily="34" charset="0"/>
                <a:cs typeface="Calibri" panose="020F0502020204030204" pitchFamily="34" charset="0"/>
              </a:rPr>
              <a:t> PEIMS EXTENDED YEAR REPORTS UPDATES</a:t>
            </a:r>
          </a:p>
        </p:txBody>
      </p:sp>
      <p:graphicFrame>
        <p:nvGraphicFramePr>
          <p:cNvPr id="5" name="Table 4">
            <a:extLst>
              <a:ext uri="{FF2B5EF4-FFF2-40B4-BE49-F238E27FC236}">
                <a16:creationId xmlns:a16="http://schemas.microsoft.com/office/drawing/2014/main" id="{CE9185E2-9C33-D1F4-0B52-CFF19D2C2F5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00752337"/>
              </p:ext>
            </p:extLst>
          </p:nvPr>
        </p:nvGraphicFramePr>
        <p:xfrm>
          <a:off x="2082800" y="1381760"/>
          <a:ext cx="9766299" cy="4114800"/>
        </p:xfrm>
        <a:graphic>
          <a:graphicData uri="http://schemas.openxmlformats.org/drawingml/2006/table">
            <a:tbl>
              <a:tblPr firstRow="1" bandRow="1">
                <a:tableStyleId>{9DCAF9ED-07DC-4A11-8D7F-57B35C25682E}</a:tableStyleId>
              </a:tblPr>
              <a:tblGrid>
                <a:gridCol w="4318000">
                  <a:extLst>
                    <a:ext uri="{9D8B030D-6E8A-4147-A177-3AD203B41FA5}">
                      <a16:colId xmlns:a16="http://schemas.microsoft.com/office/drawing/2014/main" val="3855748330"/>
                    </a:ext>
                  </a:extLst>
                </a:gridCol>
                <a:gridCol w="317500">
                  <a:extLst>
                    <a:ext uri="{9D8B030D-6E8A-4147-A177-3AD203B41FA5}">
                      <a16:colId xmlns:a16="http://schemas.microsoft.com/office/drawing/2014/main" val="3457299694"/>
                    </a:ext>
                  </a:extLst>
                </a:gridCol>
                <a:gridCol w="5130799">
                  <a:extLst>
                    <a:ext uri="{9D8B030D-6E8A-4147-A177-3AD203B41FA5}">
                      <a16:colId xmlns:a16="http://schemas.microsoft.com/office/drawing/2014/main" val="2889422565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sz="2400"/>
                        <a:t>Moving from PEIMS Fall</a:t>
                      </a:r>
                      <a:endParaRPr lang="en-US" sz="2400">
                        <a:latin typeface="+mn-lt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2400">
                        <a:latin typeface="+mn-lt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/>
                        <a:t>Updated to include Leavers &amp; Grads</a:t>
                      </a:r>
                      <a:endParaRPr lang="en-US" sz="2400">
                        <a:latin typeface="+mn-lt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53783679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US" sz="2400" kern="100">
                          <a:effectLst/>
                        </a:rPr>
                        <a:t>PDM4-124-001</a:t>
                      </a:r>
                      <a:endParaRPr lang="en-US" sz="2400" kern="100">
                        <a:effectLst/>
                        <a:latin typeface="+mn-lt"/>
                        <a:ea typeface="Aptos" panose="020B00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2400">
                        <a:latin typeface="+mn-lt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US" sz="2400" kern="100">
                          <a:effectLst/>
                        </a:rPr>
                        <a:t>PDM4-230-002</a:t>
                      </a:r>
                      <a:endParaRPr lang="en-US" sz="2400" kern="100">
                        <a:effectLst/>
                        <a:latin typeface="+mn-lt"/>
                        <a:ea typeface="Aptos" panose="020B00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52445827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US" sz="2400" kern="100">
                          <a:effectLst/>
                        </a:rPr>
                        <a:t>PDM4-124-002</a:t>
                      </a:r>
                      <a:endParaRPr lang="en-US" sz="2400" kern="100">
                        <a:effectLst/>
                        <a:latin typeface="+mn-lt"/>
                        <a:ea typeface="Aptos" panose="020B00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2400">
                        <a:latin typeface="+mn-lt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US" sz="2400" kern="100">
                          <a:effectLst/>
                        </a:rPr>
                        <a:t>PDM4-231-002</a:t>
                      </a:r>
                      <a:endParaRPr lang="en-US" sz="2400" kern="100">
                        <a:effectLst/>
                        <a:latin typeface="+mn-lt"/>
                        <a:ea typeface="Aptos" panose="020B00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31885518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US" sz="2400" kern="100">
                          <a:effectLst/>
                        </a:rPr>
                        <a:t>PDM4-124-003</a:t>
                      </a:r>
                      <a:endParaRPr lang="en-US" sz="2400" kern="100">
                        <a:effectLst/>
                        <a:latin typeface="+mn-lt"/>
                        <a:ea typeface="Aptos" panose="020B00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2400">
                        <a:latin typeface="+mn-lt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2400">
                        <a:latin typeface="+mn-lt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09635688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US" sz="2400" kern="100">
                          <a:effectLst/>
                        </a:rPr>
                        <a:t>PDM4-124-004</a:t>
                      </a:r>
                      <a:endParaRPr lang="en-US" sz="2400" kern="100">
                        <a:effectLst/>
                        <a:latin typeface="+mn-lt"/>
                        <a:ea typeface="Aptos" panose="020B00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2400">
                        <a:latin typeface="+mn-lt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b="1">
                          <a:solidFill>
                            <a:schemeClr val="bg1"/>
                          </a:solidFill>
                        </a:rPr>
                        <a:t>New Submission Comparison Report</a:t>
                      </a:r>
                      <a:endParaRPr lang="en-US" sz="2400" b="1">
                        <a:solidFill>
                          <a:schemeClr val="bg1"/>
                        </a:solidFill>
                        <a:latin typeface="+mn-lt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8768375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US" sz="2400" kern="100">
                          <a:effectLst/>
                        </a:rPr>
                        <a:t>PDM4-124-005</a:t>
                      </a:r>
                      <a:endParaRPr lang="en-US" sz="2400" kern="100">
                        <a:effectLst/>
                        <a:latin typeface="+mn-lt"/>
                        <a:ea typeface="Aptos" panose="020B00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2400">
                        <a:latin typeface="+mn-lt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US" sz="2400" kern="100">
                          <a:effectLst/>
                        </a:rPr>
                        <a:t>PDM4-221-001</a:t>
                      </a:r>
                      <a:endParaRPr lang="en-US" sz="2400" kern="100">
                        <a:effectLst/>
                        <a:latin typeface="+mn-lt"/>
                        <a:ea typeface="Aptos" panose="020B00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1772714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US" sz="2400" kern="100">
                          <a:effectLst/>
                        </a:rPr>
                        <a:t>PDM4-124-006</a:t>
                      </a:r>
                      <a:endParaRPr lang="en-US" sz="2400" kern="100">
                        <a:effectLst/>
                        <a:latin typeface="+mn-lt"/>
                        <a:ea typeface="Aptos" panose="020B00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2400">
                        <a:latin typeface="+mn-lt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US" sz="2400" kern="100">
                          <a:effectLst/>
                        </a:rPr>
                        <a:t>PDM4-221-002</a:t>
                      </a:r>
                      <a:endParaRPr lang="en-US" sz="2400" kern="100">
                        <a:effectLst/>
                        <a:latin typeface="+mn-lt"/>
                        <a:ea typeface="Aptos" panose="020B00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91516811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US" sz="2400" kern="100">
                          <a:effectLst/>
                        </a:rPr>
                        <a:t>PDM4-124-007</a:t>
                      </a:r>
                      <a:endParaRPr lang="en-US" sz="2400" kern="100">
                        <a:effectLst/>
                        <a:latin typeface="+mn-lt"/>
                        <a:ea typeface="Aptos" panose="020B00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2400">
                        <a:latin typeface="+mn-lt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endParaRPr lang="en-US" sz="2400" kern="100">
                        <a:effectLst/>
                        <a:latin typeface="+mn-lt"/>
                        <a:ea typeface="Aptos" panose="020B00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96178481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US" sz="2400" kern="100">
                          <a:effectLst/>
                        </a:rPr>
                        <a:t>PDM4-220-001</a:t>
                      </a:r>
                      <a:endParaRPr lang="en-US" sz="2400" kern="100">
                        <a:effectLst/>
                        <a:latin typeface="+mn-lt"/>
                        <a:ea typeface="Aptos" panose="020B00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2400">
                        <a:latin typeface="+mn-lt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endParaRPr lang="en-US" sz="2400" kern="100">
                        <a:effectLst/>
                        <a:latin typeface="+mn-lt"/>
                        <a:ea typeface="Aptos" panose="020B00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3007069986"/>
                  </a:ext>
                </a:extLst>
              </a:tr>
            </a:tbl>
          </a:graphicData>
        </a:graphic>
      </p:graphicFrame>
      <p:sp>
        <p:nvSpPr>
          <p:cNvPr id="4" name="Speech Bubble: Rectangle with Corners Rounded 3">
            <a:extLst>
              <a:ext uri="{FF2B5EF4-FFF2-40B4-BE49-F238E27FC236}">
                <a16:creationId xmlns:a16="http://schemas.microsoft.com/office/drawing/2014/main" id="{B448C806-6342-4B4C-1125-E0AE32288DB8}"/>
              </a:ext>
            </a:extLst>
          </p:cNvPr>
          <p:cNvSpPr/>
          <p:nvPr/>
        </p:nvSpPr>
        <p:spPr>
          <a:xfrm>
            <a:off x="6808942" y="5395277"/>
            <a:ext cx="4851400" cy="1198880"/>
          </a:xfrm>
          <a:prstGeom prst="wedgeRoundRectCallout">
            <a:avLst>
              <a:gd name="adj1" fmla="val -35283"/>
              <a:gd name="adj2" fmla="val -168008"/>
              <a:gd name="adj3" fmla="val 16667"/>
            </a:avLst>
          </a:prstGeom>
          <a:solidFill>
            <a:srgbClr val="F69E86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>
                <a:solidFill>
                  <a:schemeClr val="tx1"/>
                </a:solidFill>
              </a:rPr>
              <a:t>Available for the 2025-2026 school year!</a:t>
            </a:r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F8A55E81-960A-5E0A-DC6B-F46B7C85458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C126A4-BD19-47E2-8A0E-0DE1B9D8C925}" type="slidenum">
              <a:rPr lang="en-US" smtClean="0"/>
              <a:pPr/>
              <a:t>19</a:t>
            </a:fld>
            <a:endParaRPr lang="en-US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653191011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551E92C-AE9D-8F13-A85E-A24414329C7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Pencils">
            <a:extLst>
              <a:ext uri="{FF2B5EF4-FFF2-40B4-BE49-F238E27FC236}">
                <a16:creationId xmlns:a16="http://schemas.microsoft.com/office/drawing/2014/main" id="{D5BECCA6-53AC-8AD0-F555-8AE46F0C7FD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1268412"/>
            <a:ext cx="12192000" cy="5589588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62616160-19AA-0CA0-743F-C9FA95E0CFC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-2" y="3626924"/>
            <a:ext cx="9144000" cy="1455651"/>
          </a:xfrm>
          <a:solidFill>
            <a:schemeClr val="bg1">
              <a:lumMod val="95000"/>
              <a:alpha val="73000"/>
            </a:schemeClr>
          </a:solidFill>
        </p:spPr>
        <p:txBody>
          <a:bodyPr/>
          <a:lstStyle/>
          <a:p>
            <a:pPr algn="l"/>
            <a:r>
              <a:rPr lang="en-US">
                <a:solidFill>
                  <a:schemeClr val="accent2"/>
                </a:solidFill>
              </a:rPr>
              <a:t> BUSINESS RULES</a:t>
            </a:r>
          </a:p>
        </p:txBody>
      </p:sp>
      <p:pic>
        <p:nvPicPr>
          <p:cNvPr id="6" name="Picture Placeholder 5" descr="Book open on a deck with a blackboard in the background">
            <a:extLst>
              <a:ext uri="{FF2B5EF4-FFF2-40B4-BE49-F238E27FC236}">
                <a16:creationId xmlns:a16="http://schemas.microsoft.com/office/drawing/2014/main" id="{3BBBCABB-3B26-A07D-8E8C-245DD7A2F101}"/>
              </a:ext>
            </a:extLst>
          </p:cNvPr>
          <p:cNvPicPr>
            <a:picLocks noGrp="1" noChangeAspect="1"/>
          </p:cNvPicPr>
          <p:nvPr>
            <p:ph type="pic" sz="quarter" idx="13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661" b="15661"/>
          <a:stretch>
            <a:fillRect/>
          </a:stretch>
        </p:blipFill>
        <p:spPr/>
      </p:pic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34A492E7-D597-07C0-2451-90333E43498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88AB57-2DBE-44A3-AE96-942C49E954BF}" type="slidenum">
              <a:rPr lang="en-US" smtClean="0"/>
              <a:t>20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82952481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31D30E7-FC06-17A4-3412-ADD6073D39D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4000"/>
              <a:t>BUSINESS RULES MOVING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69EBB9B2-B3FD-30B1-B276-6E1AC60C54DC}"/>
              </a:ext>
            </a:extLst>
          </p:cNvPr>
          <p:cNvSpPr txBox="1"/>
          <p:nvPr/>
        </p:nvSpPr>
        <p:spPr>
          <a:xfrm>
            <a:off x="712380" y="859614"/>
            <a:ext cx="1053982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>
                <a:solidFill>
                  <a:srgbClr val="0D6CB9"/>
                </a:solidFill>
              </a:rPr>
              <a:t>The following list of rules are added to the PEIMS Summer and Extended Year Submissions.</a:t>
            </a:r>
          </a:p>
        </p:txBody>
      </p:sp>
      <p:graphicFrame>
        <p:nvGraphicFramePr>
          <p:cNvPr id="8" name="Content Placeholder 7">
            <a:extLst>
              <a:ext uri="{FF2B5EF4-FFF2-40B4-BE49-F238E27FC236}">
                <a16:creationId xmlns:a16="http://schemas.microsoft.com/office/drawing/2014/main" id="{6448DB26-9DCA-1F65-A788-FE10F40A2DCE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487421873"/>
              </p:ext>
            </p:extLst>
          </p:nvPr>
        </p:nvGraphicFramePr>
        <p:xfrm>
          <a:off x="2763044" y="1460500"/>
          <a:ext cx="7504112" cy="4297680"/>
        </p:xfrm>
        <a:graphic>
          <a:graphicData uri="http://schemas.openxmlformats.org/drawingml/2006/table">
            <a:tbl>
              <a:tblPr firstRow="1" bandRow="1">
                <a:tableStyleId>{21E4AEA4-8DFA-4A89-87EB-49C32662AFE0}</a:tableStyleId>
              </a:tblPr>
              <a:tblGrid>
                <a:gridCol w="3046412">
                  <a:extLst>
                    <a:ext uri="{9D8B030D-6E8A-4147-A177-3AD203B41FA5}">
                      <a16:colId xmlns:a16="http://schemas.microsoft.com/office/drawing/2014/main" val="1862762592"/>
                    </a:ext>
                  </a:extLst>
                </a:gridCol>
                <a:gridCol w="4457700">
                  <a:extLst>
                    <a:ext uri="{9D8B030D-6E8A-4147-A177-3AD203B41FA5}">
                      <a16:colId xmlns:a16="http://schemas.microsoft.com/office/drawing/2014/main" val="1133282929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sz="2400"/>
                        <a:t>Student Leaver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/>
                        <a:t>Student Graduation Program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062168096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sz="2200"/>
                        <a:t>40203-0048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200"/>
                        <a:t> 48011-0018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18464606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200"/>
                        <a:t>40203-0049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200"/>
                        <a:t>48011-0019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90900641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200"/>
                        <a:t>40203-0050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200"/>
                        <a:t>48011-0020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72011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200"/>
                        <a:t>40203-0051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200"/>
                        <a:t>48011-0028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15031241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200"/>
                        <a:t>40203-0052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200"/>
                        <a:t>48011-0030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13740753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200"/>
                        <a:t>40203-0053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200"/>
                        <a:t>48011-0031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1869507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22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200"/>
                        <a:t>48011-0032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26286369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22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200"/>
                        <a:t>48011-0033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007331606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22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200"/>
                        <a:t>48011-0034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53868614"/>
                  </a:ext>
                </a:extLst>
              </a:tr>
            </a:tbl>
          </a:graphicData>
        </a:graphic>
      </p:graphicFrame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7B2EE784-ACC7-167D-F863-CEC473D4B72F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69C126A4-BD19-47E2-8A0E-0DE1B9D8C925}" type="slidenum">
              <a:rPr lang="en-US" smtClean="0"/>
              <a:pPr/>
              <a:t>21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1124237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1">
            <a:extLst>
              <a:ext uri="{FF2B5EF4-FFF2-40B4-BE49-F238E27FC236}">
                <a16:creationId xmlns:a16="http://schemas.microsoft.com/office/drawing/2014/main" id="{5A644E46-5A3F-2215-8DAA-637C3295A90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12380" y="153230"/>
            <a:ext cx="11121657" cy="751350"/>
          </a:xfrm>
        </p:spPr>
        <p:txBody>
          <a:bodyPr>
            <a:normAutofit/>
          </a:bodyPr>
          <a:lstStyle/>
          <a:p>
            <a:r>
              <a:rPr lang="en-US" sz="4000"/>
              <a:t>STUDENT LEAVER CATEGORY</a:t>
            </a:r>
          </a:p>
        </p:txBody>
      </p:sp>
      <p:pic>
        <p:nvPicPr>
          <p:cNvPr id="5" name="Picture 4" descr="Screenshot of Rules for Student Leaver category">
            <a:extLst>
              <a:ext uri="{FF2B5EF4-FFF2-40B4-BE49-F238E27FC236}">
                <a16:creationId xmlns:a16="http://schemas.microsoft.com/office/drawing/2014/main" id="{D48C6A26-DFBD-0299-A6FB-074EF904D8E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72928" y="1164915"/>
            <a:ext cx="11496944" cy="428338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EF989B9E-2E3C-2E9A-52CE-8DA6EDDCBF3F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69C126A4-BD19-47E2-8A0E-0DE1B9D8C925}" type="slidenum">
              <a:rPr lang="en-US" smtClean="0"/>
              <a:pPr/>
              <a:t>22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37328737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FA62D2D-78E3-8DD0-9302-AD408F391AF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1">
            <a:extLst>
              <a:ext uri="{FF2B5EF4-FFF2-40B4-BE49-F238E27FC236}">
                <a16:creationId xmlns:a16="http://schemas.microsoft.com/office/drawing/2014/main" id="{C62DFDE2-C21A-1286-CCF7-1AD7AC52D1F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12380" y="153230"/>
            <a:ext cx="11121657" cy="751350"/>
          </a:xfrm>
        </p:spPr>
        <p:txBody>
          <a:bodyPr>
            <a:normAutofit/>
          </a:bodyPr>
          <a:lstStyle/>
          <a:p>
            <a:r>
              <a:rPr lang="en-US" sz="4000"/>
              <a:t>STUDENT GRADUATION PROGRAM CATEGORY</a:t>
            </a:r>
          </a:p>
        </p:txBody>
      </p:sp>
      <p:pic>
        <p:nvPicPr>
          <p:cNvPr id="3" name="Picture 2" descr="Screenshot of rules for Student Graduation program">
            <a:extLst>
              <a:ext uri="{FF2B5EF4-FFF2-40B4-BE49-F238E27FC236}">
                <a16:creationId xmlns:a16="http://schemas.microsoft.com/office/drawing/2014/main" id="{D6CF14EB-D005-A414-5B6B-4274B335AFA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70466" y="1055511"/>
            <a:ext cx="10803467" cy="474697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48859D3B-B90D-866D-0B3D-42A7BA447302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69C126A4-BD19-47E2-8A0E-0DE1B9D8C925}" type="slidenum">
              <a:rPr lang="en-US" smtClean="0"/>
              <a:pPr/>
              <a:t>23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94052144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5C19DE2-12C7-ECB5-BA41-47010CD3E9E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Graduate holding cap in hand in sunset">
            <a:extLst>
              <a:ext uri="{FF2B5EF4-FFF2-40B4-BE49-F238E27FC236}">
                <a16:creationId xmlns:a16="http://schemas.microsoft.com/office/drawing/2014/main" id="{E958725B-1464-4079-35CF-A3ACB873AC2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1268412"/>
            <a:ext cx="12192000" cy="5589588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82B5107F-2588-9432-9820-0F678E79927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-2" y="3626924"/>
            <a:ext cx="9144000" cy="1455651"/>
          </a:xfrm>
          <a:solidFill>
            <a:schemeClr val="bg1">
              <a:lumMod val="95000"/>
              <a:alpha val="73000"/>
            </a:schemeClr>
          </a:solidFill>
        </p:spPr>
        <p:txBody>
          <a:bodyPr>
            <a:normAutofit/>
          </a:bodyPr>
          <a:lstStyle/>
          <a:p>
            <a:r>
              <a:rPr lang="en-US">
                <a:solidFill>
                  <a:schemeClr val="accent2"/>
                </a:solidFill>
              </a:rPr>
              <a:t>THE PATH TOWARDS SUCCESS</a:t>
            </a:r>
          </a:p>
        </p:txBody>
      </p:sp>
      <p:pic>
        <p:nvPicPr>
          <p:cNvPr id="6" name="Picture Placeholder 5" descr="Book open on a deck with a blackboard in the background">
            <a:extLst>
              <a:ext uri="{FF2B5EF4-FFF2-40B4-BE49-F238E27FC236}">
                <a16:creationId xmlns:a16="http://schemas.microsoft.com/office/drawing/2014/main" id="{BE645990-2EF8-B3A0-4A75-707EEF5C43E4}"/>
              </a:ext>
            </a:extLst>
          </p:cNvPr>
          <p:cNvPicPr>
            <a:picLocks noGrp="1" noChangeAspect="1"/>
          </p:cNvPicPr>
          <p:nvPr>
            <p:ph type="pic" sz="quarter" idx="13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661" b="15661"/>
          <a:stretch>
            <a:fillRect/>
          </a:stretch>
        </p:blipFill>
        <p:spPr/>
      </p:pic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54D6BD46-1BA3-EEBC-DB2C-99F9B3D2E7D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88AB57-2DBE-44A3-AE96-942C49E954BF}" type="slidenum">
              <a:rPr lang="en-US" smtClean="0"/>
              <a:t>24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89350163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1">
            <a:extLst>
              <a:ext uri="{FF2B5EF4-FFF2-40B4-BE49-F238E27FC236}">
                <a16:creationId xmlns:a16="http://schemas.microsoft.com/office/drawing/2014/main" id="{601C00CE-6825-513D-D723-109378D29E8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12380" y="153230"/>
            <a:ext cx="11121657" cy="751350"/>
          </a:xfrm>
        </p:spPr>
        <p:txBody>
          <a:bodyPr>
            <a:normAutofit/>
          </a:bodyPr>
          <a:lstStyle/>
          <a:p>
            <a:r>
              <a:rPr lang="en-US" sz="4000"/>
              <a:t>PATH TO SUCCESS FOR AN LEA</a:t>
            </a:r>
          </a:p>
        </p:txBody>
      </p:sp>
      <p:graphicFrame>
        <p:nvGraphicFramePr>
          <p:cNvPr id="17" name="Content Placeholder 14" descr="SmartArt with path to success for LEAS.">
            <a:extLst>
              <a:ext uri="{FF2B5EF4-FFF2-40B4-BE49-F238E27FC236}">
                <a16:creationId xmlns:a16="http://schemas.microsoft.com/office/drawing/2014/main" id="{E168FF0F-331C-DE8E-3276-D345647DB946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167341009"/>
              </p:ext>
            </p:extLst>
          </p:nvPr>
        </p:nvGraphicFramePr>
        <p:xfrm>
          <a:off x="576194" y="1021311"/>
          <a:ext cx="11121656" cy="494240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B0FDADF9-90AE-E2BA-80D3-2C5586E8A3C6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69C126A4-BD19-47E2-8A0E-0DE1B9D8C925}" type="slidenum">
              <a:rPr lang="en-US" smtClean="0"/>
              <a:pPr/>
              <a:t>25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15168980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A90201FE-DA39-AC07-B6F6-274F13DFEFE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US" sz="4000"/>
              <a:t>WHAT IS THE TIMELINE?</a:t>
            </a:r>
          </a:p>
        </p:txBody>
      </p:sp>
      <p:graphicFrame>
        <p:nvGraphicFramePr>
          <p:cNvPr id="4" name="Diagram 3" descr="A timeline stair step smart art defining the different critcal dates for reporting leavers and graduates.">
            <a:extLst>
              <a:ext uri="{FF2B5EF4-FFF2-40B4-BE49-F238E27FC236}">
                <a16:creationId xmlns:a16="http://schemas.microsoft.com/office/drawing/2014/main" id="{8CC39646-6227-322C-C37A-B77AECF04D8B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440027932"/>
              </p:ext>
            </p:extLst>
          </p:nvPr>
        </p:nvGraphicFramePr>
        <p:xfrm>
          <a:off x="2032000" y="719666"/>
          <a:ext cx="9515882" cy="585475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5" name="TextBox 4">
            <a:extLst>
              <a:ext uri="{FF2B5EF4-FFF2-40B4-BE49-F238E27FC236}">
                <a16:creationId xmlns:a16="http://schemas.microsoft.com/office/drawing/2014/main" id="{94EFC270-AC69-9363-F56E-AF488E89F7E6}"/>
              </a:ext>
            </a:extLst>
          </p:cNvPr>
          <p:cNvSpPr txBox="1"/>
          <p:nvPr/>
        </p:nvSpPr>
        <p:spPr>
          <a:xfrm>
            <a:off x="2212290" y="3429000"/>
            <a:ext cx="147512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/>
              <a:t>June 18</a:t>
            </a:r>
            <a:r>
              <a:rPr lang="en-US" baseline="30000"/>
              <a:t>th</a:t>
            </a:r>
            <a:r>
              <a:rPr lang="en-US"/>
              <a:t> 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565DA1F1-04B1-9FA2-50DF-576291DD846F}"/>
              </a:ext>
            </a:extLst>
          </p:cNvPr>
          <p:cNvSpPr txBox="1"/>
          <p:nvPr/>
        </p:nvSpPr>
        <p:spPr>
          <a:xfrm>
            <a:off x="6052376" y="2407361"/>
            <a:ext cx="147512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/>
              <a:t>August 27</a:t>
            </a:r>
            <a:r>
              <a:rPr lang="en-US" baseline="30000"/>
              <a:t>th</a:t>
            </a:r>
            <a:r>
              <a:rPr lang="en-US"/>
              <a:t> 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BC68851B-E29A-AEC1-E512-948869D67232}"/>
              </a:ext>
            </a:extLst>
          </p:cNvPr>
          <p:cNvSpPr txBox="1"/>
          <p:nvPr/>
        </p:nvSpPr>
        <p:spPr>
          <a:xfrm>
            <a:off x="7735546" y="1955947"/>
            <a:ext cx="168624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/>
              <a:t>September 25</a:t>
            </a:r>
            <a:r>
              <a:rPr lang="en-US" baseline="30000"/>
              <a:t>th</a:t>
            </a:r>
            <a:r>
              <a:rPr lang="en-US"/>
              <a:t> 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74A3FC25-DC57-6620-6000-751651C8468D}"/>
              </a:ext>
            </a:extLst>
          </p:cNvPr>
          <p:cNvSpPr txBox="1"/>
          <p:nvPr/>
        </p:nvSpPr>
        <p:spPr>
          <a:xfrm>
            <a:off x="4233119" y="2938395"/>
            <a:ext cx="147512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/>
              <a:t>July 16</a:t>
            </a:r>
            <a:r>
              <a:rPr lang="en-US" baseline="30000"/>
              <a:t>th</a:t>
            </a:r>
            <a:r>
              <a:rPr lang="en-US"/>
              <a:t> 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7A502DCF-7165-1E26-2ABD-BA3C89065977}"/>
              </a:ext>
            </a:extLst>
          </p:cNvPr>
          <p:cNvSpPr txBox="1"/>
          <p:nvPr/>
        </p:nvSpPr>
        <p:spPr>
          <a:xfrm>
            <a:off x="9844710" y="1531563"/>
            <a:ext cx="147512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/>
              <a:t>October 1</a:t>
            </a:r>
            <a:r>
              <a:rPr lang="en-US" baseline="30000"/>
              <a:t>st</a:t>
            </a:r>
            <a:r>
              <a:rPr lang="en-US"/>
              <a:t> </a:t>
            </a:r>
          </a:p>
        </p:txBody>
      </p:sp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7D559143-AF83-FACF-DD3B-022A56103F5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C126A4-BD19-47E2-8A0E-0DE1B9D8C925}" type="slidenum">
              <a:rPr lang="en-US" smtClean="0"/>
              <a:pPr/>
              <a:t>26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66168451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D2CCCD8-C3F2-2B37-0122-74D1A2E33D5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2">
            <a:extLst>
              <a:ext uri="{FF2B5EF4-FFF2-40B4-BE49-F238E27FC236}">
                <a16:creationId xmlns:a16="http://schemas.microsoft.com/office/drawing/2014/main" id="{96821600-AC45-1782-66F1-60DD2848EB6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67555" y="110790"/>
            <a:ext cx="10856890" cy="751350"/>
          </a:xfrm>
        </p:spPr>
        <p:txBody>
          <a:bodyPr>
            <a:normAutofit/>
          </a:bodyPr>
          <a:lstStyle/>
          <a:p>
            <a:r>
              <a:rPr lang="en-US" sz="4000">
                <a:latin typeface="Aptos" panose="020B0004020202020204" pitchFamily="34" charset="0"/>
                <a:ea typeface="Segoe UI Symbol" panose="020B0502040204020203" pitchFamily="34" charset="0"/>
              </a:rPr>
              <a:t>MOVERS</a:t>
            </a:r>
            <a:endParaRPr lang="en-US" sz="4000" b="1">
              <a:latin typeface="Aptos" panose="020B0004020202020204" pitchFamily="34" charset="0"/>
            </a:endParaRPr>
          </a:p>
        </p:txBody>
      </p:sp>
      <p:sp>
        <p:nvSpPr>
          <p:cNvPr id="2" name="Content Placeholder 3">
            <a:extLst>
              <a:ext uri="{FF2B5EF4-FFF2-40B4-BE49-F238E27FC236}">
                <a16:creationId xmlns:a16="http://schemas.microsoft.com/office/drawing/2014/main" id="{B5CFE6F0-46C7-5F15-4575-181D80B728B1}"/>
              </a:ext>
            </a:extLst>
          </p:cNvPr>
          <p:cNvSpPr txBox="1">
            <a:spLocks/>
          </p:cNvSpPr>
          <p:nvPr/>
        </p:nvSpPr>
        <p:spPr>
          <a:xfrm>
            <a:off x="380999" y="1062903"/>
            <a:ext cx="11275829" cy="4925773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Clr>
                <a:schemeClr val="bg2"/>
              </a:buClr>
              <a:buFont typeface="Wingdings" panose="05000000000000000000" pitchFamily="2" charset="2"/>
              <a:buChar char="§"/>
              <a:defRPr sz="28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Clr>
                <a:schemeClr val="bg2"/>
              </a:buClr>
              <a:buFont typeface="Wingdings" panose="05000000000000000000" pitchFamily="2" charset="2"/>
              <a:buChar char="§"/>
              <a:defRPr sz="24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Clr>
                <a:schemeClr val="bg2"/>
              </a:buClr>
              <a:buFont typeface="Wingdings" panose="05000000000000000000" pitchFamily="2" charset="2"/>
              <a:buChar char="§"/>
              <a:defRPr sz="20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Clr>
                <a:schemeClr val="bg2"/>
              </a:buClr>
              <a:buFont typeface="Wingdings" panose="05000000000000000000" pitchFamily="2" charset="2"/>
              <a:buChar char="§"/>
              <a:defRPr sz="18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Clr>
                <a:schemeClr val="bg2"/>
              </a:buClr>
              <a:buFont typeface="Wingdings" panose="05000000000000000000" pitchFamily="2" charset="2"/>
              <a:buChar char="§"/>
              <a:defRPr sz="18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Clr>
                <a:srgbClr val="F16038"/>
              </a:buClr>
            </a:pPr>
            <a:r>
              <a:rPr lang="en-US">
                <a:solidFill>
                  <a:schemeClr val="accent1"/>
                </a:solidFill>
                <a:latin typeface="Aptos" panose="020B0004020202020204" pitchFamily="34" charset="0"/>
              </a:rPr>
              <a:t>Students enrolled in the school year must be accounted for through leaver data (leaver, graduate, </a:t>
            </a:r>
            <a:r>
              <a:rPr lang="en-US" err="1">
                <a:solidFill>
                  <a:schemeClr val="accent1"/>
                </a:solidFill>
                <a:latin typeface="Aptos" panose="020B0004020202020204" pitchFamily="34" charset="0"/>
              </a:rPr>
              <a:t>TxCHSE</a:t>
            </a:r>
            <a:r>
              <a:rPr lang="en-US">
                <a:solidFill>
                  <a:schemeClr val="accent1"/>
                </a:solidFill>
                <a:latin typeface="Aptos" panose="020B0004020202020204" pitchFamily="34" charset="0"/>
              </a:rPr>
              <a:t>) or proof of enrollment in anther Texas-public school by the end of the school-start window (</a:t>
            </a:r>
            <a:r>
              <a:rPr lang="en-US" b="1">
                <a:solidFill>
                  <a:schemeClr val="accent2"/>
                </a:solidFill>
                <a:latin typeface="Aptos" panose="020B0004020202020204" pitchFamily="34" charset="0"/>
              </a:rPr>
              <a:t>mover</a:t>
            </a:r>
            <a:r>
              <a:rPr lang="en-US">
                <a:solidFill>
                  <a:schemeClr val="accent1"/>
                </a:solidFill>
                <a:latin typeface="Aptos" panose="020B0004020202020204" pitchFamily="34" charset="0"/>
              </a:rPr>
              <a:t>).</a:t>
            </a:r>
          </a:p>
          <a:p>
            <a:pPr>
              <a:buClr>
                <a:srgbClr val="F16038"/>
              </a:buClr>
            </a:pPr>
            <a:r>
              <a:rPr lang="en-US" b="1">
                <a:solidFill>
                  <a:schemeClr val="accent2"/>
                </a:solidFill>
                <a:latin typeface="Aptos" panose="020B0004020202020204" pitchFamily="34" charset="0"/>
              </a:rPr>
              <a:t>Mover</a:t>
            </a:r>
            <a:r>
              <a:rPr lang="en-US">
                <a:solidFill>
                  <a:srgbClr val="5F6A72"/>
                </a:solidFill>
                <a:latin typeface="Aptos" panose="020B0004020202020204" pitchFamily="34" charset="0"/>
              </a:rPr>
              <a:t> </a:t>
            </a:r>
            <a:r>
              <a:rPr lang="en-US">
                <a:solidFill>
                  <a:schemeClr val="accent1"/>
                </a:solidFill>
                <a:latin typeface="Aptos" panose="020B0004020202020204" pitchFamily="34" charset="0"/>
              </a:rPr>
              <a:t>Best Practices:</a:t>
            </a:r>
          </a:p>
          <a:p>
            <a:pPr lvl="1">
              <a:buClr>
                <a:srgbClr val="F16038"/>
              </a:buClr>
            </a:pPr>
            <a:r>
              <a:rPr lang="en-US" sz="2800">
                <a:solidFill>
                  <a:schemeClr val="accent1"/>
                </a:solidFill>
                <a:latin typeface="Aptos" panose="020B0004020202020204" pitchFamily="34" charset="0"/>
              </a:rPr>
              <a:t>Use</a:t>
            </a:r>
            <a:r>
              <a:rPr lang="en-US" sz="2800">
                <a:solidFill>
                  <a:srgbClr val="5F6A72"/>
                </a:solidFill>
                <a:latin typeface="Aptos" panose="020B0004020202020204" pitchFamily="34" charset="0"/>
              </a:rPr>
              <a:t> </a:t>
            </a:r>
            <a:r>
              <a:rPr lang="en-US" sz="2800" b="1">
                <a:solidFill>
                  <a:schemeClr val="accent2"/>
                </a:solidFill>
                <a:latin typeface="Aptos" panose="020B0004020202020204" pitchFamily="34" charset="0"/>
              </a:rPr>
              <a:t>TEA reports </a:t>
            </a:r>
            <a:r>
              <a:rPr lang="en-US" sz="2800">
                <a:solidFill>
                  <a:schemeClr val="accent1"/>
                </a:solidFill>
                <a:latin typeface="Aptos" panose="020B0004020202020204" pitchFamily="34" charset="0"/>
              </a:rPr>
              <a:t>and</a:t>
            </a:r>
            <a:r>
              <a:rPr lang="en-US" sz="2800">
                <a:solidFill>
                  <a:srgbClr val="5F6A72"/>
                </a:solidFill>
                <a:latin typeface="Aptos" panose="020B0004020202020204" pitchFamily="34" charset="0"/>
              </a:rPr>
              <a:t> </a:t>
            </a:r>
            <a:r>
              <a:rPr lang="en-US" sz="2800">
                <a:solidFill>
                  <a:schemeClr val="accent1"/>
                </a:solidFill>
                <a:latin typeface="Aptos" panose="020B0004020202020204" pitchFamily="34" charset="0"/>
              </a:rPr>
              <a:t>the</a:t>
            </a:r>
            <a:r>
              <a:rPr lang="en-US" sz="2800">
                <a:solidFill>
                  <a:srgbClr val="5F6A72"/>
                </a:solidFill>
                <a:latin typeface="Aptos" panose="020B0004020202020204" pitchFamily="34" charset="0"/>
              </a:rPr>
              <a:t> </a:t>
            </a:r>
            <a:r>
              <a:rPr lang="en-US" sz="2800" b="1">
                <a:solidFill>
                  <a:schemeClr val="accent2"/>
                </a:solidFill>
                <a:latin typeface="Aptos" panose="020B0004020202020204" pitchFamily="34" charset="0"/>
              </a:rPr>
              <a:t>Enrollment Tracking </a:t>
            </a:r>
            <a:r>
              <a:rPr lang="en-US" sz="2800">
                <a:solidFill>
                  <a:schemeClr val="accent1"/>
                </a:solidFill>
                <a:latin typeface="Aptos" panose="020B0004020202020204" pitchFamily="34" charset="0"/>
              </a:rPr>
              <a:t>application to locate students who moved.</a:t>
            </a:r>
          </a:p>
          <a:p>
            <a:pPr lvl="1">
              <a:buClr>
                <a:srgbClr val="F16038"/>
              </a:buClr>
            </a:pPr>
            <a:r>
              <a:rPr lang="en-US" sz="2800">
                <a:solidFill>
                  <a:schemeClr val="accent1"/>
                </a:solidFill>
                <a:latin typeface="Aptos" panose="020B0004020202020204" pitchFamily="34" charset="0"/>
              </a:rPr>
              <a:t>If in doubt report the student with an ExitWithdrawType </a:t>
            </a:r>
            <a:r>
              <a:rPr lang="en-US" sz="2800" b="1">
                <a:solidFill>
                  <a:schemeClr val="accent2"/>
                </a:solidFill>
                <a:latin typeface="Aptos" panose="020B0004020202020204" pitchFamily="34" charset="0"/>
              </a:rPr>
              <a:t>98</a:t>
            </a:r>
            <a:r>
              <a:rPr lang="en-US" sz="2800">
                <a:solidFill>
                  <a:srgbClr val="5F6A72"/>
                </a:solidFill>
                <a:latin typeface="Aptos" panose="020B0004020202020204" pitchFamily="34" charset="0"/>
              </a:rPr>
              <a:t> </a:t>
            </a:r>
            <a:r>
              <a:rPr lang="en-US" sz="2800">
                <a:solidFill>
                  <a:schemeClr val="accent1"/>
                </a:solidFill>
                <a:latin typeface="Aptos" panose="020B0004020202020204" pitchFamily="34" charset="0"/>
              </a:rPr>
              <a:t>(Other, reason unknown or not listed). </a:t>
            </a:r>
          </a:p>
          <a:p>
            <a:pPr lvl="1">
              <a:buClr>
                <a:srgbClr val="F16038"/>
              </a:buClr>
            </a:pPr>
            <a:r>
              <a:rPr lang="en-US" sz="2800">
                <a:solidFill>
                  <a:schemeClr val="accent1"/>
                </a:solidFill>
                <a:latin typeface="Aptos" panose="020B0004020202020204" pitchFamily="34" charset="0"/>
              </a:rPr>
              <a:t>The</a:t>
            </a:r>
            <a:r>
              <a:rPr lang="en-US" sz="2800">
                <a:solidFill>
                  <a:srgbClr val="5F6A72"/>
                </a:solidFill>
                <a:latin typeface="Aptos" panose="020B0004020202020204" pitchFamily="34" charset="0"/>
              </a:rPr>
              <a:t> </a:t>
            </a:r>
            <a:r>
              <a:rPr lang="en-US" sz="2800" b="1">
                <a:solidFill>
                  <a:schemeClr val="accent2"/>
                </a:solidFill>
                <a:latin typeface="Aptos" panose="020B0004020202020204" pitchFamily="34" charset="0"/>
              </a:rPr>
              <a:t>TEA Leaver Reconciliation </a:t>
            </a:r>
            <a:r>
              <a:rPr lang="en-US" sz="2800">
                <a:solidFill>
                  <a:schemeClr val="accent1"/>
                </a:solidFill>
                <a:latin typeface="Aptos" panose="020B0004020202020204" pitchFamily="34" charset="0"/>
              </a:rPr>
              <a:t>process will use the </a:t>
            </a:r>
            <a:r>
              <a:rPr lang="en-US" sz="2800" b="1">
                <a:solidFill>
                  <a:schemeClr val="accent2"/>
                </a:solidFill>
                <a:latin typeface="Aptos" panose="020B0004020202020204" pitchFamily="34" charset="0"/>
              </a:rPr>
              <a:t>PEIMS Fall Enrollment Submission</a:t>
            </a:r>
            <a:r>
              <a:rPr lang="en-US" sz="2800">
                <a:solidFill>
                  <a:schemeClr val="accent2"/>
                </a:solidFill>
                <a:latin typeface="Aptos" panose="020B0004020202020204" pitchFamily="34" charset="0"/>
              </a:rPr>
              <a:t> </a:t>
            </a:r>
            <a:r>
              <a:rPr lang="en-US" sz="2800">
                <a:solidFill>
                  <a:schemeClr val="accent1"/>
                </a:solidFill>
                <a:latin typeface="Aptos" panose="020B0004020202020204" pitchFamily="34" charset="0"/>
              </a:rPr>
              <a:t>and</a:t>
            </a:r>
            <a:r>
              <a:rPr lang="en-US" sz="2800">
                <a:solidFill>
                  <a:srgbClr val="5F6A72"/>
                </a:solidFill>
                <a:latin typeface="Aptos" panose="020B0004020202020204" pitchFamily="34" charset="0"/>
              </a:rPr>
              <a:t> </a:t>
            </a:r>
            <a:r>
              <a:rPr lang="en-US" sz="2800">
                <a:solidFill>
                  <a:schemeClr val="accent1"/>
                </a:solidFill>
                <a:latin typeface="Aptos" panose="020B0004020202020204" pitchFamily="34" charset="0"/>
              </a:rPr>
              <a:t>the</a:t>
            </a:r>
            <a:r>
              <a:rPr lang="en-US" sz="2800">
                <a:solidFill>
                  <a:srgbClr val="5F6A72"/>
                </a:solidFill>
                <a:latin typeface="Aptos" panose="020B0004020202020204" pitchFamily="34" charset="0"/>
              </a:rPr>
              <a:t> </a:t>
            </a:r>
            <a:r>
              <a:rPr lang="en-US" sz="2800" b="1">
                <a:solidFill>
                  <a:schemeClr val="accent2"/>
                </a:solidFill>
                <a:latin typeface="Aptos" panose="020B0004020202020204" pitchFamily="34" charset="0"/>
              </a:rPr>
              <a:t>PEIMS Summer Submission </a:t>
            </a:r>
            <a:r>
              <a:rPr lang="en-US" sz="2800">
                <a:solidFill>
                  <a:schemeClr val="accent1"/>
                </a:solidFill>
                <a:latin typeface="Aptos" panose="020B0004020202020204" pitchFamily="34" charset="0"/>
              </a:rPr>
              <a:t>attendance data to identify a student as a mover rather than a leaver.</a:t>
            </a:r>
            <a:endParaRPr lang="en-US">
              <a:solidFill>
                <a:schemeClr val="accent1"/>
              </a:solidFill>
              <a:latin typeface="Aptos" panose="020B0004020202020204" pitchFamily="34" charset="0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F6F4321-AF93-D1F6-A4E8-D2EEE886B415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69C126A4-BD19-47E2-8A0E-0DE1B9D8C925}" type="slidenum">
              <a:rPr lang="en-US" smtClean="0"/>
              <a:pPr/>
              <a:t>27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54080794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734DCC49-072E-DA45-01AC-D48CC5D6CAB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4000"/>
              <a:t>SPPI-14 PREPARATION</a:t>
            </a:r>
          </a:p>
        </p:txBody>
      </p:sp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908A5272-21B9-9102-64C4-89354FA4282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C126A4-BD19-47E2-8A0E-0DE1B9D8C925}" type="slidenum">
              <a:rPr lang="en-US" smtClean="0"/>
              <a:pPr/>
              <a:t>28</a:t>
            </a:fld>
            <a:endParaRPr lang="en-US"/>
          </a:p>
        </p:txBody>
      </p:sp>
      <p:graphicFrame>
        <p:nvGraphicFramePr>
          <p:cNvPr id="5" name="Content Placeholder 4">
            <a:extLst>
              <a:ext uri="{FF2B5EF4-FFF2-40B4-BE49-F238E27FC236}">
                <a16:creationId xmlns:a16="http://schemas.microsoft.com/office/drawing/2014/main" id="{C53D2C13-70FB-412C-424B-B89E8EDF3A5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188640392"/>
              </p:ext>
            </p:extLst>
          </p:nvPr>
        </p:nvGraphicFramePr>
        <p:xfrm>
          <a:off x="949188" y="1207025"/>
          <a:ext cx="6737721" cy="499744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6" name="TextBox 5">
            <a:extLst>
              <a:ext uri="{FF2B5EF4-FFF2-40B4-BE49-F238E27FC236}">
                <a16:creationId xmlns:a16="http://schemas.microsoft.com/office/drawing/2014/main" id="{8658DDCF-145D-0AD7-12F1-ECDECA30DBAA}"/>
              </a:ext>
            </a:extLst>
          </p:cNvPr>
          <p:cNvSpPr txBox="1"/>
          <p:nvPr/>
        </p:nvSpPr>
        <p:spPr>
          <a:xfrm>
            <a:off x="7616759" y="1139727"/>
            <a:ext cx="4453849" cy="5632311"/>
          </a:xfrm>
          <a:prstGeom prst="rect">
            <a:avLst/>
          </a:prstGeom>
          <a:noFill/>
        </p:spPr>
        <p:txBody>
          <a:bodyPr wrap="square" lIns="91440" tIns="45720" rIns="91440" bIns="45720" anchor="t">
            <a:spAutoFit/>
          </a:bodyPr>
          <a:lstStyle/>
          <a:p>
            <a:pPr>
              <a:buClr>
                <a:srgbClr val="FF0000"/>
              </a:buClr>
              <a:defRPr/>
            </a:pPr>
            <a:r>
              <a:rPr lang="en-US" sz="2800">
                <a:solidFill>
                  <a:srgbClr val="0D6CB9"/>
                </a:solidFill>
                <a:latin typeface="Calibri" panose="020F0502020204030204"/>
              </a:rPr>
              <a:t>SPPI-14 </a:t>
            </a:r>
            <a:endParaRPr lang="en-US" sz="2800">
              <a:solidFill>
                <a:srgbClr val="0D6CB9"/>
              </a:solidFill>
              <a:latin typeface="Calibri" panose="020F0502020204030204"/>
              <a:ea typeface="Calibri"/>
              <a:cs typeface="Calibri"/>
            </a:endParaRPr>
          </a:p>
          <a:p>
            <a:pPr marL="342900" indent="-342900">
              <a:buClr>
                <a:srgbClr val="FF0000"/>
              </a:buClr>
              <a:buFont typeface="Wingdings" panose="05000000000000000000" pitchFamily="2" charset="2"/>
              <a:buChar char="§"/>
              <a:defRPr/>
            </a:pPr>
            <a:r>
              <a:rPr lang="en-US" sz="2400" err="1">
                <a:solidFill>
                  <a:srgbClr val="0D6CB9"/>
                </a:solidFill>
                <a:latin typeface="Calibri" panose="020F0502020204030204"/>
              </a:rPr>
              <a:t>ExitWithdrawType</a:t>
            </a:r>
            <a:r>
              <a:rPr lang="en-US" sz="2400">
                <a:solidFill>
                  <a:srgbClr val="0D6CB9"/>
                </a:solidFill>
                <a:latin typeface="Calibri" panose="020F0502020204030204"/>
              </a:rPr>
              <a:t> </a:t>
            </a:r>
            <a:endParaRPr lang="en-US" sz="2400">
              <a:solidFill>
                <a:srgbClr val="0D6CB9"/>
              </a:solidFill>
              <a:latin typeface="Calibri" panose="020F0502020204030204"/>
              <a:ea typeface="Calibri"/>
              <a:cs typeface="Calibri"/>
            </a:endParaRPr>
          </a:p>
          <a:p>
            <a:pPr marL="800100" lvl="1" indent="-342900">
              <a:buClr>
                <a:srgbClr val="FF0000"/>
              </a:buClr>
              <a:buFont typeface="Courier New" panose="02070309020205020404" pitchFamily="49" charset="0"/>
              <a:buChar char="o"/>
              <a:defRPr/>
            </a:pPr>
            <a:r>
              <a:rPr lang="en-US" sz="2000">
                <a:solidFill>
                  <a:schemeClr val="accent2"/>
                </a:solidFill>
                <a:latin typeface="Calibri" panose="020F0502020204030204"/>
              </a:rPr>
              <a:t>‘01’, ’24’, ‘88’, ‘90’, or ‘98’</a:t>
            </a:r>
          </a:p>
          <a:p>
            <a:pPr marL="342900" indent="-342900">
              <a:buClr>
                <a:srgbClr val="FF0000"/>
              </a:buClr>
              <a:buFont typeface="Wingdings" panose="05000000000000000000" pitchFamily="2" charset="2"/>
              <a:buChar char="§"/>
              <a:defRPr/>
            </a:pPr>
            <a:r>
              <a:rPr lang="en-US" sz="2400">
                <a:solidFill>
                  <a:srgbClr val="0D6CB9"/>
                </a:solidFill>
                <a:latin typeface="Calibri" panose="020F0502020204030204"/>
                <a:ea typeface="Calibri"/>
                <a:cs typeface="Calibri"/>
              </a:rPr>
              <a:t>Student served in special education during the school year they exited.</a:t>
            </a:r>
          </a:p>
          <a:p>
            <a:pPr marL="342900" indent="-342900">
              <a:buClr>
                <a:srgbClr val="FF0000"/>
              </a:buClr>
              <a:buFont typeface="Wingdings" panose="05000000000000000000" pitchFamily="2" charset="2"/>
              <a:buChar char="§"/>
              <a:defRPr/>
            </a:pPr>
            <a:r>
              <a:rPr lang="en-US" sz="2400">
                <a:solidFill>
                  <a:srgbClr val="0D6CB9"/>
                </a:solidFill>
                <a:latin typeface="Calibri" panose="020F0502020204030204"/>
                <a:ea typeface="Calibri"/>
                <a:cs typeface="Calibri"/>
              </a:rPr>
              <a:t>Confirm any changes that occur between PEIMS SUMR and PEIMS EXYR.</a:t>
            </a:r>
          </a:p>
          <a:p>
            <a:pPr marL="800100" lvl="1" indent="-342900">
              <a:buClr>
                <a:srgbClr val="FF0000"/>
              </a:buClr>
              <a:buFont typeface="Courier New" panose="02070309020205020404" pitchFamily="49" charset="0"/>
              <a:buChar char="o"/>
              <a:defRPr/>
            </a:pPr>
            <a:r>
              <a:rPr lang="en-US">
                <a:solidFill>
                  <a:srgbClr val="0D6CB9"/>
                </a:solidFill>
                <a:latin typeface="Calibri" panose="020F0502020204030204"/>
              </a:rPr>
              <a:t>For example: A student is </a:t>
            </a:r>
            <a:r>
              <a:rPr lang="en-US" u="sng">
                <a:solidFill>
                  <a:srgbClr val="0D6CB9"/>
                </a:solidFill>
                <a:latin typeface="Calibri" panose="020F0502020204030204"/>
              </a:rPr>
              <a:t>initially reported </a:t>
            </a:r>
            <a:r>
              <a:rPr lang="en-US">
                <a:solidFill>
                  <a:srgbClr val="0D6CB9"/>
                </a:solidFill>
                <a:latin typeface="Calibri" panose="020F0502020204030204"/>
              </a:rPr>
              <a:t>as ’01’ Graduated in PEIMS SUMR. After graduation, the parent requests </a:t>
            </a:r>
            <a:r>
              <a:rPr lang="en-US" u="sng">
                <a:solidFill>
                  <a:srgbClr val="0D6CB9"/>
                </a:solidFill>
                <a:latin typeface="Calibri" panose="020F0502020204030204"/>
              </a:rPr>
              <a:t>reenrollment</a:t>
            </a:r>
            <a:r>
              <a:rPr lang="en-US">
                <a:solidFill>
                  <a:srgbClr val="0D6CB9"/>
                </a:solidFill>
                <a:latin typeface="Calibri" panose="020F0502020204030204"/>
              </a:rPr>
              <a:t> for continued IEP services. Because the student returned to receive services, the student </a:t>
            </a:r>
            <a:r>
              <a:rPr lang="en-US" u="sng">
                <a:solidFill>
                  <a:srgbClr val="0D6CB9"/>
                </a:solidFill>
                <a:latin typeface="Calibri" panose="020F0502020204030204"/>
              </a:rPr>
              <a:t>should not </a:t>
            </a:r>
            <a:r>
              <a:rPr lang="en-US">
                <a:solidFill>
                  <a:srgbClr val="0D6CB9"/>
                </a:solidFill>
                <a:latin typeface="Calibri" panose="020F0502020204030204"/>
              </a:rPr>
              <a:t>be reported as a final leaver in PEIMS EXYR.</a:t>
            </a:r>
          </a:p>
        </p:txBody>
      </p:sp>
    </p:spTree>
    <p:extLst>
      <p:ext uri="{BB962C8B-B14F-4D97-AF65-F5344CB8AC3E}">
        <p14:creationId xmlns:p14="http://schemas.microsoft.com/office/powerpoint/2010/main" val="2184756337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2C0E721-8060-8142-8975-6E30FA9D2F4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Graduation cap with tassel on wood table">
            <a:extLst>
              <a:ext uri="{FF2B5EF4-FFF2-40B4-BE49-F238E27FC236}">
                <a16:creationId xmlns:a16="http://schemas.microsoft.com/office/drawing/2014/main" id="{C1E35C1D-F963-4DEF-4D44-A2AF15C7C12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1268412"/>
            <a:ext cx="12192000" cy="5589588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18377B4B-0BE3-3AC9-B5E7-0A6356E2179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-2" y="3626924"/>
            <a:ext cx="9144000" cy="1455651"/>
          </a:xfrm>
          <a:solidFill>
            <a:schemeClr val="bg1">
              <a:lumMod val="95000"/>
              <a:alpha val="73000"/>
            </a:schemeClr>
          </a:solidFill>
        </p:spPr>
        <p:txBody>
          <a:bodyPr/>
          <a:lstStyle/>
          <a:p>
            <a:pPr algn="l"/>
            <a:r>
              <a:rPr lang="en-US">
                <a:solidFill>
                  <a:schemeClr val="accent2"/>
                </a:solidFill>
              </a:rPr>
              <a:t> SCENARIOS</a:t>
            </a:r>
          </a:p>
        </p:txBody>
      </p:sp>
      <p:pic>
        <p:nvPicPr>
          <p:cNvPr id="6" name="Picture Placeholder 5" descr="Book open on a deck with a blackboard in the background">
            <a:extLst>
              <a:ext uri="{FF2B5EF4-FFF2-40B4-BE49-F238E27FC236}">
                <a16:creationId xmlns:a16="http://schemas.microsoft.com/office/drawing/2014/main" id="{8DC86237-C5D4-63B3-5793-F526F11C1FD9}"/>
              </a:ext>
            </a:extLst>
          </p:cNvPr>
          <p:cNvPicPr>
            <a:picLocks noGrp="1" noChangeAspect="1"/>
          </p:cNvPicPr>
          <p:nvPr>
            <p:ph type="pic" sz="quarter" idx="13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661" b="15661"/>
          <a:stretch>
            <a:fillRect/>
          </a:stretch>
        </p:blipFill>
        <p:spPr/>
      </p:pic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D58C2E6B-68B6-C704-1BA4-4072EC6266A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88AB57-2DBE-44A3-AE96-942C49E954BF}" type="slidenum">
              <a:rPr lang="en-US" smtClean="0"/>
              <a:t>29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40598078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7A19F9C-68FE-AA8B-6A5C-DBB8F932041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2">
            <a:extLst>
              <a:ext uri="{FF2B5EF4-FFF2-40B4-BE49-F238E27FC236}">
                <a16:creationId xmlns:a16="http://schemas.microsoft.com/office/drawing/2014/main" id="{195C4414-713F-1263-D9F0-2A96733B543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74957" y="168652"/>
            <a:ext cx="10856890" cy="751350"/>
          </a:xfrm>
        </p:spPr>
        <p:txBody>
          <a:bodyPr>
            <a:normAutofit/>
          </a:bodyPr>
          <a:lstStyle/>
          <a:p>
            <a:r>
              <a:rPr lang="en-US" sz="4000">
                <a:solidFill>
                  <a:srgbClr val="0D6CB9"/>
                </a:solidFill>
                <a:latin typeface="Aptos" panose="020B0004020202020204" pitchFamily="34" charset="0"/>
                <a:ea typeface="Segoe UI Symbol" panose="020B0502040204020203" pitchFamily="34" charset="0"/>
              </a:rPr>
              <a:t>MID-YEAR WITHDRAW</a:t>
            </a:r>
            <a:endParaRPr lang="en-US" sz="4000" b="1">
              <a:solidFill>
                <a:srgbClr val="0D6CB9"/>
              </a:solidFill>
              <a:latin typeface="Aptos" panose="020B0004020202020204" pitchFamily="34" charset="0"/>
            </a:endParaRPr>
          </a:p>
        </p:txBody>
      </p:sp>
      <p:sp>
        <p:nvSpPr>
          <p:cNvPr id="2" name="Content Placeholder 3">
            <a:extLst>
              <a:ext uri="{FF2B5EF4-FFF2-40B4-BE49-F238E27FC236}">
                <a16:creationId xmlns:a16="http://schemas.microsoft.com/office/drawing/2014/main" id="{CFDFD0AC-7503-C00F-16F6-8D515986F14D}"/>
              </a:ext>
            </a:extLst>
          </p:cNvPr>
          <p:cNvSpPr txBox="1">
            <a:spLocks/>
          </p:cNvSpPr>
          <p:nvPr/>
        </p:nvSpPr>
        <p:spPr>
          <a:xfrm>
            <a:off x="458085" y="1636614"/>
            <a:ext cx="11275829" cy="3856827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Clr>
                <a:schemeClr val="bg2"/>
              </a:buClr>
              <a:buFont typeface="Wingdings" panose="05000000000000000000" pitchFamily="2" charset="2"/>
              <a:buChar char="§"/>
              <a:defRPr sz="28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Clr>
                <a:schemeClr val="bg2"/>
              </a:buClr>
              <a:buFont typeface="Wingdings" panose="05000000000000000000" pitchFamily="2" charset="2"/>
              <a:buChar char="§"/>
              <a:defRPr sz="24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Clr>
                <a:schemeClr val="bg2"/>
              </a:buClr>
              <a:buFont typeface="Wingdings" panose="05000000000000000000" pitchFamily="2" charset="2"/>
              <a:buChar char="§"/>
              <a:defRPr sz="20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Clr>
                <a:schemeClr val="bg2"/>
              </a:buClr>
              <a:buFont typeface="Wingdings" panose="05000000000000000000" pitchFamily="2" charset="2"/>
              <a:buChar char="§"/>
              <a:defRPr sz="18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Clr>
                <a:schemeClr val="bg2"/>
              </a:buClr>
              <a:buFont typeface="Wingdings" panose="05000000000000000000" pitchFamily="2" charset="2"/>
              <a:buChar char="§"/>
              <a:defRPr sz="18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Clr>
                <a:srgbClr val="F16038"/>
              </a:buClr>
              <a:buNone/>
            </a:pPr>
            <a:r>
              <a:rPr lang="en-US" sz="3600">
                <a:solidFill>
                  <a:srgbClr val="F16038"/>
                </a:solidFill>
                <a:latin typeface="Aptos" panose="020B0004020202020204" pitchFamily="34" charset="0"/>
              </a:rPr>
              <a:t>Zach Morris:</a:t>
            </a:r>
          </a:p>
          <a:p>
            <a:pPr marL="457200" lvl="1" indent="0">
              <a:buClr>
                <a:srgbClr val="D7263D"/>
              </a:buClr>
              <a:buNone/>
            </a:pPr>
            <a:r>
              <a:rPr lang="en-US" sz="3600">
                <a:solidFill>
                  <a:srgbClr val="0D6CB9"/>
                </a:solidFill>
                <a:latin typeface="Aptos" panose="020B0004020202020204" pitchFamily="34" charset="0"/>
              </a:rPr>
              <a:t>Zach withdraws from Bayside High School in March. Zach does not return before the end of the school year and does not enroll elsewhere by year end.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FC951E5A-A5C8-2016-CF96-3828632426A2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69C126A4-BD19-47E2-8A0E-0DE1B9D8C925}" type="slidenum">
              <a:rPr lang="en-US" smtClean="0"/>
              <a:pPr/>
              <a:t>30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16151907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25F245E-8B86-F636-158D-A74A7842C56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2">
            <a:extLst>
              <a:ext uri="{FF2B5EF4-FFF2-40B4-BE49-F238E27FC236}">
                <a16:creationId xmlns:a16="http://schemas.microsoft.com/office/drawing/2014/main" id="{CA945873-24E7-4688-B588-F406AB8CECE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28655" y="168665"/>
            <a:ext cx="10856890" cy="751350"/>
          </a:xfrm>
        </p:spPr>
        <p:txBody>
          <a:bodyPr>
            <a:normAutofit/>
          </a:bodyPr>
          <a:lstStyle/>
          <a:p>
            <a:r>
              <a:rPr lang="en-US" sz="4000">
                <a:solidFill>
                  <a:srgbClr val="0D6CB9"/>
                </a:solidFill>
                <a:latin typeface="Aptos" panose="020B0004020202020204" pitchFamily="34" charset="0"/>
                <a:ea typeface="Segoe UI Symbol" panose="020B0502040204020203" pitchFamily="34" charset="0"/>
              </a:rPr>
              <a:t>MID-YEAR WITHDRAW </a:t>
            </a:r>
            <a:r>
              <a:rPr lang="en-US" sz="4000">
                <a:solidFill>
                  <a:schemeClr val="bg1"/>
                </a:solidFill>
                <a:latin typeface="Aptos" panose="020B0004020202020204" pitchFamily="34" charset="0"/>
                <a:ea typeface="Segoe UI Symbol" panose="020B0502040204020203" pitchFamily="34" charset="0"/>
              </a:rPr>
              <a:t>1</a:t>
            </a:r>
            <a:endParaRPr lang="en-US" sz="4000" b="1">
              <a:solidFill>
                <a:schemeClr val="bg1"/>
              </a:solidFill>
              <a:latin typeface="Aptos" panose="020B0004020202020204" pitchFamily="34" charset="0"/>
            </a:endParaRPr>
          </a:p>
        </p:txBody>
      </p:sp>
      <p:sp>
        <p:nvSpPr>
          <p:cNvPr id="2" name="Content Placeholder 3">
            <a:extLst>
              <a:ext uri="{FF2B5EF4-FFF2-40B4-BE49-F238E27FC236}">
                <a16:creationId xmlns:a16="http://schemas.microsoft.com/office/drawing/2014/main" id="{B0275CEB-CFD5-95C4-3F50-E961FFDD0DAB}"/>
              </a:ext>
            </a:extLst>
          </p:cNvPr>
          <p:cNvSpPr txBox="1">
            <a:spLocks/>
          </p:cNvSpPr>
          <p:nvPr/>
        </p:nvSpPr>
        <p:spPr>
          <a:xfrm>
            <a:off x="458085" y="1500586"/>
            <a:ext cx="11275829" cy="3856827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Clr>
                <a:schemeClr val="bg2"/>
              </a:buClr>
              <a:buFont typeface="Wingdings" panose="05000000000000000000" pitchFamily="2" charset="2"/>
              <a:buChar char="§"/>
              <a:defRPr sz="28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Clr>
                <a:schemeClr val="bg2"/>
              </a:buClr>
              <a:buFont typeface="Wingdings" panose="05000000000000000000" pitchFamily="2" charset="2"/>
              <a:buChar char="§"/>
              <a:defRPr sz="24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Clr>
                <a:schemeClr val="bg2"/>
              </a:buClr>
              <a:buFont typeface="Wingdings" panose="05000000000000000000" pitchFamily="2" charset="2"/>
              <a:buChar char="§"/>
              <a:defRPr sz="20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Clr>
                <a:schemeClr val="bg2"/>
              </a:buClr>
              <a:buFont typeface="Wingdings" panose="05000000000000000000" pitchFamily="2" charset="2"/>
              <a:buChar char="§"/>
              <a:defRPr sz="18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Clr>
                <a:schemeClr val="bg2"/>
              </a:buClr>
              <a:buFont typeface="Wingdings" panose="05000000000000000000" pitchFamily="2" charset="2"/>
              <a:buChar char="§"/>
              <a:defRPr sz="18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Clr>
                <a:srgbClr val="D7263D"/>
              </a:buClr>
              <a:buNone/>
            </a:pPr>
            <a:r>
              <a:rPr lang="en-US" sz="3600">
                <a:solidFill>
                  <a:srgbClr val="F16038"/>
                </a:solidFill>
                <a:latin typeface="Aptos" panose="020B0004020202020204" pitchFamily="34" charset="0"/>
              </a:rPr>
              <a:t>Discussion:</a:t>
            </a:r>
          </a:p>
          <a:p>
            <a:pPr marL="457200" lvl="1" indent="0">
              <a:buClr>
                <a:srgbClr val="D7263D"/>
              </a:buClr>
              <a:buNone/>
            </a:pPr>
            <a:r>
              <a:rPr lang="en-US" sz="3600" b="1">
                <a:solidFill>
                  <a:srgbClr val="0D6CB9"/>
                </a:solidFill>
                <a:latin typeface="Aptos" panose="020B0004020202020204" pitchFamily="34" charset="0"/>
              </a:rPr>
              <a:t>Is Zach a mover or a leaver?</a:t>
            </a:r>
          </a:p>
          <a:p>
            <a:pPr marL="457200" lvl="1" indent="0">
              <a:buClr>
                <a:srgbClr val="D7263D"/>
              </a:buClr>
              <a:buNone/>
            </a:pPr>
            <a:r>
              <a:rPr lang="en-US" sz="3600">
                <a:solidFill>
                  <a:srgbClr val="F16038"/>
                </a:solidFill>
                <a:latin typeface="Aptos" panose="020B0004020202020204" pitchFamily="34" charset="0"/>
              </a:rPr>
              <a:t>Leaver</a:t>
            </a:r>
          </a:p>
          <a:p>
            <a:pPr marL="457200" lvl="1" indent="0">
              <a:buClr>
                <a:srgbClr val="D7263D"/>
              </a:buClr>
              <a:buNone/>
            </a:pPr>
            <a:r>
              <a:rPr lang="en-US" sz="3600" b="1">
                <a:solidFill>
                  <a:srgbClr val="0D6CB9"/>
                </a:solidFill>
                <a:latin typeface="Aptos" panose="020B0004020202020204" pitchFamily="34" charset="0"/>
              </a:rPr>
              <a:t>Which submission(s) apply?</a:t>
            </a:r>
          </a:p>
          <a:p>
            <a:pPr marL="457200" lvl="1" indent="0">
              <a:buClr>
                <a:srgbClr val="D7263D"/>
              </a:buClr>
              <a:buNone/>
            </a:pPr>
            <a:r>
              <a:rPr lang="en-US" sz="3600">
                <a:solidFill>
                  <a:srgbClr val="F16038"/>
                </a:solidFill>
                <a:latin typeface="Aptos" panose="020B0004020202020204" pitchFamily="34" charset="0"/>
              </a:rPr>
              <a:t>PEIMS Summer Submission</a:t>
            </a:r>
          </a:p>
          <a:p>
            <a:pPr marL="457200" lvl="1" indent="0">
              <a:buClr>
                <a:srgbClr val="D7263D"/>
              </a:buClr>
              <a:buNone/>
            </a:pPr>
            <a:endParaRPr lang="en-US" sz="3600">
              <a:solidFill>
                <a:srgbClr val="5F6A72"/>
              </a:solidFill>
              <a:latin typeface="Aptos" panose="020B0004020202020204" pitchFamily="34" charset="0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6C4E6E4-5019-EAC8-8442-3DB749B0320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69C126A4-BD19-47E2-8A0E-0DE1B9D8C925}" type="slidenum">
              <a:rPr lang="en-US" smtClean="0"/>
              <a:pPr/>
              <a:t>31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9742343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BC6480F-F731-F551-3AB0-E28499002AF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2">
            <a:extLst>
              <a:ext uri="{FF2B5EF4-FFF2-40B4-BE49-F238E27FC236}">
                <a16:creationId xmlns:a16="http://schemas.microsoft.com/office/drawing/2014/main" id="{099F6F3D-2231-690B-E988-D3ECC4449B4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28655" y="157090"/>
            <a:ext cx="10856890" cy="751350"/>
          </a:xfrm>
        </p:spPr>
        <p:txBody>
          <a:bodyPr>
            <a:normAutofit/>
          </a:bodyPr>
          <a:lstStyle/>
          <a:p>
            <a:r>
              <a:rPr lang="en-US" sz="4000">
                <a:solidFill>
                  <a:srgbClr val="0D6CB9"/>
                </a:solidFill>
                <a:latin typeface="Aptos" panose="020B0004020202020204" pitchFamily="34" charset="0"/>
                <a:ea typeface="Segoe UI Symbol" panose="020B0502040204020203" pitchFamily="34" charset="0"/>
              </a:rPr>
              <a:t>ENROLLED LAST DAY, DOES NOT RETURN</a:t>
            </a:r>
            <a:endParaRPr lang="en-US" sz="4000" b="1">
              <a:solidFill>
                <a:srgbClr val="0D6CB9"/>
              </a:solidFill>
              <a:latin typeface="Aptos" panose="020B0004020202020204" pitchFamily="34" charset="0"/>
            </a:endParaRPr>
          </a:p>
        </p:txBody>
      </p:sp>
      <p:sp>
        <p:nvSpPr>
          <p:cNvPr id="2" name="Content Placeholder 3">
            <a:extLst>
              <a:ext uri="{FF2B5EF4-FFF2-40B4-BE49-F238E27FC236}">
                <a16:creationId xmlns:a16="http://schemas.microsoft.com/office/drawing/2014/main" id="{758D5FB2-C331-F6D6-CE59-37FCCD2F4DC0}"/>
              </a:ext>
            </a:extLst>
          </p:cNvPr>
          <p:cNvSpPr txBox="1">
            <a:spLocks/>
          </p:cNvSpPr>
          <p:nvPr/>
        </p:nvSpPr>
        <p:spPr>
          <a:xfrm>
            <a:off x="458085" y="1636614"/>
            <a:ext cx="10803827" cy="3856827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Clr>
                <a:schemeClr val="bg2"/>
              </a:buClr>
              <a:buFont typeface="Wingdings" panose="05000000000000000000" pitchFamily="2" charset="2"/>
              <a:buChar char="§"/>
              <a:defRPr sz="28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Clr>
                <a:schemeClr val="bg2"/>
              </a:buClr>
              <a:buFont typeface="Wingdings" panose="05000000000000000000" pitchFamily="2" charset="2"/>
              <a:buChar char="§"/>
              <a:defRPr sz="24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Clr>
                <a:schemeClr val="bg2"/>
              </a:buClr>
              <a:buFont typeface="Wingdings" panose="05000000000000000000" pitchFamily="2" charset="2"/>
              <a:buChar char="§"/>
              <a:defRPr sz="20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Clr>
                <a:schemeClr val="bg2"/>
              </a:buClr>
              <a:buFont typeface="Wingdings" panose="05000000000000000000" pitchFamily="2" charset="2"/>
              <a:buChar char="§"/>
              <a:defRPr sz="18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Clr>
                <a:schemeClr val="bg2"/>
              </a:buClr>
              <a:buFont typeface="Wingdings" panose="05000000000000000000" pitchFamily="2" charset="2"/>
              <a:buChar char="§"/>
              <a:defRPr sz="18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Clr>
                <a:srgbClr val="D7263D"/>
              </a:buClr>
              <a:buNone/>
            </a:pPr>
            <a:r>
              <a:rPr lang="en-US" sz="3600">
                <a:solidFill>
                  <a:srgbClr val="F16038"/>
                </a:solidFill>
                <a:latin typeface="Aptos" panose="020B0004020202020204" pitchFamily="34" charset="0"/>
              </a:rPr>
              <a:t>Kelly Kapowski:</a:t>
            </a:r>
          </a:p>
          <a:p>
            <a:pPr marL="457200" lvl="1" indent="0">
              <a:buClr>
                <a:srgbClr val="D7263D"/>
              </a:buClr>
              <a:buNone/>
            </a:pPr>
            <a:r>
              <a:rPr lang="en-US" sz="3600">
                <a:solidFill>
                  <a:srgbClr val="0D6CB9"/>
                </a:solidFill>
                <a:latin typeface="Aptos" panose="020B0004020202020204" pitchFamily="34" charset="0"/>
              </a:rPr>
              <a:t>Kelly is enrolled on the final instructional day of school. Kelly does not return during the next school-start window.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B8C5AD6-FFFF-C8E3-4083-4A0B6F9547EE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69C126A4-BD19-47E2-8A0E-0DE1B9D8C925}" type="slidenum">
              <a:rPr lang="en-US" smtClean="0"/>
              <a:pPr/>
              <a:t>32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14644909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3212628-8E1B-3530-AE0F-9DC0894C9E0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2">
            <a:extLst>
              <a:ext uri="{FF2B5EF4-FFF2-40B4-BE49-F238E27FC236}">
                <a16:creationId xmlns:a16="http://schemas.microsoft.com/office/drawing/2014/main" id="{A5E6DFC1-998A-2DB6-BF05-88D2695AAEF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40230" y="157090"/>
            <a:ext cx="10856890" cy="751350"/>
          </a:xfrm>
        </p:spPr>
        <p:txBody>
          <a:bodyPr>
            <a:normAutofit/>
          </a:bodyPr>
          <a:lstStyle/>
          <a:p>
            <a:r>
              <a:rPr lang="en-US" sz="4000">
                <a:solidFill>
                  <a:srgbClr val="0D6CB9"/>
                </a:solidFill>
                <a:latin typeface="Aptos" panose="020B0004020202020204" pitchFamily="34" charset="0"/>
                <a:ea typeface="Segoe UI Symbol" panose="020B0502040204020203" pitchFamily="34" charset="0"/>
              </a:rPr>
              <a:t>ENROLLED LAST DAY, DOES NOT RETURN </a:t>
            </a:r>
            <a:r>
              <a:rPr lang="en-US" sz="4000">
                <a:solidFill>
                  <a:schemeClr val="bg1"/>
                </a:solidFill>
                <a:latin typeface="Aptos" panose="020B0004020202020204" pitchFamily="34" charset="0"/>
                <a:ea typeface="Segoe UI Symbol" panose="020B0502040204020203" pitchFamily="34" charset="0"/>
              </a:rPr>
              <a:t>1</a:t>
            </a:r>
            <a:endParaRPr lang="en-US" sz="4000" b="1">
              <a:solidFill>
                <a:srgbClr val="0D6CB9"/>
              </a:solidFill>
              <a:latin typeface="Aptos" panose="020B0004020202020204" pitchFamily="34" charset="0"/>
            </a:endParaRPr>
          </a:p>
        </p:txBody>
      </p:sp>
      <p:sp>
        <p:nvSpPr>
          <p:cNvPr id="2" name="Content Placeholder 3">
            <a:extLst>
              <a:ext uri="{FF2B5EF4-FFF2-40B4-BE49-F238E27FC236}">
                <a16:creationId xmlns:a16="http://schemas.microsoft.com/office/drawing/2014/main" id="{325E4B87-88FF-3BEA-7994-BDD8670F9F9B}"/>
              </a:ext>
            </a:extLst>
          </p:cNvPr>
          <p:cNvSpPr txBox="1">
            <a:spLocks/>
          </p:cNvSpPr>
          <p:nvPr/>
        </p:nvSpPr>
        <p:spPr>
          <a:xfrm>
            <a:off x="458086" y="1500586"/>
            <a:ext cx="10856890" cy="3856827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Clr>
                <a:schemeClr val="bg2"/>
              </a:buClr>
              <a:buFont typeface="Wingdings" panose="05000000000000000000" pitchFamily="2" charset="2"/>
              <a:buChar char="§"/>
              <a:defRPr sz="28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Clr>
                <a:schemeClr val="bg2"/>
              </a:buClr>
              <a:buFont typeface="Wingdings" panose="05000000000000000000" pitchFamily="2" charset="2"/>
              <a:buChar char="§"/>
              <a:defRPr sz="24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Clr>
                <a:schemeClr val="bg2"/>
              </a:buClr>
              <a:buFont typeface="Wingdings" panose="05000000000000000000" pitchFamily="2" charset="2"/>
              <a:buChar char="§"/>
              <a:defRPr sz="20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Clr>
                <a:schemeClr val="bg2"/>
              </a:buClr>
              <a:buFont typeface="Wingdings" panose="05000000000000000000" pitchFamily="2" charset="2"/>
              <a:buChar char="§"/>
              <a:defRPr sz="18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Clr>
                <a:schemeClr val="bg2"/>
              </a:buClr>
              <a:buFont typeface="Wingdings" panose="05000000000000000000" pitchFamily="2" charset="2"/>
              <a:buChar char="§"/>
              <a:defRPr sz="18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Clr>
                <a:srgbClr val="D7263D"/>
              </a:buClr>
              <a:buNone/>
            </a:pPr>
            <a:r>
              <a:rPr lang="en-US" sz="3600">
                <a:solidFill>
                  <a:srgbClr val="F16038"/>
                </a:solidFill>
                <a:latin typeface="Aptos" panose="020B0004020202020204" pitchFamily="34" charset="0"/>
              </a:rPr>
              <a:t>Discussion:</a:t>
            </a:r>
          </a:p>
          <a:p>
            <a:pPr marL="457200" lvl="1" indent="0">
              <a:buClr>
                <a:srgbClr val="D7263D"/>
              </a:buClr>
              <a:buNone/>
            </a:pPr>
            <a:r>
              <a:rPr lang="en-US" sz="3600" b="1">
                <a:solidFill>
                  <a:srgbClr val="0D6CB9"/>
                </a:solidFill>
                <a:latin typeface="Aptos" panose="020B0004020202020204" pitchFamily="34" charset="0"/>
              </a:rPr>
              <a:t>Why is this not automatically a Summer leaver?</a:t>
            </a:r>
          </a:p>
          <a:p>
            <a:pPr marL="457200" lvl="1" indent="0">
              <a:buClr>
                <a:srgbClr val="D7263D"/>
              </a:buClr>
              <a:buNone/>
            </a:pPr>
            <a:r>
              <a:rPr lang="en-US" sz="3600">
                <a:solidFill>
                  <a:srgbClr val="F16038"/>
                </a:solidFill>
                <a:latin typeface="Aptos" panose="020B0004020202020204" pitchFamily="34" charset="0"/>
              </a:rPr>
              <a:t>Need to know if Kelly returns during the school-start window.</a:t>
            </a:r>
          </a:p>
          <a:p>
            <a:pPr marL="457200" lvl="1" indent="0">
              <a:buClr>
                <a:srgbClr val="D7263D"/>
              </a:buClr>
              <a:buNone/>
            </a:pPr>
            <a:r>
              <a:rPr lang="en-US" sz="3600" b="1">
                <a:solidFill>
                  <a:srgbClr val="0D6CB9"/>
                </a:solidFill>
                <a:latin typeface="Aptos" panose="020B0004020202020204" pitchFamily="34" charset="0"/>
              </a:rPr>
              <a:t>When does the LEA know enough to report?</a:t>
            </a:r>
          </a:p>
          <a:p>
            <a:pPr marL="457200" lvl="1" indent="0">
              <a:buClr>
                <a:srgbClr val="D7263D"/>
              </a:buClr>
              <a:buNone/>
            </a:pPr>
            <a:r>
              <a:rPr lang="en-US" sz="3600">
                <a:solidFill>
                  <a:srgbClr val="F16038"/>
                </a:solidFill>
                <a:latin typeface="Aptos" panose="020B0004020202020204" pitchFamily="34" charset="0"/>
              </a:rPr>
              <a:t>After the close of the school-start window.</a:t>
            </a:r>
          </a:p>
          <a:p>
            <a:pPr marL="457200" lvl="1" indent="0">
              <a:buClr>
                <a:srgbClr val="D7263D"/>
              </a:buClr>
              <a:buNone/>
            </a:pPr>
            <a:endParaRPr lang="en-US" sz="3600">
              <a:solidFill>
                <a:srgbClr val="5F6A72"/>
              </a:solidFill>
              <a:latin typeface="Aptos" panose="020B0004020202020204" pitchFamily="34" charset="0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771AB56-4B19-53DE-B089-473C1BC82A04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69C126A4-BD19-47E2-8A0E-0DE1B9D8C925}" type="slidenum">
              <a:rPr lang="en-US" smtClean="0"/>
              <a:pPr/>
              <a:t>33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7166203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D267B3F-50D5-E5FE-7F68-239093B2E07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2">
            <a:extLst>
              <a:ext uri="{FF2B5EF4-FFF2-40B4-BE49-F238E27FC236}">
                <a16:creationId xmlns:a16="http://schemas.microsoft.com/office/drawing/2014/main" id="{780FC0E9-ED74-5921-91F0-81A933956DE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51805" y="157090"/>
            <a:ext cx="10856890" cy="751350"/>
          </a:xfrm>
        </p:spPr>
        <p:txBody>
          <a:bodyPr>
            <a:normAutofit/>
          </a:bodyPr>
          <a:lstStyle/>
          <a:p>
            <a:r>
              <a:rPr lang="en-US" sz="4000">
                <a:solidFill>
                  <a:srgbClr val="0D6CB9"/>
                </a:solidFill>
                <a:latin typeface="Aptos" panose="020B0004020202020204" pitchFamily="34" charset="0"/>
                <a:ea typeface="Segoe UI Symbol" panose="020B0502040204020203" pitchFamily="34" charset="0"/>
              </a:rPr>
              <a:t>TEXAS PUBLIC-TO-PUBLIC TRANSFER</a:t>
            </a:r>
            <a:endParaRPr lang="en-US" sz="4000" b="1">
              <a:solidFill>
                <a:srgbClr val="0D6CB9"/>
              </a:solidFill>
              <a:latin typeface="Aptos" panose="020B0004020202020204" pitchFamily="34" charset="0"/>
            </a:endParaRPr>
          </a:p>
        </p:txBody>
      </p:sp>
      <p:sp>
        <p:nvSpPr>
          <p:cNvPr id="2" name="Content Placeholder 3">
            <a:extLst>
              <a:ext uri="{FF2B5EF4-FFF2-40B4-BE49-F238E27FC236}">
                <a16:creationId xmlns:a16="http://schemas.microsoft.com/office/drawing/2014/main" id="{335927B1-6773-2F45-727E-13A14E471358}"/>
              </a:ext>
            </a:extLst>
          </p:cNvPr>
          <p:cNvSpPr txBox="1">
            <a:spLocks/>
          </p:cNvSpPr>
          <p:nvPr/>
        </p:nvSpPr>
        <p:spPr>
          <a:xfrm>
            <a:off x="458085" y="1636615"/>
            <a:ext cx="11275829" cy="2458868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Clr>
                <a:schemeClr val="bg2"/>
              </a:buClr>
              <a:buFont typeface="Wingdings" panose="05000000000000000000" pitchFamily="2" charset="2"/>
              <a:buChar char="§"/>
              <a:defRPr sz="28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Clr>
                <a:schemeClr val="bg2"/>
              </a:buClr>
              <a:buFont typeface="Wingdings" panose="05000000000000000000" pitchFamily="2" charset="2"/>
              <a:buChar char="§"/>
              <a:defRPr sz="24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Clr>
                <a:schemeClr val="bg2"/>
              </a:buClr>
              <a:buFont typeface="Wingdings" panose="05000000000000000000" pitchFamily="2" charset="2"/>
              <a:buChar char="§"/>
              <a:defRPr sz="20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Clr>
                <a:schemeClr val="bg2"/>
              </a:buClr>
              <a:buFont typeface="Wingdings" panose="05000000000000000000" pitchFamily="2" charset="2"/>
              <a:buChar char="§"/>
              <a:defRPr sz="18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Clr>
                <a:schemeClr val="bg2"/>
              </a:buClr>
              <a:buFont typeface="Wingdings" panose="05000000000000000000" pitchFamily="2" charset="2"/>
              <a:buChar char="§"/>
              <a:defRPr sz="18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Clr>
                <a:srgbClr val="D7263D"/>
              </a:buClr>
              <a:buNone/>
            </a:pPr>
            <a:r>
              <a:rPr lang="en-US" sz="3600">
                <a:solidFill>
                  <a:srgbClr val="F16038"/>
                </a:solidFill>
                <a:latin typeface="Aptos" panose="020B0004020202020204" pitchFamily="34" charset="0"/>
              </a:rPr>
              <a:t>Samuel “Screech” Powers:</a:t>
            </a:r>
          </a:p>
          <a:p>
            <a:pPr marL="457200" lvl="1" indent="0">
              <a:buClr>
                <a:srgbClr val="D7263D"/>
              </a:buClr>
              <a:buNone/>
            </a:pPr>
            <a:r>
              <a:rPr lang="en-US" sz="3600">
                <a:solidFill>
                  <a:srgbClr val="0D6CB9"/>
                </a:solidFill>
                <a:latin typeface="Aptos" panose="020B0004020202020204" pitchFamily="34" charset="0"/>
              </a:rPr>
              <a:t>Screech withdraws in May and enrolls and attends another Texas public school before the close of the school-start window.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B9ABFB32-7E53-DD96-D6CE-BE3A93DF84EC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69C126A4-BD19-47E2-8A0E-0DE1B9D8C925}" type="slidenum">
              <a:rPr lang="en-US" smtClean="0"/>
              <a:pPr/>
              <a:t>34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03233829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26EEAC9-492B-970D-3A35-4EF36084292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2">
            <a:extLst>
              <a:ext uri="{FF2B5EF4-FFF2-40B4-BE49-F238E27FC236}">
                <a16:creationId xmlns:a16="http://schemas.microsoft.com/office/drawing/2014/main" id="{5E8A4811-7F79-AD22-D680-DDD2925E867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51805" y="157090"/>
            <a:ext cx="10856890" cy="751350"/>
          </a:xfrm>
        </p:spPr>
        <p:txBody>
          <a:bodyPr>
            <a:normAutofit/>
          </a:bodyPr>
          <a:lstStyle/>
          <a:p>
            <a:r>
              <a:rPr lang="en-US" sz="4000">
                <a:solidFill>
                  <a:srgbClr val="0D6CB9"/>
                </a:solidFill>
                <a:latin typeface="Aptos" panose="020B0004020202020204" pitchFamily="34" charset="0"/>
                <a:ea typeface="Segoe UI Symbol" panose="020B0502040204020203" pitchFamily="34" charset="0"/>
              </a:rPr>
              <a:t>TEXAS PUBLIC-TO-PUBLIC TRANSFER </a:t>
            </a:r>
            <a:r>
              <a:rPr lang="en-US" sz="4000">
                <a:solidFill>
                  <a:schemeClr val="bg1"/>
                </a:solidFill>
                <a:latin typeface="Aptos" panose="020B0004020202020204" pitchFamily="34" charset="0"/>
                <a:ea typeface="Segoe UI Symbol" panose="020B0502040204020203" pitchFamily="34" charset="0"/>
              </a:rPr>
              <a:t>1</a:t>
            </a:r>
            <a:endParaRPr lang="en-US" sz="4000" b="1">
              <a:solidFill>
                <a:srgbClr val="0D6CB9"/>
              </a:solidFill>
              <a:latin typeface="Aptos" panose="020B0004020202020204" pitchFamily="34" charset="0"/>
            </a:endParaRPr>
          </a:p>
        </p:txBody>
      </p:sp>
      <p:sp>
        <p:nvSpPr>
          <p:cNvPr id="2" name="Content Placeholder 3">
            <a:extLst>
              <a:ext uri="{FF2B5EF4-FFF2-40B4-BE49-F238E27FC236}">
                <a16:creationId xmlns:a16="http://schemas.microsoft.com/office/drawing/2014/main" id="{18A372BF-6724-18BB-9838-E9E00B5BDE12}"/>
              </a:ext>
            </a:extLst>
          </p:cNvPr>
          <p:cNvSpPr txBox="1">
            <a:spLocks/>
          </p:cNvSpPr>
          <p:nvPr/>
        </p:nvSpPr>
        <p:spPr>
          <a:xfrm>
            <a:off x="458085" y="1500586"/>
            <a:ext cx="11275829" cy="4437227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Clr>
                <a:schemeClr val="bg2"/>
              </a:buClr>
              <a:buFont typeface="Wingdings" panose="05000000000000000000" pitchFamily="2" charset="2"/>
              <a:buChar char="§"/>
              <a:defRPr sz="28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Clr>
                <a:schemeClr val="bg2"/>
              </a:buClr>
              <a:buFont typeface="Wingdings" panose="05000000000000000000" pitchFamily="2" charset="2"/>
              <a:buChar char="§"/>
              <a:defRPr sz="24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Clr>
                <a:schemeClr val="bg2"/>
              </a:buClr>
              <a:buFont typeface="Wingdings" panose="05000000000000000000" pitchFamily="2" charset="2"/>
              <a:buChar char="§"/>
              <a:defRPr sz="20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Clr>
                <a:schemeClr val="bg2"/>
              </a:buClr>
              <a:buFont typeface="Wingdings" panose="05000000000000000000" pitchFamily="2" charset="2"/>
              <a:buChar char="§"/>
              <a:defRPr sz="18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Clr>
                <a:schemeClr val="bg2"/>
              </a:buClr>
              <a:buFont typeface="Wingdings" panose="05000000000000000000" pitchFamily="2" charset="2"/>
              <a:buChar char="§"/>
              <a:defRPr sz="18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Clr>
                <a:srgbClr val="D7263D"/>
              </a:buClr>
              <a:buNone/>
            </a:pPr>
            <a:r>
              <a:rPr lang="en-US" sz="3600">
                <a:solidFill>
                  <a:srgbClr val="F16038"/>
                </a:solidFill>
                <a:latin typeface="Aptos" panose="020B0004020202020204" pitchFamily="34" charset="0"/>
              </a:rPr>
              <a:t>Discussion:</a:t>
            </a:r>
          </a:p>
          <a:p>
            <a:pPr marL="457200" lvl="1" indent="0">
              <a:buClr>
                <a:srgbClr val="D7263D"/>
              </a:buClr>
              <a:buNone/>
            </a:pPr>
            <a:r>
              <a:rPr lang="en-US" sz="3600" b="1">
                <a:solidFill>
                  <a:srgbClr val="0D6CB9"/>
                </a:solidFill>
                <a:latin typeface="Aptos" panose="020B0004020202020204" pitchFamily="34" charset="0"/>
              </a:rPr>
              <a:t>Should the Screech be reported as a leaver?</a:t>
            </a:r>
          </a:p>
          <a:p>
            <a:pPr marL="457200" lvl="1" indent="0">
              <a:buClr>
                <a:srgbClr val="D7263D"/>
              </a:buClr>
              <a:buNone/>
            </a:pPr>
            <a:r>
              <a:rPr lang="en-US" sz="3600">
                <a:solidFill>
                  <a:srgbClr val="F16038"/>
                </a:solidFill>
                <a:latin typeface="Aptos" panose="020B0004020202020204" pitchFamily="34" charset="0"/>
              </a:rPr>
              <a:t>Screech is a mover, not a leaver.</a:t>
            </a:r>
          </a:p>
          <a:p>
            <a:pPr marL="457200" lvl="1" indent="0">
              <a:buClr>
                <a:srgbClr val="D7263D"/>
              </a:buClr>
              <a:buNone/>
            </a:pPr>
            <a:r>
              <a:rPr lang="en-US" sz="3600" b="1">
                <a:solidFill>
                  <a:srgbClr val="0D6CB9"/>
                </a:solidFill>
                <a:latin typeface="Aptos" panose="020B0004020202020204" pitchFamily="34" charset="0"/>
              </a:rPr>
              <a:t>Does this change if Screech does not enroll and attend another Texas public school until after the close of the school-start window?</a:t>
            </a:r>
          </a:p>
          <a:p>
            <a:pPr marL="457200" lvl="1" indent="0">
              <a:buClr>
                <a:srgbClr val="D7263D"/>
              </a:buClr>
              <a:buNone/>
            </a:pPr>
            <a:r>
              <a:rPr lang="en-US" sz="3600">
                <a:solidFill>
                  <a:srgbClr val="F16038"/>
                </a:solidFill>
                <a:latin typeface="Aptos" panose="020B0004020202020204" pitchFamily="34" charset="0"/>
              </a:rPr>
              <a:t>Yes, if Screech does not enroll and attend the student is a leaver.</a:t>
            </a:r>
          </a:p>
          <a:p>
            <a:pPr marL="457200" lvl="1" indent="0">
              <a:buClr>
                <a:srgbClr val="D7263D"/>
              </a:buClr>
              <a:buNone/>
            </a:pPr>
            <a:endParaRPr lang="en-US" sz="3600">
              <a:solidFill>
                <a:srgbClr val="5F6A72"/>
              </a:solidFill>
              <a:latin typeface="Aptos" panose="020B0004020202020204" pitchFamily="34" charset="0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BC2F8F63-C9DB-52A6-062C-7FB982E8A154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69C126A4-BD19-47E2-8A0E-0DE1B9D8C925}" type="slidenum">
              <a:rPr lang="en-US" smtClean="0"/>
              <a:pPr/>
              <a:t>35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245115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89D62A7-9A99-9E92-477D-F99AE54EFB2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2">
            <a:extLst>
              <a:ext uri="{FF2B5EF4-FFF2-40B4-BE49-F238E27FC236}">
                <a16:creationId xmlns:a16="http://schemas.microsoft.com/office/drawing/2014/main" id="{E9A38DF0-50A2-F407-5567-134D57611A3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51805" y="145515"/>
            <a:ext cx="10856890" cy="751350"/>
          </a:xfrm>
        </p:spPr>
        <p:txBody>
          <a:bodyPr>
            <a:normAutofit/>
          </a:bodyPr>
          <a:lstStyle/>
          <a:p>
            <a:r>
              <a:rPr lang="en-US" sz="4000">
                <a:solidFill>
                  <a:srgbClr val="0D6CB9"/>
                </a:solidFill>
                <a:latin typeface="Aptos" panose="020B0004020202020204" pitchFamily="34" charset="0"/>
                <a:ea typeface="Segoe UI Symbol" panose="020B0502040204020203" pitchFamily="34" charset="0"/>
              </a:rPr>
              <a:t>SCHOOL-YEAR GRADUATE</a:t>
            </a:r>
            <a:endParaRPr lang="en-US" sz="4000" b="1">
              <a:solidFill>
                <a:srgbClr val="0D6CB9"/>
              </a:solidFill>
              <a:latin typeface="Aptos" panose="020B0004020202020204" pitchFamily="34" charset="0"/>
            </a:endParaRPr>
          </a:p>
        </p:txBody>
      </p:sp>
      <p:sp>
        <p:nvSpPr>
          <p:cNvPr id="2" name="Content Placeholder 3">
            <a:extLst>
              <a:ext uri="{FF2B5EF4-FFF2-40B4-BE49-F238E27FC236}">
                <a16:creationId xmlns:a16="http://schemas.microsoft.com/office/drawing/2014/main" id="{87C91B04-6B94-6208-7B1A-CA3DDFD0101D}"/>
              </a:ext>
            </a:extLst>
          </p:cNvPr>
          <p:cNvSpPr txBox="1">
            <a:spLocks/>
          </p:cNvSpPr>
          <p:nvPr/>
        </p:nvSpPr>
        <p:spPr>
          <a:xfrm>
            <a:off x="458085" y="1636614"/>
            <a:ext cx="10138197" cy="2008107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Clr>
                <a:schemeClr val="bg2"/>
              </a:buClr>
              <a:buFont typeface="Wingdings" panose="05000000000000000000" pitchFamily="2" charset="2"/>
              <a:buChar char="§"/>
              <a:defRPr sz="28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Clr>
                <a:schemeClr val="bg2"/>
              </a:buClr>
              <a:buFont typeface="Wingdings" panose="05000000000000000000" pitchFamily="2" charset="2"/>
              <a:buChar char="§"/>
              <a:defRPr sz="24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Clr>
                <a:schemeClr val="bg2"/>
              </a:buClr>
              <a:buFont typeface="Wingdings" panose="05000000000000000000" pitchFamily="2" charset="2"/>
              <a:buChar char="§"/>
              <a:defRPr sz="20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Clr>
                <a:schemeClr val="bg2"/>
              </a:buClr>
              <a:buFont typeface="Wingdings" panose="05000000000000000000" pitchFamily="2" charset="2"/>
              <a:buChar char="§"/>
              <a:defRPr sz="18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Clr>
                <a:schemeClr val="bg2"/>
              </a:buClr>
              <a:buFont typeface="Wingdings" panose="05000000000000000000" pitchFamily="2" charset="2"/>
              <a:buChar char="§"/>
              <a:defRPr sz="18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Clr>
                <a:srgbClr val="D7263D"/>
              </a:buClr>
              <a:buNone/>
            </a:pPr>
            <a:r>
              <a:rPr lang="en-US" sz="3600">
                <a:solidFill>
                  <a:srgbClr val="F16038"/>
                </a:solidFill>
                <a:latin typeface="Aptos" panose="020B0004020202020204" pitchFamily="34" charset="0"/>
              </a:rPr>
              <a:t>Lisa Turtle:</a:t>
            </a:r>
          </a:p>
          <a:p>
            <a:pPr marL="457200" lvl="1" indent="0">
              <a:buClr>
                <a:srgbClr val="D7263D"/>
              </a:buClr>
              <a:buNone/>
            </a:pPr>
            <a:r>
              <a:rPr lang="en-US" sz="3600">
                <a:solidFill>
                  <a:srgbClr val="0D6CB9"/>
                </a:solidFill>
                <a:latin typeface="Aptos" panose="020B0004020202020204" pitchFamily="34" charset="0"/>
              </a:rPr>
              <a:t>Lisa completes graduation requirements on April 21, 2026.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20DA50D-1194-7E25-2F55-44DD15F90A66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69C126A4-BD19-47E2-8A0E-0DE1B9D8C925}" type="slidenum">
              <a:rPr lang="en-US" smtClean="0"/>
              <a:pPr/>
              <a:t>36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53014827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4106E5F-3BB6-367C-87AF-C5F1445B216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2">
            <a:extLst>
              <a:ext uri="{FF2B5EF4-FFF2-40B4-BE49-F238E27FC236}">
                <a16:creationId xmlns:a16="http://schemas.microsoft.com/office/drawing/2014/main" id="{A7596C51-7FA6-2755-2674-A028426595F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63380" y="157090"/>
            <a:ext cx="10856890" cy="751350"/>
          </a:xfrm>
        </p:spPr>
        <p:txBody>
          <a:bodyPr>
            <a:normAutofit/>
          </a:bodyPr>
          <a:lstStyle/>
          <a:p>
            <a:r>
              <a:rPr lang="en-US" sz="4000">
                <a:solidFill>
                  <a:srgbClr val="0D6CB9"/>
                </a:solidFill>
                <a:latin typeface="Aptos" panose="020B0004020202020204" pitchFamily="34" charset="0"/>
                <a:ea typeface="Segoe UI Symbol" panose="020B0502040204020203" pitchFamily="34" charset="0"/>
              </a:rPr>
              <a:t>SCHOOL-YEAR GRADUATE </a:t>
            </a:r>
            <a:r>
              <a:rPr lang="en-US" sz="4000">
                <a:solidFill>
                  <a:schemeClr val="bg1"/>
                </a:solidFill>
                <a:latin typeface="Aptos" panose="020B0004020202020204" pitchFamily="34" charset="0"/>
                <a:ea typeface="Segoe UI Symbol" panose="020B0502040204020203" pitchFamily="34" charset="0"/>
              </a:rPr>
              <a:t>1</a:t>
            </a:r>
            <a:endParaRPr lang="en-US" sz="4000" b="1">
              <a:solidFill>
                <a:srgbClr val="0D6CB9"/>
              </a:solidFill>
              <a:latin typeface="Aptos" panose="020B0004020202020204" pitchFamily="34" charset="0"/>
            </a:endParaRPr>
          </a:p>
        </p:txBody>
      </p:sp>
      <p:sp>
        <p:nvSpPr>
          <p:cNvPr id="2" name="Content Placeholder 3">
            <a:extLst>
              <a:ext uri="{FF2B5EF4-FFF2-40B4-BE49-F238E27FC236}">
                <a16:creationId xmlns:a16="http://schemas.microsoft.com/office/drawing/2014/main" id="{054A055D-F95C-2FDC-5B11-5AD08450D06D}"/>
              </a:ext>
            </a:extLst>
          </p:cNvPr>
          <p:cNvSpPr txBox="1">
            <a:spLocks/>
          </p:cNvSpPr>
          <p:nvPr/>
        </p:nvSpPr>
        <p:spPr>
          <a:xfrm>
            <a:off x="458085" y="1500586"/>
            <a:ext cx="11275829" cy="3856827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Clr>
                <a:schemeClr val="bg2"/>
              </a:buClr>
              <a:buFont typeface="Wingdings" panose="05000000000000000000" pitchFamily="2" charset="2"/>
              <a:buChar char="§"/>
              <a:defRPr sz="28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Clr>
                <a:schemeClr val="bg2"/>
              </a:buClr>
              <a:buFont typeface="Wingdings" panose="05000000000000000000" pitchFamily="2" charset="2"/>
              <a:buChar char="§"/>
              <a:defRPr sz="24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Clr>
                <a:schemeClr val="bg2"/>
              </a:buClr>
              <a:buFont typeface="Wingdings" panose="05000000000000000000" pitchFamily="2" charset="2"/>
              <a:buChar char="§"/>
              <a:defRPr sz="20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Clr>
                <a:schemeClr val="bg2"/>
              </a:buClr>
              <a:buFont typeface="Wingdings" panose="05000000000000000000" pitchFamily="2" charset="2"/>
              <a:buChar char="§"/>
              <a:defRPr sz="18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Clr>
                <a:schemeClr val="bg2"/>
              </a:buClr>
              <a:buFont typeface="Wingdings" panose="05000000000000000000" pitchFamily="2" charset="2"/>
              <a:buChar char="§"/>
              <a:defRPr sz="18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Clr>
                <a:srgbClr val="D7263D"/>
              </a:buClr>
              <a:buNone/>
            </a:pPr>
            <a:r>
              <a:rPr lang="en-US" sz="3600">
                <a:solidFill>
                  <a:srgbClr val="F16038"/>
                </a:solidFill>
                <a:latin typeface="Aptos" panose="020B0004020202020204" pitchFamily="34" charset="0"/>
              </a:rPr>
              <a:t>Discussion:</a:t>
            </a:r>
          </a:p>
          <a:p>
            <a:pPr marL="457200" lvl="1" indent="0">
              <a:buClr>
                <a:srgbClr val="D7263D"/>
              </a:buClr>
              <a:buNone/>
            </a:pPr>
            <a:r>
              <a:rPr lang="en-US" sz="3600" b="1">
                <a:solidFill>
                  <a:srgbClr val="0D6CB9"/>
                </a:solidFill>
                <a:latin typeface="Aptos" panose="020B0004020202020204" pitchFamily="34" charset="0"/>
              </a:rPr>
              <a:t>Is Lisa reported as a graduate in the PEIMS Summer or Extended Year Submission?</a:t>
            </a:r>
          </a:p>
          <a:p>
            <a:pPr marL="457200" lvl="1" indent="0">
              <a:buClr>
                <a:srgbClr val="D7263D"/>
              </a:buClr>
              <a:buNone/>
            </a:pPr>
            <a:r>
              <a:rPr lang="en-US" sz="3600">
                <a:solidFill>
                  <a:srgbClr val="F16038"/>
                </a:solidFill>
                <a:latin typeface="Aptos" panose="020B0004020202020204" pitchFamily="34" charset="0"/>
              </a:rPr>
              <a:t>Lisa is reported a graduate in the PEIMS Summer Submission and TEA will continue to promote the graduation information in the PEIMS Summer Resubmission and PEIMS Extended Year Submission and Resubmission.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880FDE75-88A9-18EA-C5EF-B37608817552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69C126A4-BD19-47E2-8A0E-0DE1B9D8C925}" type="slidenum">
              <a:rPr lang="en-US" smtClean="0"/>
              <a:pPr/>
              <a:t>37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6862244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E41EFC8-20CA-7A91-DE89-C9FD8A56E7D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2">
            <a:extLst>
              <a:ext uri="{FF2B5EF4-FFF2-40B4-BE49-F238E27FC236}">
                <a16:creationId xmlns:a16="http://schemas.microsoft.com/office/drawing/2014/main" id="{FA6F9E81-0ECA-D39E-D470-7FA8693A073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51805" y="157090"/>
            <a:ext cx="10856890" cy="751350"/>
          </a:xfrm>
        </p:spPr>
        <p:txBody>
          <a:bodyPr>
            <a:normAutofit/>
          </a:bodyPr>
          <a:lstStyle/>
          <a:p>
            <a:r>
              <a:rPr lang="en-US" sz="4000">
                <a:solidFill>
                  <a:srgbClr val="0D6CB9"/>
                </a:solidFill>
                <a:latin typeface="Aptos" panose="020B0004020202020204" pitchFamily="34" charset="0"/>
                <a:ea typeface="Segoe UI Symbol" panose="020B0502040204020203" pitchFamily="34" charset="0"/>
              </a:rPr>
              <a:t>TENATIVE MOVER WHO NEVER ATTENDS</a:t>
            </a:r>
            <a:endParaRPr lang="en-US" sz="4000" b="1">
              <a:solidFill>
                <a:srgbClr val="0D6CB9"/>
              </a:solidFill>
              <a:latin typeface="Aptos" panose="020B0004020202020204" pitchFamily="34" charset="0"/>
            </a:endParaRPr>
          </a:p>
        </p:txBody>
      </p:sp>
      <p:sp>
        <p:nvSpPr>
          <p:cNvPr id="2" name="Content Placeholder 3">
            <a:extLst>
              <a:ext uri="{FF2B5EF4-FFF2-40B4-BE49-F238E27FC236}">
                <a16:creationId xmlns:a16="http://schemas.microsoft.com/office/drawing/2014/main" id="{EE1E5DBD-534D-911B-7DE8-FAC89664DFED}"/>
              </a:ext>
            </a:extLst>
          </p:cNvPr>
          <p:cNvSpPr txBox="1">
            <a:spLocks/>
          </p:cNvSpPr>
          <p:nvPr/>
        </p:nvSpPr>
        <p:spPr>
          <a:xfrm>
            <a:off x="458085" y="1593468"/>
            <a:ext cx="11275829" cy="2952774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Clr>
                <a:schemeClr val="bg2"/>
              </a:buClr>
              <a:buFont typeface="Wingdings" panose="05000000000000000000" pitchFamily="2" charset="2"/>
              <a:buChar char="§"/>
              <a:defRPr sz="28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Clr>
                <a:schemeClr val="bg2"/>
              </a:buClr>
              <a:buFont typeface="Wingdings" panose="05000000000000000000" pitchFamily="2" charset="2"/>
              <a:buChar char="§"/>
              <a:defRPr sz="24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Clr>
                <a:schemeClr val="bg2"/>
              </a:buClr>
              <a:buFont typeface="Wingdings" panose="05000000000000000000" pitchFamily="2" charset="2"/>
              <a:buChar char="§"/>
              <a:defRPr sz="20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Clr>
                <a:schemeClr val="bg2"/>
              </a:buClr>
              <a:buFont typeface="Wingdings" panose="05000000000000000000" pitchFamily="2" charset="2"/>
              <a:buChar char="§"/>
              <a:defRPr sz="18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Clr>
                <a:schemeClr val="bg2"/>
              </a:buClr>
              <a:buFont typeface="Wingdings" panose="05000000000000000000" pitchFamily="2" charset="2"/>
              <a:buChar char="§"/>
              <a:defRPr sz="18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Clr>
                <a:srgbClr val="D7263D"/>
              </a:buClr>
              <a:buNone/>
            </a:pPr>
            <a:r>
              <a:rPr lang="en-US" sz="3600">
                <a:solidFill>
                  <a:srgbClr val="F16038"/>
                </a:solidFill>
                <a:latin typeface="Aptos" panose="020B0004020202020204" pitchFamily="34" charset="0"/>
              </a:rPr>
              <a:t>Jessie Spano:</a:t>
            </a:r>
          </a:p>
          <a:p>
            <a:pPr marL="457200" lvl="1" indent="0">
              <a:buClr>
                <a:srgbClr val="D7263D"/>
              </a:buClr>
              <a:buNone/>
            </a:pPr>
            <a:r>
              <a:rPr lang="en-US" sz="3600">
                <a:solidFill>
                  <a:srgbClr val="0D6CB9"/>
                </a:solidFill>
                <a:latin typeface="Aptos" panose="020B0004020202020204" pitchFamily="34" charset="0"/>
              </a:rPr>
              <a:t>Jessie ends the school year at Bayside High School, and a records request is received from Valley High. Jessie never attends Valley High during the school-start window.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C4B62F45-FD5F-A7AA-982A-426C2A49B91C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69C126A4-BD19-47E2-8A0E-0DE1B9D8C925}" type="slidenum">
              <a:rPr lang="en-US" smtClean="0"/>
              <a:pPr/>
              <a:t>38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43533528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D62A2F2-D19A-1678-E7CA-F435BA19834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2">
            <a:extLst>
              <a:ext uri="{FF2B5EF4-FFF2-40B4-BE49-F238E27FC236}">
                <a16:creationId xmlns:a16="http://schemas.microsoft.com/office/drawing/2014/main" id="{D1A83466-331A-A903-7052-8C5E985B86C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63380" y="157090"/>
            <a:ext cx="10856890" cy="751350"/>
          </a:xfrm>
        </p:spPr>
        <p:txBody>
          <a:bodyPr>
            <a:normAutofit/>
          </a:bodyPr>
          <a:lstStyle/>
          <a:p>
            <a:r>
              <a:rPr lang="en-US" sz="4000">
                <a:solidFill>
                  <a:srgbClr val="0D6CB9"/>
                </a:solidFill>
                <a:latin typeface="Aptos" panose="020B0004020202020204" pitchFamily="34" charset="0"/>
                <a:ea typeface="Segoe UI Symbol" panose="020B0502040204020203" pitchFamily="34" charset="0"/>
              </a:rPr>
              <a:t>TENATIVE MOVER WHO NEVER ATTENDS </a:t>
            </a:r>
            <a:r>
              <a:rPr lang="en-US" sz="4000">
                <a:solidFill>
                  <a:schemeClr val="bg1"/>
                </a:solidFill>
                <a:latin typeface="Aptos" panose="020B0004020202020204" pitchFamily="34" charset="0"/>
                <a:ea typeface="Segoe UI Symbol" panose="020B0502040204020203" pitchFamily="34" charset="0"/>
              </a:rPr>
              <a:t>1</a:t>
            </a:r>
            <a:endParaRPr lang="en-US" sz="4000" b="1">
              <a:solidFill>
                <a:srgbClr val="0D6CB9"/>
              </a:solidFill>
              <a:latin typeface="Aptos" panose="020B0004020202020204" pitchFamily="34" charset="0"/>
            </a:endParaRPr>
          </a:p>
        </p:txBody>
      </p:sp>
      <p:sp>
        <p:nvSpPr>
          <p:cNvPr id="2" name="Content Placeholder 3">
            <a:extLst>
              <a:ext uri="{FF2B5EF4-FFF2-40B4-BE49-F238E27FC236}">
                <a16:creationId xmlns:a16="http://schemas.microsoft.com/office/drawing/2014/main" id="{9D5DFD8B-CBA4-F60B-ADD9-0677E6F74BE9}"/>
              </a:ext>
            </a:extLst>
          </p:cNvPr>
          <p:cNvSpPr txBox="1">
            <a:spLocks/>
          </p:cNvSpPr>
          <p:nvPr/>
        </p:nvSpPr>
        <p:spPr>
          <a:xfrm>
            <a:off x="458085" y="1141380"/>
            <a:ext cx="11275829" cy="4987636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Clr>
                <a:schemeClr val="bg2"/>
              </a:buClr>
              <a:buFont typeface="Wingdings" panose="05000000000000000000" pitchFamily="2" charset="2"/>
              <a:buChar char="§"/>
              <a:defRPr sz="28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Clr>
                <a:schemeClr val="bg2"/>
              </a:buClr>
              <a:buFont typeface="Wingdings" panose="05000000000000000000" pitchFamily="2" charset="2"/>
              <a:buChar char="§"/>
              <a:defRPr sz="24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Clr>
                <a:schemeClr val="bg2"/>
              </a:buClr>
              <a:buFont typeface="Wingdings" panose="05000000000000000000" pitchFamily="2" charset="2"/>
              <a:buChar char="§"/>
              <a:defRPr sz="20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Clr>
                <a:schemeClr val="bg2"/>
              </a:buClr>
              <a:buFont typeface="Wingdings" panose="05000000000000000000" pitchFamily="2" charset="2"/>
              <a:buChar char="§"/>
              <a:defRPr sz="18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Clr>
                <a:schemeClr val="bg2"/>
              </a:buClr>
              <a:buFont typeface="Wingdings" panose="05000000000000000000" pitchFamily="2" charset="2"/>
              <a:buChar char="§"/>
              <a:defRPr sz="18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Clr>
                <a:srgbClr val="D7263D"/>
              </a:buClr>
              <a:buNone/>
            </a:pPr>
            <a:r>
              <a:rPr lang="en-US" sz="3200">
                <a:solidFill>
                  <a:srgbClr val="F16038"/>
                </a:solidFill>
                <a:latin typeface="Aptos" panose="020B0004020202020204" pitchFamily="34" charset="0"/>
              </a:rPr>
              <a:t>Discussion:</a:t>
            </a:r>
          </a:p>
          <a:p>
            <a:pPr marL="457200" lvl="1" indent="0">
              <a:buClr>
                <a:srgbClr val="D7263D"/>
              </a:buClr>
              <a:buNone/>
            </a:pPr>
            <a:r>
              <a:rPr lang="en-US" sz="3200" b="1">
                <a:solidFill>
                  <a:srgbClr val="0D6CB9"/>
                </a:solidFill>
                <a:latin typeface="Aptos" panose="020B0004020202020204" pitchFamily="34" charset="0"/>
              </a:rPr>
              <a:t>How should this be handled initially?</a:t>
            </a:r>
          </a:p>
          <a:p>
            <a:pPr marL="457200" lvl="1" indent="0">
              <a:buClr>
                <a:srgbClr val="D7263D"/>
              </a:buClr>
              <a:buNone/>
            </a:pPr>
            <a:r>
              <a:rPr lang="en-US" sz="3200">
                <a:solidFill>
                  <a:srgbClr val="F16038"/>
                </a:solidFill>
                <a:latin typeface="Aptos" panose="020B0004020202020204" pitchFamily="34" charset="0"/>
              </a:rPr>
              <a:t>Jessie is initially a mover and will not be promoted as a leaver.</a:t>
            </a:r>
          </a:p>
          <a:p>
            <a:pPr marL="457200" lvl="1" indent="0">
              <a:buClr>
                <a:srgbClr val="D7263D"/>
              </a:buClr>
              <a:buNone/>
            </a:pPr>
            <a:r>
              <a:rPr lang="en-US" sz="3200" b="1">
                <a:solidFill>
                  <a:srgbClr val="0D6CB9"/>
                </a:solidFill>
                <a:latin typeface="Aptos" panose="020B0004020202020204" pitchFamily="34" charset="0"/>
              </a:rPr>
              <a:t>What should be done when the LEA determines Jessie never attends Valley High?</a:t>
            </a:r>
          </a:p>
          <a:p>
            <a:pPr marL="457200" lvl="1" indent="0">
              <a:buClr>
                <a:srgbClr val="D7263D"/>
              </a:buClr>
              <a:buNone/>
            </a:pPr>
            <a:r>
              <a:rPr lang="en-US" sz="3200">
                <a:solidFill>
                  <a:srgbClr val="F16038"/>
                </a:solidFill>
                <a:latin typeface="Aptos" panose="020B0004020202020204" pitchFamily="34" charset="0"/>
              </a:rPr>
              <a:t>BHS should attempt to determine Jessie’s new educational setting and if none can be determined, Jessie is reported with an ExitWithdrawType 98 in the PEIMS Extended Year Submission.</a:t>
            </a:r>
          </a:p>
          <a:p>
            <a:pPr marL="457200" lvl="1" indent="0">
              <a:buClr>
                <a:srgbClr val="D7263D"/>
              </a:buClr>
              <a:buNone/>
            </a:pPr>
            <a:endParaRPr lang="en-US" sz="3200">
              <a:solidFill>
                <a:srgbClr val="5F6A72"/>
              </a:solidFill>
              <a:latin typeface="Aptos" panose="020B0004020202020204" pitchFamily="34" charset="0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D098C19-4666-E7BC-E1C7-89C5CC27C230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69C126A4-BD19-47E2-8A0E-0DE1B9D8C925}" type="slidenum">
              <a:rPr lang="en-US" smtClean="0"/>
              <a:pPr/>
              <a:t>39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2828999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0352F84-36F0-DECE-28DC-C77729916FE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2">
            <a:extLst>
              <a:ext uri="{FF2B5EF4-FFF2-40B4-BE49-F238E27FC236}">
                <a16:creationId xmlns:a16="http://schemas.microsoft.com/office/drawing/2014/main" id="{086E2429-4EBE-725C-D4D3-26BB1C16831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74957" y="133944"/>
            <a:ext cx="10856890" cy="751350"/>
          </a:xfrm>
        </p:spPr>
        <p:txBody>
          <a:bodyPr>
            <a:normAutofit/>
          </a:bodyPr>
          <a:lstStyle/>
          <a:p>
            <a:r>
              <a:rPr lang="en-US" sz="4000">
                <a:solidFill>
                  <a:srgbClr val="0D6CB9"/>
                </a:solidFill>
                <a:latin typeface="Aptos" panose="020B0004020202020204" pitchFamily="34" charset="0"/>
                <a:ea typeface="Segoe UI Symbol" panose="020B0502040204020203" pitchFamily="34" charset="0"/>
              </a:rPr>
              <a:t>SUMMER GRADUATE</a:t>
            </a:r>
            <a:endParaRPr lang="en-US" sz="4000" b="1">
              <a:solidFill>
                <a:srgbClr val="0D6CB9"/>
              </a:solidFill>
              <a:latin typeface="Aptos" panose="020B0004020202020204" pitchFamily="34" charset="0"/>
            </a:endParaRPr>
          </a:p>
        </p:txBody>
      </p:sp>
      <p:sp>
        <p:nvSpPr>
          <p:cNvPr id="2" name="Content Placeholder 3">
            <a:extLst>
              <a:ext uri="{FF2B5EF4-FFF2-40B4-BE49-F238E27FC236}">
                <a16:creationId xmlns:a16="http://schemas.microsoft.com/office/drawing/2014/main" id="{27D60822-28D1-162C-1864-8C5849BAF02C}"/>
              </a:ext>
            </a:extLst>
          </p:cNvPr>
          <p:cNvSpPr txBox="1">
            <a:spLocks/>
          </p:cNvSpPr>
          <p:nvPr/>
        </p:nvSpPr>
        <p:spPr>
          <a:xfrm>
            <a:off x="458086" y="1636614"/>
            <a:ext cx="10010450" cy="3856827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Clr>
                <a:schemeClr val="bg2"/>
              </a:buClr>
              <a:buFont typeface="Wingdings" panose="05000000000000000000" pitchFamily="2" charset="2"/>
              <a:buChar char="§"/>
              <a:defRPr sz="28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Clr>
                <a:schemeClr val="bg2"/>
              </a:buClr>
              <a:buFont typeface="Wingdings" panose="05000000000000000000" pitchFamily="2" charset="2"/>
              <a:buChar char="§"/>
              <a:defRPr sz="24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Clr>
                <a:schemeClr val="bg2"/>
              </a:buClr>
              <a:buFont typeface="Wingdings" panose="05000000000000000000" pitchFamily="2" charset="2"/>
              <a:buChar char="§"/>
              <a:defRPr sz="20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Clr>
                <a:schemeClr val="bg2"/>
              </a:buClr>
              <a:buFont typeface="Wingdings" panose="05000000000000000000" pitchFamily="2" charset="2"/>
              <a:buChar char="§"/>
              <a:defRPr sz="18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Clr>
                <a:schemeClr val="bg2"/>
              </a:buClr>
              <a:buFont typeface="Wingdings" panose="05000000000000000000" pitchFamily="2" charset="2"/>
              <a:buChar char="§"/>
              <a:defRPr sz="18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Clr>
                <a:srgbClr val="D7263D"/>
              </a:buClr>
              <a:buNone/>
            </a:pPr>
            <a:r>
              <a:rPr lang="en-US" sz="3600">
                <a:solidFill>
                  <a:srgbClr val="F16038"/>
                </a:solidFill>
                <a:latin typeface="Aptos" panose="020B0004020202020204" pitchFamily="34" charset="0"/>
              </a:rPr>
              <a:t>A.C. Slater:</a:t>
            </a:r>
          </a:p>
          <a:p>
            <a:pPr marL="457200" lvl="1" indent="0">
              <a:buClr>
                <a:srgbClr val="D7263D"/>
              </a:buClr>
              <a:buNone/>
            </a:pPr>
            <a:r>
              <a:rPr lang="en-US" sz="3600">
                <a:solidFill>
                  <a:srgbClr val="0D6CB9"/>
                </a:solidFill>
                <a:latin typeface="Aptos" panose="020B0004020202020204" pitchFamily="34" charset="0"/>
              </a:rPr>
              <a:t>A.C. completes graduation requirements on July 15, 2026.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5439352-261B-53A7-C97E-7ACC41165904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69C126A4-BD19-47E2-8A0E-0DE1B9D8C925}" type="slidenum">
              <a:rPr lang="en-US" smtClean="0"/>
              <a:pPr/>
              <a:t>40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78350735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71C84C2-5382-1BE1-7B10-87D1D1725E0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2">
            <a:extLst>
              <a:ext uri="{FF2B5EF4-FFF2-40B4-BE49-F238E27FC236}">
                <a16:creationId xmlns:a16="http://schemas.microsoft.com/office/drawing/2014/main" id="{57825997-43DB-8CBC-0720-AC8782FBE19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63380" y="145515"/>
            <a:ext cx="10856890" cy="751350"/>
          </a:xfrm>
        </p:spPr>
        <p:txBody>
          <a:bodyPr>
            <a:normAutofit/>
          </a:bodyPr>
          <a:lstStyle/>
          <a:p>
            <a:r>
              <a:rPr lang="en-US" sz="4000">
                <a:solidFill>
                  <a:srgbClr val="0D6CB9"/>
                </a:solidFill>
                <a:latin typeface="Aptos" panose="020B0004020202020204" pitchFamily="34" charset="0"/>
                <a:ea typeface="Segoe UI Symbol" panose="020B0502040204020203" pitchFamily="34" charset="0"/>
              </a:rPr>
              <a:t>SUMMER GRADUATE </a:t>
            </a:r>
            <a:r>
              <a:rPr lang="en-US" sz="4000">
                <a:solidFill>
                  <a:schemeClr val="bg1"/>
                </a:solidFill>
                <a:latin typeface="Aptos" panose="020B0004020202020204" pitchFamily="34" charset="0"/>
                <a:ea typeface="Segoe UI Symbol" panose="020B0502040204020203" pitchFamily="34" charset="0"/>
              </a:rPr>
              <a:t>1</a:t>
            </a:r>
            <a:endParaRPr lang="en-US" sz="4000" b="1">
              <a:solidFill>
                <a:srgbClr val="0D6CB9"/>
              </a:solidFill>
              <a:latin typeface="Aptos" panose="020B0004020202020204" pitchFamily="34" charset="0"/>
            </a:endParaRPr>
          </a:p>
        </p:txBody>
      </p:sp>
      <p:sp>
        <p:nvSpPr>
          <p:cNvPr id="2" name="Content Placeholder 3">
            <a:extLst>
              <a:ext uri="{FF2B5EF4-FFF2-40B4-BE49-F238E27FC236}">
                <a16:creationId xmlns:a16="http://schemas.microsoft.com/office/drawing/2014/main" id="{EB1C9C24-885F-76A9-9C7D-40A6A344A666}"/>
              </a:ext>
            </a:extLst>
          </p:cNvPr>
          <p:cNvSpPr txBox="1">
            <a:spLocks/>
          </p:cNvSpPr>
          <p:nvPr/>
        </p:nvSpPr>
        <p:spPr>
          <a:xfrm>
            <a:off x="458085" y="1500586"/>
            <a:ext cx="11275829" cy="3856827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Clr>
                <a:schemeClr val="bg2"/>
              </a:buClr>
              <a:buFont typeface="Wingdings" panose="05000000000000000000" pitchFamily="2" charset="2"/>
              <a:buChar char="§"/>
              <a:defRPr sz="28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Clr>
                <a:schemeClr val="bg2"/>
              </a:buClr>
              <a:buFont typeface="Wingdings" panose="05000000000000000000" pitchFamily="2" charset="2"/>
              <a:buChar char="§"/>
              <a:defRPr sz="24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Clr>
                <a:schemeClr val="bg2"/>
              </a:buClr>
              <a:buFont typeface="Wingdings" panose="05000000000000000000" pitchFamily="2" charset="2"/>
              <a:buChar char="§"/>
              <a:defRPr sz="20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Clr>
                <a:schemeClr val="bg2"/>
              </a:buClr>
              <a:buFont typeface="Wingdings" panose="05000000000000000000" pitchFamily="2" charset="2"/>
              <a:buChar char="§"/>
              <a:defRPr sz="18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Clr>
                <a:schemeClr val="bg2"/>
              </a:buClr>
              <a:buFont typeface="Wingdings" panose="05000000000000000000" pitchFamily="2" charset="2"/>
              <a:buChar char="§"/>
              <a:defRPr sz="18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Clr>
                <a:srgbClr val="D7263D"/>
              </a:buClr>
              <a:buNone/>
            </a:pPr>
            <a:r>
              <a:rPr lang="en-US" sz="3600">
                <a:solidFill>
                  <a:srgbClr val="F16038"/>
                </a:solidFill>
                <a:latin typeface="Aptos" panose="020B0004020202020204" pitchFamily="34" charset="0"/>
              </a:rPr>
              <a:t>Discussion:</a:t>
            </a:r>
          </a:p>
          <a:p>
            <a:pPr marL="457200" lvl="1" indent="0">
              <a:buClr>
                <a:srgbClr val="D7263D"/>
              </a:buClr>
              <a:buNone/>
            </a:pPr>
            <a:r>
              <a:rPr lang="en-US" sz="3600" b="1">
                <a:solidFill>
                  <a:srgbClr val="0D6CB9"/>
                </a:solidFill>
                <a:latin typeface="Aptos" panose="020B0004020202020204" pitchFamily="34" charset="0"/>
              </a:rPr>
              <a:t>Is A.C. reported in the PEIMS Summer or Extended Year Submission as a graduate?</a:t>
            </a:r>
          </a:p>
          <a:p>
            <a:pPr marL="457200" lvl="1" indent="0">
              <a:buClr>
                <a:srgbClr val="D7263D"/>
              </a:buClr>
              <a:buNone/>
            </a:pPr>
            <a:r>
              <a:rPr lang="en-US" sz="3600">
                <a:solidFill>
                  <a:srgbClr val="F16038"/>
                </a:solidFill>
                <a:latin typeface="Aptos" panose="020B0004020202020204" pitchFamily="34" charset="0"/>
              </a:rPr>
              <a:t>TEA will promote the ExitWithdrawType 01 (Graduate) as soon as it is loaded in the LEAs IODS.</a:t>
            </a:r>
          </a:p>
          <a:p>
            <a:pPr marL="457200" lvl="1" indent="0">
              <a:buClr>
                <a:srgbClr val="D7263D"/>
              </a:buClr>
              <a:buNone/>
            </a:pPr>
            <a:endParaRPr lang="en-US" sz="3600">
              <a:solidFill>
                <a:srgbClr val="5F6A72"/>
              </a:solidFill>
              <a:latin typeface="Aptos" panose="020B0004020202020204" pitchFamily="34" charset="0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CB012ED9-7197-8AF8-6978-FE98B8673A00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69C126A4-BD19-47E2-8A0E-0DE1B9D8C925}" type="slidenum">
              <a:rPr lang="en-US" smtClean="0"/>
              <a:pPr/>
              <a:t>41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548833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D9D0136-6A58-DF15-29F3-C57A58A9EEB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2">
            <a:extLst>
              <a:ext uri="{FF2B5EF4-FFF2-40B4-BE49-F238E27FC236}">
                <a16:creationId xmlns:a16="http://schemas.microsoft.com/office/drawing/2014/main" id="{F30CAF57-2AF8-66A7-E2C2-B982CFB9427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74957" y="133944"/>
            <a:ext cx="10856890" cy="751350"/>
          </a:xfrm>
        </p:spPr>
        <p:txBody>
          <a:bodyPr>
            <a:normAutofit/>
          </a:bodyPr>
          <a:lstStyle/>
          <a:p>
            <a:r>
              <a:rPr lang="en-US" sz="4000">
                <a:solidFill>
                  <a:srgbClr val="0D6CB9"/>
                </a:solidFill>
                <a:latin typeface="Aptos" panose="020B0004020202020204" pitchFamily="34" charset="0"/>
                <a:ea typeface="Segoe UI Symbol" panose="020B0502040204020203" pitchFamily="34" charset="0"/>
              </a:rPr>
              <a:t>DOCUMENTATION ARRIVES LATER</a:t>
            </a:r>
            <a:endParaRPr lang="en-US" sz="4000" b="1">
              <a:solidFill>
                <a:srgbClr val="0D6CB9"/>
              </a:solidFill>
              <a:latin typeface="Aptos" panose="020B0004020202020204" pitchFamily="34" charset="0"/>
            </a:endParaRPr>
          </a:p>
        </p:txBody>
      </p:sp>
      <p:sp>
        <p:nvSpPr>
          <p:cNvPr id="2" name="Content Placeholder 3">
            <a:extLst>
              <a:ext uri="{FF2B5EF4-FFF2-40B4-BE49-F238E27FC236}">
                <a16:creationId xmlns:a16="http://schemas.microsoft.com/office/drawing/2014/main" id="{B9F49F4E-4EF3-EB89-C70A-47F00179D8E8}"/>
              </a:ext>
            </a:extLst>
          </p:cNvPr>
          <p:cNvSpPr txBox="1">
            <a:spLocks/>
          </p:cNvSpPr>
          <p:nvPr/>
        </p:nvSpPr>
        <p:spPr>
          <a:xfrm>
            <a:off x="458085" y="1636614"/>
            <a:ext cx="11275829" cy="3856827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Clr>
                <a:schemeClr val="bg2"/>
              </a:buClr>
              <a:buFont typeface="Wingdings" panose="05000000000000000000" pitchFamily="2" charset="2"/>
              <a:buChar char="§"/>
              <a:defRPr sz="28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Clr>
                <a:schemeClr val="bg2"/>
              </a:buClr>
              <a:buFont typeface="Wingdings" panose="05000000000000000000" pitchFamily="2" charset="2"/>
              <a:buChar char="§"/>
              <a:defRPr sz="24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Clr>
                <a:schemeClr val="bg2"/>
              </a:buClr>
              <a:buFont typeface="Wingdings" panose="05000000000000000000" pitchFamily="2" charset="2"/>
              <a:buChar char="§"/>
              <a:defRPr sz="20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Clr>
                <a:schemeClr val="bg2"/>
              </a:buClr>
              <a:buFont typeface="Wingdings" panose="05000000000000000000" pitchFamily="2" charset="2"/>
              <a:buChar char="§"/>
              <a:defRPr sz="18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Clr>
                <a:schemeClr val="bg2"/>
              </a:buClr>
              <a:buFont typeface="Wingdings" panose="05000000000000000000" pitchFamily="2" charset="2"/>
              <a:buChar char="§"/>
              <a:defRPr sz="18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Clr>
                <a:srgbClr val="D7263D"/>
              </a:buClr>
              <a:buNone/>
            </a:pPr>
            <a:r>
              <a:rPr lang="en-US" sz="3600">
                <a:solidFill>
                  <a:srgbClr val="F16038"/>
                </a:solidFill>
                <a:latin typeface="Aptos" panose="020B0004020202020204" pitchFamily="34" charset="0"/>
              </a:rPr>
              <a:t>Zach Morris:</a:t>
            </a:r>
          </a:p>
          <a:p>
            <a:pPr marL="457200" lvl="1" indent="0">
              <a:buClr>
                <a:srgbClr val="D7263D"/>
              </a:buClr>
              <a:buNone/>
            </a:pPr>
            <a:r>
              <a:rPr lang="en-US" sz="3600">
                <a:solidFill>
                  <a:srgbClr val="0D6CB9"/>
                </a:solidFill>
                <a:latin typeface="Aptos" panose="020B0004020202020204" pitchFamily="34" charset="0"/>
              </a:rPr>
              <a:t>Zach withdraws from Bayside High School in March. Zach does not return before the end of the school year. In late August, the LEA receives documentation to support Zach attending a private school.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A9D0CFA3-1FF3-93A0-A45A-FE1F64B3A34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69C126A4-BD19-47E2-8A0E-0DE1B9D8C925}" type="slidenum">
              <a:rPr lang="en-US" smtClean="0"/>
              <a:pPr/>
              <a:t>42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75127021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742CBEB-E663-CE8F-2896-566305A07FB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2">
            <a:extLst>
              <a:ext uri="{FF2B5EF4-FFF2-40B4-BE49-F238E27FC236}">
                <a16:creationId xmlns:a16="http://schemas.microsoft.com/office/drawing/2014/main" id="{D3F0FFDE-E467-26B4-3F60-BC9952A34CA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63383" y="163380"/>
            <a:ext cx="10856890" cy="751350"/>
          </a:xfrm>
        </p:spPr>
        <p:txBody>
          <a:bodyPr>
            <a:normAutofit/>
          </a:bodyPr>
          <a:lstStyle/>
          <a:p>
            <a:r>
              <a:rPr lang="en-US" sz="4000">
                <a:solidFill>
                  <a:srgbClr val="0D6CB9"/>
                </a:solidFill>
                <a:latin typeface="Aptos" panose="020B0004020202020204" pitchFamily="34" charset="0"/>
                <a:ea typeface="Segoe UI Symbol" panose="020B0502040204020203" pitchFamily="34" charset="0"/>
              </a:rPr>
              <a:t>DOCUMENTATION ARRIVES LATER </a:t>
            </a:r>
            <a:r>
              <a:rPr lang="en-US" sz="4000">
                <a:solidFill>
                  <a:schemeClr val="bg1"/>
                </a:solidFill>
                <a:latin typeface="Aptos" panose="020B0004020202020204" pitchFamily="34" charset="0"/>
                <a:ea typeface="Segoe UI Symbol" panose="020B0502040204020203" pitchFamily="34" charset="0"/>
              </a:rPr>
              <a:t>1</a:t>
            </a:r>
            <a:endParaRPr lang="en-US" sz="4000" b="1">
              <a:solidFill>
                <a:srgbClr val="0D6CB9"/>
              </a:solidFill>
              <a:latin typeface="Aptos" panose="020B0004020202020204" pitchFamily="34" charset="0"/>
            </a:endParaRPr>
          </a:p>
        </p:txBody>
      </p:sp>
      <p:sp>
        <p:nvSpPr>
          <p:cNvPr id="2" name="Content Placeholder 3">
            <a:extLst>
              <a:ext uri="{FF2B5EF4-FFF2-40B4-BE49-F238E27FC236}">
                <a16:creationId xmlns:a16="http://schemas.microsoft.com/office/drawing/2014/main" id="{7D2EAE06-E95B-80D9-2CAE-CB0DB2625AE6}"/>
              </a:ext>
            </a:extLst>
          </p:cNvPr>
          <p:cNvSpPr txBox="1">
            <a:spLocks/>
          </p:cNvSpPr>
          <p:nvPr/>
        </p:nvSpPr>
        <p:spPr>
          <a:xfrm>
            <a:off x="458085" y="1500586"/>
            <a:ext cx="11275829" cy="3856827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Clr>
                <a:schemeClr val="bg2"/>
              </a:buClr>
              <a:buFont typeface="Wingdings" panose="05000000000000000000" pitchFamily="2" charset="2"/>
              <a:buChar char="§"/>
              <a:defRPr sz="28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Clr>
                <a:schemeClr val="bg2"/>
              </a:buClr>
              <a:buFont typeface="Wingdings" panose="05000000000000000000" pitchFamily="2" charset="2"/>
              <a:buChar char="§"/>
              <a:defRPr sz="24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Clr>
                <a:schemeClr val="bg2"/>
              </a:buClr>
              <a:buFont typeface="Wingdings" panose="05000000000000000000" pitchFamily="2" charset="2"/>
              <a:buChar char="§"/>
              <a:defRPr sz="20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Clr>
                <a:schemeClr val="bg2"/>
              </a:buClr>
              <a:buFont typeface="Wingdings" panose="05000000000000000000" pitchFamily="2" charset="2"/>
              <a:buChar char="§"/>
              <a:defRPr sz="18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Clr>
                <a:schemeClr val="bg2"/>
              </a:buClr>
              <a:buFont typeface="Wingdings" panose="05000000000000000000" pitchFamily="2" charset="2"/>
              <a:buChar char="§"/>
              <a:defRPr sz="18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Clr>
                <a:srgbClr val="D7263D"/>
              </a:buClr>
              <a:buNone/>
            </a:pPr>
            <a:r>
              <a:rPr lang="en-US" sz="3000">
                <a:solidFill>
                  <a:srgbClr val="F16038"/>
                </a:solidFill>
                <a:latin typeface="Aptos" panose="020B0004020202020204" pitchFamily="34" charset="0"/>
              </a:rPr>
              <a:t>Discussion:</a:t>
            </a:r>
          </a:p>
          <a:p>
            <a:pPr marL="457200" lvl="1" indent="0">
              <a:buClr>
                <a:srgbClr val="D7263D"/>
              </a:buClr>
              <a:buNone/>
            </a:pPr>
            <a:r>
              <a:rPr lang="en-US" sz="3000" b="1">
                <a:solidFill>
                  <a:srgbClr val="0D6CB9"/>
                </a:solidFill>
                <a:latin typeface="Aptos" panose="020B0004020202020204" pitchFamily="34" charset="0"/>
              </a:rPr>
              <a:t>Can the PEIMS Summer Submission record be updated?</a:t>
            </a:r>
          </a:p>
          <a:p>
            <a:pPr marL="457200" lvl="1" indent="0">
              <a:buClr>
                <a:srgbClr val="D7263D"/>
              </a:buClr>
              <a:buNone/>
            </a:pPr>
            <a:r>
              <a:rPr lang="en-US" sz="3000">
                <a:solidFill>
                  <a:srgbClr val="F16038"/>
                </a:solidFill>
                <a:latin typeface="Aptos" panose="020B0004020202020204" pitchFamily="34" charset="0"/>
              </a:rPr>
              <a:t>The LEA should update the information in their student information system. The updated information will be in the LEAs IODS and promoted by TEA in the subsequent submissions.</a:t>
            </a:r>
          </a:p>
          <a:p>
            <a:pPr marL="457200" lvl="1" indent="0">
              <a:buClr>
                <a:srgbClr val="D7263D"/>
              </a:buClr>
              <a:buNone/>
            </a:pPr>
            <a:r>
              <a:rPr lang="en-US" sz="3000" b="1">
                <a:solidFill>
                  <a:srgbClr val="0D6CB9"/>
                </a:solidFill>
                <a:latin typeface="Aptos" panose="020B0004020202020204" pitchFamily="34" charset="0"/>
              </a:rPr>
              <a:t>What happens when Zach’s leaver information is changed in the LEAs IODS in August, will the leaver information be changed?</a:t>
            </a:r>
          </a:p>
          <a:p>
            <a:pPr marL="457200" lvl="1" indent="0">
              <a:buClr>
                <a:srgbClr val="D7263D"/>
              </a:buClr>
              <a:buNone/>
            </a:pPr>
            <a:r>
              <a:rPr lang="en-US" sz="3000">
                <a:solidFill>
                  <a:srgbClr val="F16038"/>
                </a:solidFill>
                <a:latin typeface="Aptos" panose="020B0004020202020204" pitchFamily="34" charset="0"/>
              </a:rPr>
              <a:t>Yes, TEA will promote the updated information in the LEAs IODS.</a:t>
            </a:r>
          </a:p>
          <a:p>
            <a:pPr marL="457200" lvl="1" indent="0">
              <a:buClr>
                <a:srgbClr val="D7263D"/>
              </a:buClr>
              <a:buNone/>
            </a:pPr>
            <a:endParaRPr lang="en-US" sz="3000">
              <a:solidFill>
                <a:srgbClr val="5F6A72"/>
              </a:solidFill>
              <a:latin typeface="Aptos" panose="020B0004020202020204" pitchFamily="34" charset="0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B8DFCFA5-E4FD-9E9D-D8C2-6FA6DAD40BEA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69C126A4-BD19-47E2-8A0E-0DE1B9D8C925}" type="slidenum">
              <a:rPr lang="en-US" smtClean="0"/>
              <a:pPr/>
              <a:t>43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9319892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A609108-FD04-84B8-4712-AAF080070F7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2">
            <a:extLst>
              <a:ext uri="{FF2B5EF4-FFF2-40B4-BE49-F238E27FC236}">
                <a16:creationId xmlns:a16="http://schemas.microsoft.com/office/drawing/2014/main" id="{662B67F4-FFF8-B3EB-3A85-A2F13ED6450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63383" y="145518"/>
            <a:ext cx="10856890" cy="751350"/>
          </a:xfrm>
        </p:spPr>
        <p:txBody>
          <a:bodyPr>
            <a:normAutofit/>
          </a:bodyPr>
          <a:lstStyle/>
          <a:p>
            <a:r>
              <a:rPr lang="en-US" sz="4000">
                <a:solidFill>
                  <a:srgbClr val="0D6CB9"/>
                </a:solidFill>
                <a:latin typeface="Aptos" panose="020B0004020202020204" pitchFamily="34" charset="0"/>
                <a:ea typeface="Segoe UI Symbol" panose="020B0502040204020203" pitchFamily="34" charset="0"/>
              </a:rPr>
              <a:t>IBC EARNED IN JULY</a:t>
            </a:r>
            <a:endParaRPr lang="en-US" sz="4000" b="1">
              <a:solidFill>
                <a:srgbClr val="0D6CB9"/>
              </a:solidFill>
              <a:latin typeface="Aptos" panose="020B0004020202020204" pitchFamily="34" charset="0"/>
            </a:endParaRPr>
          </a:p>
        </p:txBody>
      </p:sp>
      <p:sp>
        <p:nvSpPr>
          <p:cNvPr id="2" name="Content Placeholder 3">
            <a:extLst>
              <a:ext uri="{FF2B5EF4-FFF2-40B4-BE49-F238E27FC236}">
                <a16:creationId xmlns:a16="http://schemas.microsoft.com/office/drawing/2014/main" id="{4166C6E1-5624-1AF5-5795-5BBE262EAB2D}"/>
              </a:ext>
            </a:extLst>
          </p:cNvPr>
          <p:cNvSpPr txBox="1">
            <a:spLocks/>
          </p:cNvSpPr>
          <p:nvPr/>
        </p:nvSpPr>
        <p:spPr>
          <a:xfrm>
            <a:off x="458086" y="1636615"/>
            <a:ext cx="10191986" cy="1792386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Clr>
                <a:schemeClr val="bg2"/>
              </a:buClr>
              <a:buFont typeface="Wingdings" panose="05000000000000000000" pitchFamily="2" charset="2"/>
              <a:buChar char="§"/>
              <a:defRPr sz="28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Clr>
                <a:schemeClr val="bg2"/>
              </a:buClr>
              <a:buFont typeface="Wingdings" panose="05000000000000000000" pitchFamily="2" charset="2"/>
              <a:buChar char="§"/>
              <a:defRPr sz="24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Clr>
                <a:schemeClr val="bg2"/>
              </a:buClr>
              <a:buFont typeface="Wingdings" panose="05000000000000000000" pitchFamily="2" charset="2"/>
              <a:buChar char="§"/>
              <a:defRPr sz="20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Clr>
                <a:schemeClr val="bg2"/>
              </a:buClr>
              <a:buFont typeface="Wingdings" panose="05000000000000000000" pitchFamily="2" charset="2"/>
              <a:buChar char="§"/>
              <a:defRPr sz="18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Clr>
                <a:schemeClr val="bg2"/>
              </a:buClr>
              <a:buFont typeface="Wingdings" panose="05000000000000000000" pitchFamily="2" charset="2"/>
              <a:buChar char="§"/>
              <a:defRPr sz="18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Clr>
                <a:srgbClr val="D7263D"/>
              </a:buClr>
              <a:buNone/>
            </a:pPr>
            <a:r>
              <a:rPr lang="en-US" sz="3600">
                <a:solidFill>
                  <a:srgbClr val="F16038"/>
                </a:solidFill>
                <a:latin typeface="Aptos" panose="020B0004020202020204" pitchFamily="34" charset="0"/>
              </a:rPr>
              <a:t>Kelly Kapowski :</a:t>
            </a:r>
          </a:p>
          <a:p>
            <a:pPr marL="457200" lvl="1" indent="0">
              <a:buClr>
                <a:srgbClr val="D7263D"/>
              </a:buClr>
              <a:buNone/>
            </a:pPr>
            <a:r>
              <a:rPr lang="en-US" sz="3600">
                <a:solidFill>
                  <a:srgbClr val="0D6CB9"/>
                </a:solidFill>
                <a:latin typeface="Aptos" panose="020B0004020202020204" pitchFamily="34" charset="0"/>
              </a:rPr>
              <a:t>Kelly earns an Industry-Based Certification on July 10, 2026.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BA0FD2A4-6AA0-A938-39D5-5321A4A029B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69C126A4-BD19-47E2-8A0E-0DE1B9D8C925}" type="slidenum">
              <a:rPr lang="en-US" smtClean="0"/>
              <a:pPr/>
              <a:t>44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36561406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359A95D-2684-EB27-C275-A8476662314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2">
            <a:extLst>
              <a:ext uri="{FF2B5EF4-FFF2-40B4-BE49-F238E27FC236}">
                <a16:creationId xmlns:a16="http://schemas.microsoft.com/office/drawing/2014/main" id="{F8D4664B-0E54-CD8C-D0BB-17290E8DFA3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51809" y="163380"/>
            <a:ext cx="10856890" cy="751350"/>
          </a:xfrm>
        </p:spPr>
        <p:txBody>
          <a:bodyPr>
            <a:normAutofit/>
          </a:bodyPr>
          <a:lstStyle/>
          <a:p>
            <a:r>
              <a:rPr lang="en-US" sz="4000" b="1">
                <a:solidFill>
                  <a:srgbClr val="0D6CB9"/>
                </a:solidFill>
                <a:latin typeface="Aptos" panose="020B0004020202020204" pitchFamily="34" charset="0"/>
                <a:ea typeface="Segoe UI Symbol" panose="020B0502040204020203" pitchFamily="34" charset="0"/>
              </a:rPr>
              <a:t>IBC EARNED IN JULY </a:t>
            </a:r>
            <a:r>
              <a:rPr lang="en-US" sz="4000">
                <a:solidFill>
                  <a:schemeClr val="bg1"/>
                </a:solidFill>
                <a:latin typeface="Aptos" panose="020B0004020202020204" pitchFamily="34" charset="0"/>
                <a:ea typeface="Segoe UI Symbol" panose="020B0502040204020203" pitchFamily="34" charset="0"/>
              </a:rPr>
              <a:t>1</a:t>
            </a:r>
            <a:endParaRPr lang="en-US" sz="4000" b="1">
              <a:solidFill>
                <a:srgbClr val="0D6CB9"/>
              </a:solidFill>
              <a:latin typeface="Aptos" panose="020B0004020202020204" pitchFamily="34" charset="0"/>
            </a:endParaRPr>
          </a:p>
        </p:txBody>
      </p:sp>
      <p:sp>
        <p:nvSpPr>
          <p:cNvPr id="2" name="Content Placeholder 3">
            <a:extLst>
              <a:ext uri="{FF2B5EF4-FFF2-40B4-BE49-F238E27FC236}">
                <a16:creationId xmlns:a16="http://schemas.microsoft.com/office/drawing/2014/main" id="{601C834D-8937-992C-5268-FB35BD99EC81}"/>
              </a:ext>
            </a:extLst>
          </p:cNvPr>
          <p:cNvSpPr txBox="1">
            <a:spLocks/>
          </p:cNvSpPr>
          <p:nvPr/>
        </p:nvSpPr>
        <p:spPr>
          <a:xfrm>
            <a:off x="458085" y="1500586"/>
            <a:ext cx="11275829" cy="3856827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Clr>
                <a:schemeClr val="bg2"/>
              </a:buClr>
              <a:buFont typeface="Wingdings" panose="05000000000000000000" pitchFamily="2" charset="2"/>
              <a:buChar char="§"/>
              <a:defRPr sz="28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Clr>
                <a:schemeClr val="bg2"/>
              </a:buClr>
              <a:buFont typeface="Wingdings" panose="05000000000000000000" pitchFamily="2" charset="2"/>
              <a:buChar char="§"/>
              <a:defRPr sz="24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Clr>
                <a:schemeClr val="bg2"/>
              </a:buClr>
              <a:buFont typeface="Wingdings" panose="05000000000000000000" pitchFamily="2" charset="2"/>
              <a:buChar char="§"/>
              <a:defRPr sz="20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Clr>
                <a:schemeClr val="bg2"/>
              </a:buClr>
              <a:buFont typeface="Wingdings" panose="05000000000000000000" pitchFamily="2" charset="2"/>
              <a:buChar char="§"/>
              <a:defRPr sz="18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Clr>
                <a:schemeClr val="bg2"/>
              </a:buClr>
              <a:buFont typeface="Wingdings" panose="05000000000000000000" pitchFamily="2" charset="2"/>
              <a:buChar char="§"/>
              <a:defRPr sz="18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Clr>
                <a:srgbClr val="D7263D"/>
              </a:buClr>
              <a:buNone/>
            </a:pPr>
            <a:r>
              <a:rPr lang="en-US" sz="3600">
                <a:solidFill>
                  <a:srgbClr val="F16038"/>
                </a:solidFill>
                <a:latin typeface="Aptos" panose="020B0004020202020204" pitchFamily="34" charset="0"/>
              </a:rPr>
              <a:t>Discussion:</a:t>
            </a:r>
          </a:p>
          <a:p>
            <a:pPr marL="457200" lvl="1" indent="0">
              <a:buClr>
                <a:srgbClr val="D7263D"/>
              </a:buClr>
              <a:buNone/>
            </a:pPr>
            <a:r>
              <a:rPr lang="en-US" sz="3600" b="1">
                <a:solidFill>
                  <a:srgbClr val="0D6CB9"/>
                </a:solidFill>
                <a:latin typeface="Aptos" panose="020B0004020202020204" pitchFamily="34" charset="0"/>
              </a:rPr>
              <a:t>When is the IBC reported?</a:t>
            </a:r>
          </a:p>
          <a:p>
            <a:pPr marL="457200" lvl="1" indent="0">
              <a:buClr>
                <a:srgbClr val="D7263D"/>
              </a:buClr>
              <a:buNone/>
            </a:pPr>
            <a:r>
              <a:rPr lang="en-US" sz="3600">
                <a:solidFill>
                  <a:srgbClr val="F16038"/>
                </a:solidFill>
                <a:latin typeface="Aptos" panose="020B0004020202020204" pitchFamily="34" charset="0"/>
              </a:rPr>
              <a:t>Kelly’s IBC will be promoted by TEA to the PEIMS Extended Year Submission and again in the PEIMS Extended Year Resubmission.</a:t>
            </a:r>
          </a:p>
          <a:p>
            <a:pPr marL="457200" lvl="1" indent="0">
              <a:buClr>
                <a:srgbClr val="D7263D"/>
              </a:buClr>
              <a:buNone/>
            </a:pPr>
            <a:endParaRPr lang="en-US" sz="3600">
              <a:solidFill>
                <a:srgbClr val="5F6A72"/>
              </a:solidFill>
              <a:latin typeface="Aptos" panose="020B0004020202020204" pitchFamily="34" charset="0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7DB5B28-7411-D83C-659A-6E2BE7DB2684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69C126A4-BD19-47E2-8A0E-0DE1B9D8C925}" type="slidenum">
              <a:rPr lang="en-US" smtClean="0"/>
              <a:pPr/>
              <a:t>45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3464788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1">
            <a:extLst>
              <a:ext uri="{FF2B5EF4-FFF2-40B4-BE49-F238E27FC236}">
                <a16:creationId xmlns:a16="http://schemas.microsoft.com/office/drawing/2014/main" id="{FCFF7BFF-6F72-68FB-A90F-85F2D8E51D1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2858439"/>
            <a:ext cx="9144000" cy="1455651"/>
          </a:xfrm>
        </p:spPr>
        <p:txBody>
          <a:bodyPr/>
          <a:lstStyle/>
          <a:p>
            <a:r>
              <a:rPr lang="en-US"/>
              <a:t>QUESTIONS</a:t>
            </a:r>
          </a:p>
        </p:txBody>
      </p:sp>
      <p:sp>
        <p:nvSpPr>
          <p:cNvPr id="12" name="Subtitle 2">
            <a:extLst>
              <a:ext uri="{FF2B5EF4-FFF2-40B4-BE49-F238E27FC236}">
                <a16:creationId xmlns:a16="http://schemas.microsoft.com/office/drawing/2014/main" id="{5FAB8AAB-DEF2-C803-B717-A2AA5C77F309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4315096"/>
            <a:ext cx="9144000" cy="851564"/>
          </a:xfrm>
        </p:spPr>
        <p:txBody>
          <a:bodyPr/>
          <a:lstStyle/>
          <a:p>
            <a:endParaRPr lang="en-US"/>
          </a:p>
        </p:txBody>
      </p:sp>
      <p:pic>
        <p:nvPicPr>
          <p:cNvPr id="5" name="Content Placeholder 4" descr="Child holding up hand">
            <a:extLst>
              <a:ext uri="{FF2B5EF4-FFF2-40B4-BE49-F238E27FC236}">
                <a16:creationId xmlns:a16="http://schemas.microsoft.com/office/drawing/2014/main" id="{4ED5B1EF-E4FE-2F47-20B4-6FAE8516C2F9}"/>
              </a:ext>
            </a:extLst>
          </p:cNvPr>
          <p:cNvPicPr>
            <a:picLocks noGrp="1" noChangeAspect="1"/>
          </p:cNvPicPr>
          <p:nvPr>
            <p:ph type="pic" sz="quarter" idx="13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404" b="15404"/>
          <a:stretch/>
        </p:blipFill>
        <p:spPr>
          <a:xfrm>
            <a:off x="20" y="1268412"/>
            <a:ext cx="12191980" cy="5589588"/>
          </a:xfrm>
          <a:prstGeom prst="rect">
            <a:avLst/>
          </a:prstGeom>
          <a:noFill/>
          <a:ln w="130175">
            <a:noFill/>
          </a:ln>
        </p:spPr>
      </p:pic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A6912747-73C3-26F9-4A11-C6BF6D2DE2C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88AB57-2DBE-44A3-AE96-942C49E954BF}" type="slidenum">
              <a:rPr lang="en-US" smtClean="0"/>
              <a:t>46</a:t>
            </a:fld>
            <a:endParaRPr lang="en-US"/>
          </a:p>
        </p:txBody>
      </p:sp>
      <p:sp>
        <p:nvSpPr>
          <p:cNvPr id="4" name="Title 1">
            <a:extLst>
              <a:ext uri="{FF2B5EF4-FFF2-40B4-BE49-F238E27FC236}">
                <a16:creationId xmlns:a16="http://schemas.microsoft.com/office/drawing/2014/main" id="{9F503F97-96EB-BBC9-5282-F1C6E9B13858}"/>
              </a:ext>
            </a:extLst>
          </p:cNvPr>
          <p:cNvSpPr txBox="1">
            <a:spLocks/>
          </p:cNvSpPr>
          <p:nvPr/>
        </p:nvSpPr>
        <p:spPr>
          <a:xfrm>
            <a:off x="1618892" y="3170944"/>
            <a:ext cx="9144000" cy="1455651"/>
          </a:xfrm>
          <a:prstGeom prst="rect">
            <a:avLst/>
          </a:prstGeom>
          <a:solidFill>
            <a:srgbClr val="F2F2F2">
              <a:alpha val="81961"/>
            </a:srgbClr>
          </a:solidFill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5600" b="1" kern="1200">
                <a:solidFill>
                  <a:srgbClr val="3C6EBE"/>
                </a:solidFill>
                <a:latin typeface="+mn-lt"/>
                <a:ea typeface="+mj-ea"/>
                <a:cs typeface="+mj-cs"/>
              </a:defRPr>
            </a:lvl1pPr>
          </a:lstStyle>
          <a:p>
            <a:r>
              <a:rPr lang="en-US"/>
              <a:t>QUESTIONS</a:t>
            </a:r>
          </a:p>
        </p:txBody>
      </p:sp>
    </p:spTree>
    <p:extLst>
      <p:ext uri="{BB962C8B-B14F-4D97-AF65-F5344CB8AC3E}">
        <p14:creationId xmlns:p14="http://schemas.microsoft.com/office/powerpoint/2010/main" val="2484354553"/>
      </p:ext>
    </p:ext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SLIDE_THUMBNAIL_REFRESH" val="1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SLIDE_THUMBNAIL_REFRESH" val="1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SLIDE_THUMBNAIL_REFRESH" val="1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SLIDE_THUMBNAIL_REFRESH" val="1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SLIDE_THUMBNAIL_REFRESH" val="1"/>
</p:tagLst>
</file>

<file path=ppt/theme/theme1.xml><?xml version="1.0" encoding="utf-8"?>
<a:theme xmlns:a="http://schemas.openxmlformats.org/drawingml/2006/main" name="2_Office Theme">
  <a:themeElements>
    <a:clrScheme name="Custom 2">
      <a:dk1>
        <a:sysClr val="windowText" lastClr="000000"/>
      </a:dk1>
      <a:lt1>
        <a:sysClr val="window" lastClr="FFFFFF"/>
      </a:lt1>
      <a:dk2>
        <a:srgbClr val="005786"/>
      </a:dk2>
      <a:lt2>
        <a:srgbClr val="D8D8D8"/>
      </a:lt2>
      <a:accent1>
        <a:srgbClr val="0D6CB9"/>
      </a:accent1>
      <a:accent2>
        <a:srgbClr val="F16038"/>
      </a:accent2>
      <a:accent3>
        <a:srgbClr val="DA3E26"/>
      </a:accent3>
      <a:accent4>
        <a:srgbClr val="70417F"/>
      </a:accent4>
      <a:accent5>
        <a:srgbClr val="363534"/>
      </a:accent5>
      <a:accent6>
        <a:srgbClr val="00486E"/>
      </a:accent6>
      <a:hlink>
        <a:srgbClr val="F06039"/>
      </a:hlink>
      <a:folHlink>
        <a:srgbClr val="F06039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Template_Light_final" id="{712AB9BE-00F5-7D4D-8B53-79204D405D6C}" vid="{9E252461-6384-0041-871F-3A45EC6C6164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SharedWithUsers xmlns="533e3360-6378-4210-ada2-16ccdb17d2cd">
      <UserInfo>
        <DisplayName/>
        <AccountId xsi:nil="true"/>
        <AccountType/>
      </UserInfo>
    </SharedWithUsers>
    <Notes xmlns="963efe96-9f3c-464d-8c8b-c76864a22ed0" xsi:nil="true"/>
  </documentManagement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E7BE4C68E97640479F3D791B3E26A918" ma:contentTypeVersion="15" ma:contentTypeDescription="Create a new document." ma:contentTypeScope="" ma:versionID="24f697d12d7a7b9418266d9cb0021efe">
  <xsd:schema xmlns:xsd="http://www.w3.org/2001/XMLSchema" xmlns:xs="http://www.w3.org/2001/XMLSchema" xmlns:p="http://schemas.microsoft.com/office/2006/metadata/properties" xmlns:ns2="963efe96-9f3c-464d-8c8b-c76864a22ed0" xmlns:ns3="533e3360-6378-4210-ada2-16ccdb17d2cd" targetNamespace="http://schemas.microsoft.com/office/2006/metadata/properties" ma:root="true" ma:fieldsID="cea492410af7303da8af45c8f97ebcba" ns2:_="" ns3:_="">
    <xsd:import namespace="963efe96-9f3c-464d-8c8b-c76864a22ed0"/>
    <xsd:import namespace="533e3360-6378-4210-ada2-16ccdb17d2cd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3:SharedWithUsers" minOccurs="0"/>
                <xsd:element ref="ns3:SharedWithDetails" minOccurs="0"/>
                <xsd:element ref="ns2:MediaServiceAutoTags" minOccurs="0"/>
                <xsd:element ref="ns2:MediaServiceGenerationTime" minOccurs="0"/>
                <xsd:element ref="ns2:MediaServiceEventHashCode" minOccurs="0"/>
                <xsd:element ref="ns2:MediaServiceAutoKeyPoints" minOccurs="0"/>
                <xsd:element ref="ns2:MediaServiceKeyPoints" minOccurs="0"/>
                <xsd:element ref="ns2:MediaServiceObjectDetectorVersions" minOccurs="0"/>
                <xsd:element ref="ns2:Notes" minOccurs="0"/>
                <xsd:element ref="ns2:MediaServiceSearchProperties" minOccurs="0"/>
                <xsd:element ref="ns2:MediaServiceDateTaken" minOccurs="0"/>
                <xsd:element ref="ns2:MediaLengthInSeconds" minOccurs="0"/>
                <xsd:element ref="ns2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963efe96-9f3c-464d-8c8b-c76864a22ed0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2" nillable="true" ma:displayName="Tags" ma:internalName="MediaServiceAutoTags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5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6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ObjectDetectorVersions" ma:index="17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Notes" ma:index="18" nillable="true" ma:displayName="Notes" ma:format="Dropdown" ma:internalName="Notes">
      <xsd:simpleType>
        <xsd:restriction base="dms:Text">
          <xsd:maxLength value="255"/>
        </xsd:restriction>
      </xsd:simpleType>
    </xsd:element>
    <xsd:element name="MediaServiceSearchProperties" ma:index="19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DateTaken" ma:index="20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LengthInSeconds" ma:index="21" nillable="true" ma:displayName="MediaLengthInSeconds" ma:hidden="true" ma:internalName="MediaLengthInSeconds" ma:readOnly="true">
      <xsd:simpleType>
        <xsd:restriction base="dms:Unknown"/>
      </xsd:simpleType>
    </xsd:element>
    <xsd:element name="MediaServiceBillingMetadata" ma:index="22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33e3360-6378-4210-ada2-16ccdb17d2cd" elementFormDefault="qualified">
    <xsd:import namespace="http://schemas.microsoft.com/office/2006/documentManagement/types"/>
    <xsd:import namespace="http://schemas.microsoft.com/office/infopath/2007/PartnerControls"/>
    <xsd:element name="SharedWithUsers" ma:index="1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A19692CD-7339-4E15-8B85-65EB8EAE7D52}">
  <ds:schemaRefs>
    <ds:schemaRef ds:uri="http://schemas.microsoft.com/office/infopath/2007/PartnerControls"/>
    <ds:schemaRef ds:uri="http://purl.org/dc/terms/"/>
    <ds:schemaRef ds:uri="http://schemas.openxmlformats.org/package/2006/metadata/core-properties"/>
    <ds:schemaRef ds:uri="http://purl.org/dc/dcmitype/"/>
    <ds:schemaRef ds:uri="http://purl.org/dc/elements/1.1/"/>
    <ds:schemaRef ds:uri="http://schemas.microsoft.com/office/2006/metadata/properties"/>
    <ds:schemaRef ds:uri="533e3360-6378-4210-ada2-16ccdb17d2cd"/>
    <ds:schemaRef ds:uri="http://schemas.microsoft.com/office/2006/documentManagement/types"/>
    <ds:schemaRef ds:uri="963efe96-9f3c-464d-8c8b-c76864a22ed0"/>
    <ds:schemaRef ds:uri="http://www.w3.org/XML/1998/namespace"/>
  </ds:schemaRefs>
</ds:datastoreItem>
</file>

<file path=customXml/itemProps2.xml><?xml version="1.0" encoding="utf-8"?>
<ds:datastoreItem xmlns:ds="http://schemas.openxmlformats.org/officeDocument/2006/customXml" ds:itemID="{D438415F-CA52-4AC6-B74C-FE95CEB90D10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DE97D9FB-1879-4730-96D0-3B5870B90C31}">
  <ds:schemaRefs>
    <ds:schemaRef ds:uri="533e3360-6378-4210-ada2-16ccdb17d2cd"/>
    <ds:schemaRef ds:uri="963efe96-9f3c-464d-8c8b-c76864a22ed0"/>
    <ds:schemaRef ds:uri="http://purl.org/dc/elements/1.1/"/>
    <ds:schemaRef ds:uri="http://purl.org/dc/terms/"/>
    <ds:schemaRef ds:uri="http://schemas.microsoft.com/internal/obd"/>
    <ds:schemaRef ds:uri="http://schemas.microsoft.com/office/2006/documentManagement/types"/>
    <ds:schemaRef ds:uri="http://schemas.microsoft.com/office/2006/metadata/contentType"/>
    <ds:schemaRef ds:uri="http://schemas.microsoft.com/office/2006/metadata/properties"/>
    <ds:schemaRef ds:uri="http://schemas.microsoft.com/office/2006/metadata/properties/metaAttributes"/>
    <ds:schemaRef ds:uri="http://schemas.microsoft.com/office/infopath/2007/PartnerControls"/>
    <ds:schemaRef ds:uri="http://schemas.openxmlformats.org/package/2006/metadata/core-properties"/>
    <ds:schemaRef ds:uri="http://www.w3.org/2001/XMLSchema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TEA_Presentation_Template_Light_option</Template>
  <TotalTime>4</TotalTime>
  <Words>1793</Words>
  <Application>Microsoft Office PowerPoint</Application>
  <PresentationFormat>Widescreen</PresentationFormat>
  <Paragraphs>302</Paragraphs>
  <Slides>46</Slides>
  <Notes>26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46</vt:i4>
      </vt:variant>
    </vt:vector>
  </HeadingPairs>
  <TitlesOfParts>
    <vt:vector size="54" baseType="lpstr">
      <vt:lpstr>ＭＳ Ｐゴシック</vt:lpstr>
      <vt:lpstr>Aptos</vt:lpstr>
      <vt:lpstr>Arial</vt:lpstr>
      <vt:lpstr>Calibri</vt:lpstr>
      <vt:lpstr>Courier New</vt:lpstr>
      <vt:lpstr>Tw Cen MT</vt:lpstr>
      <vt:lpstr>Wingdings</vt:lpstr>
      <vt:lpstr>2_Office Theme</vt:lpstr>
      <vt:lpstr>LEAVERS AND GRADUATES</vt:lpstr>
      <vt:lpstr>AGENDA – LEAVERS AND GRADUATES </vt:lpstr>
      <vt:lpstr> OVERVIEW</vt:lpstr>
      <vt:lpstr>OVERVIEW</vt:lpstr>
      <vt:lpstr> TIMELINE</vt:lpstr>
      <vt:lpstr>TIMELINE</vt:lpstr>
      <vt:lpstr> PROMOTION LOGIC</vt:lpstr>
      <vt:lpstr> NEW DATA IN PEIMS SUMR &amp; EXYR</vt:lpstr>
      <vt:lpstr>PROMOTION LOGIC – PEIMS SUMMER</vt:lpstr>
      <vt:lpstr>PROMOTION LOGIC – PEIMS EXTENDED YEAR</vt:lpstr>
      <vt:lpstr>SIMPLIFIED PROMOTION LOGIC DOCUMENT</vt:lpstr>
      <vt:lpstr> REPORTS</vt:lpstr>
      <vt:lpstr>LEAVER REPORTS MOVING TO SUMMER</vt:lpstr>
      <vt:lpstr>LEAVER REPORTS INCORPORATED INTO SUMMER</vt:lpstr>
      <vt:lpstr>NEW REPORTS FOR SUMMER &amp; EXTENDED YEAR</vt:lpstr>
      <vt:lpstr>  UPDATED REPORTS FOR SUMMER</vt:lpstr>
      <vt:lpstr>STATEMENT OF APPROVAL (SOA) REPORT</vt:lpstr>
      <vt:lpstr>STUDENT LEAVER REPORTS</vt:lpstr>
      <vt:lpstr> PEIMS EXTENDED YEAR REPORTS UPDATES</vt:lpstr>
      <vt:lpstr> BUSINESS RULES</vt:lpstr>
      <vt:lpstr>BUSINESS RULES MOVING</vt:lpstr>
      <vt:lpstr>STUDENT LEAVER CATEGORY</vt:lpstr>
      <vt:lpstr>STUDENT GRADUATION PROGRAM CATEGORY</vt:lpstr>
      <vt:lpstr>THE PATH TOWARDS SUCCESS</vt:lpstr>
      <vt:lpstr>PATH TO SUCCESS FOR AN LEA</vt:lpstr>
      <vt:lpstr>WHAT IS THE TIMELINE?</vt:lpstr>
      <vt:lpstr>MOVERS</vt:lpstr>
      <vt:lpstr>SPPI-14 PREPARATION</vt:lpstr>
      <vt:lpstr> SCENARIOS</vt:lpstr>
      <vt:lpstr>MID-YEAR WITHDRAW</vt:lpstr>
      <vt:lpstr>MID-YEAR WITHDRAW 1</vt:lpstr>
      <vt:lpstr>ENROLLED LAST DAY, DOES NOT RETURN</vt:lpstr>
      <vt:lpstr>ENROLLED LAST DAY, DOES NOT RETURN 1</vt:lpstr>
      <vt:lpstr>TEXAS PUBLIC-TO-PUBLIC TRANSFER</vt:lpstr>
      <vt:lpstr>TEXAS PUBLIC-TO-PUBLIC TRANSFER 1</vt:lpstr>
      <vt:lpstr>SCHOOL-YEAR GRADUATE</vt:lpstr>
      <vt:lpstr>SCHOOL-YEAR GRADUATE 1</vt:lpstr>
      <vt:lpstr>TENATIVE MOVER WHO NEVER ATTENDS</vt:lpstr>
      <vt:lpstr>TENATIVE MOVER WHO NEVER ATTENDS 1</vt:lpstr>
      <vt:lpstr>SUMMER GRADUATE</vt:lpstr>
      <vt:lpstr>SUMMER GRADUATE 1</vt:lpstr>
      <vt:lpstr>DOCUMENTATION ARRIVES LATER</vt:lpstr>
      <vt:lpstr>DOCUMENTATION ARRIVES LATER 1</vt:lpstr>
      <vt:lpstr>IBC EARNED IN JULY</vt:lpstr>
      <vt:lpstr>IBC EARNED IN JULY 1</vt:lpstr>
      <vt:lpstr>QUESTIONS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2026-TEDS-ESC-Spring-Leaver-Graduate-Changes</dc:title>
  <dc:creator>Candice.DeSantis@tea.texas.gov</dc:creator>
  <cp:lastModifiedBy>Muffoletto, Jamie</cp:lastModifiedBy>
  <cp:revision>1</cp:revision>
  <dcterms:created xsi:type="dcterms:W3CDTF">2020-11-05T16:39:19Z</dcterms:created>
  <dcterms:modified xsi:type="dcterms:W3CDTF">2026-04-09T21:13:17Z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0x010100E7BE4C68E97640479F3D791B3E26A918</vt:lpwstr>
  </property>
  <property fmtid="{D5CDD505-2E9C-101B-9397-08002B2CF9AE}" pid="3" name="MediaServiceImageTags">
    <vt:lpwstr/>
  </property>
  <property fmtid="{D5CDD505-2E9C-101B-9397-08002B2CF9AE}" pid="4" name="xd_ProgID">
    <vt:lpwstr/>
  </property>
  <property fmtid="{D5CDD505-2E9C-101B-9397-08002B2CF9AE}" pid="5" name="ComplianceAssetId">
    <vt:lpwstr/>
  </property>
  <property fmtid="{D5CDD505-2E9C-101B-9397-08002B2CF9AE}" pid="6" name="TemplateUrl">
    <vt:lpwstr/>
  </property>
  <property fmtid="{D5CDD505-2E9C-101B-9397-08002B2CF9AE}" pid="7" name="_ExtendedDescription">
    <vt:lpwstr/>
  </property>
  <property fmtid="{D5CDD505-2E9C-101B-9397-08002B2CF9AE}" pid="8" name="TriggerFlowInfo">
    <vt:lpwstr/>
  </property>
  <property fmtid="{D5CDD505-2E9C-101B-9397-08002B2CF9AE}" pid="9" name="xd_Signature">
    <vt:bool>false</vt:bool>
  </property>
</Properties>
</file>