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53"/>
  </p:notesMasterIdLst>
  <p:sldIdLst>
    <p:sldId id="2145707032" r:id="rId7"/>
    <p:sldId id="2145707368" r:id="rId8"/>
    <p:sldId id="2145707049" r:id="rId9"/>
    <p:sldId id="2145707347" r:id="rId10"/>
    <p:sldId id="2145707349" r:id="rId11"/>
    <p:sldId id="2145707425" r:id="rId12"/>
    <p:sldId id="2145707426" r:id="rId13"/>
    <p:sldId id="2145707428" r:id="rId14"/>
    <p:sldId id="2145707429" r:id="rId15"/>
    <p:sldId id="2145707358" r:id="rId16"/>
    <p:sldId id="2145707397" r:id="rId17"/>
    <p:sldId id="2145707359" r:id="rId18"/>
    <p:sldId id="2145707398" r:id="rId19"/>
    <p:sldId id="2145707400" r:id="rId20"/>
    <p:sldId id="2145707401" r:id="rId21"/>
    <p:sldId id="2145707402" r:id="rId22"/>
    <p:sldId id="2145707403" r:id="rId23"/>
    <p:sldId id="2145707404" r:id="rId24"/>
    <p:sldId id="2145707405" r:id="rId25"/>
    <p:sldId id="2145707406" r:id="rId26"/>
    <p:sldId id="2145707407" r:id="rId27"/>
    <p:sldId id="2145707417" r:id="rId28"/>
    <p:sldId id="2145707419" r:id="rId29"/>
    <p:sldId id="2145707420" r:id="rId30"/>
    <p:sldId id="2145707421" r:id="rId31"/>
    <p:sldId id="2145707422" r:id="rId32"/>
    <p:sldId id="2145707423" r:id="rId33"/>
    <p:sldId id="2145707416" r:id="rId34"/>
    <p:sldId id="2145707424" r:id="rId35"/>
    <p:sldId id="2145707395" r:id="rId36"/>
    <p:sldId id="2145707396" r:id="rId37"/>
    <p:sldId id="2145707408" r:id="rId38"/>
    <p:sldId id="2145707409" r:id="rId39"/>
    <p:sldId id="2145707350" r:id="rId40"/>
    <p:sldId id="2145707379" r:id="rId41"/>
    <p:sldId id="2145707341" r:id="rId42"/>
    <p:sldId id="2145707357" r:id="rId43"/>
    <p:sldId id="2145707367" r:id="rId44"/>
    <p:sldId id="2145707427" r:id="rId45"/>
    <p:sldId id="2145707334" r:id="rId46"/>
    <p:sldId id="2145707414" r:id="rId47"/>
    <p:sldId id="2145707377" r:id="rId48"/>
    <p:sldId id="2145707376" r:id="rId49"/>
    <p:sldId id="2145707371" r:id="rId50"/>
    <p:sldId id="2145707356" r:id="rId51"/>
    <p:sldId id="2145706967" r:id="rId5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ECBD8E2D-A0AB-CD40-A2C5-DF5056DDCD0A}" name="Simons, Leanne" initials="" userId="S::Leanne.Simons@tea.texas.gov::f0b41770-584b-4844-b5c5-b29dec998724" providerId="AD"/>
  <p188:author id="{DC4D774C-9497-7F7F-EF7B-A7BB31449806}" name="Muffoletto, Jamie" initials="MJ" userId="S::Jamie.Muffoletto@tea.texas.gov::daf1e3c6-8137-448a-b141-d23049d419b5" providerId="AD"/>
  <p188:author id="{AAD08154-2754-3DEA-C9FA-47276E2ED731}" name="Smith, Lynne" initials="SL" userId="S::lynne.smith@tea.texas.gov::d11b1ec5-3ae3-436f-b974-deaa92253d03"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D5068D9A-05FF-6536-3478-3816026B7F79}" name="Smith, Lynne" initials="LS" userId="S::Lynne.Smith@tea.texas.gov::d11b1ec5-3ae3-436f-b974-deaa92253d0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039"/>
    <a:srgbClr val="C2DAED"/>
    <a:srgbClr val="F2F2F2"/>
    <a:srgbClr val="FFFFFF"/>
    <a:srgbClr val="F16038"/>
    <a:srgbClr val="F47F42"/>
    <a:srgbClr val="0D6CB9"/>
    <a:srgbClr val="F9A451"/>
    <a:srgbClr val="E89A50"/>
    <a:srgbClr val="7BE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8F478-DA49-46D5-B35F-F9E7870D4B9F}" v="180" dt="2026-03-25T19:30:39.662"/>
    <p1510:client id="{2529CD43-7304-488F-80B7-7E34F3B3C3CB}" v="2" dt="2026-03-25T21:06:54.526"/>
    <p1510:client id="{326F3A68-D06B-4487-A052-1801C0E2F4A1}" v="5" dt="2026-03-25T21:18:16.230"/>
    <p1510:client id="{5888F086-106B-42AF-854C-01A159EDB513}" v="1" dt="2026-03-25T21:14:51.8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96" y="106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Scott" userId="bec97677-f0c6-4bfb-b610-83dc74061801" providerId="ADAL" clId="{15B81170-A9F8-4B35-8169-1B7CD5306462}"/>
    <pc:docChg chg="modSld">
      <pc:chgData name="Johnson, Scott" userId="bec97677-f0c6-4bfb-b610-83dc74061801" providerId="ADAL" clId="{15B81170-A9F8-4B35-8169-1B7CD5306462}" dt="2026-03-13T20:33:19.374" v="16" actId="1036"/>
      <pc:docMkLst>
        <pc:docMk/>
      </pc:docMkLst>
      <pc:sldChg chg="modSp mod">
        <pc:chgData name="Johnson, Scott" userId="bec97677-f0c6-4bfb-b610-83dc74061801" providerId="ADAL" clId="{15B81170-A9F8-4B35-8169-1B7CD5306462}" dt="2026-03-13T20:33:07.938" v="15" actId="1035"/>
        <pc:sldMkLst>
          <pc:docMk/>
          <pc:sldMk cId="0" sldId="2145707032"/>
        </pc:sldMkLst>
        <pc:spChg chg="mod">
          <ac:chgData name="Johnson, Scott" userId="bec97677-f0c6-4bfb-b610-83dc74061801" providerId="ADAL" clId="{15B81170-A9F8-4B35-8169-1B7CD5306462}" dt="2026-03-13T20:33:07.938" v="15" actId="1035"/>
          <ac:spMkLst>
            <pc:docMk/>
            <pc:sldMk cId="0" sldId="2145707032"/>
            <ac:spMk id="6" creationId="{00000000-0000-0000-0000-000000000000}"/>
          </ac:spMkLst>
        </pc:spChg>
      </pc:sldChg>
      <pc:sldChg chg="modSp mod">
        <pc:chgData name="Johnson, Scott" userId="bec97677-f0c6-4bfb-b610-83dc74061801" providerId="ADAL" clId="{15B81170-A9F8-4B35-8169-1B7CD5306462}" dt="2026-03-13T20:33:19.374" v="16" actId="1036"/>
        <pc:sldMkLst>
          <pc:docMk/>
          <pc:sldMk cId="2094198706" sldId="2145707368"/>
        </pc:sldMkLst>
        <pc:spChg chg="mod">
          <ac:chgData name="Johnson, Scott" userId="bec97677-f0c6-4bfb-b610-83dc74061801" providerId="ADAL" clId="{15B81170-A9F8-4B35-8169-1B7CD5306462}" dt="2026-03-13T20:33:19.374" v="16" actId="1036"/>
          <ac:spMkLst>
            <pc:docMk/>
            <pc:sldMk cId="2094198706" sldId="2145707368"/>
            <ac:spMk id="10" creationId="{F5F737BF-1970-74CA-D756-D621BF605907}"/>
          </ac:spMkLst>
        </pc:spChg>
      </pc:sldChg>
    </pc:docChg>
  </pc:docChgLst>
  <pc:docChgLst>
    <pc:chgData name="Smith, Lynne" userId="S::lynne.smith@tea.texas.gov::d11b1ec5-3ae3-436f-b974-deaa92253d03" providerId="AD" clId="Web-{F49810DE-008C-A636-CFFB-A43683ED7D30}"/>
    <pc:docChg chg="addSld modSld">
      <pc:chgData name="Smith, Lynne" userId="S::lynne.smith@tea.texas.gov::d11b1ec5-3ae3-436f-b974-deaa92253d03" providerId="AD" clId="Web-{F49810DE-008C-A636-CFFB-A43683ED7D30}" dt="2026-03-03T19:30:18.627" v="75" actId="20577"/>
      <pc:docMkLst>
        <pc:docMk/>
      </pc:docMkLst>
      <pc:sldChg chg="add replId">
        <pc:chgData name="Smith, Lynne" userId="S::lynne.smith@tea.texas.gov::d11b1ec5-3ae3-436f-b974-deaa92253d03" providerId="AD" clId="Web-{F49810DE-008C-A636-CFFB-A43683ED7D30}" dt="2026-03-03T19:30:01.189" v="73"/>
        <pc:sldMkLst>
          <pc:docMk/>
          <pc:sldMk cId="3896673868" sldId="2145707425"/>
        </pc:sldMkLst>
      </pc:sldChg>
    </pc:docChg>
  </pc:docChgLst>
  <pc:docChgLst>
    <pc:chgData name="Smith, Lynne" userId="S::lynne.smith@tea.texas.gov::d11b1ec5-3ae3-436f-b974-deaa92253d03" providerId="AD" clId="Web-{AFD6098B-4559-4A7C-83D3-B97936A7983A}"/>
    <pc:docChg chg="addSld delSld modSld">
      <pc:chgData name="Smith, Lynne" userId="S::lynne.smith@tea.texas.gov::d11b1ec5-3ae3-436f-b974-deaa92253d03" providerId="AD" clId="Web-{AFD6098B-4559-4A7C-83D3-B97936A7983A}" dt="2026-02-23T20:15:15.369" v="186" actId="1076"/>
      <pc:docMkLst>
        <pc:docMk/>
      </pc:docMkLst>
      <pc:sldChg chg="addSp delSp modSp">
        <pc:chgData name="Smith, Lynne" userId="S::lynne.smith@tea.texas.gov::d11b1ec5-3ae3-436f-b974-deaa92253d03" providerId="AD" clId="Web-{AFD6098B-4559-4A7C-83D3-B97936A7983A}" dt="2026-02-23T19:54:26.417" v="5" actId="1076"/>
        <pc:sldMkLst>
          <pc:docMk/>
          <pc:sldMk cId="495824725" sldId="2145707358"/>
        </pc:sldMkLst>
        <pc:picChg chg="add mod">
          <ac:chgData name="Smith, Lynne" userId="S::lynne.smith@tea.texas.gov::d11b1ec5-3ae3-436f-b974-deaa92253d03" providerId="AD" clId="Web-{AFD6098B-4559-4A7C-83D3-B97936A7983A}" dt="2026-02-23T19:54:26.417" v="5" actId="1076"/>
          <ac:picMkLst>
            <pc:docMk/>
            <pc:sldMk cId="495824725" sldId="2145707358"/>
            <ac:picMk id="2" creationId="{E136F25D-741B-22AB-521C-997AADB68BF0}"/>
          </ac:picMkLst>
        </pc:picChg>
      </pc:sldChg>
      <pc:sldChg chg="addSp delSp modSp">
        <pc:chgData name="Smith, Lynne" userId="S::lynne.smith@tea.texas.gov::d11b1ec5-3ae3-436f-b974-deaa92253d03" providerId="AD" clId="Web-{AFD6098B-4559-4A7C-83D3-B97936A7983A}" dt="2026-02-23T20:14:00.085" v="180" actId="14100"/>
        <pc:sldMkLst>
          <pc:docMk/>
          <pc:sldMk cId="3856070935" sldId="2145707395"/>
        </pc:sldMkLst>
      </pc:sldChg>
      <pc:sldChg chg="addSp delSp modSp">
        <pc:chgData name="Smith, Lynne" userId="S::lynne.smith@tea.texas.gov::d11b1ec5-3ae3-436f-b974-deaa92253d03" providerId="AD" clId="Web-{AFD6098B-4559-4A7C-83D3-B97936A7983A}" dt="2026-02-23T20:15:15.369" v="186" actId="1076"/>
        <pc:sldMkLst>
          <pc:docMk/>
          <pc:sldMk cId="1123801519" sldId="2145707408"/>
        </pc:sldMkLst>
      </pc:sldChg>
      <pc:sldChg chg="addSp delSp modSp add replId">
        <pc:chgData name="Smith, Lynne" userId="S::lynne.smith@tea.texas.gov::d11b1ec5-3ae3-436f-b974-deaa92253d03" providerId="AD" clId="Web-{AFD6098B-4559-4A7C-83D3-B97936A7983A}" dt="2026-02-23T20:10:59.172" v="160" actId="1076"/>
        <pc:sldMkLst>
          <pc:docMk/>
          <pc:sldMk cId="3052069947" sldId="2145707416"/>
        </pc:sldMkLst>
        <pc:spChg chg="mod">
          <ac:chgData name="Smith, Lynne" userId="S::lynne.smith@tea.texas.gov::d11b1ec5-3ae3-436f-b974-deaa92253d03" providerId="AD" clId="Web-{AFD6098B-4559-4A7C-83D3-B97936A7983A}" dt="2026-02-23T20:10:52.313" v="156" actId="20577"/>
          <ac:spMkLst>
            <pc:docMk/>
            <pc:sldMk cId="3052069947" sldId="2145707416"/>
            <ac:spMk id="2" creationId="{28C7A9BB-E6E5-11A8-A38E-E74A289CEE47}"/>
          </ac:spMkLst>
        </pc:spChg>
        <pc:spChg chg="mod">
          <ac:chgData name="Smith, Lynne" userId="S::lynne.smith@tea.texas.gov::d11b1ec5-3ae3-436f-b974-deaa92253d03" providerId="AD" clId="Web-{AFD6098B-4559-4A7C-83D3-B97936A7983A}" dt="2026-02-23T20:08:59.712" v="137" actId="20577"/>
          <ac:spMkLst>
            <pc:docMk/>
            <pc:sldMk cId="3052069947" sldId="2145707416"/>
            <ac:spMk id="3" creationId="{7E8D2BE1-D5B0-5596-54D8-2947F5202190}"/>
          </ac:spMkLst>
        </pc:spChg>
        <pc:picChg chg="add mod">
          <ac:chgData name="Smith, Lynne" userId="S::lynne.smith@tea.texas.gov::d11b1ec5-3ae3-436f-b974-deaa92253d03" providerId="AD" clId="Web-{AFD6098B-4559-4A7C-83D3-B97936A7983A}" dt="2026-02-23T20:10:59.172" v="160" actId="1076"/>
          <ac:picMkLst>
            <pc:docMk/>
            <pc:sldMk cId="3052069947" sldId="2145707416"/>
            <ac:picMk id="6" creationId="{9E8577FA-607F-224F-9CBB-4BDA5E8D3E9D}"/>
          </ac:picMkLst>
        </pc:picChg>
      </pc:sldChg>
      <pc:sldChg chg="addSp delSp modSp add replId">
        <pc:chgData name="Smith, Lynne" userId="S::lynne.smith@tea.texas.gov::d11b1ec5-3ae3-436f-b974-deaa92253d03" providerId="AD" clId="Web-{AFD6098B-4559-4A7C-83D3-B97936A7983A}" dt="2026-02-23T20:08:28.319" v="127" actId="1076"/>
        <pc:sldMkLst>
          <pc:docMk/>
          <pc:sldMk cId="2317249521" sldId="2145707417"/>
        </pc:sldMkLst>
        <pc:spChg chg="mod">
          <ac:chgData name="Smith, Lynne" userId="S::lynne.smith@tea.texas.gov::d11b1ec5-3ae3-436f-b974-deaa92253d03" providerId="AD" clId="Web-{AFD6098B-4559-4A7C-83D3-B97936A7983A}" dt="2026-02-23T20:08:14.240" v="123" actId="20577"/>
          <ac:spMkLst>
            <pc:docMk/>
            <pc:sldMk cId="2317249521" sldId="2145707417"/>
            <ac:spMk id="2" creationId="{C5A4C938-4A4F-3265-1A40-28F449A61D26}"/>
          </ac:spMkLst>
        </pc:spChg>
        <pc:spChg chg="mod">
          <ac:chgData name="Smith, Lynne" userId="S::lynne.smith@tea.texas.gov::d11b1ec5-3ae3-436f-b974-deaa92253d03" providerId="AD" clId="Web-{AFD6098B-4559-4A7C-83D3-B97936A7983A}" dt="2026-02-23T20:06:05.135" v="80" actId="20577"/>
          <ac:spMkLst>
            <pc:docMk/>
            <pc:sldMk cId="2317249521" sldId="2145707417"/>
            <ac:spMk id="3" creationId="{A18319AA-BD86-6910-35A5-B78BD54B1213}"/>
          </ac:spMkLst>
        </pc:spChg>
        <pc:picChg chg="add mod">
          <ac:chgData name="Smith, Lynne" userId="S::lynne.smith@tea.texas.gov::d11b1ec5-3ae3-436f-b974-deaa92253d03" providerId="AD" clId="Web-{AFD6098B-4559-4A7C-83D3-B97936A7983A}" dt="2026-02-23T20:08:28.319" v="127" actId="1076"/>
          <ac:picMkLst>
            <pc:docMk/>
            <pc:sldMk cId="2317249521" sldId="2145707417"/>
            <ac:picMk id="4" creationId="{6F8BDF9F-EA2C-FB83-1DF5-C7C0ECD62C35}"/>
          </ac:picMkLst>
        </pc:picChg>
      </pc:sldChg>
      <pc:sldChg chg="add">
        <pc:chgData name="Smith, Lynne" userId="S::lynne.smith@tea.texas.gov::d11b1ec5-3ae3-436f-b974-deaa92253d03" providerId="AD" clId="Web-{AFD6098B-4559-4A7C-83D3-B97936A7983A}" dt="2026-02-23T20:07:50.800" v="118"/>
        <pc:sldMkLst>
          <pc:docMk/>
          <pc:sldMk cId="2532599148" sldId="2145707419"/>
        </pc:sldMkLst>
      </pc:sldChg>
      <pc:sldChg chg="add">
        <pc:chgData name="Smith, Lynne" userId="S::lynne.smith@tea.texas.gov::d11b1ec5-3ae3-436f-b974-deaa92253d03" providerId="AD" clId="Web-{AFD6098B-4559-4A7C-83D3-B97936A7983A}" dt="2026-02-23T20:07:50.956" v="119"/>
        <pc:sldMkLst>
          <pc:docMk/>
          <pc:sldMk cId="999709993" sldId="2145707420"/>
        </pc:sldMkLst>
      </pc:sldChg>
      <pc:sldChg chg="add">
        <pc:chgData name="Smith, Lynne" userId="S::lynne.smith@tea.texas.gov::d11b1ec5-3ae3-436f-b974-deaa92253d03" providerId="AD" clId="Web-{AFD6098B-4559-4A7C-83D3-B97936A7983A}" dt="2026-02-23T20:07:51.097" v="120"/>
        <pc:sldMkLst>
          <pc:docMk/>
          <pc:sldMk cId="2041737700" sldId="2145707421"/>
        </pc:sldMkLst>
      </pc:sldChg>
      <pc:sldChg chg="add">
        <pc:chgData name="Smith, Lynne" userId="S::lynne.smith@tea.texas.gov::d11b1ec5-3ae3-436f-b974-deaa92253d03" providerId="AD" clId="Web-{AFD6098B-4559-4A7C-83D3-B97936A7983A}" dt="2026-02-23T20:07:51.238" v="121"/>
        <pc:sldMkLst>
          <pc:docMk/>
          <pc:sldMk cId="891547644" sldId="2145707422"/>
        </pc:sldMkLst>
      </pc:sldChg>
      <pc:sldChg chg="add">
        <pc:chgData name="Smith, Lynne" userId="S::lynne.smith@tea.texas.gov::d11b1ec5-3ae3-436f-b974-deaa92253d03" providerId="AD" clId="Web-{AFD6098B-4559-4A7C-83D3-B97936A7983A}" dt="2026-02-23T20:07:51.394" v="122"/>
        <pc:sldMkLst>
          <pc:docMk/>
          <pc:sldMk cId="3864584568" sldId="2145707423"/>
        </pc:sldMkLst>
      </pc:sldChg>
      <pc:sldChg chg="addSp delSp modSp add replId">
        <pc:chgData name="Smith, Lynne" userId="S::lynne.smith@tea.texas.gov::d11b1ec5-3ae3-436f-b974-deaa92253d03" providerId="AD" clId="Web-{AFD6098B-4559-4A7C-83D3-B97936A7983A}" dt="2026-02-23T20:12:31.942" v="175" actId="1076"/>
        <pc:sldMkLst>
          <pc:docMk/>
          <pc:sldMk cId="1147014604" sldId="2145707424"/>
        </pc:sldMkLst>
        <pc:spChg chg="mod">
          <ac:chgData name="Smith, Lynne" userId="S::lynne.smith@tea.texas.gov::d11b1ec5-3ae3-436f-b974-deaa92253d03" providerId="AD" clId="Web-{AFD6098B-4559-4A7C-83D3-B97936A7983A}" dt="2026-02-23T20:12:14.113" v="170" actId="20577"/>
          <ac:spMkLst>
            <pc:docMk/>
            <pc:sldMk cId="1147014604" sldId="2145707424"/>
            <ac:spMk id="2" creationId="{C040E245-EA27-7B13-E092-052017D21486}"/>
          </ac:spMkLst>
        </pc:spChg>
        <pc:picChg chg="add mod">
          <ac:chgData name="Smith, Lynne" userId="S::lynne.smith@tea.texas.gov::d11b1ec5-3ae3-436f-b974-deaa92253d03" providerId="AD" clId="Web-{AFD6098B-4559-4A7C-83D3-B97936A7983A}" dt="2026-02-23T20:12:31.942" v="175" actId="1076"/>
          <ac:picMkLst>
            <pc:docMk/>
            <pc:sldMk cId="1147014604" sldId="2145707424"/>
            <ac:picMk id="4" creationId="{DD4C0419-875B-5150-4237-B03C78121E4D}"/>
          </ac:picMkLst>
        </pc:picChg>
      </pc:sldChg>
    </pc:docChg>
  </pc:docChgLst>
  <pc:docChgLst>
    <pc:chgData name="Smith, Lynne" userId="S::lynne.smith@tea.texas.gov::d11b1ec5-3ae3-436f-b974-deaa92253d03" providerId="AD" clId="Web-{12D7D4FF-E5A6-9245-7044-7C924C3C39BE}"/>
    <pc:docChg chg="modSld">
      <pc:chgData name="Smith, Lynne" userId="S::lynne.smith@tea.texas.gov::d11b1ec5-3ae3-436f-b974-deaa92253d03" providerId="AD" clId="Web-{12D7D4FF-E5A6-9245-7044-7C924C3C39BE}" dt="2026-03-10T12:52:47.640" v="6" actId="1076"/>
      <pc:docMkLst>
        <pc:docMk/>
      </pc:docMkLst>
      <pc:sldChg chg="addSp delSp modSp">
        <pc:chgData name="Smith, Lynne" userId="S::lynne.smith@tea.texas.gov::d11b1ec5-3ae3-436f-b974-deaa92253d03" providerId="AD" clId="Web-{12D7D4FF-E5A6-9245-7044-7C924C3C39BE}" dt="2026-03-10T12:52:47.640" v="6" actId="1076"/>
        <pc:sldMkLst>
          <pc:docMk/>
          <pc:sldMk cId="798505287" sldId="2145707341"/>
        </pc:sldMkLst>
        <pc:spChg chg="mod">
          <ac:chgData name="Smith, Lynne" userId="S::lynne.smith@tea.texas.gov::d11b1ec5-3ae3-436f-b974-deaa92253d03" providerId="AD" clId="Web-{12D7D4FF-E5A6-9245-7044-7C924C3C39BE}" dt="2026-03-10T12:52:32.530" v="3" actId="1076"/>
          <ac:spMkLst>
            <pc:docMk/>
            <pc:sldMk cId="798505287" sldId="2145707341"/>
            <ac:spMk id="3" creationId="{3980B5B7-3705-CA1C-A96B-A04F23B51F60}"/>
          </ac:spMkLst>
        </pc:spChg>
      </pc:sldChg>
    </pc:docChg>
  </pc:docChgLst>
  <pc:docChgLst>
    <pc:chgData name="Smith, Lynne" userId="S::lynne.smith@tea.texas.gov::d11b1ec5-3ae3-436f-b974-deaa92253d03" providerId="AD" clId="Web-{50E0DF37-6E34-C596-88D4-F4FD4EAF65BA}"/>
    <pc:docChg chg="modSld">
      <pc:chgData name="Smith, Lynne" userId="S::lynne.smith@tea.texas.gov::d11b1ec5-3ae3-436f-b974-deaa92253d03" providerId="AD" clId="Web-{50E0DF37-6E34-C596-88D4-F4FD4EAF65BA}" dt="2026-02-23T16:24:09.117" v="8" actId="20577"/>
      <pc:docMkLst>
        <pc:docMk/>
      </pc:docMkLst>
      <pc:sldChg chg="modSp">
        <pc:chgData name="Smith, Lynne" userId="S::lynne.smith@tea.texas.gov::d11b1ec5-3ae3-436f-b974-deaa92253d03" providerId="AD" clId="Web-{50E0DF37-6E34-C596-88D4-F4FD4EAF65BA}" dt="2026-02-23T16:24:09.117" v="8" actId="20577"/>
        <pc:sldMkLst>
          <pc:docMk/>
          <pc:sldMk cId="798505287" sldId="2145707341"/>
        </pc:sldMkLst>
        <pc:spChg chg="mod">
          <ac:chgData name="Smith, Lynne" userId="S::lynne.smith@tea.texas.gov::d11b1ec5-3ae3-436f-b974-deaa92253d03" providerId="AD" clId="Web-{50E0DF37-6E34-C596-88D4-F4FD4EAF65BA}" dt="2026-02-23T16:24:09.117" v="8" actId="20577"/>
          <ac:spMkLst>
            <pc:docMk/>
            <pc:sldMk cId="798505287" sldId="2145707341"/>
            <ac:spMk id="2" creationId="{8022C693-17BD-D434-CB7E-31EF7E0BC673}"/>
          </ac:spMkLst>
        </pc:spChg>
      </pc:sldChg>
      <pc:sldChg chg="modSp">
        <pc:chgData name="Smith, Lynne" userId="S::lynne.smith@tea.texas.gov::d11b1ec5-3ae3-436f-b974-deaa92253d03" providerId="AD" clId="Web-{50E0DF37-6E34-C596-88D4-F4FD4EAF65BA}" dt="2026-02-23T16:23:23.476" v="4" actId="20577"/>
        <pc:sldMkLst>
          <pc:docMk/>
          <pc:sldMk cId="2891233481" sldId="2145707350"/>
        </pc:sldMkLst>
        <pc:spChg chg="mod">
          <ac:chgData name="Smith, Lynne" userId="S::lynne.smith@tea.texas.gov::d11b1ec5-3ae3-436f-b974-deaa92253d03" providerId="AD" clId="Web-{50E0DF37-6E34-C596-88D4-F4FD4EAF65BA}" dt="2026-02-23T16:23:23.476" v="4" actId="20577"/>
          <ac:spMkLst>
            <pc:docMk/>
            <pc:sldMk cId="2891233481" sldId="2145707350"/>
            <ac:spMk id="4" creationId="{00A90307-01F7-BDD8-5994-E57A6BCADC7A}"/>
          </ac:spMkLst>
        </pc:spChg>
      </pc:sldChg>
      <pc:sldChg chg="modSp">
        <pc:chgData name="Smith, Lynne" userId="S::lynne.smith@tea.texas.gov::d11b1ec5-3ae3-436f-b974-deaa92253d03" providerId="AD" clId="Web-{50E0DF37-6E34-C596-88D4-F4FD4EAF65BA}" dt="2026-02-23T16:22:21.131" v="1"/>
        <pc:sldMkLst>
          <pc:docMk/>
          <pc:sldMk cId="2094198706" sldId="2145707368"/>
        </pc:sldMkLst>
        <pc:spChg chg="mod">
          <ac:chgData name="Smith, Lynne" userId="S::lynne.smith@tea.texas.gov::d11b1ec5-3ae3-436f-b974-deaa92253d03" providerId="AD" clId="Web-{50E0DF37-6E34-C596-88D4-F4FD4EAF65BA}" dt="2026-02-23T16:22:21.131" v="1"/>
          <ac:spMkLst>
            <pc:docMk/>
            <pc:sldMk cId="2094198706" sldId="2145707368"/>
            <ac:spMk id="3" creationId="{6DB93F0A-085F-C41A-F004-6C5BF6034B6E}"/>
          </ac:spMkLst>
        </pc:spChg>
      </pc:sldChg>
      <pc:sldChg chg="modSp">
        <pc:chgData name="Smith, Lynne" userId="S::lynne.smith@tea.texas.gov::d11b1ec5-3ae3-436f-b974-deaa92253d03" providerId="AD" clId="Web-{50E0DF37-6E34-C596-88D4-F4FD4EAF65BA}" dt="2026-02-23T16:23:56.757" v="6" actId="20577"/>
        <pc:sldMkLst>
          <pc:docMk/>
          <pc:sldMk cId="3284093989" sldId="2145707379"/>
        </pc:sldMkLst>
        <pc:spChg chg="mod">
          <ac:chgData name="Smith, Lynne" userId="S::lynne.smith@tea.texas.gov::d11b1ec5-3ae3-436f-b974-deaa92253d03" providerId="AD" clId="Web-{50E0DF37-6E34-C596-88D4-F4FD4EAF65BA}" dt="2026-02-23T16:23:56.757" v="6" actId="20577"/>
          <ac:spMkLst>
            <pc:docMk/>
            <pc:sldMk cId="3284093989" sldId="2145707379"/>
            <ac:spMk id="2" creationId="{651E68CD-CBD3-F3A0-1056-6DE05C5BEC92}"/>
          </ac:spMkLst>
        </pc:spChg>
      </pc:sldChg>
    </pc:docChg>
  </pc:docChgLst>
  <pc:docChgLst>
    <pc:chgData name="Smith, Lynne" userId="d11b1ec5-3ae3-436f-b974-deaa92253d03" providerId="ADAL" clId="{D6C7218A-59D0-4794-B2BB-346842DA7C69}"/>
    <pc:docChg chg="undo redo custSel addSld delSld modSld sldOrd">
      <pc:chgData name="Smith, Lynne" userId="d11b1ec5-3ae3-436f-b974-deaa92253d03" providerId="ADAL" clId="{D6C7218A-59D0-4794-B2BB-346842DA7C69}" dt="2026-03-25T21:12:48.510" v="377" actId="2696"/>
      <pc:docMkLst>
        <pc:docMk/>
      </pc:docMkLst>
      <pc:sldChg chg="addSp delSp modSp mod">
        <pc:chgData name="Smith, Lynne" userId="d11b1ec5-3ae3-436f-b974-deaa92253d03" providerId="ADAL" clId="{D6C7218A-59D0-4794-B2BB-346842DA7C69}" dt="2026-03-10T15:54:33.142" v="160" actId="962"/>
        <pc:sldMkLst>
          <pc:docMk/>
          <pc:sldMk cId="798505287" sldId="2145707341"/>
        </pc:sldMkLst>
        <pc:picChg chg="add mod">
          <ac:chgData name="Smith, Lynne" userId="d11b1ec5-3ae3-436f-b974-deaa92253d03" providerId="ADAL" clId="{D6C7218A-59D0-4794-B2BB-346842DA7C69}" dt="2026-03-10T15:54:33.142" v="160" actId="962"/>
          <ac:picMkLst>
            <pc:docMk/>
            <pc:sldMk cId="798505287" sldId="2145707341"/>
            <ac:picMk id="6" creationId="{099216C9-8888-9555-604F-F6C844080488}"/>
          </ac:picMkLst>
        </pc:picChg>
      </pc:sldChg>
      <pc:sldChg chg="modSp mod">
        <pc:chgData name="Smith, Lynne" userId="d11b1ec5-3ae3-436f-b974-deaa92253d03" providerId="ADAL" clId="{D6C7218A-59D0-4794-B2BB-346842DA7C69}" dt="2026-03-10T15:45:32.471" v="131" actId="962"/>
        <pc:sldMkLst>
          <pc:docMk/>
          <pc:sldMk cId="495824725" sldId="2145707358"/>
        </pc:sldMkLst>
        <pc:picChg chg="mod">
          <ac:chgData name="Smith, Lynne" userId="d11b1ec5-3ae3-436f-b974-deaa92253d03" providerId="ADAL" clId="{D6C7218A-59D0-4794-B2BB-346842DA7C69}" dt="2026-03-10T15:45:32.471" v="131" actId="962"/>
          <ac:picMkLst>
            <pc:docMk/>
            <pc:sldMk cId="495824725" sldId="2145707358"/>
            <ac:picMk id="2" creationId="{E136F25D-741B-22AB-521C-997AADB68BF0}"/>
          </ac:picMkLst>
        </pc:picChg>
      </pc:sldChg>
      <pc:sldChg chg="modSp mod">
        <pc:chgData name="Smith, Lynne" userId="d11b1ec5-3ae3-436f-b974-deaa92253d03" providerId="ADAL" clId="{D6C7218A-59D0-4794-B2BB-346842DA7C69}" dt="2026-03-10T15:55:53.045" v="166" actId="207"/>
        <pc:sldMkLst>
          <pc:docMk/>
          <pc:sldMk cId="3139011452" sldId="2145707359"/>
        </pc:sldMkLst>
        <pc:spChg chg="mod">
          <ac:chgData name="Smith, Lynne" userId="d11b1ec5-3ae3-436f-b974-deaa92253d03" providerId="ADAL" clId="{D6C7218A-59D0-4794-B2BB-346842DA7C69}" dt="2026-03-10T15:55:53.045" v="166" actId="207"/>
          <ac:spMkLst>
            <pc:docMk/>
            <pc:sldMk cId="3139011452" sldId="2145707359"/>
            <ac:spMk id="3" creationId="{BEB9C374-99A3-C964-D893-ADB0A1C8E190}"/>
          </ac:spMkLst>
        </pc:spChg>
      </pc:sldChg>
      <pc:sldChg chg="modSp mod">
        <pc:chgData name="Smith, Lynne" userId="d11b1ec5-3ae3-436f-b974-deaa92253d03" providerId="ADAL" clId="{D6C7218A-59D0-4794-B2BB-346842DA7C69}" dt="2026-03-10T16:05:10.343" v="285" actId="207"/>
        <pc:sldMkLst>
          <pc:docMk/>
          <pc:sldMk cId="661687088" sldId="2145707367"/>
        </pc:sldMkLst>
        <pc:spChg chg="mod">
          <ac:chgData name="Smith, Lynne" userId="d11b1ec5-3ae3-436f-b974-deaa92253d03" providerId="ADAL" clId="{D6C7218A-59D0-4794-B2BB-346842DA7C69}" dt="2026-03-10T16:05:10.343" v="285" actId="207"/>
          <ac:spMkLst>
            <pc:docMk/>
            <pc:sldMk cId="661687088" sldId="2145707367"/>
            <ac:spMk id="3" creationId="{917CF521-B0F7-EB84-9E99-47FF6F16AC4C}"/>
          </ac:spMkLst>
        </pc:spChg>
      </pc:sldChg>
      <pc:sldChg chg="modSp mod">
        <pc:chgData name="Smith, Lynne" userId="d11b1ec5-3ae3-436f-b974-deaa92253d03" providerId="ADAL" clId="{D6C7218A-59D0-4794-B2BB-346842DA7C69}" dt="2026-03-10T15:44:50.138" v="129" actId="962"/>
        <pc:sldMkLst>
          <pc:docMk/>
          <pc:sldMk cId="2094198706" sldId="2145707368"/>
        </pc:sldMkLst>
        <pc:picChg chg="mod">
          <ac:chgData name="Smith, Lynne" userId="d11b1ec5-3ae3-436f-b974-deaa92253d03" providerId="ADAL" clId="{D6C7218A-59D0-4794-B2BB-346842DA7C69}" dt="2026-03-10T15:44:50.138" v="129" actId="962"/>
          <ac:picMkLst>
            <pc:docMk/>
            <pc:sldMk cId="2094198706" sldId="2145707368"/>
            <ac:picMk id="5" creationId="{E38AD5C0-0D1A-8A06-1211-0AE9272700AB}"/>
          </ac:picMkLst>
        </pc:picChg>
      </pc:sldChg>
      <pc:sldChg chg="modSp mod modCm">
        <pc:chgData name="Smith, Lynne" userId="d11b1ec5-3ae3-436f-b974-deaa92253d03" providerId="ADAL" clId="{D6C7218A-59D0-4794-B2BB-346842DA7C69}" dt="2026-03-23T14:05:12.701" v="360" actId="20577"/>
        <pc:sldMkLst>
          <pc:docMk/>
          <pc:sldMk cId="4097540339" sldId="2145707371"/>
        </pc:sldMkLst>
        <pc:graphicFrameChg chg="modGraphic">
          <ac:chgData name="Smith, Lynne" userId="d11b1ec5-3ae3-436f-b974-deaa92253d03" providerId="ADAL" clId="{D6C7218A-59D0-4794-B2BB-346842DA7C69}" dt="2026-03-23T14:05:12.701" v="360"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d11b1ec5-3ae3-436f-b974-deaa92253d03" providerId="ADAL" clId="{D6C7218A-59D0-4794-B2BB-346842DA7C69}" dt="2026-03-23T14:05:12.701" v="360" actId="20577"/>
              <pc2:cmMkLst xmlns:pc2="http://schemas.microsoft.com/office/powerpoint/2019/9/main/command">
                <pc:docMk/>
                <pc:sldMk cId="4097540339" sldId="2145707371"/>
                <pc2:cmMk id="{6E7C1A05-676A-472E-8EBE-FD3BAD321FE4}"/>
              </pc2:cmMkLst>
            </pc226:cmChg>
            <pc226:cmChg xmlns:pc226="http://schemas.microsoft.com/office/powerpoint/2022/06/main/command" chg="mod">
              <pc226:chgData name="Smith, Lynne" userId="d11b1ec5-3ae3-436f-b974-deaa92253d03" providerId="ADAL" clId="{D6C7218A-59D0-4794-B2BB-346842DA7C69}" dt="2026-03-23T14:05:12.701" v="360" actId="20577"/>
              <pc2:cmMkLst xmlns:pc2="http://schemas.microsoft.com/office/powerpoint/2019/9/main/command">
                <pc:docMk/>
                <pc:sldMk cId="4097540339" sldId="2145707371"/>
                <pc2:cmMk id="{DDDCD46C-64EB-42F4-A9AB-D15FC1B73158}"/>
              </pc2:cmMkLst>
            </pc226:cmChg>
          </p:ext>
        </pc:extLst>
      </pc:sldChg>
      <pc:sldChg chg="modSp mod modCm">
        <pc:chgData name="Smith, Lynne" userId="d11b1ec5-3ae3-436f-b974-deaa92253d03" providerId="ADAL" clId="{D6C7218A-59D0-4794-B2BB-346842DA7C69}" dt="2026-02-23T20:22:14.285" v="95" actId="20577"/>
        <pc:sldMkLst>
          <pc:docMk/>
          <pc:sldMk cId="3284093989" sldId="2145707379"/>
        </pc:sldMkLst>
        <pc:spChg chg="mod">
          <ac:chgData name="Smith, Lynne" userId="d11b1ec5-3ae3-436f-b974-deaa92253d03" providerId="ADAL" clId="{D6C7218A-59D0-4794-B2BB-346842DA7C69}" dt="2026-02-23T20:22:14.285" v="95" actId="20577"/>
          <ac:spMkLst>
            <pc:docMk/>
            <pc:sldMk cId="3284093989" sldId="2145707379"/>
            <ac:spMk id="3" creationId="{4FD9F7E1-C1C0-5C93-EDE7-C3ED9543C758}"/>
          </ac:spMkLst>
        </pc:spChg>
        <pc:extLst>
          <p:ext xmlns:p="http://schemas.openxmlformats.org/presentationml/2006/main" uri="{D6D511B9-2390-475A-947B-AFAB55BFBCF1}">
            <pc226:cmChg xmlns:pc226="http://schemas.microsoft.com/office/powerpoint/2022/06/main/command" chg="mod">
              <pc226:chgData name="Smith, Lynne" userId="d11b1ec5-3ae3-436f-b974-deaa92253d03" providerId="ADAL" clId="{D6C7218A-59D0-4794-B2BB-346842DA7C69}" dt="2026-02-23T20:22:14.285" v="95" actId="20577"/>
              <pc2:cmMkLst xmlns:pc2="http://schemas.microsoft.com/office/powerpoint/2019/9/main/command">
                <pc:docMk/>
                <pc:sldMk cId="3284093989" sldId="2145707379"/>
                <pc2:cmMk id="{FAACF159-6FF8-4E66-BC08-1F2C52E0DB63}"/>
              </pc2:cmMkLst>
            </pc226:cmChg>
          </p:ext>
        </pc:extLst>
      </pc:sldChg>
      <pc:sldChg chg="modSp mod">
        <pc:chgData name="Smith, Lynne" userId="d11b1ec5-3ae3-436f-b974-deaa92253d03" providerId="ADAL" clId="{D6C7218A-59D0-4794-B2BB-346842DA7C69}" dt="2026-03-25T21:09:39.001" v="370" actId="962"/>
        <pc:sldMkLst>
          <pc:docMk/>
          <pc:sldMk cId="3856070935" sldId="2145707395"/>
        </pc:sldMkLst>
        <pc:picChg chg="mod">
          <ac:chgData name="Smith, Lynne" userId="d11b1ec5-3ae3-436f-b974-deaa92253d03" providerId="ADAL" clId="{D6C7218A-59D0-4794-B2BB-346842DA7C69}" dt="2026-03-25T21:09:39.001" v="370" actId="962"/>
          <ac:picMkLst>
            <pc:docMk/>
            <pc:sldMk cId="3856070935" sldId="2145707395"/>
            <ac:picMk id="2" creationId="{50F60049-64B0-5796-863F-54179A770C5A}"/>
          </ac:picMkLst>
        </pc:picChg>
      </pc:sldChg>
      <pc:sldChg chg="modSp mod">
        <pc:chgData name="Smith, Lynne" userId="d11b1ec5-3ae3-436f-b974-deaa92253d03" providerId="ADAL" clId="{D6C7218A-59D0-4794-B2BB-346842DA7C69}" dt="2026-03-25T21:10:29.294" v="372" actId="962"/>
        <pc:sldMkLst>
          <pc:docMk/>
          <pc:sldMk cId="3716441855" sldId="2145707396"/>
        </pc:sldMkLst>
        <pc:picChg chg="mod">
          <ac:chgData name="Smith, Lynne" userId="d11b1ec5-3ae3-436f-b974-deaa92253d03" providerId="ADAL" clId="{D6C7218A-59D0-4794-B2BB-346842DA7C69}" dt="2026-03-25T21:10:29.294" v="372" actId="962"/>
          <ac:picMkLst>
            <pc:docMk/>
            <pc:sldMk cId="3716441855" sldId="2145707396"/>
            <ac:picMk id="5" creationId="{42964832-21A9-6C24-A2C6-AFBE18815148}"/>
          </ac:picMkLst>
        </pc:picChg>
      </pc:sldChg>
      <pc:sldChg chg="modSp mod">
        <pc:chgData name="Smith, Lynne" userId="d11b1ec5-3ae3-436f-b974-deaa92253d03" providerId="ADAL" clId="{D6C7218A-59D0-4794-B2BB-346842DA7C69}" dt="2026-03-10T16:02:15.610" v="265" actId="20577"/>
        <pc:sldMkLst>
          <pc:docMk/>
          <pc:sldMk cId="3229385451" sldId="2145707398"/>
        </pc:sldMkLst>
        <pc:spChg chg="mod">
          <ac:chgData name="Smith, Lynne" userId="d11b1ec5-3ae3-436f-b974-deaa92253d03" providerId="ADAL" clId="{D6C7218A-59D0-4794-B2BB-346842DA7C69}" dt="2026-03-10T16:02:15.610" v="265" actId="20577"/>
          <ac:spMkLst>
            <pc:docMk/>
            <pc:sldMk cId="3229385451" sldId="2145707398"/>
            <ac:spMk id="3" creationId="{AF0A3FE5-C44A-5EE4-A5D9-D00C800B4643}"/>
          </ac:spMkLst>
        </pc:spChg>
      </pc:sldChg>
      <pc:sldChg chg="modSp mod">
        <pc:chgData name="Smith, Lynne" userId="d11b1ec5-3ae3-436f-b974-deaa92253d03" providerId="ADAL" clId="{D6C7218A-59D0-4794-B2BB-346842DA7C69}" dt="2026-03-10T15:56:08.761" v="169" actId="207"/>
        <pc:sldMkLst>
          <pc:docMk/>
          <pc:sldMk cId="3635145509" sldId="2145707400"/>
        </pc:sldMkLst>
        <pc:spChg chg="mod">
          <ac:chgData name="Smith, Lynne" userId="d11b1ec5-3ae3-436f-b974-deaa92253d03" providerId="ADAL" clId="{D6C7218A-59D0-4794-B2BB-346842DA7C69}" dt="2026-03-10T15:56:08.761" v="169" actId="207"/>
          <ac:spMkLst>
            <pc:docMk/>
            <pc:sldMk cId="3635145509" sldId="2145707400"/>
            <ac:spMk id="3" creationId="{B0A37037-F573-FC58-F46E-8592E08B136E}"/>
          </ac:spMkLst>
        </pc:spChg>
      </pc:sldChg>
      <pc:sldChg chg="modSp mod">
        <pc:chgData name="Smith, Lynne" userId="d11b1ec5-3ae3-436f-b974-deaa92253d03" providerId="ADAL" clId="{D6C7218A-59D0-4794-B2BB-346842DA7C69}" dt="2026-03-10T15:57:47.568" v="180" actId="207"/>
        <pc:sldMkLst>
          <pc:docMk/>
          <pc:sldMk cId="2231168943" sldId="2145707403"/>
        </pc:sldMkLst>
        <pc:spChg chg="mod">
          <ac:chgData name="Smith, Lynne" userId="d11b1ec5-3ae3-436f-b974-deaa92253d03" providerId="ADAL" clId="{D6C7218A-59D0-4794-B2BB-346842DA7C69}" dt="2026-03-10T15:57:47.568" v="180" actId="207"/>
          <ac:spMkLst>
            <pc:docMk/>
            <pc:sldMk cId="2231168943" sldId="2145707403"/>
            <ac:spMk id="3" creationId="{B92960AD-F6EF-B255-2B35-AC6F148EFB21}"/>
          </ac:spMkLst>
        </pc:spChg>
      </pc:sldChg>
      <pc:sldChg chg="modSp mod">
        <pc:chgData name="Smith, Lynne" userId="d11b1ec5-3ae3-436f-b974-deaa92253d03" providerId="ADAL" clId="{D6C7218A-59D0-4794-B2BB-346842DA7C69}" dt="2026-03-10T16:07:39.172" v="302" actId="207"/>
        <pc:sldMkLst>
          <pc:docMk/>
          <pc:sldMk cId="3214078543" sldId="2145707404"/>
        </pc:sldMkLst>
        <pc:spChg chg="mod">
          <ac:chgData name="Smith, Lynne" userId="d11b1ec5-3ae3-436f-b974-deaa92253d03" providerId="ADAL" clId="{D6C7218A-59D0-4794-B2BB-346842DA7C69}" dt="2026-03-10T16:07:39.172" v="302" actId="207"/>
          <ac:spMkLst>
            <pc:docMk/>
            <pc:sldMk cId="3214078543" sldId="2145707404"/>
            <ac:spMk id="3" creationId="{695B5DBA-CE26-508E-F8F3-2E0959F6919C}"/>
          </ac:spMkLst>
        </pc:spChg>
      </pc:sldChg>
      <pc:sldChg chg="modSp mod">
        <pc:chgData name="Smith, Lynne" userId="d11b1ec5-3ae3-436f-b974-deaa92253d03" providerId="ADAL" clId="{D6C7218A-59D0-4794-B2BB-346842DA7C69}" dt="2026-03-10T15:58:02.788" v="183" actId="207"/>
        <pc:sldMkLst>
          <pc:docMk/>
          <pc:sldMk cId="3253400792" sldId="2145707406"/>
        </pc:sldMkLst>
        <pc:spChg chg="mod">
          <ac:chgData name="Smith, Lynne" userId="d11b1ec5-3ae3-436f-b974-deaa92253d03" providerId="ADAL" clId="{D6C7218A-59D0-4794-B2BB-346842DA7C69}" dt="2026-03-10T15:58:02.788" v="183" actId="207"/>
          <ac:spMkLst>
            <pc:docMk/>
            <pc:sldMk cId="3253400792" sldId="2145707406"/>
            <ac:spMk id="3" creationId="{91F78F1E-7CB6-27C9-B0FF-9B77B7FA546E}"/>
          </ac:spMkLst>
        </pc:spChg>
      </pc:sldChg>
      <pc:sldChg chg="modSp mod">
        <pc:chgData name="Smith, Lynne" userId="d11b1ec5-3ae3-436f-b974-deaa92253d03" providerId="ADAL" clId="{D6C7218A-59D0-4794-B2BB-346842DA7C69}" dt="2026-03-10T16:03:14.612" v="270" actId="207"/>
        <pc:sldMkLst>
          <pc:docMk/>
          <pc:sldMk cId="3899322756" sldId="2145707407"/>
        </pc:sldMkLst>
        <pc:spChg chg="mod">
          <ac:chgData name="Smith, Lynne" userId="d11b1ec5-3ae3-436f-b974-deaa92253d03" providerId="ADAL" clId="{D6C7218A-59D0-4794-B2BB-346842DA7C69}" dt="2026-03-10T16:03:14.612" v="270" actId="207"/>
          <ac:spMkLst>
            <pc:docMk/>
            <pc:sldMk cId="3899322756" sldId="2145707407"/>
            <ac:spMk id="3" creationId="{E875DD88-9761-94FB-39F4-A5AB5CA4355F}"/>
          </ac:spMkLst>
        </pc:spChg>
      </pc:sldChg>
      <pc:sldChg chg="modSp mod">
        <pc:chgData name="Smith, Lynne" userId="d11b1ec5-3ae3-436f-b974-deaa92253d03" providerId="ADAL" clId="{D6C7218A-59D0-4794-B2BB-346842DA7C69}" dt="2026-03-25T21:10:59.973" v="374" actId="962"/>
        <pc:sldMkLst>
          <pc:docMk/>
          <pc:sldMk cId="1123801519" sldId="2145707408"/>
        </pc:sldMkLst>
        <pc:picChg chg="mod">
          <ac:chgData name="Smith, Lynne" userId="d11b1ec5-3ae3-436f-b974-deaa92253d03" providerId="ADAL" clId="{D6C7218A-59D0-4794-B2BB-346842DA7C69}" dt="2026-03-25T21:10:59.973" v="374" actId="962"/>
          <ac:picMkLst>
            <pc:docMk/>
            <pc:sldMk cId="1123801519" sldId="2145707408"/>
            <ac:picMk id="2" creationId="{40B1E046-90F6-D76A-DFE5-116BB9D54D6B}"/>
          </ac:picMkLst>
        </pc:picChg>
      </pc:sldChg>
      <pc:sldChg chg="modSp mod">
        <pc:chgData name="Smith, Lynne" userId="d11b1ec5-3ae3-436f-b974-deaa92253d03" providerId="ADAL" clId="{D6C7218A-59D0-4794-B2BB-346842DA7C69}" dt="2026-03-25T21:11:31.951" v="376" actId="962"/>
        <pc:sldMkLst>
          <pc:docMk/>
          <pc:sldMk cId="2838365922" sldId="2145707409"/>
        </pc:sldMkLst>
        <pc:picChg chg="mod">
          <ac:chgData name="Smith, Lynne" userId="d11b1ec5-3ae3-436f-b974-deaa92253d03" providerId="ADAL" clId="{D6C7218A-59D0-4794-B2BB-346842DA7C69}" dt="2026-03-25T21:11:31.951" v="376" actId="962"/>
          <ac:picMkLst>
            <pc:docMk/>
            <pc:sldMk cId="2838365922" sldId="2145707409"/>
            <ac:picMk id="6" creationId="{9C72654A-23E0-1127-F32B-E46F9FD0C3C5}"/>
          </ac:picMkLst>
        </pc:picChg>
      </pc:sldChg>
      <pc:sldChg chg="modSp mod">
        <pc:chgData name="Smith, Lynne" userId="d11b1ec5-3ae3-436f-b974-deaa92253d03" providerId="ADAL" clId="{D6C7218A-59D0-4794-B2BB-346842DA7C69}" dt="2026-03-10T15:58:57.124" v="195" actId="207"/>
        <pc:sldMkLst>
          <pc:docMk/>
          <pc:sldMk cId="57711671" sldId="2145707414"/>
        </pc:sldMkLst>
        <pc:spChg chg="mod">
          <ac:chgData name="Smith, Lynne" userId="d11b1ec5-3ae3-436f-b974-deaa92253d03" providerId="ADAL" clId="{D6C7218A-59D0-4794-B2BB-346842DA7C69}" dt="2026-03-10T15:58:57.124" v="195" actId="207"/>
          <ac:spMkLst>
            <pc:docMk/>
            <pc:sldMk cId="57711671" sldId="2145707414"/>
            <ac:spMk id="2" creationId="{EEEB4CD1-7A93-4275-77E7-20EFE8B08946}"/>
          </ac:spMkLst>
        </pc:spChg>
      </pc:sldChg>
      <pc:sldChg chg="modSp mod">
        <pc:chgData name="Smith, Lynne" userId="d11b1ec5-3ae3-436f-b974-deaa92253d03" providerId="ADAL" clId="{D6C7218A-59D0-4794-B2BB-346842DA7C69}" dt="2026-03-10T16:04:48.334" v="282" actId="207"/>
        <pc:sldMkLst>
          <pc:docMk/>
          <pc:sldMk cId="3052069947" sldId="2145707416"/>
        </pc:sldMkLst>
        <pc:spChg chg="mod">
          <ac:chgData name="Smith, Lynne" userId="d11b1ec5-3ae3-436f-b974-deaa92253d03" providerId="ADAL" clId="{D6C7218A-59D0-4794-B2BB-346842DA7C69}" dt="2026-03-10T16:04:48.334" v="282" actId="207"/>
          <ac:spMkLst>
            <pc:docMk/>
            <pc:sldMk cId="3052069947" sldId="2145707416"/>
            <ac:spMk id="3" creationId="{7E8D2BE1-D5B0-5596-54D8-2947F5202190}"/>
          </ac:spMkLst>
        </pc:spChg>
        <pc:picChg chg="mod">
          <ac:chgData name="Smith, Lynne" userId="d11b1ec5-3ae3-436f-b974-deaa92253d03" providerId="ADAL" clId="{D6C7218A-59D0-4794-B2BB-346842DA7C69}" dt="2026-03-10T15:48:30.477" v="143" actId="962"/>
          <ac:picMkLst>
            <pc:docMk/>
            <pc:sldMk cId="3052069947" sldId="2145707416"/>
            <ac:picMk id="6" creationId="{9E8577FA-607F-224F-9CBB-4BDA5E8D3E9D}"/>
          </ac:picMkLst>
        </pc:picChg>
      </pc:sldChg>
      <pc:sldChg chg="modSp mod">
        <pc:chgData name="Smith, Lynne" userId="d11b1ec5-3ae3-436f-b974-deaa92253d03" providerId="ADAL" clId="{D6C7218A-59D0-4794-B2BB-346842DA7C69}" dt="2026-03-25T21:08:21.152" v="362" actId="962"/>
        <pc:sldMkLst>
          <pc:docMk/>
          <pc:sldMk cId="2532599148" sldId="2145707419"/>
        </pc:sldMkLst>
        <pc:picChg chg="mod">
          <ac:chgData name="Smith, Lynne" userId="d11b1ec5-3ae3-436f-b974-deaa92253d03" providerId="ADAL" clId="{D6C7218A-59D0-4794-B2BB-346842DA7C69}" dt="2026-03-25T21:08:21.152" v="362" actId="962"/>
          <ac:picMkLst>
            <pc:docMk/>
            <pc:sldMk cId="2532599148" sldId="2145707419"/>
            <ac:picMk id="4" creationId="{CA4BCCDA-C054-6630-0ABE-547ECA51E7F8}"/>
          </ac:picMkLst>
        </pc:picChg>
      </pc:sldChg>
      <pc:sldChg chg="modSp mod">
        <pc:chgData name="Smith, Lynne" userId="d11b1ec5-3ae3-436f-b974-deaa92253d03" providerId="ADAL" clId="{D6C7218A-59D0-4794-B2BB-346842DA7C69}" dt="2026-03-25T21:08:32.973" v="364" actId="962"/>
        <pc:sldMkLst>
          <pc:docMk/>
          <pc:sldMk cId="999709993" sldId="2145707420"/>
        </pc:sldMkLst>
        <pc:picChg chg="mod">
          <ac:chgData name="Smith, Lynne" userId="d11b1ec5-3ae3-436f-b974-deaa92253d03" providerId="ADAL" clId="{D6C7218A-59D0-4794-B2BB-346842DA7C69}" dt="2026-03-25T21:08:32.973" v="364" actId="962"/>
          <ac:picMkLst>
            <pc:docMk/>
            <pc:sldMk cId="999709993" sldId="2145707420"/>
            <ac:picMk id="2" creationId="{807AC84D-359D-EFF6-ACB7-F41944FF776D}"/>
          </ac:picMkLst>
        </pc:picChg>
      </pc:sldChg>
      <pc:sldChg chg="modSp mod">
        <pc:chgData name="Smith, Lynne" userId="d11b1ec5-3ae3-436f-b974-deaa92253d03" providerId="ADAL" clId="{D6C7218A-59D0-4794-B2BB-346842DA7C69}" dt="2026-03-10T15:58:19.363" v="186" actId="207"/>
        <pc:sldMkLst>
          <pc:docMk/>
          <pc:sldMk cId="2041737700" sldId="2145707421"/>
        </pc:sldMkLst>
        <pc:spChg chg="mod">
          <ac:chgData name="Smith, Lynne" userId="d11b1ec5-3ae3-436f-b974-deaa92253d03" providerId="ADAL" clId="{D6C7218A-59D0-4794-B2BB-346842DA7C69}" dt="2026-03-10T15:58:19.363" v="186" actId="207"/>
          <ac:spMkLst>
            <pc:docMk/>
            <pc:sldMk cId="2041737700" sldId="2145707421"/>
            <ac:spMk id="3" creationId="{A72744D3-F800-256D-5422-455FBB566519}"/>
          </ac:spMkLst>
        </pc:spChg>
        <pc:picChg chg="mod">
          <ac:chgData name="Smith, Lynne" userId="d11b1ec5-3ae3-436f-b974-deaa92253d03" providerId="ADAL" clId="{D6C7218A-59D0-4794-B2BB-346842DA7C69}" dt="2026-03-10T15:46:57.343" v="137" actId="962"/>
          <ac:picMkLst>
            <pc:docMk/>
            <pc:sldMk cId="2041737700" sldId="2145707421"/>
            <ac:picMk id="4" creationId="{2E6A50EA-B1F9-C1BC-7E33-F71D951015B5}"/>
          </ac:picMkLst>
        </pc:picChg>
      </pc:sldChg>
      <pc:sldChg chg="modSp mod">
        <pc:chgData name="Smith, Lynne" userId="d11b1ec5-3ae3-436f-b974-deaa92253d03" providerId="ADAL" clId="{D6C7218A-59D0-4794-B2BB-346842DA7C69}" dt="2026-03-25T21:08:37.949" v="366" actId="962"/>
        <pc:sldMkLst>
          <pc:docMk/>
          <pc:sldMk cId="891547644" sldId="2145707422"/>
        </pc:sldMkLst>
        <pc:spChg chg="mod">
          <ac:chgData name="Smith, Lynne" userId="d11b1ec5-3ae3-436f-b974-deaa92253d03" providerId="ADAL" clId="{D6C7218A-59D0-4794-B2BB-346842DA7C69}" dt="2026-03-10T16:03:53.412" v="276" actId="20577"/>
          <ac:spMkLst>
            <pc:docMk/>
            <pc:sldMk cId="891547644" sldId="2145707422"/>
            <ac:spMk id="3" creationId="{216EC09A-B39F-3DF0-F93E-FC1D4A45FFC7}"/>
          </ac:spMkLst>
        </pc:spChg>
        <pc:picChg chg="mod">
          <ac:chgData name="Smith, Lynne" userId="d11b1ec5-3ae3-436f-b974-deaa92253d03" providerId="ADAL" clId="{D6C7218A-59D0-4794-B2BB-346842DA7C69}" dt="2026-03-25T21:08:37.949" v="366" actId="962"/>
          <ac:picMkLst>
            <pc:docMk/>
            <pc:sldMk cId="891547644" sldId="2145707422"/>
            <ac:picMk id="4" creationId="{981BF89F-835B-C93D-91E2-2053AC0C826B}"/>
          </ac:picMkLst>
        </pc:picChg>
      </pc:sldChg>
      <pc:sldChg chg="modSp mod">
        <pc:chgData name="Smith, Lynne" userId="d11b1ec5-3ae3-436f-b974-deaa92253d03" providerId="ADAL" clId="{D6C7218A-59D0-4794-B2BB-346842DA7C69}" dt="2026-03-25T21:08:44.393" v="368" actId="962"/>
        <pc:sldMkLst>
          <pc:docMk/>
          <pc:sldMk cId="3864584568" sldId="2145707423"/>
        </pc:sldMkLst>
        <pc:spChg chg="mod">
          <ac:chgData name="Smith, Lynne" userId="d11b1ec5-3ae3-436f-b974-deaa92253d03" providerId="ADAL" clId="{D6C7218A-59D0-4794-B2BB-346842DA7C69}" dt="2026-03-10T15:58:29.212" v="189" actId="207"/>
          <ac:spMkLst>
            <pc:docMk/>
            <pc:sldMk cId="3864584568" sldId="2145707423"/>
            <ac:spMk id="3" creationId="{41007BA9-ED9F-5402-46EA-DB1340313808}"/>
          </ac:spMkLst>
        </pc:spChg>
        <pc:picChg chg="mod">
          <ac:chgData name="Smith, Lynne" userId="d11b1ec5-3ae3-436f-b974-deaa92253d03" providerId="ADAL" clId="{D6C7218A-59D0-4794-B2BB-346842DA7C69}" dt="2026-03-25T21:08:44.393" v="368" actId="962"/>
          <ac:picMkLst>
            <pc:docMk/>
            <pc:sldMk cId="3864584568" sldId="2145707423"/>
            <ac:picMk id="2" creationId="{649AE468-814F-FB1B-B4A4-81F28898504B}"/>
          </ac:picMkLst>
        </pc:picChg>
      </pc:sldChg>
      <pc:sldChg chg="modSp mod">
        <pc:chgData name="Smith, Lynne" userId="d11b1ec5-3ae3-436f-b974-deaa92253d03" providerId="ADAL" clId="{D6C7218A-59D0-4794-B2BB-346842DA7C69}" dt="2026-03-10T15:58:46.547" v="192" actId="207"/>
        <pc:sldMkLst>
          <pc:docMk/>
          <pc:sldMk cId="1147014604" sldId="2145707424"/>
        </pc:sldMkLst>
        <pc:spChg chg="mod">
          <ac:chgData name="Smith, Lynne" userId="d11b1ec5-3ae3-436f-b974-deaa92253d03" providerId="ADAL" clId="{D6C7218A-59D0-4794-B2BB-346842DA7C69}" dt="2026-03-10T15:58:46.547" v="192" actId="207"/>
          <ac:spMkLst>
            <pc:docMk/>
            <pc:sldMk cId="1147014604" sldId="2145707424"/>
            <ac:spMk id="3" creationId="{D799FE74-34AD-024E-EB0C-5750CF9D8114}"/>
          </ac:spMkLst>
        </pc:spChg>
        <pc:picChg chg="mod">
          <ac:chgData name="Smith, Lynne" userId="d11b1ec5-3ae3-436f-b974-deaa92253d03" providerId="ADAL" clId="{D6C7218A-59D0-4794-B2BB-346842DA7C69}" dt="2026-03-10T15:48:55.095" v="145" actId="962"/>
          <ac:picMkLst>
            <pc:docMk/>
            <pc:sldMk cId="1147014604" sldId="2145707424"/>
            <ac:picMk id="4" creationId="{DD4C0419-875B-5150-4237-B03C78121E4D}"/>
          </ac:picMkLst>
        </pc:picChg>
      </pc:sldChg>
      <pc:sldChg chg="addSp delSp modSp add del mod ord">
        <pc:chgData name="Smith, Lynne" userId="d11b1ec5-3ae3-436f-b974-deaa92253d03" providerId="ADAL" clId="{D6C7218A-59D0-4794-B2BB-346842DA7C69}" dt="2026-03-10T16:09:55.162" v="326" actId="13244"/>
        <pc:sldMkLst>
          <pc:docMk/>
          <pc:sldMk cId="3752229319" sldId="2145707428"/>
        </pc:sldMkLst>
        <pc:spChg chg="mod ord">
          <ac:chgData name="Smith, Lynne" userId="d11b1ec5-3ae3-436f-b974-deaa92253d03" providerId="ADAL" clId="{D6C7218A-59D0-4794-B2BB-346842DA7C69}" dt="2026-03-10T16:09:55.162" v="326" actId="13244"/>
          <ac:spMkLst>
            <pc:docMk/>
            <pc:sldMk cId="3752229319" sldId="2145707428"/>
            <ac:spMk id="6" creationId="{9C48DB38-E149-345D-7746-A1D40496973C}"/>
          </ac:spMkLst>
        </pc:spChg>
      </pc:sldChg>
      <pc:sldChg chg="del">
        <pc:chgData name="Smith, Lynne" userId="d11b1ec5-3ae3-436f-b974-deaa92253d03" providerId="ADAL" clId="{D6C7218A-59D0-4794-B2BB-346842DA7C69}" dt="2026-03-25T21:12:48.510" v="377" actId="2696"/>
        <pc:sldMkLst>
          <pc:docMk/>
          <pc:sldMk cId="1068866947" sldId="2145707429"/>
        </pc:sldMkLst>
      </pc:sldChg>
    </pc:docChg>
  </pc:docChgLst>
  <pc:docChgLst>
    <pc:chgData name="Smith, Lynne" userId="S::lynne.smith@tea.texas.gov::d11b1ec5-3ae3-436f-b974-deaa92253d03" providerId="AD" clId="Web-{4F5E34DC-D41D-0CF9-20FA-F62C01AE3EA2}"/>
    <pc:docChg chg="modSld">
      <pc:chgData name="Smith, Lynne" userId="S::lynne.smith@tea.texas.gov::d11b1ec5-3ae3-436f-b974-deaa92253d03" providerId="AD" clId="Web-{4F5E34DC-D41D-0CF9-20FA-F62C01AE3EA2}" dt="2026-02-25T20:19:52.077" v="14" actId="20577"/>
      <pc:docMkLst>
        <pc:docMk/>
      </pc:docMkLst>
      <pc:sldChg chg="modSp modCm">
        <pc:chgData name="Smith, Lynne" userId="S::lynne.smith@tea.texas.gov::d11b1ec5-3ae3-436f-b974-deaa92253d03" providerId="AD" clId="Web-{4F5E34DC-D41D-0CF9-20FA-F62C01AE3EA2}" dt="2026-02-25T20:19:52.077" v="14" actId="20577"/>
        <pc:sldMkLst>
          <pc:docMk/>
          <pc:sldMk cId="2887183528" sldId="2145707377"/>
        </pc:sldMkLst>
        <pc:spChg chg="mod">
          <ac:chgData name="Smith, Lynne" userId="S::lynne.smith@tea.texas.gov::d11b1ec5-3ae3-436f-b974-deaa92253d03" providerId="AD" clId="Web-{4F5E34DC-D41D-0CF9-20FA-F62C01AE3EA2}" dt="2026-02-25T20:19:52.077" v="14" actId="20577"/>
          <ac:spMkLst>
            <pc:docMk/>
            <pc:sldMk cId="2887183528" sldId="2145707377"/>
            <ac:spMk id="3" creationId="{309A0789-6CBE-B583-F1C6-38D4A71FE527}"/>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4F5E34DC-D41D-0CF9-20FA-F62C01AE3EA2}" dt="2026-02-25T20:19:32.124" v="13" actId="20577"/>
              <pc2:cmMkLst xmlns:pc2="http://schemas.microsoft.com/office/powerpoint/2019/9/main/command">
                <pc:docMk/>
                <pc:sldMk cId="2887183528" sldId="2145707377"/>
                <pc2:cmMk id="{22567640-0647-4404-B5CC-795BB8E1D496}"/>
              </pc2:cmMkLst>
            </pc226:cmChg>
          </p:ext>
        </pc:extLst>
      </pc:sldChg>
    </pc:docChg>
  </pc:docChgLst>
  <pc:docChgLst>
    <pc:chgData name="Smith, Lynne" userId="S::lynne.smith@tea.texas.gov::d11b1ec5-3ae3-436f-b974-deaa92253d03" providerId="AD" clId="Web-{326F3A68-D06B-4487-A052-1801C0E2F4A1}"/>
    <pc:docChg chg="addSld delSld">
      <pc:chgData name="Smith, Lynne" userId="S::lynne.smith@tea.texas.gov::d11b1ec5-3ae3-436f-b974-deaa92253d03" providerId="AD" clId="Web-{326F3A68-D06B-4487-A052-1801C0E2F4A1}" dt="2026-03-25T21:18:04.090" v="1"/>
      <pc:docMkLst>
        <pc:docMk/>
      </pc:docMkLst>
      <pc:sldChg chg="del">
        <pc:chgData name="Smith, Lynne" userId="S::lynne.smith@tea.texas.gov::d11b1ec5-3ae3-436f-b974-deaa92253d03" providerId="AD" clId="Web-{326F3A68-D06B-4487-A052-1801C0E2F4A1}" dt="2026-03-25T21:18:04.090" v="1"/>
        <pc:sldMkLst>
          <pc:docMk/>
          <pc:sldMk cId="125909070" sldId="2145707338"/>
        </pc:sldMkLst>
      </pc:sldChg>
      <pc:sldChg chg="add">
        <pc:chgData name="Smith, Lynne" userId="S::lynne.smith@tea.texas.gov::d11b1ec5-3ae3-436f-b974-deaa92253d03" providerId="AD" clId="Web-{326F3A68-D06B-4487-A052-1801C0E2F4A1}" dt="2026-03-25T21:17:55.933" v="0"/>
        <pc:sldMkLst>
          <pc:docMk/>
          <pc:sldMk cId="1068866947" sldId="2145707429"/>
        </pc:sldMkLst>
      </pc:sldChg>
    </pc:docChg>
  </pc:docChgLst>
  <pc:docChgLst>
    <pc:chgData name="Smith, Lynne" userId="S::lynne.smith@tea.texas.gov::d11b1ec5-3ae3-436f-b974-deaa92253d03" providerId="AD" clId="Web-{1E48F478-DA49-46D5-B35F-F9E7870D4B9F}"/>
    <pc:docChg chg="modSld">
      <pc:chgData name="Smith, Lynne" userId="S::lynne.smith@tea.texas.gov::d11b1ec5-3ae3-436f-b974-deaa92253d03" providerId="AD" clId="Web-{1E48F478-DA49-46D5-B35F-F9E7870D4B9F}" dt="2026-03-25T19:29:25.786" v="113" actId="20577"/>
      <pc:docMkLst>
        <pc:docMk/>
      </pc:docMkLst>
      <pc:sldChg chg="modSp modCm">
        <pc:chgData name="Smith, Lynne" userId="S::lynne.smith@tea.texas.gov::d11b1ec5-3ae3-436f-b974-deaa92253d03" providerId="AD" clId="Web-{1E48F478-DA49-46D5-B35F-F9E7870D4B9F}" dt="2026-03-25T19:29:25.786" v="113" actId="20577"/>
        <pc:sldMkLst>
          <pc:docMk/>
          <pc:sldMk cId="4097540339" sldId="2145707371"/>
        </pc:sldMkLst>
        <pc:graphicFrameChg chg="modGraphic">
          <ac:chgData name="Smith, Lynne" userId="S::lynne.smith@tea.texas.gov::d11b1ec5-3ae3-436f-b974-deaa92253d03" providerId="AD" clId="Web-{1E48F478-DA49-46D5-B35F-F9E7870D4B9F}" dt="2026-03-25T19:29:25.786" v="113"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1E48F478-DA49-46D5-B35F-F9E7870D4B9F}" dt="2026-03-25T19:29:20.958" v="112" actId="20577"/>
              <pc2:cmMkLst xmlns:pc2="http://schemas.microsoft.com/office/powerpoint/2019/9/main/command">
                <pc:docMk/>
                <pc:sldMk cId="4097540339" sldId="2145707371"/>
                <pc2:cmMk id="{2FD94624-14A6-4243-9C8A-314F6CF12DCF}"/>
              </pc2:cmMkLst>
            </pc226:cmChg>
          </p:ext>
        </pc:extLst>
      </pc:sldChg>
      <pc:sldChg chg="modSp">
        <pc:chgData name="Smith, Lynne" userId="S::lynne.smith@tea.texas.gov::d11b1ec5-3ae3-436f-b974-deaa92253d03" providerId="AD" clId="Web-{1E48F478-DA49-46D5-B35F-F9E7870D4B9F}" dt="2026-03-25T19:22:45.123" v="43"/>
        <pc:sldMkLst>
          <pc:docMk/>
          <pc:sldMk cId="3896673868" sldId="2145707425"/>
        </pc:sldMkLst>
        <pc:spChg chg="mod">
          <ac:chgData name="Smith, Lynne" userId="S::lynne.smith@tea.texas.gov::d11b1ec5-3ae3-436f-b974-deaa92253d03" providerId="AD" clId="Web-{1E48F478-DA49-46D5-B35F-F9E7870D4B9F}" dt="2026-03-25T19:22:45.123" v="43"/>
          <ac:spMkLst>
            <pc:docMk/>
            <pc:sldMk cId="3896673868" sldId="2145707425"/>
            <ac:spMk id="6" creationId="{310943FC-CAA3-747C-F36F-9F01B3668050}"/>
          </ac:spMkLst>
        </pc:spChg>
      </pc:sldChg>
    </pc:docChg>
  </pc:docChgLst>
  <pc:docChgLst>
    <pc:chgData name="Smith, Lynne" userId="S::lynne.smith@tea.texas.gov::d11b1ec5-3ae3-436f-b974-deaa92253d03" providerId="AD" clId="Web-{5888F086-106B-42AF-854C-01A159EDB513}"/>
    <pc:docChg chg="modSld">
      <pc:chgData name="Smith, Lynne" userId="S::lynne.smith@tea.texas.gov::d11b1ec5-3ae3-436f-b974-deaa92253d03" providerId="AD" clId="Web-{5888F086-106B-42AF-854C-01A159EDB513}" dt="2026-03-25T21:14:51.840" v="0"/>
      <pc:docMkLst>
        <pc:docMk/>
      </pc:docMkLst>
      <pc:sldChg chg="modSp">
        <pc:chgData name="Smith, Lynne" userId="S::lynne.smith@tea.texas.gov::d11b1ec5-3ae3-436f-b974-deaa92253d03" providerId="AD" clId="Web-{5888F086-106B-42AF-854C-01A159EDB513}" dt="2026-03-25T21:14:51.840" v="0"/>
        <pc:sldMkLst>
          <pc:docMk/>
          <pc:sldMk cId="125909070" sldId="2145707338"/>
        </pc:sldMkLst>
        <pc:spChg chg="mod">
          <ac:chgData name="Smith, Lynne" userId="S::lynne.smith@tea.texas.gov::d11b1ec5-3ae3-436f-b974-deaa92253d03" providerId="AD" clId="Web-{5888F086-106B-42AF-854C-01A159EDB513}" dt="2026-03-25T21:14:51.840" v="0"/>
          <ac:spMkLst>
            <pc:docMk/>
            <pc:sldMk cId="125909070" sldId="2145707338"/>
            <ac:spMk id="3" creationId="{84CDE2FB-48B1-2769-FD8A-64CCF22AAC93}"/>
          </ac:spMkLst>
        </pc:spChg>
      </pc:sldChg>
    </pc:docChg>
  </pc:docChgLst>
  <pc:docChgLst>
    <pc:chgData name="Smith, Lynne" userId="S::lynne.smith@tea.texas.gov::d11b1ec5-3ae3-436f-b974-deaa92253d03" providerId="AD" clId="Web-{0E011D00-79CD-491C-382D-2AC188240E91}"/>
    <pc:docChg chg="modSld">
      <pc:chgData name="Smith, Lynne" userId="S::lynne.smith@tea.texas.gov::d11b1ec5-3ae3-436f-b974-deaa92253d03" providerId="AD" clId="Web-{0E011D00-79CD-491C-382D-2AC188240E91}" dt="2026-02-23T22:12:13.658" v="65" actId="1076"/>
      <pc:docMkLst>
        <pc:docMk/>
      </pc:docMkLst>
      <pc:sldChg chg="addSp delSp modSp">
        <pc:chgData name="Smith, Lynne" userId="S::lynne.smith@tea.texas.gov::d11b1ec5-3ae3-436f-b974-deaa92253d03" providerId="AD" clId="Web-{0E011D00-79CD-491C-382D-2AC188240E91}" dt="2026-02-23T22:06:08.812" v="22" actId="20577"/>
        <pc:sldMkLst>
          <pc:docMk/>
          <pc:sldMk cId="798505287" sldId="2145707341"/>
        </pc:sldMkLst>
        <pc:spChg chg="mod">
          <ac:chgData name="Smith, Lynne" userId="S::lynne.smith@tea.texas.gov::d11b1ec5-3ae3-436f-b974-deaa92253d03" providerId="AD" clId="Web-{0E011D00-79CD-491C-382D-2AC188240E91}" dt="2026-02-23T22:06:08.812" v="22" actId="20577"/>
          <ac:spMkLst>
            <pc:docMk/>
            <pc:sldMk cId="798505287" sldId="2145707341"/>
            <ac:spMk id="3" creationId="{3980B5B7-3705-CA1C-A96B-A04F23B51F60}"/>
          </ac:spMkLst>
        </pc:spChg>
      </pc:sldChg>
      <pc:sldChg chg="modSp">
        <pc:chgData name="Smith, Lynne" userId="S::lynne.smith@tea.texas.gov::d11b1ec5-3ae3-436f-b974-deaa92253d03" providerId="AD" clId="Web-{0E011D00-79CD-491C-382D-2AC188240E91}" dt="2026-02-23T22:06:20.405" v="26" actId="20577"/>
        <pc:sldMkLst>
          <pc:docMk/>
          <pc:sldMk cId="3284093989" sldId="2145707379"/>
        </pc:sldMkLst>
        <pc:spChg chg="mod">
          <ac:chgData name="Smith, Lynne" userId="S::lynne.smith@tea.texas.gov::d11b1ec5-3ae3-436f-b974-deaa92253d03" providerId="AD" clId="Web-{0E011D00-79CD-491C-382D-2AC188240E91}" dt="2026-02-23T22:06:20.405" v="26" actId="20577"/>
          <ac:spMkLst>
            <pc:docMk/>
            <pc:sldMk cId="3284093989" sldId="2145707379"/>
            <ac:spMk id="4" creationId="{6DD16829-7F00-E6BE-4F30-6D658454E476}"/>
          </ac:spMkLst>
        </pc:spChg>
      </pc:sldChg>
      <pc:sldChg chg="addSp delSp modSp">
        <pc:chgData name="Smith, Lynne" userId="S::lynne.smith@tea.texas.gov::d11b1ec5-3ae3-436f-b974-deaa92253d03" providerId="AD" clId="Web-{0E011D00-79CD-491C-382D-2AC188240E91}" dt="2026-02-23T22:11:20.908" v="55" actId="20577"/>
        <pc:sldMkLst>
          <pc:docMk/>
          <pc:sldMk cId="3856070935" sldId="2145707395"/>
        </pc:sldMkLst>
        <pc:spChg chg="mod">
          <ac:chgData name="Smith, Lynne" userId="S::lynne.smith@tea.texas.gov::d11b1ec5-3ae3-436f-b974-deaa92253d03" providerId="AD" clId="Web-{0E011D00-79CD-491C-382D-2AC188240E91}" dt="2026-02-23T22:11:20.908" v="55" actId="20577"/>
          <ac:spMkLst>
            <pc:docMk/>
            <pc:sldMk cId="3856070935" sldId="2145707395"/>
            <ac:spMk id="3" creationId="{E5BC14CF-BC28-D1BB-A074-87DC888DECD2}"/>
          </ac:spMkLst>
        </pc:spChg>
      </pc:sldChg>
      <pc:sldChg chg="addSp delSp modSp">
        <pc:chgData name="Smith, Lynne" userId="S::lynne.smith@tea.texas.gov::d11b1ec5-3ae3-436f-b974-deaa92253d03" providerId="AD" clId="Web-{0E011D00-79CD-491C-382D-2AC188240E91}" dt="2026-02-23T22:12:13.658" v="65" actId="1076"/>
        <pc:sldMkLst>
          <pc:docMk/>
          <pc:sldMk cId="1123801519" sldId="2145707408"/>
        </pc:sldMkLst>
        <pc:spChg chg="mod">
          <ac:chgData name="Smith, Lynne" userId="S::lynne.smith@tea.texas.gov::d11b1ec5-3ae3-436f-b974-deaa92253d03" providerId="AD" clId="Web-{0E011D00-79CD-491C-382D-2AC188240E91}" dt="2026-02-23T22:12:13.658" v="65" actId="1076"/>
          <ac:spMkLst>
            <pc:docMk/>
            <pc:sldMk cId="1123801519" sldId="2145707408"/>
            <ac:spMk id="3" creationId="{B9AA6BF1-4DFC-75B5-9240-2ED20D445A9A}"/>
          </ac:spMkLst>
        </pc:spChg>
      </pc:sldChg>
      <pc:sldChg chg="modSp">
        <pc:chgData name="Smith, Lynne" userId="S::lynne.smith@tea.texas.gov::d11b1ec5-3ae3-436f-b974-deaa92253d03" providerId="AD" clId="Web-{0E011D00-79CD-491C-382D-2AC188240E91}" dt="2026-02-23T22:10:50.611" v="49" actId="20577"/>
        <pc:sldMkLst>
          <pc:docMk/>
          <pc:sldMk cId="2838365922" sldId="2145707409"/>
        </pc:sldMkLst>
        <pc:spChg chg="mod">
          <ac:chgData name="Smith, Lynne" userId="S::lynne.smith@tea.texas.gov::d11b1ec5-3ae3-436f-b974-deaa92253d03" providerId="AD" clId="Web-{0E011D00-79CD-491C-382D-2AC188240E91}" dt="2026-02-23T22:10:50.611" v="49" actId="20577"/>
          <ac:spMkLst>
            <pc:docMk/>
            <pc:sldMk cId="2838365922" sldId="2145707409"/>
            <ac:spMk id="3" creationId="{4AB5FAAD-8D18-AC2F-B615-250F2196156F}"/>
          </ac:spMkLst>
        </pc:spChg>
      </pc:sldChg>
    </pc:docChg>
  </pc:docChgLst>
  <pc:docChgLst>
    <pc:chgData name="Smith, Lynne" userId="S::lynne.smith@tea.texas.gov::d11b1ec5-3ae3-436f-b974-deaa92253d03" providerId="AD" clId="Web-{90A77690-8BBF-E41C-408E-61F4739ED2B3}"/>
    <pc:docChg chg="addSld delSld modSld">
      <pc:chgData name="Smith, Lynne" userId="S::lynne.smith@tea.texas.gov::d11b1ec5-3ae3-436f-b974-deaa92253d03" providerId="AD" clId="Web-{90A77690-8BBF-E41C-408E-61F4739ED2B3}" dt="2026-03-03T19:31:47.368" v="19" actId="20577"/>
      <pc:docMkLst>
        <pc:docMk/>
      </pc:docMkLst>
      <pc:sldChg chg="modSp">
        <pc:chgData name="Smith, Lynne" userId="S::lynne.smith@tea.texas.gov::d11b1ec5-3ae3-436f-b974-deaa92253d03" providerId="AD" clId="Web-{90A77690-8BBF-E41C-408E-61F4739ED2B3}" dt="2026-03-03T19:30:50.665" v="3" actId="20577"/>
        <pc:sldMkLst>
          <pc:docMk/>
          <pc:sldMk cId="3896673868" sldId="2145707425"/>
        </pc:sldMkLst>
        <pc:spChg chg="mod">
          <ac:chgData name="Smith, Lynne" userId="S::lynne.smith@tea.texas.gov::d11b1ec5-3ae3-436f-b974-deaa92253d03" providerId="AD" clId="Web-{90A77690-8BBF-E41C-408E-61F4739ED2B3}" dt="2026-03-03T19:30:50.665" v="3" actId="20577"/>
          <ac:spMkLst>
            <pc:docMk/>
            <pc:sldMk cId="3896673868" sldId="2145707425"/>
            <ac:spMk id="6" creationId="{310943FC-CAA3-747C-F36F-9F01B3668050}"/>
          </ac:spMkLst>
        </pc:spChg>
      </pc:sldChg>
      <pc:sldChg chg="modSp add replId">
        <pc:chgData name="Smith, Lynne" userId="S::lynne.smith@tea.texas.gov::d11b1ec5-3ae3-436f-b974-deaa92253d03" providerId="AD" clId="Web-{90A77690-8BBF-E41C-408E-61F4739ED2B3}" dt="2026-03-03T19:31:47.368" v="19" actId="20577"/>
        <pc:sldMkLst>
          <pc:docMk/>
          <pc:sldMk cId="2525975999" sldId="2145707426"/>
        </pc:sldMkLst>
        <pc:spChg chg="mod">
          <ac:chgData name="Smith, Lynne" userId="S::lynne.smith@tea.texas.gov::d11b1ec5-3ae3-436f-b974-deaa92253d03" providerId="AD" clId="Web-{90A77690-8BBF-E41C-408E-61F4739ED2B3}" dt="2026-03-03T19:31:47.368" v="19" actId="20577"/>
          <ac:spMkLst>
            <pc:docMk/>
            <pc:sldMk cId="2525975999" sldId="2145707426"/>
            <ac:spMk id="6" creationId="{DDC43D85-E927-FBEB-FF23-194C6CB5031F}"/>
          </ac:spMkLst>
        </pc:spChg>
        <pc:spChg chg="mod">
          <ac:chgData name="Smith, Lynne" userId="S::lynne.smith@tea.texas.gov::d11b1ec5-3ae3-436f-b974-deaa92253d03" providerId="AD" clId="Web-{90A77690-8BBF-E41C-408E-61F4739ED2B3}" dt="2026-03-03T19:31:14.727" v="13" actId="20577"/>
          <ac:spMkLst>
            <pc:docMk/>
            <pc:sldMk cId="2525975999" sldId="2145707426"/>
            <ac:spMk id="11" creationId="{1C96FBEE-0359-B8FD-C381-6E8A4A837ABB}"/>
          </ac:spMkLst>
        </pc:spChg>
      </pc:sldChg>
    </pc:docChg>
  </pc:docChgLst>
  <pc:docChgLst>
    <pc:chgData name="Hanson, Terri" userId="a02fd813-d4f3-43fd-83dd-7393041517de" providerId="ADAL" clId="{E2A6C5A5-6A3A-4D52-9ED6-48841EBCB81B}"/>
    <pc:docChg chg="modSld">
      <pc:chgData name="Hanson, Terri" userId="a02fd813-d4f3-43fd-83dd-7393041517de" providerId="ADAL" clId="{E2A6C5A5-6A3A-4D52-9ED6-48841EBCB81B}" dt="2026-03-25T18:49:42.621" v="2" actId="1076"/>
      <pc:docMkLst>
        <pc:docMk/>
      </pc:docMkLst>
      <pc:sldChg chg="modSp mod">
        <pc:chgData name="Hanson, Terri" userId="a02fd813-d4f3-43fd-83dd-7393041517de" providerId="ADAL" clId="{E2A6C5A5-6A3A-4D52-9ED6-48841EBCB81B}" dt="2026-03-22T16:46:08.484" v="0" actId="1076"/>
        <pc:sldMkLst>
          <pc:docMk/>
          <pc:sldMk cId="495824725" sldId="2145707358"/>
        </pc:sldMkLst>
        <pc:picChg chg="mod">
          <ac:chgData name="Hanson, Terri" userId="a02fd813-d4f3-43fd-83dd-7393041517de" providerId="ADAL" clId="{E2A6C5A5-6A3A-4D52-9ED6-48841EBCB81B}" dt="2026-03-22T16:46:08.484" v="0" actId="1076"/>
          <ac:picMkLst>
            <pc:docMk/>
            <pc:sldMk cId="495824725" sldId="2145707358"/>
            <ac:picMk id="2" creationId="{E136F25D-741B-22AB-521C-997AADB68BF0}"/>
          </ac:picMkLst>
        </pc:picChg>
      </pc:sldChg>
      <pc:sldChg chg="modSp mod">
        <pc:chgData name="Hanson, Terri" userId="a02fd813-d4f3-43fd-83dd-7393041517de" providerId="ADAL" clId="{E2A6C5A5-6A3A-4D52-9ED6-48841EBCB81B}" dt="2026-03-25T18:49:42.621" v="2" actId="1076"/>
        <pc:sldMkLst>
          <pc:docMk/>
          <pc:sldMk cId="3896673868" sldId="2145707425"/>
        </pc:sldMkLst>
        <pc:spChg chg="mod">
          <ac:chgData name="Hanson, Terri" userId="a02fd813-d4f3-43fd-83dd-7393041517de" providerId="ADAL" clId="{E2A6C5A5-6A3A-4D52-9ED6-48841EBCB81B}" dt="2026-03-25T18:49:42.621" v="2" actId="1076"/>
          <ac:spMkLst>
            <pc:docMk/>
            <pc:sldMk cId="3896673868" sldId="2145707425"/>
            <ac:spMk id="6" creationId="{310943FC-CAA3-747C-F36F-9F01B3668050}"/>
          </ac:spMkLst>
        </pc:spChg>
      </pc:sldChg>
    </pc:docChg>
  </pc:docChgLst>
  <pc:docChgLst>
    <pc:chgData name="Smith, Lynne" userId="S::lynne.smith@tea.texas.gov::d11b1ec5-3ae3-436f-b974-deaa92253d03" providerId="AD" clId="Web-{EC863A09-D4D8-761B-B7AD-731DEC7D5466}"/>
    <pc:docChg chg="delSld modSld">
      <pc:chgData name="Smith, Lynne" userId="S::lynne.smith@tea.texas.gov::d11b1ec5-3ae3-436f-b974-deaa92253d03" providerId="AD" clId="Web-{EC863A09-D4D8-761B-B7AD-731DEC7D5466}" dt="2026-03-23T14:53:41.541" v="106" actId="20577"/>
      <pc:docMkLst>
        <pc:docMk/>
      </pc:docMkLst>
      <pc:sldChg chg="modSp">
        <pc:chgData name="Smith, Lynne" userId="S::lynne.smith@tea.texas.gov::d11b1ec5-3ae3-436f-b974-deaa92253d03" providerId="AD" clId="Web-{EC863A09-D4D8-761B-B7AD-731DEC7D5466}" dt="2026-03-23T14:53:41.541" v="106" actId="20577"/>
        <pc:sldMkLst>
          <pc:docMk/>
          <pc:sldMk cId="2710364300" sldId="2145707356"/>
        </pc:sldMkLst>
        <pc:spChg chg="mod">
          <ac:chgData name="Smith, Lynne" userId="S::lynne.smith@tea.texas.gov::d11b1ec5-3ae3-436f-b974-deaa92253d03" providerId="AD" clId="Web-{EC863A09-D4D8-761B-B7AD-731DEC7D5466}" dt="2026-03-23T14:53:41.541" v="106" actId="20577"/>
          <ac:spMkLst>
            <pc:docMk/>
            <pc:sldMk cId="2710364300" sldId="2145707356"/>
            <ac:spMk id="3" creationId="{39DCA2A9-6E35-16CD-2648-8B9D1BFFD3F2}"/>
          </ac:spMkLst>
        </pc:spChg>
      </pc:sldChg>
      <pc:sldChg chg="modSp">
        <pc:chgData name="Smith, Lynne" userId="S::lynne.smith@tea.texas.gov::d11b1ec5-3ae3-436f-b974-deaa92253d03" providerId="AD" clId="Web-{EC863A09-D4D8-761B-B7AD-731DEC7D5466}" dt="2026-03-23T14:28:30.024" v="57" actId="20577"/>
        <pc:sldMkLst>
          <pc:docMk/>
          <pc:sldMk cId="661687088" sldId="2145707367"/>
        </pc:sldMkLst>
        <pc:spChg chg="mod">
          <ac:chgData name="Smith, Lynne" userId="S::lynne.smith@tea.texas.gov::d11b1ec5-3ae3-436f-b974-deaa92253d03" providerId="AD" clId="Web-{EC863A09-D4D8-761B-B7AD-731DEC7D5466}" dt="2026-03-23T14:28:30.024" v="57" actId="20577"/>
          <ac:spMkLst>
            <pc:docMk/>
            <pc:sldMk cId="661687088" sldId="2145707367"/>
            <ac:spMk id="3" creationId="{917CF521-B0F7-EB84-9E99-47FF6F16AC4C}"/>
          </ac:spMkLst>
        </pc:spChg>
        <pc:spChg chg="mod">
          <ac:chgData name="Smith, Lynne" userId="S::lynne.smith@tea.texas.gov::d11b1ec5-3ae3-436f-b974-deaa92253d03" providerId="AD" clId="Web-{EC863A09-D4D8-761B-B7AD-731DEC7D5466}" dt="2026-03-23T14:28:12.400" v="55" actId="20577"/>
          <ac:spMkLst>
            <pc:docMk/>
            <pc:sldMk cId="661687088" sldId="2145707367"/>
            <ac:spMk id="5" creationId="{B01910D6-93FA-BCED-B837-EB6055F3F010}"/>
          </ac:spMkLst>
        </pc:spChg>
        <pc:spChg chg="mod">
          <ac:chgData name="Smith, Lynne" userId="S::lynne.smith@tea.texas.gov::d11b1ec5-3ae3-436f-b974-deaa92253d03" providerId="AD" clId="Web-{EC863A09-D4D8-761B-B7AD-731DEC7D5466}" dt="2026-03-23T14:28:21.009" v="56" actId="20577"/>
          <ac:spMkLst>
            <pc:docMk/>
            <pc:sldMk cId="661687088" sldId="2145707367"/>
            <ac:spMk id="6" creationId="{8026C622-2FD3-7EF5-FDE2-D22609024ABE}"/>
          </ac:spMkLst>
        </pc:spChg>
      </pc:sldChg>
      <pc:sldChg chg="modSp modCm">
        <pc:chgData name="Smith, Lynne" userId="S::lynne.smith@tea.texas.gov::d11b1ec5-3ae3-436f-b974-deaa92253d03" providerId="AD" clId="Web-{EC863A09-D4D8-761B-B7AD-731DEC7D5466}" dt="2026-03-23T14:25:11.666" v="50" actId="20577"/>
        <pc:sldMkLst>
          <pc:docMk/>
          <pc:sldMk cId="4097540339" sldId="2145707371"/>
        </pc:sldMkLst>
        <pc:graphicFrameChg chg="modGraphic">
          <ac:chgData name="Smith, Lynne" userId="S::lynne.smith@tea.texas.gov::d11b1ec5-3ae3-436f-b974-deaa92253d03" providerId="AD" clId="Web-{EC863A09-D4D8-761B-B7AD-731DEC7D5466}" dt="2026-03-23T14:25:11.666" v="50"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EC863A09-D4D8-761B-B7AD-731DEC7D5466}" dt="2026-03-23T14:24:08.401" v="1" actId="20577"/>
              <pc2:cmMkLst xmlns:pc2="http://schemas.microsoft.com/office/powerpoint/2019/9/main/command">
                <pc:docMk/>
                <pc:sldMk cId="4097540339" sldId="2145707371"/>
                <pc2:cmMk id="{6E7C1A05-676A-472E-8EBE-FD3BAD321FE4}"/>
              </pc2:cmMkLst>
            </pc226:cmChg>
            <pc226:cmChg xmlns:pc226="http://schemas.microsoft.com/office/powerpoint/2022/06/main/command" chg="mod">
              <pc226:chgData name="Smith, Lynne" userId="S::lynne.smith@tea.texas.gov::d11b1ec5-3ae3-436f-b974-deaa92253d03" providerId="AD" clId="Web-{EC863A09-D4D8-761B-B7AD-731DEC7D5466}" dt="2026-03-23T14:24:08.401" v="1" actId="20577"/>
              <pc2:cmMkLst xmlns:pc2="http://schemas.microsoft.com/office/powerpoint/2019/9/main/command">
                <pc:docMk/>
                <pc:sldMk cId="4097540339" sldId="2145707371"/>
                <pc2:cmMk id="{DDDCD46C-64EB-42F4-A9AB-D15FC1B73158}"/>
              </pc2:cmMkLst>
            </pc226:cmChg>
          </p:ext>
        </pc:extLst>
      </pc:sldChg>
    </pc:docChg>
  </pc:docChgLst>
  <pc:docChgLst>
    <pc:chgData name="Simons, Leanne" userId="S::leanne.simons@tea.texas.gov::f0b41770-584b-4844-b5c5-b29dec998724" providerId="AD" clId="Web-{66B16606-35AC-4692-2B9D-D306B7172783}"/>
    <pc:docChg chg="modSld">
      <pc:chgData name="Simons, Leanne" userId="S::leanne.simons@tea.texas.gov::f0b41770-584b-4844-b5c5-b29dec998724" providerId="AD" clId="Web-{66B16606-35AC-4692-2B9D-D306B7172783}" dt="2026-02-25T19:26:38.797" v="11" actId="20577"/>
      <pc:docMkLst>
        <pc:docMk/>
      </pc:docMkLst>
      <pc:sldChg chg="modSp">
        <pc:chgData name="Simons, Leanne" userId="S::leanne.simons@tea.texas.gov::f0b41770-584b-4844-b5c5-b29dec998724" providerId="AD" clId="Web-{66B16606-35AC-4692-2B9D-D306B7172783}" dt="2026-02-25T19:26:38.797" v="11" actId="20577"/>
        <pc:sldMkLst>
          <pc:docMk/>
          <pc:sldMk cId="4097540339" sldId="2145707371"/>
        </pc:sldMkLst>
        <pc:graphicFrameChg chg="modGraphic">
          <ac:chgData name="Simons, Leanne" userId="S::leanne.simons@tea.texas.gov::f0b41770-584b-4844-b5c5-b29dec998724" providerId="AD" clId="Web-{66B16606-35AC-4692-2B9D-D306B7172783}" dt="2026-02-25T19:26:38.797" v="11" actId="20577"/>
          <ac:graphicFrameMkLst>
            <pc:docMk/>
            <pc:sldMk cId="4097540339" sldId="2145707371"/>
            <ac:graphicFrameMk id="8" creationId="{BBCA293F-364E-94EE-FE18-7224682EC4A9}"/>
          </ac:graphicFrameMkLst>
        </pc:graphicFrameChg>
      </pc:sldChg>
    </pc:docChg>
  </pc:docChgLst>
  <pc:docChgLst>
    <pc:chgData name="Muffoletto, Jamie" userId="daf1e3c6-8137-448a-b141-d23049d419b5" providerId="ADAL" clId="{6707C96A-2FD2-439C-9F78-3BE9477FF296}"/>
    <pc:docChg chg="undo custSel addSld delSld modSld">
      <pc:chgData name="Muffoletto, Jamie" userId="daf1e3c6-8137-448a-b141-d23049d419b5" providerId="ADAL" clId="{6707C96A-2FD2-439C-9F78-3BE9477FF296}" dt="2026-03-23T14:30:04.469" v="75" actId="404"/>
      <pc:docMkLst>
        <pc:docMk/>
      </pc:docMkLst>
      <pc:sldChg chg="modSp mod modCm">
        <pc:chgData name="Muffoletto, Jamie" userId="daf1e3c6-8137-448a-b141-d23049d419b5" providerId="ADAL" clId="{6707C96A-2FD2-439C-9F78-3BE9477FF296}" dt="2026-03-13T20:51:20.482" v="42" actId="255"/>
        <pc:sldMkLst>
          <pc:docMk/>
          <pc:sldMk cId="4225607318" sldId="2145707334"/>
        </pc:sldMkLst>
        <pc:spChg chg="mod">
          <ac:chgData name="Muffoletto, Jamie" userId="daf1e3c6-8137-448a-b141-d23049d419b5" providerId="ADAL" clId="{6707C96A-2FD2-439C-9F78-3BE9477FF296}" dt="2026-03-13T20:51:20.482" v="42" actId="255"/>
          <ac:spMkLst>
            <pc:docMk/>
            <pc:sldMk cId="4225607318" sldId="2145707334"/>
            <ac:spMk id="3" creationId="{C683E511-8C3B-5821-529E-A711C2D538DE}"/>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3T20:51:03.008" v="40" actId="20577"/>
              <pc2:cmMkLst xmlns:pc2="http://schemas.microsoft.com/office/powerpoint/2019/9/main/command">
                <pc:docMk/>
                <pc:sldMk cId="4225607318" sldId="2145707334"/>
                <pc2:cmMk id="{CD42F30E-15AE-458C-8593-A28AF49BBC71}"/>
              </pc2:cmMkLst>
            </pc226:cmChg>
          </p:ext>
        </pc:extLst>
      </pc:sldChg>
      <pc:sldChg chg="modSp mod">
        <pc:chgData name="Muffoletto, Jamie" userId="daf1e3c6-8137-448a-b141-d23049d419b5" providerId="ADAL" clId="{6707C96A-2FD2-439C-9F78-3BE9477FF296}" dt="2026-03-10T12:49:23.823" v="21" actId="20577"/>
        <pc:sldMkLst>
          <pc:docMk/>
          <pc:sldMk cId="780767578" sldId="2145707357"/>
        </pc:sldMkLst>
        <pc:spChg chg="mod">
          <ac:chgData name="Muffoletto, Jamie" userId="daf1e3c6-8137-448a-b141-d23049d419b5" providerId="ADAL" clId="{6707C96A-2FD2-439C-9F78-3BE9477FF296}" dt="2026-03-10T12:49:23.823" v="21" actId="20577"/>
          <ac:spMkLst>
            <pc:docMk/>
            <pc:sldMk cId="780767578" sldId="2145707357"/>
            <ac:spMk id="4" creationId="{5BE7E617-1E1E-3310-9F3D-5101F7C18F12}"/>
          </ac:spMkLst>
        </pc:spChg>
      </pc:sldChg>
      <pc:sldChg chg="addSp delSp modSp add mod modClrScheme chgLayout">
        <pc:chgData name="Muffoletto, Jamie" userId="daf1e3c6-8137-448a-b141-d23049d419b5" providerId="ADAL" clId="{6707C96A-2FD2-439C-9F78-3BE9477FF296}" dt="2026-03-10T13:25:33.453" v="38" actId="1076"/>
        <pc:sldMkLst>
          <pc:docMk/>
          <pc:sldMk cId="661687088" sldId="2145707367"/>
        </pc:sldMkLst>
        <pc:spChg chg="mod ord">
          <ac:chgData name="Muffoletto, Jamie" userId="daf1e3c6-8137-448a-b141-d23049d419b5" providerId="ADAL" clId="{6707C96A-2FD2-439C-9F78-3BE9477FF296}" dt="2026-03-10T13:25:16.146" v="35" actId="700"/>
          <ac:spMkLst>
            <pc:docMk/>
            <pc:sldMk cId="661687088" sldId="2145707367"/>
            <ac:spMk id="3" creationId="{917CF521-B0F7-EB84-9E99-47FF6F16AC4C}"/>
          </ac:spMkLst>
        </pc:spChg>
        <pc:spChg chg="mod">
          <ac:chgData name="Muffoletto, Jamie" userId="daf1e3c6-8137-448a-b141-d23049d419b5" providerId="ADAL" clId="{6707C96A-2FD2-439C-9F78-3BE9477FF296}" dt="2026-03-10T13:25:27.477" v="37" actId="1076"/>
          <ac:spMkLst>
            <pc:docMk/>
            <pc:sldMk cId="661687088" sldId="2145707367"/>
            <ac:spMk id="5" creationId="{B01910D6-93FA-BCED-B837-EB6055F3F010}"/>
          </ac:spMkLst>
        </pc:spChg>
        <pc:spChg chg="mod">
          <ac:chgData name="Muffoletto, Jamie" userId="daf1e3c6-8137-448a-b141-d23049d419b5" providerId="ADAL" clId="{6707C96A-2FD2-439C-9F78-3BE9477FF296}" dt="2026-03-10T13:25:33.453" v="38" actId="1076"/>
          <ac:spMkLst>
            <pc:docMk/>
            <pc:sldMk cId="661687088" sldId="2145707367"/>
            <ac:spMk id="6" creationId="{8026C622-2FD3-7EF5-FDE2-D22609024ABE}"/>
          </ac:spMkLst>
        </pc:spChg>
      </pc:sldChg>
      <pc:sldChg chg="modSp mod">
        <pc:chgData name="Muffoletto, Jamie" userId="daf1e3c6-8137-448a-b141-d23049d419b5" providerId="ADAL" clId="{6707C96A-2FD2-439C-9F78-3BE9477FF296}" dt="2026-03-10T12:46:01.041" v="13" actId="20577"/>
        <pc:sldMkLst>
          <pc:docMk/>
          <pc:sldMk cId="2094198706" sldId="2145707368"/>
        </pc:sldMkLst>
        <pc:spChg chg="mod">
          <ac:chgData name="Muffoletto, Jamie" userId="daf1e3c6-8137-448a-b141-d23049d419b5" providerId="ADAL" clId="{6707C96A-2FD2-439C-9F78-3BE9477FF296}" dt="2026-03-10T12:46:01.041" v="13" actId="20577"/>
          <ac:spMkLst>
            <pc:docMk/>
            <pc:sldMk cId="2094198706" sldId="2145707368"/>
            <ac:spMk id="3" creationId="{6DB93F0A-085F-C41A-F004-6C5BF6034B6E}"/>
          </ac:spMkLst>
        </pc:spChg>
      </pc:sldChg>
      <pc:sldChg chg="modSp mod">
        <pc:chgData name="Muffoletto, Jamie" userId="daf1e3c6-8137-448a-b141-d23049d419b5" providerId="ADAL" clId="{6707C96A-2FD2-439C-9F78-3BE9477FF296}" dt="2026-02-23T02:33:13.321" v="5" actId="1076"/>
        <pc:sldMkLst>
          <pc:docMk/>
          <pc:sldMk cId="2887183528" sldId="2145707377"/>
        </pc:sldMkLst>
        <pc:spChg chg="mod">
          <ac:chgData name="Muffoletto, Jamie" userId="daf1e3c6-8137-448a-b141-d23049d419b5" providerId="ADAL" clId="{6707C96A-2FD2-439C-9F78-3BE9477FF296}" dt="2026-02-23T02:33:13.321" v="5" actId="1076"/>
          <ac:spMkLst>
            <pc:docMk/>
            <pc:sldMk cId="2887183528" sldId="2145707377"/>
            <ac:spMk id="3" creationId="{309A0789-6CBE-B583-F1C6-38D4A71FE527}"/>
          </ac:spMkLst>
        </pc:spChg>
      </pc:sldChg>
      <pc:sldChg chg="modSp mod">
        <pc:chgData name="Muffoletto, Jamie" userId="daf1e3c6-8137-448a-b141-d23049d419b5" providerId="ADAL" clId="{6707C96A-2FD2-439C-9F78-3BE9477FF296}" dt="2026-03-13T20:52:36.026" v="43" actId="20577"/>
        <pc:sldMkLst>
          <pc:docMk/>
          <pc:sldMk cId="57711671" sldId="2145707414"/>
        </pc:sldMkLst>
        <pc:spChg chg="mod">
          <ac:chgData name="Muffoletto, Jamie" userId="daf1e3c6-8137-448a-b141-d23049d419b5" providerId="ADAL" clId="{6707C96A-2FD2-439C-9F78-3BE9477FF296}" dt="2026-03-13T20:52:36.026" v="43" actId="20577"/>
          <ac:spMkLst>
            <pc:docMk/>
            <pc:sldMk cId="57711671" sldId="2145707414"/>
            <ac:spMk id="3" creationId="{5DE29489-0759-A015-F14F-E3240F3ED867}"/>
          </ac:spMkLst>
        </pc:spChg>
      </pc:sldChg>
      <pc:sldChg chg="add">
        <pc:chgData name="Muffoletto, Jamie" userId="daf1e3c6-8137-448a-b141-d23049d419b5" providerId="ADAL" clId="{6707C96A-2FD2-439C-9F78-3BE9477FF296}" dt="2026-03-10T12:49:16.774" v="14"/>
        <pc:sldMkLst>
          <pc:docMk/>
          <pc:sldMk cId="3283958483" sldId="2145707427"/>
        </pc:sldMkLst>
      </pc:sldChg>
    </pc:docChg>
  </pc:docChgLst>
  <pc:docChgLst>
    <pc:chgData name="Smith, Lynne" userId="S::lynne.smith@tea.texas.gov::d11b1ec5-3ae3-436f-b974-deaa92253d03" providerId="AD" clId="Web-{6C7D5024-508D-9258-0809-D54917689173}"/>
    <pc:docChg chg="modSld">
      <pc:chgData name="Smith, Lynne" userId="S::lynne.smith@tea.texas.gov::d11b1ec5-3ae3-436f-b974-deaa92253d03" providerId="AD" clId="Web-{6C7D5024-508D-9258-0809-D54917689173}" dt="2026-03-13T21:20:27.179" v="60" actId="20577"/>
      <pc:docMkLst>
        <pc:docMk/>
      </pc:docMkLst>
      <pc:sldChg chg="modSp">
        <pc:chgData name="Smith, Lynne" userId="S::lynne.smith@tea.texas.gov::d11b1ec5-3ae3-436f-b974-deaa92253d03" providerId="AD" clId="Web-{6C7D5024-508D-9258-0809-D54917689173}" dt="2026-03-13T20:52:25.819" v="1" actId="1076"/>
        <pc:sldMkLst>
          <pc:docMk/>
          <pc:sldMk cId="4225607318" sldId="2145707334"/>
        </pc:sldMkLst>
        <pc:spChg chg="mod">
          <ac:chgData name="Smith, Lynne" userId="S::lynne.smith@tea.texas.gov::d11b1ec5-3ae3-436f-b974-deaa92253d03" providerId="AD" clId="Web-{6C7D5024-508D-9258-0809-D54917689173}" dt="2026-03-13T20:52:25.819" v="1" actId="1076"/>
          <ac:spMkLst>
            <pc:docMk/>
            <pc:sldMk cId="4225607318" sldId="2145707334"/>
            <ac:spMk id="3" creationId="{C683E511-8C3B-5821-529E-A711C2D538DE}"/>
          </ac:spMkLst>
        </pc:spChg>
      </pc:sldChg>
      <pc:sldChg chg="modSp modCm">
        <pc:chgData name="Smith, Lynne" userId="S::lynne.smith@tea.texas.gov::d11b1ec5-3ae3-436f-b974-deaa92253d03" providerId="AD" clId="Web-{6C7D5024-508D-9258-0809-D54917689173}" dt="2026-03-13T21:20:27.179" v="60" actId="20577"/>
        <pc:sldMkLst>
          <pc:docMk/>
          <pc:sldMk cId="1925424873" sldId="2145707376"/>
        </pc:sldMkLst>
        <pc:spChg chg="mod">
          <ac:chgData name="Smith, Lynne" userId="S::lynne.smith@tea.texas.gov::d11b1ec5-3ae3-436f-b974-deaa92253d03" providerId="AD" clId="Web-{6C7D5024-508D-9258-0809-D54917689173}" dt="2026-03-13T21:20:27.179" v="60" actId="20577"/>
          <ac:spMkLst>
            <pc:docMk/>
            <pc:sldMk cId="1925424873" sldId="2145707376"/>
            <ac:spMk id="3" creationId="{1B0F5705-41A8-4B4B-E1D6-2E10E9A90445}"/>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6C7D5024-508D-9258-0809-D54917689173}" dt="2026-03-13T21:20:21.898" v="59" actId="20577"/>
              <pc2:cmMkLst xmlns:pc2="http://schemas.microsoft.com/office/powerpoint/2019/9/main/command">
                <pc:docMk/>
                <pc:sldMk cId="1925424873" sldId="2145707376"/>
                <pc2:cmMk id="{71170CF2-FBC3-4176-9A1C-2DB10A33BE5A}"/>
              </pc2:cmMkLst>
            </pc226:cmChg>
          </p:ext>
        </pc:extLst>
      </pc:sldChg>
      <pc:sldChg chg="addSp delSp modSp">
        <pc:chgData name="Smith, Lynne" userId="S::lynne.smith@tea.texas.gov::d11b1ec5-3ae3-436f-b974-deaa92253d03" providerId="AD" clId="Web-{6C7D5024-508D-9258-0809-D54917689173}" dt="2026-03-13T21:16:26.773" v="31" actId="1076"/>
        <pc:sldMkLst>
          <pc:docMk/>
          <pc:sldMk cId="3856070935" sldId="2145707395"/>
        </pc:sldMkLst>
        <pc:picChg chg="add mod">
          <ac:chgData name="Smith, Lynne" userId="S::lynne.smith@tea.texas.gov::d11b1ec5-3ae3-436f-b974-deaa92253d03" providerId="AD" clId="Web-{6C7D5024-508D-9258-0809-D54917689173}" dt="2026-03-13T21:16:26.773" v="31" actId="1076"/>
          <ac:picMkLst>
            <pc:docMk/>
            <pc:sldMk cId="3856070935" sldId="2145707395"/>
            <ac:picMk id="2" creationId="{50F60049-64B0-5796-863F-54179A770C5A}"/>
          </ac:picMkLst>
        </pc:picChg>
      </pc:sldChg>
      <pc:sldChg chg="addSp delSp modSp">
        <pc:chgData name="Smith, Lynne" userId="S::lynne.smith@tea.texas.gov::d11b1ec5-3ae3-436f-b974-deaa92253d03" providerId="AD" clId="Web-{6C7D5024-508D-9258-0809-D54917689173}" dt="2026-03-13T21:17:34.163" v="40" actId="1076"/>
        <pc:sldMkLst>
          <pc:docMk/>
          <pc:sldMk cId="3716441855" sldId="2145707396"/>
        </pc:sldMkLst>
        <pc:picChg chg="add mod">
          <ac:chgData name="Smith, Lynne" userId="S::lynne.smith@tea.texas.gov::d11b1ec5-3ae3-436f-b974-deaa92253d03" providerId="AD" clId="Web-{6C7D5024-508D-9258-0809-D54917689173}" dt="2026-03-13T21:17:34.163" v="40" actId="1076"/>
          <ac:picMkLst>
            <pc:docMk/>
            <pc:sldMk cId="3716441855" sldId="2145707396"/>
            <ac:picMk id="5" creationId="{42964832-21A9-6C24-A2C6-AFBE18815148}"/>
          </ac:picMkLst>
        </pc:picChg>
      </pc:sldChg>
      <pc:sldChg chg="addSp delSp modSp">
        <pc:chgData name="Smith, Lynne" userId="S::lynne.smith@tea.texas.gov::d11b1ec5-3ae3-436f-b974-deaa92253d03" providerId="AD" clId="Web-{6C7D5024-508D-9258-0809-D54917689173}" dt="2026-03-13T21:18:42.273" v="47" actId="1076"/>
        <pc:sldMkLst>
          <pc:docMk/>
          <pc:sldMk cId="1123801519" sldId="2145707408"/>
        </pc:sldMkLst>
        <pc:picChg chg="add mod">
          <ac:chgData name="Smith, Lynne" userId="S::lynne.smith@tea.texas.gov::d11b1ec5-3ae3-436f-b974-deaa92253d03" providerId="AD" clId="Web-{6C7D5024-508D-9258-0809-D54917689173}" dt="2026-03-13T21:18:42.273" v="47" actId="1076"/>
          <ac:picMkLst>
            <pc:docMk/>
            <pc:sldMk cId="1123801519" sldId="2145707408"/>
            <ac:picMk id="2" creationId="{40B1E046-90F6-D76A-DFE5-116BB9D54D6B}"/>
          </ac:picMkLst>
        </pc:picChg>
      </pc:sldChg>
      <pc:sldChg chg="addSp delSp modSp">
        <pc:chgData name="Smith, Lynne" userId="S::lynne.smith@tea.texas.gov::d11b1ec5-3ae3-436f-b974-deaa92253d03" providerId="AD" clId="Web-{6C7D5024-508D-9258-0809-D54917689173}" dt="2026-03-13T21:19:48.257" v="54" actId="1076"/>
        <pc:sldMkLst>
          <pc:docMk/>
          <pc:sldMk cId="2838365922" sldId="2145707409"/>
        </pc:sldMkLst>
        <pc:picChg chg="add mod">
          <ac:chgData name="Smith, Lynne" userId="S::lynne.smith@tea.texas.gov::d11b1ec5-3ae3-436f-b974-deaa92253d03" providerId="AD" clId="Web-{6C7D5024-508D-9258-0809-D54917689173}" dt="2026-03-13T21:19:48.257" v="54" actId="1076"/>
          <ac:picMkLst>
            <pc:docMk/>
            <pc:sldMk cId="2838365922" sldId="2145707409"/>
            <ac:picMk id="6" creationId="{9C72654A-23E0-1127-F32B-E46F9FD0C3C5}"/>
          </ac:picMkLst>
        </pc:picChg>
      </pc:sldChg>
      <pc:sldChg chg="addSp delSp modSp">
        <pc:chgData name="Smith, Lynne" userId="S::lynne.smith@tea.texas.gov::d11b1ec5-3ae3-436f-b974-deaa92253d03" providerId="AD" clId="Web-{6C7D5024-508D-9258-0809-D54917689173}" dt="2026-03-13T21:11:37.882" v="9" actId="1076"/>
        <pc:sldMkLst>
          <pc:docMk/>
          <pc:sldMk cId="2532599148" sldId="2145707419"/>
        </pc:sldMkLst>
        <pc:picChg chg="add mod">
          <ac:chgData name="Smith, Lynne" userId="S::lynne.smith@tea.texas.gov::d11b1ec5-3ae3-436f-b974-deaa92253d03" providerId="AD" clId="Web-{6C7D5024-508D-9258-0809-D54917689173}" dt="2026-03-13T21:11:37.882" v="9" actId="1076"/>
          <ac:picMkLst>
            <pc:docMk/>
            <pc:sldMk cId="2532599148" sldId="2145707419"/>
            <ac:picMk id="4" creationId="{CA4BCCDA-C054-6630-0ABE-547ECA51E7F8}"/>
          </ac:picMkLst>
        </pc:picChg>
      </pc:sldChg>
      <pc:sldChg chg="addSp delSp modSp">
        <pc:chgData name="Smith, Lynne" userId="S::lynne.smith@tea.texas.gov::d11b1ec5-3ae3-436f-b974-deaa92253d03" providerId="AD" clId="Web-{6C7D5024-508D-9258-0809-D54917689173}" dt="2026-03-13T21:12:36.585" v="14" actId="1076"/>
        <pc:sldMkLst>
          <pc:docMk/>
          <pc:sldMk cId="999709993" sldId="2145707420"/>
        </pc:sldMkLst>
        <pc:picChg chg="add mod">
          <ac:chgData name="Smith, Lynne" userId="S::lynne.smith@tea.texas.gov::d11b1ec5-3ae3-436f-b974-deaa92253d03" providerId="AD" clId="Web-{6C7D5024-508D-9258-0809-D54917689173}" dt="2026-03-13T21:12:36.585" v="14" actId="1076"/>
          <ac:picMkLst>
            <pc:docMk/>
            <pc:sldMk cId="999709993" sldId="2145707420"/>
            <ac:picMk id="2" creationId="{807AC84D-359D-EFF6-ACB7-F41944FF776D}"/>
          </ac:picMkLst>
        </pc:picChg>
      </pc:sldChg>
      <pc:sldChg chg="addSp delSp modSp">
        <pc:chgData name="Smith, Lynne" userId="S::lynne.smith@tea.texas.gov::d11b1ec5-3ae3-436f-b974-deaa92253d03" providerId="AD" clId="Web-{6C7D5024-508D-9258-0809-D54917689173}" dt="2026-03-13T21:13:43.710" v="22" actId="1076"/>
        <pc:sldMkLst>
          <pc:docMk/>
          <pc:sldMk cId="891547644" sldId="2145707422"/>
        </pc:sldMkLst>
        <pc:picChg chg="add mod">
          <ac:chgData name="Smith, Lynne" userId="S::lynne.smith@tea.texas.gov::d11b1ec5-3ae3-436f-b974-deaa92253d03" providerId="AD" clId="Web-{6C7D5024-508D-9258-0809-D54917689173}" dt="2026-03-13T21:13:43.710" v="22" actId="1076"/>
          <ac:picMkLst>
            <pc:docMk/>
            <pc:sldMk cId="891547644" sldId="2145707422"/>
            <ac:picMk id="4" creationId="{981BF89F-835B-C93D-91E2-2053AC0C826B}"/>
          </ac:picMkLst>
        </pc:picChg>
      </pc:sldChg>
      <pc:sldChg chg="addSp delSp modSp">
        <pc:chgData name="Smith, Lynne" userId="S::lynne.smith@tea.texas.gov::d11b1ec5-3ae3-436f-b974-deaa92253d03" providerId="AD" clId="Web-{6C7D5024-508D-9258-0809-D54917689173}" dt="2026-03-13T21:15:08.460" v="25" actId="1076"/>
        <pc:sldMkLst>
          <pc:docMk/>
          <pc:sldMk cId="3864584568" sldId="2145707423"/>
        </pc:sldMkLst>
        <pc:picChg chg="add mod">
          <ac:chgData name="Smith, Lynne" userId="S::lynne.smith@tea.texas.gov::d11b1ec5-3ae3-436f-b974-deaa92253d03" providerId="AD" clId="Web-{6C7D5024-508D-9258-0809-D54917689173}" dt="2026-03-13T21:15:08.460" v="25" actId="1076"/>
          <ac:picMkLst>
            <pc:docMk/>
            <pc:sldMk cId="3864584568" sldId="2145707423"/>
            <ac:picMk id="2" creationId="{649AE468-814F-FB1B-B4A4-81F28898504B}"/>
          </ac:picMkLst>
        </pc:picChg>
      </pc:sldChg>
    </pc:docChg>
  </pc:docChgLst>
  <pc:docChgLst>
    <pc:chgData name="Smith, Lynne" userId="S::lynne.smith@tea.texas.gov::d11b1ec5-3ae3-436f-b974-deaa92253d03" providerId="AD" clId="Web-{9B804D03-D790-35A8-A149-12627A2AB9A8}"/>
    <pc:docChg chg="modSld">
      <pc:chgData name="Smith, Lynne" userId="S::lynne.smith@tea.texas.gov::d11b1ec5-3ae3-436f-b974-deaa92253d03" providerId="AD" clId="Web-{9B804D03-D790-35A8-A149-12627A2AB9A8}" dt="2026-02-23T15:41:54.475" v="7" actId="1076"/>
      <pc:docMkLst>
        <pc:docMk/>
      </pc:docMkLst>
      <pc:sldChg chg="addSp delSp modSp">
        <pc:chgData name="Smith, Lynne" userId="S::lynne.smith@tea.texas.gov::d11b1ec5-3ae3-436f-b974-deaa92253d03" providerId="AD" clId="Web-{9B804D03-D790-35A8-A149-12627A2AB9A8}" dt="2026-02-23T15:41:54.475" v="7" actId="1076"/>
        <pc:sldMkLst>
          <pc:docMk/>
          <pc:sldMk cId="798505287" sldId="2145707341"/>
        </pc:sldMkLst>
      </pc:sldChg>
    </pc:docChg>
  </pc:docChgLst>
  <pc:docChgLst>
    <pc:chgData name="Davis, Naomi" userId="66ba321c-8f1b-49ff-8f82-24302dcc360a" providerId="ADAL" clId="{979691C7-4A7B-45A3-A943-4DD0538994CE}"/>
    <pc:docChg chg="modSld">
      <pc:chgData name="Davis, Naomi" userId="66ba321c-8f1b-49ff-8f82-24302dcc360a" providerId="ADAL" clId="{979691C7-4A7B-45A3-A943-4DD0538994CE}" dt="2026-03-10T19:31:40.624" v="41" actId="14100"/>
      <pc:docMkLst>
        <pc:docMk/>
      </pc:docMkLst>
      <pc:sldChg chg="modSp mod modCm">
        <pc:chgData name="Davis, Naomi" userId="66ba321c-8f1b-49ff-8f82-24302dcc360a" providerId="ADAL" clId="{979691C7-4A7B-45A3-A943-4DD0538994CE}" dt="2026-03-10T19:31:40.624" v="41" actId="14100"/>
        <pc:sldMkLst>
          <pc:docMk/>
          <pc:sldMk cId="661687088" sldId="2145707367"/>
        </pc:sldMkLst>
        <pc:spChg chg="mod">
          <ac:chgData name="Davis, Naomi" userId="66ba321c-8f1b-49ff-8f82-24302dcc360a" providerId="ADAL" clId="{979691C7-4A7B-45A3-A943-4DD0538994CE}" dt="2026-03-10T19:31:40.624" v="41" actId="14100"/>
          <ac:spMkLst>
            <pc:docMk/>
            <pc:sldMk cId="661687088" sldId="2145707367"/>
            <ac:spMk id="6" creationId="{8026C622-2FD3-7EF5-FDE2-D22609024ABE}"/>
          </ac:spMkLst>
        </pc:spChg>
        <pc:extLst>
          <p:ext xmlns:p="http://schemas.openxmlformats.org/presentationml/2006/main" uri="{D6D511B9-2390-475A-947B-AFAB55BFBCF1}">
            <pc226:cmChg xmlns:pc226="http://schemas.microsoft.com/office/powerpoint/2022/06/main/command" chg="mod">
              <pc226:chgData name="Davis, Naomi" userId="66ba321c-8f1b-49ff-8f82-24302dcc360a" providerId="ADAL" clId="{979691C7-4A7B-45A3-A943-4DD0538994CE}" dt="2026-03-10T19:31:34.660" v="40" actId="20577"/>
              <pc2:cmMkLst xmlns:pc2="http://schemas.microsoft.com/office/powerpoint/2019/9/main/command">
                <pc:docMk/>
                <pc:sldMk cId="661687088" sldId="2145707367"/>
                <pc2:cmMk id="{4EF9B6EB-5BB1-42BA-A9C1-92DD7A8E9B1F}"/>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p>
        <a:p>
          <a:pPr algn="ctr">
            <a:lnSpc>
              <a:spcPct val="100000"/>
            </a:lnSpc>
            <a:spcAft>
              <a:spcPts val="0"/>
            </a:spcAft>
          </a:pPr>
          <a:endParaRPr lang="en-US" sz="1400"/>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r>
            <a:rPr lang="en-US" sz="1400" b="1"/>
            <a:t>How It Fits</a:t>
          </a:r>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pPr>
          <a:r>
            <a:rPr lang="en-US" sz="1400" b="1"/>
            <a:t>Key Dates</a:t>
          </a:r>
        </a:p>
        <a:p>
          <a:pPr algn="ctr">
            <a:lnSpc>
              <a:spcPct val="100000"/>
            </a:lnSpc>
          </a:pPr>
          <a:endParaRPr lang="en-US" sz="1400" b="0"/>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dirty="0"/>
            <a:t>What To Report</a:t>
          </a:r>
        </a:p>
        <a:p>
          <a:pPr algn="ctr">
            <a:lnSpc>
              <a:spcPct val="100000"/>
            </a:lnSpc>
            <a:spcAft>
              <a:spcPts val="0"/>
            </a:spcAft>
          </a:pPr>
          <a:endParaRPr lang="en-US" sz="1400" dirty="0"/>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Avoid Errors </a:t>
          </a:r>
        </a:p>
        <a:p>
          <a:pPr algn="ctr"/>
          <a:endParaRPr lang="en-US" sz="1400" b="1"/>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97CD885B-3447-4FB5-86E1-31D25A68A30A}">
      <dgm:prSet custT="1"/>
      <dgm:spPr/>
      <dgm:t>
        <a:bodyPr/>
        <a:lstStyle/>
        <a:p>
          <a:r>
            <a:rPr lang="en-US" sz="1400">
              <a:solidFill>
                <a:schemeClr val="bg1"/>
              </a:solidFill>
              <a:latin typeface="Calibri"/>
              <a:ea typeface="Calibri"/>
              <a:cs typeface="Calibri"/>
            </a:rPr>
            <a:t>Ensures LEAs report accurate data used for calculating new SPED funding formulas.</a:t>
          </a:r>
        </a:p>
      </dgm:t>
    </dgm:pt>
    <dgm:pt modelId="{7FAB6300-2867-4341-B6C9-8F8C24B7BAD6}" type="parTrans" cxnId="{F510ED3C-764A-4DA4-81B1-8B29A73FC9A7}">
      <dgm:prSet/>
      <dgm:spPr/>
      <dgm:t>
        <a:bodyPr/>
        <a:lstStyle/>
        <a:p>
          <a:endParaRPr lang="en-US"/>
        </a:p>
      </dgm:t>
    </dgm:pt>
    <dgm:pt modelId="{E6D03FDB-6CA8-49EF-A301-73E44C6B59C0}" type="sibTrans" cxnId="{F510ED3C-764A-4DA4-81B1-8B29A73FC9A7}">
      <dgm:prSet/>
      <dgm:spPr/>
      <dgm:t>
        <a:bodyPr/>
        <a:lstStyle/>
        <a:p>
          <a:endParaRPr lang="en-US"/>
        </a:p>
      </dgm:t>
    </dgm:pt>
    <dgm:pt modelId="{5A9D3B9D-8909-45E9-85AC-DDB3B2DF01B7}">
      <dgm:prSet custT="1"/>
      <dgm:spPr/>
      <dgm:t>
        <a:bodyPr/>
        <a:lstStyle/>
        <a:p>
          <a:r>
            <a:rPr lang="en-US" sz="1400">
              <a:solidFill>
                <a:schemeClr val="bg1"/>
              </a:solidFill>
              <a:latin typeface="Calibri"/>
              <a:ea typeface="Calibri"/>
              <a:cs typeface="Calibri"/>
            </a:rPr>
            <a:t>Supports statewide consistency as TEA transitions to tier‑based and service‑group‑based funding.</a:t>
          </a:r>
        </a:p>
      </dgm:t>
    </dgm:pt>
    <dgm:pt modelId="{CBBE0340-5AEF-4986-B50E-890B129FC8AD}" type="parTrans" cxnId="{891794F5-6775-4DB4-9B12-5CF9E11AA82E}">
      <dgm:prSet/>
      <dgm:spPr/>
      <dgm:t>
        <a:bodyPr/>
        <a:lstStyle/>
        <a:p>
          <a:endParaRPr lang="en-US"/>
        </a:p>
      </dgm:t>
    </dgm:pt>
    <dgm:pt modelId="{2276FFA9-BAB3-4547-91D6-7DEF85D2FC8F}" type="sibTrans" cxnId="{891794F5-6775-4DB4-9B12-5CF9E11AA82E}">
      <dgm:prSet/>
      <dgm:spPr/>
      <dgm:t>
        <a:bodyPr/>
        <a:lstStyle/>
        <a:p>
          <a:endParaRPr lang="en-US"/>
        </a:p>
      </dgm:t>
    </dgm:pt>
    <dgm:pt modelId="{B87132B5-C29E-4899-A326-2E76988F1A3C}">
      <dgm:prSet custT="1"/>
      <dgm:spPr/>
      <dgm:t>
        <a:bodyPr/>
        <a:lstStyle/>
        <a:p>
          <a:pPr algn="l"/>
          <a:r>
            <a:rPr lang="en-US" sz="1400">
              <a:solidFill>
                <a:schemeClr val="bg1"/>
              </a:solidFill>
              <a:latin typeface="Calibri"/>
              <a:ea typeface="Calibri"/>
              <a:cs typeface="Calibri"/>
            </a:rPr>
            <a:t>Adds new descriptor tables for Tier of Intensity, Educational Environment, and SPED Service Group.</a:t>
          </a:r>
        </a:p>
      </dgm:t>
    </dgm:pt>
    <dgm:pt modelId="{C9128160-7D0C-4DEE-AB0C-69D6E3667DBC}" type="parTrans" cxnId="{41ED953A-6C2B-42F6-8A8A-13379DFEB2FD}">
      <dgm:prSet/>
      <dgm:spPr/>
      <dgm:t>
        <a:bodyPr/>
        <a:lstStyle/>
        <a:p>
          <a:endParaRPr lang="en-US"/>
        </a:p>
      </dgm:t>
    </dgm:pt>
    <dgm:pt modelId="{7136BA55-B4F3-480F-AA57-91EF73B0038D}" type="sibTrans" cxnId="{41ED953A-6C2B-42F6-8A8A-13379DFEB2FD}">
      <dgm:prSet/>
      <dgm:spPr/>
      <dgm:t>
        <a:bodyPr/>
        <a:lstStyle/>
        <a:p>
          <a:endParaRPr lang="en-US"/>
        </a:p>
      </dgm:t>
    </dgm:pt>
    <dgm:pt modelId="{6FA7F9A2-FAA0-4659-BFB6-771F15E3BE07}">
      <dgm:prSet custT="1"/>
      <dgm:spPr/>
      <dgm:t>
        <a:bodyPr/>
        <a:lstStyle/>
        <a:p>
          <a:pPr algn="l" rtl="0">
            <a:lnSpc>
              <a:spcPct val="100000"/>
            </a:lnSpc>
            <a:spcAft>
              <a:spcPts val="0"/>
            </a:spcAft>
          </a:pPr>
          <a:r>
            <a:rPr lang="en-US" sz="1400" b="0">
              <a:solidFill>
                <a:schemeClr val="bg1"/>
              </a:solidFill>
              <a:latin typeface="Calibri"/>
              <a:ea typeface="Calibri"/>
              <a:cs typeface="Calibri"/>
            </a:rPr>
            <a:t>Number of Minutes in SPED with associated begin and end dates</a:t>
          </a:r>
        </a:p>
      </dgm:t>
    </dgm:pt>
    <dgm:pt modelId="{44B47469-9F6B-4383-9B32-89F8DCB21551}" type="parTrans" cxnId="{99F94FF2-DC91-4A02-BBB1-DCEED6D52D62}">
      <dgm:prSet/>
      <dgm:spPr/>
      <dgm:t>
        <a:bodyPr/>
        <a:lstStyle/>
        <a:p>
          <a:endParaRPr lang="en-US"/>
        </a:p>
      </dgm:t>
    </dgm:pt>
    <dgm:pt modelId="{3A33A3FD-8541-49E5-AC20-C75A7FD622D7}" type="sibTrans" cxnId="{99F94FF2-DC91-4A02-BBB1-DCEED6D52D62}">
      <dgm:prSet/>
      <dgm:spPr/>
      <dgm:t>
        <a:bodyPr/>
        <a:lstStyle/>
        <a:p>
          <a:endParaRPr lang="en-US"/>
        </a:p>
      </dgm:t>
    </dgm:pt>
    <dgm:pt modelId="{FDDB7F89-BD62-4028-A72F-315E587BBCC0}">
      <dgm:prSet custT="1"/>
      <dgm:spPr/>
      <dgm:t>
        <a:bodyPr/>
        <a:lstStyle/>
        <a:p>
          <a:pPr algn="l" rtl="0"/>
          <a:r>
            <a:rPr lang="en-US" sz="1400" b="0">
              <a:solidFill>
                <a:schemeClr val="bg1"/>
              </a:solidFill>
              <a:latin typeface="Calibri"/>
              <a:ea typeface="Calibri"/>
              <a:cs typeface="Calibri"/>
            </a:rPr>
            <a:t>LEAs continue to use 2025–2026 elements along</a:t>
          </a:r>
          <a:r>
            <a:rPr lang="en-US" sz="1400">
              <a:solidFill>
                <a:schemeClr val="bg1"/>
              </a:solidFill>
              <a:latin typeface="Calibri"/>
              <a:ea typeface="Calibri"/>
              <a:cs typeface="Calibri"/>
            </a:rPr>
            <a:t> with new data elements for the first year. More guidance to come. </a:t>
          </a:r>
          <a:endParaRPr lang="en-US" sz="1400" dirty="0">
            <a:solidFill>
              <a:schemeClr val="bg1"/>
            </a:solidFill>
            <a:latin typeface="Calibri"/>
            <a:ea typeface="Calibri"/>
            <a:cs typeface="Calibri"/>
          </a:endParaRPr>
        </a:p>
      </dgm:t>
    </dgm:pt>
    <dgm:pt modelId="{2C79D89F-BEC9-4B32-BDD0-607E2DD17D0C}" type="parTrans" cxnId="{C41E081A-2A00-4DB0-92E0-2D9792D45CAE}">
      <dgm:prSet/>
      <dgm:spPr/>
      <dgm:t>
        <a:bodyPr/>
        <a:lstStyle/>
        <a:p>
          <a:endParaRPr lang="en-US"/>
        </a:p>
      </dgm:t>
    </dgm:pt>
    <dgm:pt modelId="{1F0FA113-C8F1-4012-A890-064274AE01AD}" type="sibTrans" cxnId="{C41E081A-2A00-4DB0-92E0-2D9792D45CAE}">
      <dgm:prSet/>
      <dgm:spPr/>
      <dgm:t>
        <a:bodyPr/>
        <a:lstStyle/>
        <a:p>
          <a:endParaRPr lang="en-US"/>
        </a:p>
      </dgm:t>
    </dgm:pt>
    <dgm:pt modelId="{A62298A7-9FCC-42EC-87FB-87DBC4A9CDCB}">
      <dgm:prSet custT="1"/>
      <dgm:spPr/>
      <dgm:t>
        <a:bodyPr/>
        <a:lstStyle/>
        <a:p>
          <a:pPr algn="l" rtl="0"/>
          <a:r>
            <a:rPr lang="en-US" sz="1400" b="0">
              <a:solidFill>
                <a:schemeClr val="bg1"/>
              </a:solidFill>
              <a:latin typeface="Calibri"/>
              <a:ea typeface="Calibri"/>
              <a:cs typeface="Calibri"/>
            </a:rPr>
            <a:t>Ensure descriptor codes reflect the correct tier, service group, or educational environment.</a:t>
          </a:r>
        </a:p>
      </dgm:t>
    </dgm:pt>
    <dgm:pt modelId="{F15E7C49-CCAA-4B55-A2E8-AA9BC3B5EE00}" type="parTrans" cxnId="{66C1804C-924D-4B80-8A7F-56392F1E9B79}">
      <dgm:prSet/>
      <dgm:spPr/>
      <dgm:t>
        <a:bodyPr/>
        <a:lstStyle/>
        <a:p>
          <a:endParaRPr lang="en-US"/>
        </a:p>
      </dgm:t>
    </dgm:pt>
    <dgm:pt modelId="{30326EDE-E533-4008-BC4E-9F61BF7A9F9C}" type="sibTrans" cxnId="{66C1804C-924D-4B80-8A7F-56392F1E9B79}">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3BE5440C-5DE2-4B2E-92AA-9BD85BCCA5A1}">
      <dgm:prSet custT="1"/>
      <dgm:spPr/>
      <dgm:t>
        <a:bodyPr/>
        <a:lstStyle/>
        <a:p>
          <a:pPr algn="l"/>
          <a:r>
            <a:rPr lang="en-US" sz="1400" b="0">
              <a:solidFill>
                <a:schemeClr val="bg1"/>
              </a:solidFill>
              <a:latin typeface="Calibri"/>
              <a:ea typeface="Calibri"/>
              <a:cs typeface="Calibri"/>
            </a:rPr>
            <a:t>LEAs must ensure accurate, timely reporting aligned to ARD determinations to ensure proper funding under HB 2.</a:t>
          </a:r>
        </a:p>
      </dgm:t>
    </dgm:pt>
    <dgm:pt modelId="{979B95EE-57F0-4AA4-A741-357B8793407E}" type="parTrans" cxnId="{7B565B3C-C1FD-4A86-A9F5-631AEBA872F6}">
      <dgm:prSet/>
      <dgm:spPr/>
      <dgm:t>
        <a:bodyPr/>
        <a:lstStyle/>
        <a:p>
          <a:endParaRPr lang="en-US"/>
        </a:p>
      </dgm:t>
    </dgm:pt>
    <dgm:pt modelId="{BE7AA0B5-1BF2-4A78-9D84-78AD0C1899C5}" type="sibTrans" cxnId="{7B565B3C-C1FD-4A86-A9F5-631AEBA872F6}">
      <dgm:prSet/>
      <dgm:spPr/>
      <dgm:t>
        <a:bodyPr/>
        <a:lstStyle/>
        <a:p>
          <a:endParaRPr lang="en-US"/>
        </a:p>
      </dgm:t>
    </dgm:pt>
    <dgm:pt modelId="{BD2A02E9-642F-44AA-97FE-263C14E58C0A}">
      <dgm:prSet phldr="0"/>
      <dgm:spPr/>
      <dgm:t>
        <a:bodyPr/>
        <a:lstStyle/>
        <a:p>
          <a:r>
            <a:rPr lang="en-US" sz="1400">
              <a:solidFill>
                <a:schemeClr val="bg1"/>
              </a:solidFill>
              <a:latin typeface="Calibri"/>
              <a:ea typeface="Calibri"/>
              <a:cs typeface="Calibri"/>
            </a:rPr>
            <a:t>Implements HB 2 requirements to align funding with levels of service intensity.</a:t>
          </a:r>
        </a:p>
      </dgm:t>
    </dgm:pt>
    <dgm:pt modelId="{ADA7D46B-03D6-4D8B-9E05-55245498B27C}" type="parTrans" cxnId="{A962A30E-A200-4F02-B58C-AB749CCE6C74}">
      <dgm:prSet/>
      <dgm:spPr/>
      <dgm:t>
        <a:bodyPr/>
        <a:lstStyle/>
        <a:p>
          <a:endParaRPr lang="en-US"/>
        </a:p>
      </dgm:t>
    </dgm:pt>
    <dgm:pt modelId="{20315685-9F21-4E3A-A1B1-2296B07ECE7D}" type="sibTrans" cxnId="{A962A30E-A200-4F02-B58C-AB749CCE6C74}">
      <dgm:prSet/>
      <dgm:spPr/>
      <dgm:t>
        <a:bodyPr/>
        <a:lstStyle/>
        <a:p>
          <a:endParaRPr lang="en-US"/>
        </a:p>
      </dgm:t>
    </dgm:pt>
    <dgm:pt modelId="{BA9648A7-A4DF-4995-A0EC-4B1F44A361C1}">
      <dgm:prSet phldr="0"/>
      <dgm:spPr/>
      <dgm:t>
        <a:bodyPr/>
        <a:lstStyle/>
        <a:p>
          <a:pPr algn="l"/>
          <a:r>
            <a:rPr lang="en-US" sz="1400">
              <a:solidFill>
                <a:schemeClr val="bg1"/>
              </a:solidFill>
              <a:latin typeface="Calibri"/>
              <a:ea typeface="Calibri"/>
              <a:cs typeface="Calibri"/>
            </a:rPr>
            <a:t>Adds two new attendance entities.</a:t>
          </a:r>
        </a:p>
      </dgm:t>
    </dgm:pt>
    <dgm:pt modelId="{965BEBA5-2AEB-4BCD-A07F-4F8A28C73373}" type="parTrans" cxnId="{747262B4-E7E2-4949-A5E0-0DB210EEFC80}">
      <dgm:prSet/>
      <dgm:spPr/>
      <dgm:t>
        <a:bodyPr/>
        <a:lstStyle/>
        <a:p>
          <a:endParaRPr lang="en-US"/>
        </a:p>
      </dgm:t>
    </dgm:pt>
    <dgm:pt modelId="{7AFEAA7C-45F6-4268-B44E-D2383812DF83}" type="sibTrans" cxnId="{747262B4-E7E2-4949-A5E0-0DB210EEFC80}">
      <dgm:prSet/>
      <dgm:spPr/>
      <dgm:t>
        <a:bodyPr/>
        <a:lstStyle/>
        <a:p>
          <a:endParaRPr lang="en-US"/>
        </a:p>
      </dgm:t>
    </dgm:pt>
    <dgm:pt modelId="{D9819A7C-E93B-44E5-9760-43BC19A31C97}">
      <dgm:prSet phldr="0"/>
      <dgm:spPr/>
      <dgm:t>
        <a:bodyPr/>
        <a:lstStyle/>
        <a:p>
          <a:pPr algn="l" rtl="0"/>
          <a:r>
            <a:rPr lang="en-US" sz="1400" b="0">
              <a:solidFill>
                <a:schemeClr val="bg1"/>
              </a:solidFill>
              <a:latin typeface="Calibri"/>
              <a:ea typeface="Calibri"/>
              <a:cs typeface="Calibri"/>
            </a:rPr>
            <a:t>New reporting requirements begin with the 2026–2027 school year.</a:t>
          </a:r>
        </a:p>
      </dgm:t>
    </dgm:pt>
    <dgm:pt modelId="{208B559D-9981-4D93-9308-2E48946F9EFA}" type="parTrans" cxnId="{B469DDFA-4656-4A64-A641-B27A1C03886E}">
      <dgm:prSet/>
      <dgm:spPr/>
      <dgm:t>
        <a:bodyPr/>
        <a:lstStyle/>
        <a:p>
          <a:endParaRPr lang="en-US"/>
        </a:p>
      </dgm:t>
    </dgm:pt>
    <dgm:pt modelId="{8444A2CE-411E-4B8B-A4E6-CAB5CCA1412D}" type="sibTrans" cxnId="{B469DDFA-4656-4A64-A641-B27A1C03886E}">
      <dgm:prSet/>
      <dgm:spPr/>
      <dgm:t>
        <a:bodyPr/>
        <a:lstStyle/>
        <a:p>
          <a:endParaRPr lang="en-US"/>
        </a:p>
      </dgm:t>
    </dgm:pt>
    <dgm:pt modelId="{850A0315-46FD-42E4-8DEC-D9D992DB02F7}">
      <dgm:prSet phldr="0"/>
      <dgm:spPr/>
      <dgm:t>
        <a:bodyPr/>
        <a:lstStyle/>
        <a:p>
          <a:pPr algn="l" rtl="0">
            <a:lnSpc>
              <a:spcPct val="100000"/>
            </a:lnSpc>
            <a:spcAft>
              <a:spcPts val="0"/>
            </a:spcAft>
          </a:pPr>
          <a:r>
            <a:rPr lang="en-US" sz="1400" b="0">
              <a:solidFill>
                <a:schemeClr val="bg1"/>
              </a:solidFill>
              <a:latin typeface="Calibri"/>
              <a:ea typeface="Calibri"/>
              <a:cs typeface="Calibri"/>
            </a:rPr>
            <a:t> SPED Service Group and Educational Environment, along with begin and end dates for each student</a:t>
          </a:r>
        </a:p>
      </dgm:t>
    </dgm:pt>
    <dgm:pt modelId="{D20AF346-FED2-44EA-87E7-5035FF3F834C}" type="parTrans" cxnId="{E03DEFFF-EA40-482F-BD72-1D3B390D7F7D}">
      <dgm:prSet/>
      <dgm:spPr/>
      <dgm:t>
        <a:bodyPr/>
        <a:lstStyle/>
        <a:p>
          <a:endParaRPr lang="en-US"/>
        </a:p>
      </dgm:t>
    </dgm:pt>
    <dgm:pt modelId="{8EE37122-4316-4D5C-86DA-4751515382D1}" type="sibTrans" cxnId="{E03DEFFF-EA40-482F-BD72-1D3B390D7F7D}">
      <dgm:prSet/>
      <dgm:spPr/>
      <dgm:t>
        <a:bodyPr/>
        <a:lstStyle/>
        <a:p>
          <a:endParaRPr lang="en-US"/>
        </a:p>
      </dgm:t>
    </dgm:pt>
    <dgm:pt modelId="{FA43919C-DF5C-48CA-806F-77AE42F34C65}">
      <dgm:prSet phldr="0"/>
      <dgm:spPr/>
      <dgm:t>
        <a:bodyPr/>
        <a:lstStyle/>
        <a:p>
          <a:pPr algn="l" rtl="0">
            <a:lnSpc>
              <a:spcPct val="100000"/>
            </a:lnSpc>
            <a:spcAft>
              <a:spcPts val="0"/>
            </a:spcAft>
          </a:pPr>
          <a:r>
            <a:rPr lang="en-US" sz="1400" b="0">
              <a:solidFill>
                <a:schemeClr val="bg1"/>
              </a:solidFill>
              <a:latin typeface="Calibri"/>
              <a:ea typeface="Calibri"/>
              <a:cs typeface="Calibri"/>
            </a:rPr>
            <a:t>Regular or flexible attendance days for each Tier of Intensity</a:t>
          </a:r>
        </a:p>
      </dgm:t>
    </dgm:pt>
    <dgm:pt modelId="{0CA4DE33-6FBE-4632-A21C-5BACD9BD75FA}" type="parTrans" cxnId="{570EDE2F-641A-41E7-82BE-D80849344BBC}">
      <dgm:prSet/>
      <dgm:spPr/>
      <dgm:t>
        <a:bodyPr/>
        <a:lstStyle/>
        <a:p>
          <a:endParaRPr lang="en-US"/>
        </a:p>
      </dgm:t>
    </dgm:pt>
    <dgm:pt modelId="{875E0544-4425-4306-8376-551E991E73F5}" type="sibTrans" cxnId="{570EDE2F-641A-41E7-82BE-D80849344BBC}">
      <dgm:prSet/>
      <dgm:spPr/>
      <dgm:t>
        <a:bodyPr/>
        <a:lstStyle/>
        <a:p>
          <a:endParaRPr lang="en-US"/>
        </a:p>
      </dgm:t>
    </dgm:pt>
    <dgm:pt modelId="{6AA32E66-9323-420C-9D4F-D2C0BFA5AE39}">
      <dgm:prSet phldr="0"/>
      <dgm:spPr/>
      <dgm:t>
        <a:bodyPr/>
        <a:lstStyle/>
        <a:p>
          <a:pPr algn="l"/>
          <a:r>
            <a:rPr lang="en-US" sz="1400" b="0">
              <a:solidFill>
                <a:schemeClr val="bg1"/>
              </a:solidFill>
              <a:latin typeface="Calibri"/>
              <a:ea typeface="Calibri"/>
              <a:cs typeface="Calibri"/>
            </a:rPr>
            <a:t>Enter begin/end dates accurately for all common types.</a:t>
          </a:r>
        </a:p>
      </dgm:t>
    </dgm:pt>
    <dgm:pt modelId="{AF25D2E8-0295-4272-A276-8BBBED74D6CB}" type="parTrans" cxnId="{1733DEAB-1B89-486E-A947-2C7D3F5AE1FE}">
      <dgm:prSet/>
      <dgm:spPr/>
      <dgm:t>
        <a:bodyPr/>
        <a:lstStyle/>
        <a:p>
          <a:endParaRPr lang="en-US"/>
        </a:p>
      </dgm:t>
    </dgm:pt>
    <dgm:pt modelId="{8403F776-05BB-42FA-ADBC-FA0D8909F78A}" type="sibTrans" cxnId="{1733DEAB-1B89-486E-A947-2C7D3F5AE1FE}">
      <dgm:prSet/>
      <dgm:spPr/>
      <dgm:t>
        <a:bodyPr/>
        <a:lstStyle/>
        <a:p>
          <a:endParaRPr lang="en-US"/>
        </a:p>
      </dgm:t>
    </dgm:pt>
    <dgm:pt modelId="{1BC19212-7CA1-442D-B6B8-589546EBEFBB}">
      <dgm:prSet phldr="0"/>
      <dgm:spPr/>
      <dgm:t>
        <a:bodyPr/>
        <a:lstStyle/>
        <a:p>
          <a:pPr algn="l"/>
          <a:r>
            <a:rPr lang="en-US" sz="1400" b="0">
              <a:solidFill>
                <a:schemeClr val="bg1"/>
              </a:solidFill>
              <a:latin typeface="Calibri"/>
              <a:ea typeface="Calibri"/>
              <a:cs typeface="Calibri"/>
            </a:rPr>
            <a:t>The collection shifts SPED reporting to a tier‑based funding model, supported by new attendance entities, descriptors, and common types.</a:t>
          </a:r>
        </a:p>
      </dgm:t>
    </dgm:pt>
    <dgm:pt modelId="{D634F649-A5BA-4191-88FE-974660A6C5E5}" type="parTrans" cxnId="{49345ED4-5051-4F1B-A96D-CFD9B9099CA4}">
      <dgm:prSet/>
      <dgm:spPr/>
      <dgm:t>
        <a:bodyPr/>
        <a:lstStyle/>
        <a:p>
          <a:endParaRPr lang="en-US"/>
        </a:p>
      </dgm:t>
    </dgm:pt>
    <dgm:pt modelId="{2BA0ED7B-644E-4C8E-8C82-ECCA679249E6}" type="sibTrans" cxnId="{49345ED4-5051-4F1B-A96D-CFD9B9099CA4}">
      <dgm:prSet/>
      <dgm:spPr/>
      <dgm:t>
        <a:bodyPr/>
        <a:lstStyle/>
        <a:p>
          <a:endParaRPr lang="en-US"/>
        </a:p>
      </dgm:t>
    </dgm:pt>
    <dgm:pt modelId="{6A83B65A-DC7A-45BC-9D1F-384F5C240E36}">
      <dgm:prSet phldr="0"/>
      <dgm:spPr/>
      <dgm:t>
        <a:bodyPr/>
        <a:lstStyle/>
        <a:p>
          <a:pPr algn="l"/>
          <a:r>
            <a:rPr lang="en-US" sz="1400">
              <a:solidFill>
                <a:schemeClr val="bg1"/>
              </a:solidFill>
              <a:latin typeface="Calibri"/>
              <a:ea typeface="Calibri"/>
              <a:cs typeface="Calibri"/>
            </a:rPr>
            <a:t>Introduces four new common types: </a:t>
          </a:r>
          <a:r>
            <a:rPr lang="en-US" sz="1400" err="1">
              <a:solidFill>
                <a:schemeClr val="bg1"/>
              </a:solidFill>
              <a:latin typeface="Calibri"/>
              <a:ea typeface="Calibri"/>
              <a:cs typeface="Calibri"/>
            </a:rPr>
            <a:t>TierOfIntensitySet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SPEDServiceGroupSet</a:t>
          </a:r>
          <a:r>
            <a:rPr lang="en-US" sz="1400">
              <a:solidFill>
                <a:schemeClr val="bg1"/>
              </a:solidFill>
              <a:latin typeface="Calibri"/>
              <a:ea typeface="Calibri"/>
              <a:cs typeface="Calibri"/>
            </a:rPr>
            <a:t>, and </a:t>
          </a:r>
          <a:r>
            <a:rPr lang="en-US" sz="1400" err="1">
              <a:solidFill>
                <a:schemeClr val="bg1"/>
              </a:solidFill>
              <a:latin typeface="Calibri"/>
              <a:ea typeface="Calibri"/>
              <a:cs typeface="Calibri"/>
            </a:rPr>
            <a:t>NumberOfMinutesInSPEDSet</a:t>
          </a:r>
          <a:r>
            <a:rPr lang="en-US" sz="1400">
              <a:solidFill>
                <a:schemeClr val="bg1"/>
              </a:solidFill>
              <a:latin typeface="Calibri"/>
              <a:ea typeface="Calibri"/>
              <a:cs typeface="Calibri"/>
            </a:rPr>
            <a:t>, </a:t>
          </a:r>
          <a:r>
            <a:rPr lang="en-US" sz="1400" err="1">
              <a:solidFill>
                <a:schemeClr val="bg1"/>
              </a:solidFill>
              <a:latin typeface="Calibri"/>
              <a:ea typeface="Calibri"/>
              <a:cs typeface="Calibri"/>
            </a:rPr>
            <a:t>EducationalEnvironmentSet</a:t>
          </a:r>
          <a:endParaRPr lang="en-US" sz="1400">
            <a:solidFill>
              <a:schemeClr val="bg1"/>
            </a:solidFill>
            <a:latin typeface="Calibri"/>
            <a:ea typeface="Calibri"/>
            <a:cs typeface="Calibri"/>
          </a:endParaRPr>
        </a:p>
      </dgm:t>
    </dgm:pt>
    <dgm:pt modelId="{BE493DE1-660C-4F01-AC8F-14EBF667E1D7}" type="parTrans" cxnId="{88557DD2-B624-4BAC-A939-753E0DA502FB}">
      <dgm:prSet/>
      <dgm:spPr/>
      <dgm:t>
        <a:bodyPr/>
        <a:lstStyle/>
        <a:p>
          <a:endParaRPr lang="en-US"/>
        </a:p>
      </dgm:t>
    </dgm:pt>
    <dgm:pt modelId="{19E74E92-1109-4FF0-BC68-AA0E48C0BB56}" type="sibTrans" cxnId="{88557DD2-B624-4BAC-A939-753E0DA502FB}">
      <dgm:prSet/>
      <dgm:spPr/>
      <dgm:t>
        <a:bodyPr/>
        <a:lstStyle/>
        <a:p>
          <a:endParaRPr lang="en-US"/>
        </a:p>
      </dgm:t>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dgm:presLayoutVars>
          <dgm:bulletEnabled val="1"/>
        </dgm:presLayoutVars>
      </dgm:prSet>
      <dgm:spPr/>
    </dgm:pt>
    <dgm:pt modelId="{10E12FF9-7EC2-4ADE-8484-20F30E0C4035}" type="pres">
      <dgm:prSet presAssocID="{0D325F5A-9F80-4D34-88BD-BFBA9B3BEC92}" presName="sibTrans" presStyleCnt="0"/>
      <dgm:spPr/>
    </dgm:pt>
    <dgm:pt modelId="{C8DDA352-047A-47E9-9169-21BD32EA43C3}" type="pres">
      <dgm:prSet presAssocID="{096653F7-D69C-48CC-9FB5-A65A75A3DACA}" presName="node" presStyleLbl="node1" presStyleIdx="1" presStyleCnt="6">
        <dgm:presLayoutVars>
          <dgm:bulletEnabled val="1"/>
        </dgm:presLayoutVars>
      </dgm:prSet>
      <dgm:spPr/>
    </dgm:pt>
    <dgm:pt modelId="{5034F1AE-0129-46C4-909D-9E8238940F61}" type="pres">
      <dgm:prSet presAssocID="{714386E6-0A1E-427D-897C-251500DB9F3D}" presName="sibTrans" presStyleCnt="0"/>
      <dgm:spPr/>
    </dgm:pt>
    <dgm:pt modelId="{0E937866-62BD-4B7E-AA52-E714AB3C43B3}" type="pres">
      <dgm:prSet presAssocID="{5CF094AE-2629-42DC-BCB3-04043E6639B1}" presName="node" presStyleLbl="node1" presStyleIdx="2" presStyleCnt="6">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dgm:presLayoutVars>
          <dgm:bulletEnabled val="1"/>
        </dgm:presLayoutVars>
      </dgm:prSet>
      <dgm:spPr/>
    </dgm:pt>
  </dgm:ptLst>
  <dgm:cxnLst>
    <dgm:cxn modelId="{3E0D280C-8DA0-4CF3-BAC1-AC5AF6481D9B}" type="presOf" srcId="{850A0315-46FD-42E4-8DEC-D9D992DB02F7}" destId="{6FAAD05B-9AB3-45EE-BFB8-FA9F5C64D598}" srcOrd="0" destOrd="1" presId="urn:microsoft.com/office/officeart/2005/8/layout/default"/>
    <dgm:cxn modelId="{A962A30E-A200-4F02-B58C-AB749CCE6C74}" srcId="{C73F94DF-9F1D-4314-AD1A-7CDF9B2BB3EB}" destId="{BD2A02E9-642F-44AA-97FE-263C14E58C0A}" srcOrd="0" destOrd="0" parTransId="{ADA7D46B-03D6-4D8B-9E05-55245498B27C}" sibTransId="{20315685-9F21-4E3A-A1B1-2296B07ECE7D}"/>
    <dgm:cxn modelId="{6F0F9510-4B36-409D-A8EC-772EFDEBEE34}" type="presOf" srcId="{096653F7-D69C-48CC-9FB5-A65A75A3DACA}" destId="{C8DDA352-047A-47E9-9169-21BD32EA43C3}" srcOrd="0" destOrd="0" presId="urn:microsoft.com/office/officeart/2005/8/layout/default"/>
    <dgm:cxn modelId="{C41E081A-2A00-4DB0-92E0-2D9792D45CAE}" srcId="{5CF094AE-2629-42DC-BCB3-04043E6639B1}" destId="{FDDB7F89-BD62-4028-A72F-315E587BBCC0}" srcOrd="1" destOrd="0" parTransId="{2C79D89F-BEC9-4B32-BDD0-607E2DD17D0C}" sibTransId="{1F0FA113-C8F1-4012-A890-064274AE01AD}"/>
    <dgm:cxn modelId="{EAEB1A1E-F330-4829-AFB0-D816FB23BF44}" type="presOf" srcId="{A62298A7-9FCC-42EC-87FB-87DBC4A9CDCB}" destId="{3B317E96-DBF2-4CD8-A95C-3F1B68F759F9}" srcOrd="0" destOrd="1" presId="urn:microsoft.com/office/officeart/2005/8/layout/default"/>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570EDE2F-641A-41E7-82BE-D80849344BBC}" srcId="{3E0C157C-C5A8-4B95-A8FB-845AF06BB9CE}" destId="{FA43919C-DF5C-48CA-806F-77AE42F34C65}" srcOrd="1" destOrd="0" parTransId="{0CA4DE33-6FBE-4632-A21C-5BACD9BD75FA}" sibTransId="{875E0544-4425-4306-8376-551E991E73F5}"/>
    <dgm:cxn modelId="{31F06933-80E5-4A44-BB67-95EBE91A266E}" type="presOf" srcId="{3E0C157C-C5A8-4B95-A8FB-845AF06BB9CE}" destId="{6FAAD05B-9AB3-45EE-BFB8-FA9F5C64D598}" srcOrd="0" destOrd="0" presId="urn:microsoft.com/office/officeart/2005/8/layout/default"/>
    <dgm:cxn modelId="{F6606D3A-4E2D-428D-A6BB-A65E4F23F759}" type="presOf" srcId="{FA43919C-DF5C-48CA-806F-77AE42F34C65}" destId="{6FAAD05B-9AB3-45EE-BFB8-FA9F5C64D598}" srcOrd="0" destOrd="2" presId="urn:microsoft.com/office/officeart/2005/8/layout/default"/>
    <dgm:cxn modelId="{41ED953A-6C2B-42F6-8A8A-13379DFEB2FD}" srcId="{096653F7-D69C-48CC-9FB5-A65A75A3DACA}" destId="{B87132B5-C29E-4899-A326-2E76988F1A3C}" srcOrd="2" destOrd="0" parTransId="{C9128160-7D0C-4DEE-AB0C-69D6E3667DBC}" sibTransId="{7136BA55-B4F3-480F-AA57-91EF73B0038D}"/>
    <dgm:cxn modelId="{7B565B3C-C1FD-4A86-A9F5-631AEBA872F6}" srcId="{A611D5E3-25B4-4206-B55E-3B26599A0471}" destId="{3BE5440C-5DE2-4B2E-92AA-9BD85BCCA5A1}" srcOrd="1" destOrd="0" parTransId="{979B95EE-57F0-4AA4-A741-357B8793407E}" sibTransId="{BE7AA0B5-1BF2-4A78-9D84-78AD0C1899C5}"/>
    <dgm:cxn modelId="{F510ED3C-764A-4DA4-81B1-8B29A73FC9A7}" srcId="{C73F94DF-9F1D-4314-AD1A-7CDF9B2BB3EB}" destId="{97CD885B-3447-4FB5-86E1-31D25A68A30A}" srcOrd="1" destOrd="0" parTransId="{7FAB6300-2867-4341-B6C9-8F8C24B7BAD6}" sibTransId="{E6D03FDB-6CA8-49EF-A301-73E44C6B59C0}"/>
    <dgm:cxn modelId="{66C1804C-924D-4B80-8A7F-56392F1E9B79}" srcId="{630BA70A-7177-4F34-BB34-3CE826E35146}" destId="{A62298A7-9FCC-42EC-87FB-87DBC4A9CDCB}" srcOrd="0" destOrd="0" parTransId="{F15E7C49-CCAA-4B55-A2E8-AA9BC3B5EE00}" sibTransId="{30326EDE-E533-4008-BC4E-9F61BF7A9F9C}"/>
    <dgm:cxn modelId="{FF152150-A658-4775-9C51-C23F913E1E43}" type="presOf" srcId="{3BE5440C-5DE2-4B2E-92AA-9BD85BCCA5A1}" destId="{41A8765B-138D-4A5A-A0B1-47A1843A3A50}" srcOrd="0" destOrd="2" presId="urn:microsoft.com/office/officeart/2005/8/layout/default"/>
    <dgm:cxn modelId="{2DA65150-2B4E-4081-BB56-A6CE58251CDA}" type="presOf" srcId="{BD2A02E9-642F-44AA-97FE-263C14E58C0A}" destId="{97B1A325-4129-48A2-82E6-9B58E0EA27D8}" srcOrd="0" destOrd="1" presId="urn:microsoft.com/office/officeart/2005/8/layout/default"/>
    <dgm:cxn modelId="{261BA472-A29D-402C-BC2C-A3721C9566EF}" srcId="{4C49B5A7-5474-40EC-9F2D-64F7EC9C067B}" destId="{C73F94DF-9F1D-4314-AD1A-7CDF9B2BB3EB}" srcOrd="0" destOrd="0" parTransId="{731B3C7E-BB97-49BB-83ED-AE3B1BFCE3AD}" sibTransId="{0D325F5A-9F80-4D34-88BD-BFBA9B3BEC92}"/>
    <dgm:cxn modelId="{470E6678-5E69-4926-868A-F610A6905DD0}" type="presOf" srcId="{C73F94DF-9F1D-4314-AD1A-7CDF9B2BB3EB}" destId="{97B1A325-4129-48A2-82E6-9B58E0EA27D8}" srcOrd="0" destOrd="0" presId="urn:microsoft.com/office/officeart/2005/8/layout/default"/>
    <dgm:cxn modelId="{FD541059-16E3-4974-A8BB-F2F44C880D8A}" type="presOf" srcId="{B87132B5-C29E-4899-A326-2E76988F1A3C}" destId="{C8DDA352-047A-47E9-9169-21BD32EA43C3}" srcOrd="0" destOrd="3" presId="urn:microsoft.com/office/officeart/2005/8/layout/default"/>
    <dgm:cxn modelId="{DD52387A-07DC-4230-9AFA-8D4D01CC4C38}" type="presOf" srcId="{6A83B65A-DC7A-45BC-9D1F-384F5C240E36}" destId="{C8DDA352-047A-47E9-9169-21BD32EA43C3}" srcOrd="0" destOrd="2" presId="urn:microsoft.com/office/officeart/2005/8/layout/default"/>
    <dgm:cxn modelId="{3080E77B-A267-4EEE-8022-7F578257B2D1}" type="presOf" srcId="{A611D5E3-25B4-4206-B55E-3B26599A0471}" destId="{41A8765B-138D-4A5A-A0B1-47A1843A3A50}" srcOrd="0" destOrd="0"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38E9B683-B83A-4399-A517-7099993B3C80}" type="presOf" srcId="{FDDB7F89-BD62-4028-A72F-315E587BBCC0}" destId="{0E937866-62BD-4B7E-AA52-E714AB3C43B3}" srcOrd="0" destOrd="2" presId="urn:microsoft.com/office/officeart/2005/8/layout/default"/>
    <dgm:cxn modelId="{CF82FE85-7267-4AB5-B3EA-044347DCAE26}" type="presOf" srcId="{6FA7F9A2-FAA0-4659-BFB6-771F15E3BE07}" destId="{6FAAD05B-9AB3-45EE-BFB8-FA9F5C64D598}" srcOrd="0" destOrd="3" presId="urn:microsoft.com/office/officeart/2005/8/layout/default"/>
    <dgm:cxn modelId="{81100288-71B9-4B80-AA34-1184B2D87EE3}" srcId="{4C49B5A7-5474-40EC-9F2D-64F7EC9C067B}" destId="{3E0C157C-C5A8-4B95-A8FB-845AF06BB9CE}" srcOrd="3" destOrd="0" parTransId="{5ABA0335-CFB0-4182-A6AC-2E0C51ABA956}" sibTransId="{E29CE0DE-9EE3-4EC6-98EC-D9DE1FCFBBCD}"/>
    <dgm:cxn modelId="{381C8088-4BE5-4E92-956A-4CBC6D0F2D61}" type="presOf" srcId="{630BA70A-7177-4F34-BB34-3CE826E35146}" destId="{3B317E96-DBF2-4CD8-A95C-3F1B68F759F9}" srcOrd="0" destOrd="0" presId="urn:microsoft.com/office/officeart/2005/8/layout/default"/>
    <dgm:cxn modelId="{57115489-64B9-488A-8909-6D316A52195A}" type="presOf" srcId="{BA9648A7-A4DF-4995-A0EC-4B1F44A361C1}" destId="{C8DDA352-047A-47E9-9169-21BD32EA43C3}" srcOrd="0" destOrd="1" presId="urn:microsoft.com/office/officeart/2005/8/layout/default"/>
    <dgm:cxn modelId="{0FE38A93-E0A4-404B-BA21-415279516CD9}" type="presOf" srcId="{6AA32E66-9323-420C-9D4F-D2C0BFA5AE39}" destId="{3B317E96-DBF2-4CD8-A95C-3F1B68F759F9}" srcOrd="0" destOrd="2" presId="urn:microsoft.com/office/officeart/2005/8/layout/default"/>
    <dgm:cxn modelId="{F616AB97-B18B-49CA-B32F-4FD2D73237BA}" type="presOf" srcId="{1BC19212-7CA1-442D-B6B8-589546EBEFBB}" destId="{41A8765B-138D-4A5A-A0B1-47A1843A3A50}" srcOrd="0" destOrd="1" presId="urn:microsoft.com/office/officeart/2005/8/layout/default"/>
    <dgm:cxn modelId="{6D4E80A0-48C0-4F08-834C-5DE7641CDDF4}" type="presOf" srcId="{97CD885B-3447-4FB5-86E1-31D25A68A30A}" destId="{97B1A325-4129-48A2-82E6-9B58E0EA27D8}" srcOrd="0" destOrd="2" presId="urn:microsoft.com/office/officeart/2005/8/layout/default"/>
    <dgm:cxn modelId="{9EABC0A9-1B62-4178-BDCA-52B6F0DE02E3}" type="presOf" srcId="{5A9D3B9D-8909-45E9-85AC-DDB3B2DF01B7}" destId="{97B1A325-4129-48A2-82E6-9B58E0EA27D8}" srcOrd="0" destOrd="3" presId="urn:microsoft.com/office/officeart/2005/8/layout/default"/>
    <dgm:cxn modelId="{1733DEAB-1B89-486E-A947-2C7D3F5AE1FE}" srcId="{630BA70A-7177-4F34-BB34-3CE826E35146}" destId="{6AA32E66-9323-420C-9D4F-D2C0BFA5AE39}" srcOrd="1" destOrd="0" parTransId="{AF25D2E8-0295-4272-A276-8BBBED74D6CB}" sibTransId="{8403F776-05BB-42FA-ADBC-FA0D8909F78A}"/>
    <dgm:cxn modelId="{747262B4-E7E2-4949-A5E0-0DB210EEFC80}" srcId="{096653F7-D69C-48CC-9FB5-A65A75A3DACA}" destId="{BA9648A7-A4DF-4995-A0EC-4B1F44A361C1}" srcOrd="0" destOrd="0" parTransId="{965BEBA5-2AEB-4BCD-A07F-4F8A28C73373}" sibTransId="{7AFEAA7C-45F6-4268-B44E-D2383812DF83}"/>
    <dgm:cxn modelId="{CE17BABD-05F7-45F0-B25F-AC655A5104AC}" srcId="{4C49B5A7-5474-40EC-9F2D-64F7EC9C067B}" destId="{630BA70A-7177-4F34-BB34-3CE826E35146}" srcOrd="4" destOrd="0" parTransId="{ED8CDE1F-C921-4286-8271-345FCA22D499}" sibTransId="{7C8106FB-C6A5-45B6-9C0C-1027D05A7988}"/>
    <dgm:cxn modelId="{049537C2-5173-407F-BCAD-B2902B75CDBA}" type="presOf" srcId="{5CF094AE-2629-42DC-BCB3-04043E6639B1}" destId="{0E937866-62BD-4B7E-AA52-E714AB3C43B3}" srcOrd="0" destOrd="0" presId="urn:microsoft.com/office/officeart/2005/8/layout/default"/>
    <dgm:cxn modelId="{88557DD2-B624-4BAC-A939-753E0DA502FB}" srcId="{096653F7-D69C-48CC-9FB5-A65A75A3DACA}" destId="{6A83B65A-DC7A-45BC-9D1F-384F5C240E36}" srcOrd="1" destOrd="0" parTransId="{BE493DE1-660C-4F01-AC8F-14EBF667E1D7}" sibTransId="{19E74E92-1109-4FF0-BC68-AA0E48C0BB56}"/>
    <dgm:cxn modelId="{49345ED4-5051-4F1B-A96D-CFD9B9099CA4}" srcId="{A611D5E3-25B4-4206-B55E-3B26599A0471}" destId="{1BC19212-7CA1-442D-B6B8-589546EBEFBB}" srcOrd="0" destOrd="0" parTransId="{D634F649-A5BA-4191-88FE-974660A6C5E5}" sibTransId="{2BA0ED7B-644E-4C8E-8C82-ECCA679249E6}"/>
    <dgm:cxn modelId="{B0255AF0-7474-4199-B3DD-4FA13315B0A8}" type="presOf" srcId="{D9819A7C-E93B-44E5-9760-43BC19A31C97}" destId="{0E937866-62BD-4B7E-AA52-E714AB3C43B3}" srcOrd="0" destOrd="1" presId="urn:microsoft.com/office/officeart/2005/8/layout/default"/>
    <dgm:cxn modelId="{99F94FF2-DC91-4A02-BBB1-DCEED6D52D62}" srcId="{3E0C157C-C5A8-4B95-A8FB-845AF06BB9CE}" destId="{6FA7F9A2-FAA0-4659-BFB6-771F15E3BE07}" srcOrd="2" destOrd="0" parTransId="{44B47469-9F6B-4383-9B32-89F8DCB21551}" sibTransId="{3A33A3FD-8541-49E5-AC20-C75A7FD622D7}"/>
    <dgm:cxn modelId="{891794F5-6775-4DB4-9B12-5CF9E11AA82E}" srcId="{C73F94DF-9F1D-4314-AD1A-7CDF9B2BB3EB}" destId="{5A9D3B9D-8909-45E9-85AC-DDB3B2DF01B7}" srcOrd="2" destOrd="0" parTransId="{CBBE0340-5AEF-4986-B50E-890B129FC8AD}" sibTransId="{2276FFA9-BAB3-4547-91D6-7DEF85D2FC8F}"/>
    <dgm:cxn modelId="{B469DDFA-4656-4A64-A641-B27A1C03886E}" srcId="{5CF094AE-2629-42DC-BCB3-04043E6639B1}" destId="{D9819A7C-E93B-44E5-9760-43BC19A31C97}" srcOrd="0" destOrd="0" parTransId="{208B559D-9981-4D93-9308-2E48946F9EFA}" sibTransId="{8444A2CE-411E-4B8B-A4E6-CAB5CCA1412D}"/>
    <dgm:cxn modelId="{0BA4F0FE-C38C-4916-999D-927575546182}" srcId="{4C49B5A7-5474-40EC-9F2D-64F7EC9C067B}" destId="{5CF094AE-2629-42DC-BCB3-04043E6639B1}" srcOrd="2" destOrd="0" parTransId="{507B4D5D-6E76-42CD-9B2A-B8EA2DF8F9B2}" sibTransId="{D04DD4A7-404C-438A-96A3-40D65A1AE3EB}"/>
    <dgm:cxn modelId="{E03DEFFF-EA40-482F-BD72-1D3B390D7F7D}" srcId="{3E0C157C-C5A8-4B95-A8FB-845AF06BB9CE}" destId="{850A0315-46FD-42E4-8DEC-D9D992DB02F7}" srcOrd="0" destOrd="0" parTransId="{D20AF346-FED2-44EA-87E7-5035FF3F834C}" sibTransId="{8EE37122-4316-4D5C-86DA-4751515382D1}"/>
    <dgm:cxn modelId="{CAD6ECFF-4EED-4301-A072-6309FD4ADB5B}" type="presParOf" srcId="{6531C110-3BA3-43F8-94A1-72673333B23D}" destId="{97B1A325-4129-48A2-82E6-9B58E0EA27D8}" srcOrd="0" destOrd="0" presId="urn:microsoft.com/office/officeart/2005/8/layout/default"/>
    <dgm:cxn modelId="{F26D4A02-BF90-4320-B521-3D4B6F829ACE}" type="presParOf" srcId="{6531C110-3BA3-43F8-94A1-72673333B23D}" destId="{10E12FF9-7EC2-4ADE-8484-20F30E0C4035}" srcOrd="1" destOrd="0" presId="urn:microsoft.com/office/officeart/2005/8/layout/default"/>
    <dgm:cxn modelId="{C7F3C6DA-B744-4576-8C58-636FD897D0DE}" type="presParOf" srcId="{6531C110-3BA3-43F8-94A1-72673333B23D}" destId="{C8DDA352-047A-47E9-9169-21BD32EA43C3}" srcOrd="2" destOrd="0" presId="urn:microsoft.com/office/officeart/2005/8/layout/default"/>
    <dgm:cxn modelId="{9EC5FC43-D2F2-455F-93FE-E8A7F11C5080}" type="presParOf" srcId="{6531C110-3BA3-43F8-94A1-72673333B23D}" destId="{5034F1AE-0129-46C4-909D-9E8238940F61}" srcOrd="3" destOrd="0" presId="urn:microsoft.com/office/officeart/2005/8/layout/default"/>
    <dgm:cxn modelId="{BFB3E681-3967-4637-95D6-F1534EDC37D5}" type="presParOf" srcId="{6531C110-3BA3-43F8-94A1-72673333B23D}" destId="{0E937866-62BD-4B7E-AA52-E714AB3C43B3}" srcOrd="4" destOrd="0" presId="urn:microsoft.com/office/officeart/2005/8/layout/default"/>
    <dgm:cxn modelId="{E31A5EC9-8F19-47C6-A0DE-DC398784E957}" type="presParOf" srcId="{6531C110-3BA3-43F8-94A1-72673333B23D}" destId="{3601F13B-37C9-4603-AEE6-50607B4E033D}" srcOrd="5" destOrd="0" presId="urn:microsoft.com/office/officeart/2005/8/layout/default"/>
    <dgm:cxn modelId="{EECC2717-3A27-4178-8050-997198DC9F75}" type="presParOf" srcId="{6531C110-3BA3-43F8-94A1-72673333B23D}" destId="{6FAAD05B-9AB3-45EE-BFB8-FA9F5C64D598}" srcOrd="6" destOrd="0" presId="urn:microsoft.com/office/officeart/2005/8/layout/default"/>
    <dgm:cxn modelId="{90E96B2E-2272-4BA6-B8F6-9469C6EE2258}" type="presParOf" srcId="{6531C110-3BA3-43F8-94A1-72673333B23D}" destId="{94CA8815-EE94-42BF-83B7-6D43ADEBDAEA}" srcOrd="7" destOrd="0" presId="urn:microsoft.com/office/officeart/2005/8/layout/default"/>
    <dgm:cxn modelId="{7EC5F0AD-1B4A-4E6F-A856-A1928116FA2B}" type="presParOf" srcId="{6531C110-3BA3-43F8-94A1-72673333B23D}" destId="{3B317E96-DBF2-4CD8-A95C-3F1B68F759F9}" srcOrd="8" destOrd="0" presId="urn:microsoft.com/office/officeart/2005/8/layout/default"/>
    <dgm:cxn modelId="{1810ADD7-660C-4D45-9BEE-0320693211E2}" type="presParOf" srcId="{6531C110-3BA3-43F8-94A1-72673333B23D}" destId="{F844D0A6-B126-4D5F-92D4-808C58E6B6CA}" srcOrd="9" destOrd="0" presId="urn:microsoft.com/office/officeart/2005/8/layout/default"/>
    <dgm:cxn modelId="{B04B2445-8FA0-4ECD-AFB1-F95E381A5F12}"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p>
        <a:p>
          <a:pPr marL="0" lvl="0" indent="0" algn="ctr" defTabSz="622300">
            <a:lnSpc>
              <a:spcPct val="100000"/>
            </a:lnSpc>
            <a:spcBef>
              <a:spcPct val="0"/>
            </a:spcBef>
            <a:spcAft>
              <a:spcPts val="0"/>
            </a:spcAft>
            <a:buNone/>
          </a:pPr>
          <a:endParaRPr lang="en-US" sz="1400" kern="1200"/>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Implements HB 2 requirements to align funding with levels of service intensity.</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Ensures LEAs report accurate data used for calculating new SPED funding formulas.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Supports statewide consistency as TEA transitions to tier‑based and service‑group‑based funding.</a:t>
          </a:r>
        </a:p>
      </dsp:txBody>
      <dsp:txXfrm>
        <a:off x="0" y="235385"/>
        <a:ext cx="3319925" cy="1991955"/>
      </dsp:txXfrm>
    </dsp:sp>
    <dsp:sp modelId="{C8DDA352-047A-47E9-9169-21BD32EA43C3}">
      <dsp:nvSpPr>
        <dsp:cNvPr id="0" name=""/>
        <dsp:cNvSpPr/>
      </dsp:nvSpPr>
      <dsp:spPr>
        <a:xfrm>
          <a:off x="3651918"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How It Fits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Adds two new attendance entities.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Introduces four new common types: </a:t>
          </a:r>
          <a:r>
            <a:rPr lang="en-US" sz="1400" kern="1200" err="1">
              <a:solidFill>
                <a:schemeClr val="bg1"/>
              </a:solidFill>
              <a:latin typeface="Calibri"/>
              <a:ea typeface="Calibri"/>
              <a:cs typeface="Calibri"/>
            </a:rPr>
            <a:t>TierOfIntensitySet</a:t>
          </a:r>
          <a:r>
            <a:rPr lang="en-US" sz="1400" kern="1200">
              <a:solidFill>
                <a:schemeClr val="bg1"/>
              </a:solidFill>
              <a:latin typeface="Calibri"/>
              <a:ea typeface="Calibri"/>
              <a:cs typeface="Calibri"/>
            </a:rPr>
            <a:t>, </a:t>
          </a:r>
          <a:r>
            <a:rPr lang="en-US" sz="1400" kern="1200" err="1">
              <a:solidFill>
                <a:schemeClr val="bg1"/>
              </a:solidFill>
              <a:latin typeface="Calibri"/>
              <a:ea typeface="Calibri"/>
              <a:cs typeface="Calibri"/>
            </a:rPr>
            <a:t>SPEDServiceGroupSet</a:t>
          </a:r>
          <a:r>
            <a:rPr lang="en-US" sz="1400" kern="1200">
              <a:solidFill>
                <a:schemeClr val="bg1"/>
              </a:solidFill>
              <a:latin typeface="Calibri"/>
              <a:ea typeface="Calibri"/>
              <a:cs typeface="Calibri"/>
            </a:rPr>
            <a:t>, and </a:t>
          </a:r>
          <a:r>
            <a:rPr lang="en-US" sz="1400" kern="1200" err="1">
              <a:solidFill>
                <a:schemeClr val="bg1"/>
              </a:solidFill>
              <a:latin typeface="Calibri"/>
              <a:ea typeface="Calibri"/>
              <a:cs typeface="Calibri"/>
            </a:rPr>
            <a:t>NumberOfMinutesInSPEDSet</a:t>
          </a:r>
          <a:r>
            <a:rPr lang="en-US" sz="1400" kern="1200">
              <a:solidFill>
                <a:schemeClr val="bg1"/>
              </a:solidFill>
              <a:latin typeface="Calibri"/>
              <a:ea typeface="Calibri"/>
              <a:cs typeface="Calibri"/>
            </a:rPr>
            <a:t>, </a:t>
          </a:r>
          <a:r>
            <a:rPr lang="en-US" sz="1400" kern="1200" err="1">
              <a:solidFill>
                <a:schemeClr val="bg1"/>
              </a:solidFill>
              <a:latin typeface="Calibri"/>
              <a:ea typeface="Calibri"/>
              <a:cs typeface="Calibri"/>
            </a:rPr>
            <a:t>EducationalEnvironmentSet</a:t>
          </a:r>
          <a:endParaRPr lang="en-US" sz="1400" kern="1200">
            <a:solidFill>
              <a:schemeClr val="bg1"/>
            </a:solidFill>
            <a:latin typeface="Calibri"/>
            <a:ea typeface="Calibri"/>
            <a:cs typeface="Calibri"/>
          </a:endParaRP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Adds new descriptor tables for Tier of Intensity, Educational Environment, and SPED Service Group.</a:t>
          </a:r>
        </a:p>
      </dsp:txBody>
      <dsp:txXfrm>
        <a:off x="3651918" y="235385"/>
        <a:ext cx="3319925" cy="1991955"/>
      </dsp:txXfrm>
    </dsp:sp>
    <dsp:sp modelId="{0E937866-62BD-4B7E-AA52-E714AB3C43B3}">
      <dsp:nvSpPr>
        <dsp:cNvPr id="0" name=""/>
        <dsp:cNvSpPr/>
      </dsp:nvSpPr>
      <dsp:spPr>
        <a:xfrm>
          <a:off x="7303836"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Key Dates</a:t>
          </a:r>
        </a:p>
        <a:p>
          <a:pPr marL="0" lvl="0" indent="0" algn="ctr" defTabSz="622300">
            <a:lnSpc>
              <a:spcPct val="100000"/>
            </a:lnSpc>
            <a:spcBef>
              <a:spcPct val="0"/>
            </a:spcBef>
            <a:spcAft>
              <a:spcPct val="35000"/>
            </a:spcAft>
            <a:buNone/>
          </a:pPr>
          <a:endParaRPr lang="en-US" sz="1400" b="0" kern="1200"/>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New reporting requirements begin with the 2026–2027 school year.</a:t>
          </a:r>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LEAs continue to use 2025–2026 elements along</a:t>
          </a:r>
          <a:r>
            <a:rPr lang="en-US" sz="1400" kern="1200">
              <a:solidFill>
                <a:schemeClr val="bg1"/>
              </a:solidFill>
              <a:latin typeface="Calibri"/>
              <a:ea typeface="Calibri"/>
              <a:cs typeface="Calibri"/>
            </a:rPr>
            <a:t> with new data elements for the first year. More guidance to come. </a:t>
          </a:r>
          <a:endParaRPr lang="en-US" sz="1400" kern="1200" dirty="0">
            <a:solidFill>
              <a:schemeClr val="bg1"/>
            </a:solidFill>
            <a:latin typeface="Calibri"/>
            <a:ea typeface="Calibri"/>
            <a:cs typeface="Calibri"/>
          </a:endParaRPr>
        </a:p>
      </dsp:txBody>
      <dsp:txXfrm>
        <a:off x="7303836" y="235385"/>
        <a:ext cx="3319925" cy="1991955"/>
      </dsp:txXfrm>
    </dsp:sp>
    <dsp:sp modelId="{6FAAD05B-9AB3-45EE-BFB8-FA9F5C64D598}">
      <dsp:nvSpPr>
        <dsp:cNvPr id="0" name=""/>
        <dsp:cNvSpPr/>
      </dsp:nvSpPr>
      <dsp:spPr>
        <a:xfrm>
          <a:off x="0"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dirty="0"/>
            <a:t>What To Report</a:t>
          </a:r>
        </a:p>
        <a:p>
          <a:pPr marL="0" lvl="0" indent="0" algn="ctr" defTabSz="622300">
            <a:lnSpc>
              <a:spcPct val="100000"/>
            </a:lnSpc>
            <a:spcBef>
              <a:spcPct val="0"/>
            </a:spcBef>
            <a:spcAft>
              <a:spcPts val="0"/>
            </a:spcAft>
            <a:buNone/>
          </a:pPr>
          <a:endParaRPr lang="en-US" sz="1400" kern="1200" dirty="0"/>
        </a:p>
        <a:p>
          <a:pPr marL="114300" lvl="1" indent="-114300" algn="l" defTabSz="622300" rtl="0">
            <a:lnSpc>
              <a:spcPct val="100000"/>
            </a:lnSpc>
            <a:spcBef>
              <a:spcPct val="0"/>
            </a:spcBef>
            <a:spcAft>
              <a:spcPts val="0"/>
            </a:spcAft>
            <a:buChar char="•"/>
          </a:pPr>
          <a:r>
            <a:rPr lang="en-US" sz="1400" b="0" kern="1200">
              <a:solidFill>
                <a:schemeClr val="bg1"/>
              </a:solidFill>
              <a:latin typeface="Calibri"/>
              <a:ea typeface="Calibri"/>
              <a:cs typeface="Calibri"/>
            </a:rPr>
            <a:t> SPED Service Group and Educational Environment, along with begin and end dates for each student</a:t>
          </a:r>
        </a:p>
        <a:p>
          <a:pPr marL="114300" lvl="1" indent="-114300" algn="l" defTabSz="622300" rtl="0">
            <a:lnSpc>
              <a:spcPct val="100000"/>
            </a:lnSpc>
            <a:spcBef>
              <a:spcPct val="0"/>
            </a:spcBef>
            <a:spcAft>
              <a:spcPts val="0"/>
            </a:spcAft>
            <a:buChar char="•"/>
          </a:pPr>
          <a:r>
            <a:rPr lang="en-US" sz="1400" b="0" kern="1200">
              <a:solidFill>
                <a:schemeClr val="bg1"/>
              </a:solidFill>
              <a:latin typeface="Calibri"/>
              <a:ea typeface="Calibri"/>
              <a:cs typeface="Calibri"/>
            </a:rPr>
            <a:t>Regular or flexible attendance days for each Tier of Intensity</a:t>
          </a:r>
        </a:p>
        <a:p>
          <a:pPr marL="114300" lvl="1" indent="-114300" algn="l" defTabSz="622300" rtl="0">
            <a:lnSpc>
              <a:spcPct val="100000"/>
            </a:lnSpc>
            <a:spcBef>
              <a:spcPct val="0"/>
            </a:spcBef>
            <a:spcAft>
              <a:spcPts val="0"/>
            </a:spcAft>
            <a:buChar char="•"/>
          </a:pPr>
          <a:r>
            <a:rPr lang="en-US" sz="1400" b="0" kern="1200">
              <a:solidFill>
                <a:schemeClr val="bg1"/>
              </a:solidFill>
              <a:latin typeface="Calibri"/>
              <a:ea typeface="Calibri"/>
              <a:cs typeface="Calibri"/>
            </a:rPr>
            <a:t>Number of Minutes in SPED with associated begin and end dates</a:t>
          </a:r>
        </a:p>
      </dsp:txBody>
      <dsp:txXfrm>
        <a:off x="0" y="2559333"/>
        <a:ext cx="3319925" cy="1991955"/>
      </dsp:txXfrm>
    </dsp:sp>
    <dsp:sp modelId="{3B317E96-DBF2-4CD8-A95C-3F1B68F759F9}">
      <dsp:nvSpPr>
        <dsp:cNvPr id="0" name=""/>
        <dsp:cNvSpPr/>
      </dsp:nvSpPr>
      <dsp:spPr>
        <a:xfrm>
          <a:off x="3651918"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Avoid Errors </a:t>
          </a:r>
        </a:p>
        <a:p>
          <a:pPr marL="0" lvl="0" indent="0" algn="ctr" defTabSz="622300">
            <a:lnSpc>
              <a:spcPct val="90000"/>
            </a:lnSpc>
            <a:spcBef>
              <a:spcPct val="0"/>
            </a:spcBef>
            <a:spcAft>
              <a:spcPct val="35000"/>
            </a:spcAft>
            <a:buNone/>
          </a:pPr>
          <a:endParaRPr lang="en-US" sz="1400" b="1" kern="1200"/>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Ensure descriptor codes reflect the correct tier, service group, or educational environment.</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Enter begin/end dates accurately for all common types.</a:t>
          </a:r>
        </a:p>
      </dsp:txBody>
      <dsp:txXfrm>
        <a:off x="3651918" y="2559333"/>
        <a:ext cx="3319925" cy="1991955"/>
      </dsp:txXfrm>
    </dsp:sp>
    <dsp:sp modelId="{41A8765B-138D-4A5A-A0B1-47A1843A3A50}">
      <dsp:nvSpPr>
        <dsp:cNvPr id="0" name=""/>
        <dsp:cNvSpPr/>
      </dsp:nvSpPr>
      <dsp:spPr>
        <a:xfrm>
          <a:off x="7303836"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The collection shifts SPED reporting to a tier‑based funding model, supported by new attendance entities, descriptors, and common types.</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LEAs must ensure accurate, timely reporting aligned to ARD determinations to ensure proper funding under HB 2.</a:t>
          </a:r>
        </a:p>
      </dsp:txBody>
      <dsp:txXfrm>
        <a:off x="7303836" y="2559333"/>
        <a:ext cx="3319925" cy="19919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3/25/2026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46</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199624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E196-4652-0D35-FCD5-62DA7F3B0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7E259-3825-EDB0-D4A6-223F8A82E4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8C570C-9E6D-E4FE-AE8A-13CBAF58FF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C5DE89-E0F5-ADA8-F41F-E952574E8A0D}"/>
              </a:ext>
            </a:extLst>
          </p:cNvPr>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08172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37</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33145-0E19-858A-8133-CBB174DF5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771B7-368D-5B23-E93D-BB2A785A87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3F66ED-13E1-5885-1B7C-8CD8452DDA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2A1C39-7700-71C5-0C28-52E4FDD28CB9}"/>
              </a:ext>
            </a:extLst>
          </p:cNvPr>
          <p:cNvSpPr>
            <a:spLocks noGrp="1"/>
          </p:cNvSpPr>
          <p:nvPr>
            <p:ph type="sldNum" sz="quarter" idx="5"/>
          </p:nvPr>
        </p:nvSpPr>
        <p:spPr/>
        <p:txBody>
          <a:bodyPr/>
          <a:lstStyle/>
          <a:p>
            <a:fld id="{9E4D9ABE-7AB9-4D3A-BEA5-45E799BD6C0E}" type="slidenum">
              <a:rPr lang="en-US" smtClean="0"/>
              <a:t>39</a:t>
            </a:fld>
            <a:endParaRPr lang="en-US"/>
          </a:p>
        </p:txBody>
      </p:sp>
    </p:spTree>
    <p:extLst>
      <p:ext uri="{BB962C8B-B14F-4D97-AF65-F5344CB8AC3E}">
        <p14:creationId xmlns:p14="http://schemas.microsoft.com/office/powerpoint/2010/main" val="317775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44</a:t>
            </a:fld>
            <a:endParaRPr lang="en-US"/>
          </a:p>
        </p:txBody>
      </p:sp>
    </p:spTree>
    <p:extLst>
      <p:ext uri="{BB962C8B-B14F-4D97-AF65-F5344CB8AC3E}">
        <p14:creationId xmlns:p14="http://schemas.microsoft.com/office/powerpoint/2010/main" val="3382912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3/25/2026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3/25/2026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3/25/2026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3/25/2026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3/25/2026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0" y="4777649"/>
            <a:ext cx="12191999" cy="1883849"/>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algn="ctr">
              <a:lnSpc>
                <a:spcPct val="100000"/>
              </a:lnSpc>
              <a:spcBef>
                <a:spcPts val="530"/>
              </a:spcBef>
              <a:defRPr/>
            </a:pPr>
            <a:r>
              <a:rPr kumimoji="0" lang="en-US" sz="4800" i="0" u="none" strike="noStrike" kern="0" cap="none" spc="-105" normalizeH="0" baseline="0" noProof="0">
                <a:ln>
                  <a:noFill/>
                </a:ln>
                <a:solidFill>
                  <a:srgbClr val="0D6CB8"/>
                </a:solidFill>
                <a:effectLst/>
                <a:uLnTx/>
                <a:uFillTx/>
                <a:latin typeface="Calibri"/>
                <a:ea typeface="Calibri"/>
                <a:cs typeface="Calibri"/>
              </a:rPr>
              <a:t>Special Education Data Collection Funding Changes</a:t>
            </a:r>
            <a:br>
              <a:rPr lang="en-US" sz="4800" kern="0" spc="-105">
                <a:latin typeface="Calibri"/>
                <a:cs typeface="Calibri"/>
              </a:rPr>
            </a:br>
            <a:r>
              <a:rPr lang="en-US" sz="2200" b="0" kern="0">
                <a:solidFill>
                  <a:schemeClr val="tx1"/>
                </a:solidFill>
                <a:latin typeface="Calibri"/>
                <a:ea typeface="Calibri"/>
                <a:cs typeface="Calibri"/>
              </a:rPr>
              <a:t>April 1, 2026</a:t>
            </a:r>
            <a:endParaRPr lang="en-US" sz="2200" b="0" i="0" u="none" strike="noStrike" kern="0" cap="none" spc="0" normalizeH="0" baseline="0" noProof="0">
              <a:ln>
                <a:noFill/>
              </a:ln>
              <a:solidFill>
                <a:schemeClr val="tx1"/>
              </a:solidFill>
              <a:effectLst/>
              <a:uLnTx/>
              <a:uFillTx/>
              <a:latin typeface="Calibri"/>
              <a:ea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p:txBody>
          <a:bodyPr>
            <a:normAutofit fontScale="90000"/>
          </a:bodyPr>
          <a:lstStyle/>
          <a:p>
            <a:r>
              <a:rPr lang="en-US" err="1"/>
              <a:t>StudentSpecialEducationProgramAssociation</a:t>
            </a:r>
            <a:r>
              <a:rPr lang="en-US"/>
              <a:t> Entity</a:t>
            </a:r>
          </a:p>
        </p:txBody>
      </p:sp>
      <p:pic>
        <p:nvPicPr>
          <p:cNvPr id="2" name="Picture 1" descr="StudentSpecialEducationProgramAssociation Entity screenshot from TWEDS">
            <a:extLst>
              <a:ext uri="{FF2B5EF4-FFF2-40B4-BE49-F238E27FC236}">
                <a16:creationId xmlns:a16="http://schemas.microsoft.com/office/drawing/2014/main" id="{E136F25D-741B-22AB-521C-997AADB68BF0}"/>
              </a:ext>
            </a:extLst>
          </p:cNvPr>
          <p:cNvPicPr>
            <a:picLocks noChangeAspect="1"/>
          </p:cNvPicPr>
          <p:nvPr/>
        </p:nvPicPr>
        <p:blipFill>
          <a:blip r:embed="rId2"/>
          <a:stretch>
            <a:fillRect/>
          </a:stretch>
        </p:blipFill>
        <p:spPr>
          <a:xfrm>
            <a:off x="3044141" y="1073552"/>
            <a:ext cx="7646106" cy="5393533"/>
          </a:xfrm>
          <a:prstGeom prst="rect">
            <a:avLst/>
          </a:prstGeom>
        </p:spPr>
      </p:pic>
    </p:spTree>
    <p:extLst>
      <p:ext uri="{BB962C8B-B14F-4D97-AF65-F5344CB8AC3E}">
        <p14:creationId xmlns:p14="http://schemas.microsoft.com/office/powerpoint/2010/main" val="49582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A6F6B-F2EF-CFD7-D71A-33BD113FA8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3A3001-22A0-AB90-869C-6752B3903A93}"/>
              </a:ext>
            </a:extLst>
          </p:cNvPr>
          <p:cNvSpPr>
            <a:spLocks noGrp="1"/>
          </p:cNvSpPr>
          <p:nvPr>
            <p:ph type="title"/>
          </p:nvPr>
        </p:nvSpPr>
        <p:spPr/>
        <p:txBody>
          <a:bodyPr>
            <a:normAutofit/>
          </a:bodyPr>
          <a:lstStyle/>
          <a:p>
            <a:r>
              <a:rPr lang="en-US" err="1"/>
              <a:t>TierOfIntensitySet</a:t>
            </a:r>
            <a:r>
              <a:rPr lang="en-US"/>
              <a:t> Common Type</a:t>
            </a:r>
          </a:p>
        </p:txBody>
      </p:sp>
      <p:sp>
        <p:nvSpPr>
          <p:cNvPr id="2" name="Content Placeholder 1">
            <a:extLst>
              <a:ext uri="{FF2B5EF4-FFF2-40B4-BE49-F238E27FC236}">
                <a16:creationId xmlns:a16="http://schemas.microsoft.com/office/drawing/2014/main" id="{C8D4627D-2272-B1A6-AF90-DBA45D3D77DA}"/>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a:t>
            </a:r>
            <a:r>
              <a:rPr lang="en-US">
                <a:solidFill>
                  <a:srgbClr val="1482C5"/>
                </a:solidFill>
                <a:latin typeface="Calibri"/>
                <a:ea typeface="Calibri"/>
                <a:cs typeface="Calibri"/>
              </a:rPr>
              <a:t> (E3153) data element:</a:t>
            </a:r>
            <a:endParaRPr lang="en-US">
              <a:latin typeface="Calibri"/>
              <a:ea typeface="Calibri"/>
              <a:cs typeface="Calibri"/>
            </a:endParaRPr>
          </a:p>
        </p:txBody>
      </p:sp>
      <p:pic>
        <p:nvPicPr>
          <p:cNvPr id="5" name="Picture 4" descr="Screenshot from the Texas Education Data Standards of the tier of intensity data element.">
            <a:extLst>
              <a:ext uri="{FF2B5EF4-FFF2-40B4-BE49-F238E27FC236}">
                <a16:creationId xmlns:a16="http://schemas.microsoft.com/office/drawing/2014/main" id="{CA5EAA8A-B437-D0D0-D1E0-62D48DF438B2}"/>
              </a:ext>
            </a:extLst>
          </p:cNvPr>
          <p:cNvPicPr>
            <a:picLocks noChangeAspect="1"/>
          </p:cNvPicPr>
          <p:nvPr/>
        </p:nvPicPr>
        <p:blipFill>
          <a:blip r:embed="rId2"/>
          <a:stretch>
            <a:fillRect/>
          </a:stretch>
        </p:blipFill>
        <p:spPr>
          <a:xfrm>
            <a:off x="2849078" y="1615891"/>
            <a:ext cx="7344075" cy="5142459"/>
          </a:xfrm>
          <a:prstGeom prst="rect">
            <a:avLst/>
          </a:prstGeom>
        </p:spPr>
      </p:pic>
    </p:spTree>
    <p:extLst>
      <p:ext uri="{BB962C8B-B14F-4D97-AF65-F5344CB8AC3E}">
        <p14:creationId xmlns:p14="http://schemas.microsoft.com/office/powerpoint/2010/main" val="390108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9C374-99A3-C964-D893-ADB0A1C8E190}"/>
              </a:ext>
            </a:extLst>
          </p:cNvPr>
          <p:cNvSpPr>
            <a:spLocks noGrp="1"/>
          </p:cNvSpPr>
          <p:nvPr>
            <p:ph type="title"/>
          </p:nvPr>
        </p:nvSpPr>
        <p:spPr/>
        <p:txBody>
          <a:bodyPr>
            <a:normAutofit/>
          </a:bodyPr>
          <a:lstStyle/>
          <a:p>
            <a:r>
              <a:rPr lang="en-US" dirty="0" err="1"/>
              <a:t>TierOfIntensitySet</a:t>
            </a:r>
            <a:r>
              <a:rPr lang="en-US" dirty="0"/>
              <a:t> Common Type </a:t>
            </a:r>
            <a:r>
              <a:rPr lang="en-US" dirty="0">
                <a:solidFill>
                  <a:srgbClr val="C2DAED"/>
                </a:solidFill>
              </a:rPr>
              <a:t>1</a:t>
            </a:r>
          </a:p>
        </p:txBody>
      </p:sp>
      <p:sp>
        <p:nvSpPr>
          <p:cNvPr id="2" name="Content Placeholder 1">
            <a:extLst>
              <a:ext uri="{FF2B5EF4-FFF2-40B4-BE49-F238E27FC236}">
                <a16:creationId xmlns:a16="http://schemas.microsoft.com/office/drawing/2014/main" id="{9ADF2B1E-F644-003B-A03A-E398DA15E390}"/>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a:t>
            </a:r>
            <a:r>
              <a:rPr lang="en-US">
                <a:solidFill>
                  <a:srgbClr val="1482C5"/>
                </a:solidFill>
                <a:latin typeface="Calibri"/>
                <a:ea typeface="Calibri"/>
                <a:cs typeface="Calibri"/>
              </a:rPr>
              <a:t> (C371) descriptor table:</a:t>
            </a:r>
            <a:endParaRPr lang="en-US">
              <a:latin typeface="Calibri"/>
              <a:ea typeface="Calibri"/>
              <a:cs typeface="Calibri"/>
            </a:endParaRPr>
          </a:p>
        </p:txBody>
      </p:sp>
      <p:pic>
        <p:nvPicPr>
          <p:cNvPr id="6" name="Picture 5" descr="Screenshot from the Texas Education Data Standards of the tier of intensity descriptor table">
            <a:extLst>
              <a:ext uri="{FF2B5EF4-FFF2-40B4-BE49-F238E27FC236}">
                <a16:creationId xmlns:a16="http://schemas.microsoft.com/office/drawing/2014/main" id="{B27B1D93-C1B6-5E6C-2CD7-3F5EFFE8D4F7}"/>
              </a:ext>
            </a:extLst>
          </p:cNvPr>
          <p:cNvPicPr>
            <a:picLocks noChangeAspect="1"/>
          </p:cNvPicPr>
          <p:nvPr/>
        </p:nvPicPr>
        <p:blipFill>
          <a:blip r:embed="rId2"/>
          <a:stretch>
            <a:fillRect/>
          </a:stretch>
        </p:blipFill>
        <p:spPr>
          <a:xfrm>
            <a:off x="2100279" y="1760082"/>
            <a:ext cx="9898337" cy="2546742"/>
          </a:xfrm>
          <a:prstGeom prst="rect">
            <a:avLst/>
          </a:prstGeom>
        </p:spPr>
      </p:pic>
    </p:spTree>
    <p:extLst>
      <p:ext uri="{BB962C8B-B14F-4D97-AF65-F5344CB8AC3E}">
        <p14:creationId xmlns:p14="http://schemas.microsoft.com/office/powerpoint/2010/main" val="313901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C4F29-48CA-12FD-325B-6F7578E0BA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0A3FE5-C44A-5EE4-A5D9-D00C800B4643}"/>
              </a:ext>
            </a:extLst>
          </p:cNvPr>
          <p:cNvSpPr>
            <a:spLocks noGrp="1"/>
          </p:cNvSpPr>
          <p:nvPr>
            <p:ph type="title"/>
          </p:nvPr>
        </p:nvSpPr>
        <p:spPr/>
        <p:txBody>
          <a:bodyPr>
            <a:normAutofit/>
          </a:bodyPr>
          <a:lstStyle/>
          <a:p>
            <a:r>
              <a:rPr lang="en-US" dirty="0" err="1"/>
              <a:t>TierOfIntensitySet</a:t>
            </a:r>
            <a:r>
              <a:rPr lang="en-US" dirty="0"/>
              <a:t> Common Type </a:t>
            </a:r>
            <a:r>
              <a:rPr lang="en-US" dirty="0">
                <a:solidFill>
                  <a:srgbClr val="C2DAED"/>
                </a:solidFill>
              </a:rPr>
              <a:t>a</a:t>
            </a:r>
          </a:p>
        </p:txBody>
      </p:sp>
      <p:sp>
        <p:nvSpPr>
          <p:cNvPr id="2" name="Content Placeholder 1">
            <a:extLst>
              <a:ext uri="{FF2B5EF4-FFF2-40B4-BE49-F238E27FC236}">
                <a16:creationId xmlns:a16="http://schemas.microsoft.com/office/drawing/2014/main" id="{3FC1C609-5878-37F0-7C75-F4A7B7792F84}"/>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TierOfIntensityBeginDate</a:t>
            </a:r>
            <a:r>
              <a:rPr lang="en-US">
                <a:solidFill>
                  <a:srgbClr val="1482C5"/>
                </a:solidFill>
                <a:latin typeface="Calibri"/>
                <a:ea typeface="Calibri"/>
                <a:cs typeface="Calibri"/>
              </a:rPr>
              <a:t> (E3157) data element:</a:t>
            </a:r>
            <a:endParaRPr lang="en-US">
              <a:latin typeface="Calibri"/>
              <a:ea typeface="Calibri"/>
              <a:cs typeface="Calibri"/>
            </a:endParaRPr>
          </a:p>
        </p:txBody>
      </p:sp>
      <p:pic>
        <p:nvPicPr>
          <p:cNvPr id="4" name="Picture 3" descr="Screenshot from the Texas Education Data Standards of the tier of intensity begin date data element">
            <a:extLst>
              <a:ext uri="{FF2B5EF4-FFF2-40B4-BE49-F238E27FC236}">
                <a16:creationId xmlns:a16="http://schemas.microsoft.com/office/drawing/2014/main" id="{FC0CB2CD-8F34-33E0-F765-08A2BBCE45B7}"/>
              </a:ext>
            </a:extLst>
          </p:cNvPr>
          <p:cNvPicPr>
            <a:picLocks noChangeAspect="1"/>
          </p:cNvPicPr>
          <p:nvPr/>
        </p:nvPicPr>
        <p:blipFill>
          <a:blip r:embed="rId2"/>
          <a:stretch>
            <a:fillRect/>
          </a:stretch>
        </p:blipFill>
        <p:spPr>
          <a:xfrm>
            <a:off x="2977250" y="1736553"/>
            <a:ext cx="7529205" cy="4986445"/>
          </a:xfrm>
          <a:prstGeom prst="rect">
            <a:avLst/>
          </a:prstGeom>
        </p:spPr>
      </p:pic>
    </p:spTree>
    <p:extLst>
      <p:ext uri="{BB962C8B-B14F-4D97-AF65-F5344CB8AC3E}">
        <p14:creationId xmlns:p14="http://schemas.microsoft.com/office/powerpoint/2010/main" val="322938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E54B1-4577-4B23-5961-DEA3D71A30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A37037-F573-FC58-F46E-8592E08B136E}"/>
              </a:ext>
            </a:extLst>
          </p:cNvPr>
          <p:cNvSpPr>
            <a:spLocks noGrp="1"/>
          </p:cNvSpPr>
          <p:nvPr>
            <p:ph type="title"/>
          </p:nvPr>
        </p:nvSpPr>
        <p:spPr/>
        <p:txBody>
          <a:bodyPr>
            <a:normAutofit/>
          </a:bodyPr>
          <a:lstStyle/>
          <a:p>
            <a:r>
              <a:rPr lang="en-US" dirty="0" err="1"/>
              <a:t>TierOfIntensitySet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2C0EFC92-7CF4-1937-DCF9-068B0022A57B}"/>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TierOfIntensityEndDate</a:t>
            </a:r>
            <a:r>
              <a:rPr lang="en-US">
                <a:solidFill>
                  <a:srgbClr val="1482C5"/>
                </a:solidFill>
                <a:latin typeface="Calibri"/>
                <a:ea typeface="Calibri"/>
                <a:cs typeface="Calibri"/>
              </a:rPr>
              <a:t> (E3158) data element:</a:t>
            </a:r>
            <a:endParaRPr lang="en-US">
              <a:latin typeface="Calibri"/>
              <a:ea typeface="Calibri"/>
              <a:cs typeface="Calibri"/>
            </a:endParaRPr>
          </a:p>
        </p:txBody>
      </p:sp>
      <p:pic>
        <p:nvPicPr>
          <p:cNvPr id="5" name="Picture 4" descr="Screenshot from the Texas Education Data Standards of the tier of intensity end date data element.">
            <a:extLst>
              <a:ext uri="{FF2B5EF4-FFF2-40B4-BE49-F238E27FC236}">
                <a16:creationId xmlns:a16="http://schemas.microsoft.com/office/drawing/2014/main" id="{5EAD1325-01F5-619B-5A16-D9CEEF6CE4E9}"/>
              </a:ext>
            </a:extLst>
          </p:cNvPr>
          <p:cNvPicPr>
            <a:picLocks noChangeAspect="1"/>
          </p:cNvPicPr>
          <p:nvPr/>
        </p:nvPicPr>
        <p:blipFill>
          <a:blip r:embed="rId2"/>
          <a:stretch>
            <a:fillRect/>
          </a:stretch>
        </p:blipFill>
        <p:spPr>
          <a:xfrm>
            <a:off x="2861349" y="1668665"/>
            <a:ext cx="7659064" cy="5022060"/>
          </a:xfrm>
          <a:prstGeom prst="rect">
            <a:avLst/>
          </a:prstGeom>
        </p:spPr>
      </p:pic>
    </p:spTree>
    <p:extLst>
      <p:ext uri="{BB962C8B-B14F-4D97-AF65-F5344CB8AC3E}">
        <p14:creationId xmlns:p14="http://schemas.microsoft.com/office/powerpoint/2010/main" val="363514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8FBB-9A0D-EBD6-3B20-9F28885B48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41AE28-9580-C03E-3C16-396D03C67AEE}"/>
              </a:ext>
            </a:extLst>
          </p:cNvPr>
          <p:cNvSpPr>
            <a:spLocks noGrp="1"/>
          </p:cNvSpPr>
          <p:nvPr>
            <p:ph type="title"/>
          </p:nvPr>
        </p:nvSpPr>
        <p:spPr/>
        <p:txBody>
          <a:bodyPr>
            <a:normAutofit/>
          </a:bodyPr>
          <a:lstStyle/>
          <a:p>
            <a:r>
              <a:rPr lang="en-US" err="1"/>
              <a:t>SPEDServiceGroupSet</a:t>
            </a:r>
            <a:r>
              <a:rPr lang="en-US"/>
              <a:t> Common Type</a:t>
            </a:r>
          </a:p>
        </p:txBody>
      </p:sp>
      <p:sp>
        <p:nvSpPr>
          <p:cNvPr id="2" name="Content Placeholder 1">
            <a:extLst>
              <a:ext uri="{FF2B5EF4-FFF2-40B4-BE49-F238E27FC236}">
                <a16:creationId xmlns:a16="http://schemas.microsoft.com/office/drawing/2014/main" id="{0ED60211-8B71-08CB-65C4-03238C8D94AF}"/>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a:t>
            </a:r>
            <a:r>
              <a:rPr lang="en-US">
                <a:solidFill>
                  <a:srgbClr val="1482C5"/>
                </a:solidFill>
                <a:latin typeface="Calibri"/>
                <a:ea typeface="Calibri"/>
                <a:cs typeface="Calibri"/>
              </a:rPr>
              <a:t> (E3159) data element:</a:t>
            </a:r>
            <a:endParaRPr lang="en-US">
              <a:latin typeface="Calibri"/>
              <a:ea typeface="Calibri"/>
              <a:cs typeface="Calibri"/>
            </a:endParaRPr>
          </a:p>
        </p:txBody>
      </p:sp>
      <p:pic>
        <p:nvPicPr>
          <p:cNvPr id="4" name="Picture 3" descr="Screenshot from the Texas Education Data Standards of the SPED service group data element.">
            <a:extLst>
              <a:ext uri="{FF2B5EF4-FFF2-40B4-BE49-F238E27FC236}">
                <a16:creationId xmlns:a16="http://schemas.microsoft.com/office/drawing/2014/main" id="{B345C506-62D6-B04C-562D-0451655C1A12}"/>
              </a:ext>
            </a:extLst>
          </p:cNvPr>
          <p:cNvPicPr>
            <a:picLocks noChangeAspect="1"/>
          </p:cNvPicPr>
          <p:nvPr/>
        </p:nvPicPr>
        <p:blipFill>
          <a:blip r:embed="rId2"/>
          <a:stretch>
            <a:fillRect/>
          </a:stretch>
        </p:blipFill>
        <p:spPr>
          <a:xfrm>
            <a:off x="2609225" y="1576768"/>
            <a:ext cx="7256670" cy="4985985"/>
          </a:xfrm>
          <a:prstGeom prst="rect">
            <a:avLst/>
          </a:prstGeom>
        </p:spPr>
      </p:pic>
    </p:spTree>
    <p:extLst>
      <p:ext uri="{BB962C8B-B14F-4D97-AF65-F5344CB8AC3E}">
        <p14:creationId xmlns:p14="http://schemas.microsoft.com/office/powerpoint/2010/main" val="4255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8B446-2114-D877-64C9-1E39D2722B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D52EBA-78E3-C8B5-E1BD-A26BAD626738}"/>
              </a:ext>
            </a:extLst>
          </p:cNvPr>
          <p:cNvSpPr>
            <a:spLocks noGrp="1"/>
          </p:cNvSpPr>
          <p:nvPr>
            <p:ph type="title"/>
          </p:nvPr>
        </p:nvSpPr>
        <p:spPr/>
        <p:txBody>
          <a:bodyPr>
            <a:normAutofit/>
          </a:bodyPr>
          <a:lstStyle/>
          <a:p>
            <a:r>
              <a:rPr lang="en-US" err="1"/>
              <a:t>SPEDServiceGroup</a:t>
            </a:r>
            <a:r>
              <a:rPr lang="en-US"/>
              <a:t> Common Type</a:t>
            </a:r>
          </a:p>
        </p:txBody>
      </p:sp>
      <p:sp>
        <p:nvSpPr>
          <p:cNvPr id="2" name="Content Placeholder 1">
            <a:extLst>
              <a:ext uri="{FF2B5EF4-FFF2-40B4-BE49-F238E27FC236}">
                <a16:creationId xmlns:a16="http://schemas.microsoft.com/office/drawing/2014/main" id="{A4E9B8FC-F820-2DFB-3D7A-6222A6F75233}"/>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a:t>
            </a:r>
            <a:r>
              <a:rPr lang="en-US">
                <a:solidFill>
                  <a:srgbClr val="1482C5"/>
                </a:solidFill>
                <a:latin typeface="Calibri"/>
                <a:ea typeface="Calibri"/>
                <a:cs typeface="Calibri"/>
              </a:rPr>
              <a:t> (C373) descriptor table:</a:t>
            </a:r>
            <a:endParaRPr lang="en-US">
              <a:latin typeface="Calibri"/>
              <a:ea typeface="Calibri"/>
              <a:cs typeface="Calibri"/>
            </a:endParaRPr>
          </a:p>
        </p:txBody>
      </p:sp>
      <p:pic>
        <p:nvPicPr>
          <p:cNvPr id="4" name="Picture 3" descr="Screenshot from the Texas Education Data Standards of the SPED service group descriptor table.">
            <a:extLst>
              <a:ext uri="{FF2B5EF4-FFF2-40B4-BE49-F238E27FC236}">
                <a16:creationId xmlns:a16="http://schemas.microsoft.com/office/drawing/2014/main" id="{B3D9959D-81A2-1473-1734-5D53227A3C18}"/>
              </a:ext>
            </a:extLst>
          </p:cNvPr>
          <p:cNvPicPr>
            <a:picLocks noChangeAspect="1"/>
          </p:cNvPicPr>
          <p:nvPr/>
        </p:nvPicPr>
        <p:blipFill>
          <a:blip r:embed="rId2"/>
          <a:stretch>
            <a:fillRect/>
          </a:stretch>
        </p:blipFill>
        <p:spPr>
          <a:xfrm>
            <a:off x="2100280" y="2129454"/>
            <a:ext cx="9611814" cy="1747602"/>
          </a:xfrm>
          <a:prstGeom prst="rect">
            <a:avLst/>
          </a:prstGeom>
        </p:spPr>
      </p:pic>
    </p:spTree>
    <p:extLst>
      <p:ext uri="{BB962C8B-B14F-4D97-AF65-F5344CB8AC3E}">
        <p14:creationId xmlns:p14="http://schemas.microsoft.com/office/powerpoint/2010/main" val="360568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38C9-8524-0D5A-C497-423D562DCD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2960AD-F6EF-B255-2B35-AC6F148EFB21}"/>
              </a:ext>
            </a:extLst>
          </p:cNvPr>
          <p:cNvSpPr>
            <a:spLocks noGrp="1"/>
          </p:cNvSpPr>
          <p:nvPr>
            <p:ph type="title"/>
          </p:nvPr>
        </p:nvSpPr>
        <p:spPr/>
        <p:txBody>
          <a:bodyPr>
            <a:normAutofit/>
          </a:bodyPr>
          <a:lstStyle/>
          <a:p>
            <a:r>
              <a:rPr lang="en-US" dirty="0" err="1"/>
              <a:t>SPEDServiceGroupSet</a:t>
            </a:r>
            <a:r>
              <a:rPr lang="en-US" dirty="0"/>
              <a:t> Common Type </a:t>
            </a:r>
            <a:r>
              <a:rPr lang="en-US" dirty="0">
                <a:solidFill>
                  <a:srgbClr val="C2DAED"/>
                </a:solidFill>
              </a:rPr>
              <a:t>1</a:t>
            </a:r>
          </a:p>
        </p:txBody>
      </p:sp>
      <p:sp>
        <p:nvSpPr>
          <p:cNvPr id="2" name="Content Placeholder 1">
            <a:extLst>
              <a:ext uri="{FF2B5EF4-FFF2-40B4-BE49-F238E27FC236}">
                <a16:creationId xmlns:a16="http://schemas.microsoft.com/office/drawing/2014/main" id="{45591F53-E9A4-4D3A-719E-4DD3AB3A9443}"/>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SPEDServiceGroupBeginDate</a:t>
            </a:r>
            <a:r>
              <a:rPr lang="en-US">
                <a:solidFill>
                  <a:srgbClr val="1482C5"/>
                </a:solidFill>
                <a:latin typeface="Calibri"/>
                <a:ea typeface="Calibri"/>
                <a:cs typeface="Calibri"/>
              </a:rPr>
              <a:t> (E3160) data element:</a:t>
            </a:r>
            <a:endParaRPr lang="en-US">
              <a:latin typeface="Calibri"/>
              <a:ea typeface="Calibri"/>
              <a:cs typeface="Calibri"/>
            </a:endParaRPr>
          </a:p>
        </p:txBody>
      </p:sp>
      <p:pic>
        <p:nvPicPr>
          <p:cNvPr id="4" name="Picture 3" descr="Screenshot from the Texas Education Data Standards of the SPED service group begin date data element.">
            <a:extLst>
              <a:ext uri="{FF2B5EF4-FFF2-40B4-BE49-F238E27FC236}">
                <a16:creationId xmlns:a16="http://schemas.microsoft.com/office/drawing/2014/main" id="{A324E1D8-8674-514A-2A3E-F794FC46EA33}"/>
              </a:ext>
            </a:extLst>
          </p:cNvPr>
          <p:cNvPicPr>
            <a:picLocks noChangeAspect="1"/>
          </p:cNvPicPr>
          <p:nvPr/>
        </p:nvPicPr>
        <p:blipFill>
          <a:blip r:embed="rId2"/>
          <a:stretch>
            <a:fillRect/>
          </a:stretch>
        </p:blipFill>
        <p:spPr>
          <a:xfrm>
            <a:off x="2827185" y="1619734"/>
            <a:ext cx="7712478" cy="5197907"/>
          </a:xfrm>
          <a:prstGeom prst="rect">
            <a:avLst/>
          </a:prstGeom>
        </p:spPr>
      </p:pic>
    </p:spTree>
    <p:extLst>
      <p:ext uri="{BB962C8B-B14F-4D97-AF65-F5344CB8AC3E}">
        <p14:creationId xmlns:p14="http://schemas.microsoft.com/office/powerpoint/2010/main" val="223116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CC72-3C21-7122-0478-0BE670D19C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5B5DBA-CE26-508E-F8F3-2E0959F6919C}"/>
              </a:ext>
            </a:extLst>
          </p:cNvPr>
          <p:cNvSpPr>
            <a:spLocks noGrp="1"/>
          </p:cNvSpPr>
          <p:nvPr>
            <p:ph type="title"/>
          </p:nvPr>
        </p:nvSpPr>
        <p:spPr/>
        <p:txBody>
          <a:bodyPr>
            <a:normAutofit/>
          </a:bodyPr>
          <a:lstStyle/>
          <a:p>
            <a:r>
              <a:rPr lang="en-US" dirty="0" err="1"/>
              <a:t>SPEDServiceGroupSet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683DB583-3379-BB88-B63B-86C5053C4B85}"/>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SPEDServiceGroupEndDate</a:t>
            </a:r>
            <a:r>
              <a:rPr lang="en-US">
                <a:solidFill>
                  <a:srgbClr val="1482C5"/>
                </a:solidFill>
                <a:latin typeface="Calibri"/>
                <a:ea typeface="Calibri"/>
                <a:cs typeface="Calibri"/>
              </a:rPr>
              <a:t> (E3161) data element:</a:t>
            </a:r>
            <a:endParaRPr lang="en-US">
              <a:latin typeface="Calibri"/>
              <a:ea typeface="Calibri"/>
              <a:cs typeface="Calibri"/>
            </a:endParaRPr>
          </a:p>
        </p:txBody>
      </p:sp>
      <p:pic>
        <p:nvPicPr>
          <p:cNvPr id="5" name="Picture 4" descr="Screenshot from the Texas Education Data Standards of the SPED service group end date data element.">
            <a:extLst>
              <a:ext uri="{FF2B5EF4-FFF2-40B4-BE49-F238E27FC236}">
                <a16:creationId xmlns:a16="http://schemas.microsoft.com/office/drawing/2014/main" id="{2035E033-F811-6157-2AF5-D1B85C2C3962}"/>
              </a:ext>
            </a:extLst>
          </p:cNvPr>
          <p:cNvPicPr>
            <a:picLocks noChangeAspect="1"/>
          </p:cNvPicPr>
          <p:nvPr/>
        </p:nvPicPr>
        <p:blipFill>
          <a:blip r:embed="rId2"/>
          <a:stretch>
            <a:fillRect/>
          </a:stretch>
        </p:blipFill>
        <p:spPr>
          <a:xfrm>
            <a:off x="2858896" y="1583176"/>
            <a:ext cx="7661517" cy="5258891"/>
          </a:xfrm>
          <a:prstGeom prst="rect">
            <a:avLst/>
          </a:prstGeom>
        </p:spPr>
      </p:pic>
    </p:spTree>
    <p:extLst>
      <p:ext uri="{BB962C8B-B14F-4D97-AF65-F5344CB8AC3E}">
        <p14:creationId xmlns:p14="http://schemas.microsoft.com/office/powerpoint/2010/main" val="321407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DF9BB-8133-2AC5-976E-CE4B4EE71B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C434F9-5657-E92E-2928-67EBC53DBDD6}"/>
              </a:ext>
            </a:extLst>
          </p:cNvPr>
          <p:cNvSpPr>
            <a:spLocks noGrp="1"/>
          </p:cNvSpPr>
          <p:nvPr>
            <p:ph type="title"/>
          </p:nvPr>
        </p:nvSpPr>
        <p:spPr/>
        <p:txBody>
          <a:bodyPr>
            <a:normAutofit/>
          </a:bodyPr>
          <a:lstStyle/>
          <a:p>
            <a:r>
              <a:rPr lang="en-US" err="1"/>
              <a:t>NumberOfMinutesInSPEDSet</a:t>
            </a:r>
            <a:r>
              <a:rPr lang="en-US"/>
              <a:t> Common Type</a:t>
            </a:r>
          </a:p>
        </p:txBody>
      </p:sp>
      <p:sp>
        <p:nvSpPr>
          <p:cNvPr id="2" name="Content Placeholder 1">
            <a:extLst>
              <a:ext uri="{FF2B5EF4-FFF2-40B4-BE49-F238E27FC236}">
                <a16:creationId xmlns:a16="http://schemas.microsoft.com/office/drawing/2014/main" id="{5C159810-8DA5-E77C-CB25-7B6BFA07FFAD}"/>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NumberOfMinutesInSPED</a:t>
            </a:r>
            <a:r>
              <a:rPr lang="en-US">
                <a:solidFill>
                  <a:srgbClr val="1482C5"/>
                </a:solidFill>
                <a:latin typeface="Calibri"/>
                <a:ea typeface="Calibri"/>
                <a:cs typeface="Calibri"/>
              </a:rPr>
              <a:t> (E3162) data element:</a:t>
            </a:r>
            <a:endParaRPr lang="en-US">
              <a:latin typeface="Calibri"/>
              <a:ea typeface="Calibri"/>
              <a:cs typeface="Calibri"/>
            </a:endParaRPr>
          </a:p>
        </p:txBody>
      </p:sp>
      <p:pic>
        <p:nvPicPr>
          <p:cNvPr id="5" name="Picture 4" descr="Screenshot from the Texas Education Data Standards of the number of minutes in SPED data element.">
            <a:extLst>
              <a:ext uri="{FF2B5EF4-FFF2-40B4-BE49-F238E27FC236}">
                <a16:creationId xmlns:a16="http://schemas.microsoft.com/office/drawing/2014/main" id="{79211A59-FCC0-4186-2265-E3C4D5D2B977}"/>
              </a:ext>
            </a:extLst>
          </p:cNvPr>
          <p:cNvPicPr>
            <a:picLocks noChangeAspect="1"/>
          </p:cNvPicPr>
          <p:nvPr/>
        </p:nvPicPr>
        <p:blipFill>
          <a:blip r:embed="rId2"/>
          <a:stretch>
            <a:fillRect/>
          </a:stretch>
        </p:blipFill>
        <p:spPr>
          <a:xfrm>
            <a:off x="2751746" y="1653115"/>
            <a:ext cx="7547286" cy="5136117"/>
          </a:xfrm>
          <a:prstGeom prst="rect">
            <a:avLst/>
          </a:prstGeom>
        </p:spPr>
      </p:pic>
    </p:spTree>
    <p:extLst>
      <p:ext uri="{BB962C8B-B14F-4D97-AF65-F5344CB8AC3E}">
        <p14:creationId xmlns:p14="http://schemas.microsoft.com/office/powerpoint/2010/main" val="80239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320119" y="159954"/>
            <a:ext cx="9513918" cy="751350"/>
          </a:xfrm>
        </p:spPr>
        <p:txBody>
          <a:bodyPr>
            <a:normAutofit fontScale="90000"/>
          </a:bodyPr>
          <a:lstStyle/>
          <a:p>
            <a:r>
              <a:rPr lang="en-US"/>
              <a:t>Agenda 2026-2027 </a:t>
            </a:r>
            <a:br>
              <a:rPr lang="en-US"/>
            </a:br>
            <a:r>
              <a:rPr lang="en-US"/>
              <a:t>SPED Data Collection Funding Changes</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320118" y="1478527"/>
            <a:ext cx="4976526" cy="4933540"/>
          </a:xfrm>
        </p:spPr>
        <p:txBody>
          <a:bodyPr lIns="91440" tIns="45720" rIns="91440" bIns="45720" anchor="t">
            <a:normAutofit/>
          </a:bodyPr>
          <a:lstStyle/>
          <a:p>
            <a:r>
              <a:rPr lang="en-US" sz="2400"/>
              <a:t>Overview</a:t>
            </a:r>
          </a:p>
          <a:p>
            <a:r>
              <a:rPr lang="en-US" sz="2400"/>
              <a:t>Timeline</a:t>
            </a:r>
            <a:endParaRPr lang="en-US" sz="2400">
              <a:ea typeface="Calibri"/>
              <a:cs typeface="Calibri"/>
            </a:endParaRPr>
          </a:p>
          <a:p>
            <a:r>
              <a:rPr lang="en-US" sz="2400"/>
              <a:t>Data Collection Changes</a:t>
            </a:r>
            <a:endParaRPr lang="en-US" sz="2400">
              <a:ea typeface="Calibri"/>
              <a:cs typeface="Calibri"/>
            </a:endParaRPr>
          </a:p>
          <a:p>
            <a:r>
              <a:rPr lang="en-US" sz="2400"/>
              <a:t>Business Rules</a:t>
            </a:r>
          </a:p>
          <a:p>
            <a:r>
              <a:rPr lang="en-US" sz="2400"/>
              <a:t>Reports</a:t>
            </a:r>
          </a:p>
          <a:p>
            <a:r>
              <a:rPr lang="en-US" sz="2400"/>
              <a:t>Closeout</a:t>
            </a:r>
            <a:endParaRPr lang="en-US" sz="2400">
              <a:ea typeface="Calibri"/>
              <a:cs typeface="Calibri"/>
            </a:endParaRPr>
          </a:p>
          <a:p>
            <a:pPr lvl="1"/>
            <a:r>
              <a:rPr lang="en-US"/>
              <a:t>Frequently Asked Questions</a:t>
            </a:r>
            <a:endParaRPr lang="en-US">
              <a:ea typeface="Calibri"/>
              <a:cs typeface="Calibri"/>
            </a:endParaRPr>
          </a:p>
          <a:p>
            <a:pPr lvl="1"/>
            <a:r>
              <a:rPr lang="en-US"/>
              <a:t>Key Takeaways</a:t>
            </a:r>
            <a:endParaRPr lang="en-US">
              <a:ea typeface="Calibri"/>
              <a:cs typeface="Calibri"/>
            </a:endParaRPr>
          </a:p>
          <a:p>
            <a:pPr lvl="1"/>
            <a:r>
              <a:rPr lang="en-US"/>
              <a:t>Technical Resources</a:t>
            </a:r>
            <a:endParaRPr lang="en-US">
              <a:ea typeface="Calibri"/>
              <a:cs typeface="Calibri"/>
            </a:endParaRPr>
          </a:p>
          <a:p>
            <a:r>
              <a:rPr lang="en-US" sz="2400">
                <a:ea typeface="Calibri" panose="020F0502020204030204"/>
                <a:cs typeface="Calibri" panose="020F0502020204030204"/>
              </a:rPr>
              <a:t>Questions</a:t>
            </a:r>
          </a:p>
        </p:txBody>
      </p:sp>
      <p:pic>
        <p:nvPicPr>
          <p:cNvPr id="5" name="Content Placeholder 4">
            <a:extLst>
              <a:ext uri="{FF2B5EF4-FFF2-40B4-BE49-F238E27FC236}">
                <a16:creationId xmlns:a16="http://schemas.microsoft.com/office/drawing/2014/main" id="{E38AD5C0-0D1A-8A06-1211-0AE9272700AB}"/>
              </a:ext>
              <a:ext uri="{C183D7F6-B498-43B3-948B-1728B52AA6E4}">
                <adec:decorative xmlns:adec="http://schemas.microsoft.com/office/drawing/2017/decorative" val="1"/>
              </a:ext>
            </a:extLst>
          </p:cNvPr>
          <p:cNvPicPr>
            <a:picLocks noGrp="1" noChangeAspect="1"/>
          </p:cNvPicPr>
          <p:nvPr>
            <p:ph idx="13"/>
          </p:nvPr>
        </p:nvPicPr>
        <p:blipFill>
          <a:blip r:embed="rId2"/>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DAD6-173A-D14D-CEF2-579EDDEEC4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F78F1E-7CB6-27C9-B0FF-9B77B7FA546E}"/>
              </a:ext>
            </a:extLst>
          </p:cNvPr>
          <p:cNvSpPr>
            <a:spLocks noGrp="1"/>
          </p:cNvSpPr>
          <p:nvPr>
            <p:ph type="title"/>
          </p:nvPr>
        </p:nvSpPr>
        <p:spPr/>
        <p:txBody>
          <a:bodyPr>
            <a:normAutofit/>
          </a:bodyPr>
          <a:lstStyle/>
          <a:p>
            <a:r>
              <a:rPr lang="en-US" dirty="0" err="1"/>
              <a:t>NumberOfMinutesInSPEDSet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8493842B-6C8F-1DDB-A76F-06400D05184E}"/>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NumberOfMinutesInSPEDBeginDate</a:t>
            </a:r>
            <a:r>
              <a:rPr lang="en-US">
                <a:solidFill>
                  <a:srgbClr val="1482C5"/>
                </a:solidFill>
                <a:latin typeface="Calibri"/>
                <a:ea typeface="Calibri"/>
                <a:cs typeface="Calibri"/>
              </a:rPr>
              <a:t> (E3163) data element:</a:t>
            </a:r>
            <a:endParaRPr lang="en-US">
              <a:latin typeface="Calibri"/>
              <a:ea typeface="Calibri"/>
              <a:cs typeface="Calibri"/>
            </a:endParaRPr>
          </a:p>
        </p:txBody>
      </p:sp>
      <p:pic>
        <p:nvPicPr>
          <p:cNvPr id="4" name="Picture 3" descr="Screenshot from the Texas Education Data Standards of the number of minutes in SPED begin date data element.">
            <a:extLst>
              <a:ext uri="{FF2B5EF4-FFF2-40B4-BE49-F238E27FC236}">
                <a16:creationId xmlns:a16="http://schemas.microsoft.com/office/drawing/2014/main" id="{E7712132-5DB4-8099-7247-84C17C38C221}"/>
              </a:ext>
            </a:extLst>
          </p:cNvPr>
          <p:cNvPicPr>
            <a:picLocks noChangeAspect="1"/>
          </p:cNvPicPr>
          <p:nvPr/>
        </p:nvPicPr>
        <p:blipFill>
          <a:blip r:embed="rId2"/>
          <a:stretch>
            <a:fillRect/>
          </a:stretch>
        </p:blipFill>
        <p:spPr>
          <a:xfrm>
            <a:off x="3852819" y="1600475"/>
            <a:ext cx="6821480" cy="4791456"/>
          </a:xfrm>
          <a:prstGeom prst="rect">
            <a:avLst/>
          </a:prstGeom>
        </p:spPr>
      </p:pic>
    </p:spTree>
    <p:extLst>
      <p:ext uri="{BB962C8B-B14F-4D97-AF65-F5344CB8AC3E}">
        <p14:creationId xmlns:p14="http://schemas.microsoft.com/office/powerpoint/2010/main" val="325340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47CC-F7DE-C20B-852A-7386B03FF0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75DD88-9761-94FB-39F4-A5AB5CA4355F}"/>
              </a:ext>
            </a:extLst>
          </p:cNvPr>
          <p:cNvSpPr>
            <a:spLocks noGrp="1"/>
          </p:cNvSpPr>
          <p:nvPr>
            <p:ph type="title"/>
          </p:nvPr>
        </p:nvSpPr>
        <p:spPr/>
        <p:txBody>
          <a:bodyPr>
            <a:normAutofit/>
          </a:bodyPr>
          <a:lstStyle/>
          <a:p>
            <a:r>
              <a:rPr lang="en-US" dirty="0" err="1"/>
              <a:t>NumberOfMinutesInSPEDSet</a:t>
            </a:r>
            <a:r>
              <a:rPr lang="en-US" dirty="0"/>
              <a:t> Common Type </a:t>
            </a:r>
            <a:r>
              <a:rPr lang="en-US" dirty="0">
                <a:solidFill>
                  <a:srgbClr val="C2DAED"/>
                </a:solidFill>
              </a:rPr>
              <a:t>3</a:t>
            </a:r>
          </a:p>
        </p:txBody>
      </p:sp>
      <p:sp>
        <p:nvSpPr>
          <p:cNvPr id="2" name="Content Placeholder 1">
            <a:extLst>
              <a:ext uri="{FF2B5EF4-FFF2-40B4-BE49-F238E27FC236}">
                <a16:creationId xmlns:a16="http://schemas.microsoft.com/office/drawing/2014/main" id="{3904C1C7-B054-DBB0-60B7-EB0E2E746F02}"/>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NumberOfMinutesInSPEDEndDate</a:t>
            </a:r>
            <a:r>
              <a:rPr lang="en-US">
                <a:solidFill>
                  <a:srgbClr val="1482C5"/>
                </a:solidFill>
                <a:latin typeface="Calibri"/>
                <a:ea typeface="Calibri"/>
                <a:cs typeface="Calibri"/>
              </a:rPr>
              <a:t> (E3164) data element:</a:t>
            </a:r>
            <a:endParaRPr lang="en-US">
              <a:latin typeface="Calibri"/>
              <a:ea typeface="Calibri"/>
              <a:cs typeface="Calibri"/>
            </a:endParaRPr>
          </a:p>
        </p:txBody>
      </p:sp>
      <p:pic>
        <p:nvPicPr>
          <p:cNvPr id="5" name="Picture 4" descr="Screenshot from the Texas Education Data Standards of the number of minutes in SPED end date data element.">
            <a:extLst>
              <a:ext uri="{FF2B5EF4-FFF2-40B4-BE49-F238E27FC236}">
                <a16:creationId xmlns:a16="http://schemas.microsoft.com/office/drawing/2014/main" id="{D65F0BF0-438C-6092-D7D7-9DB022FD940F}"/>
              </a:ext>
            </a:extLst>
          </p:cNvPr>
          <p:cNvPicPr>
            <a:picLocks noChangeAspect="1"/>
          </p:cNvPicPr>
          <p:nvPr/>
        </p:nvPicPr>
        <p:blipFill>
          <a:blip r:embed="rId2"/>
          <a:stretch>
            <a:fillRect/>
          </a:stretch>
        </p:blipFill>
        <p:spPr>
          <a:xfrm>
            <a:off x="3794034" y="1618705"/>
            <a:ext cx="6842798" cy="4791456"/>
          </a:xfrm>
          <a:prstGeom prst="rect">
            <a:avLst/>
          </a:prstGeom>
        </p:spPr>
      </p:pic>
    </p:spTree>
    <p:extLst>
      <p:ext uri="{BB962C8B-B14F-4D97-AF65-F5344CB8AC3E}">
        <p14:creationId xmlns:p14="http://schemas.microsoft.com/office/powerpoint/2010/main" val="3899322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203D9-EF15-07DF-9684-30CBA0DAE3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8319AA-BD86-6910-35A5-B78BD54B1213}"/>
              </a:ext>
            </a:extLst>
          </p:cNvPr>
          <p:cNvSpPr>
            <a:spLocks noGrp="1"/>
          </p:cNvSpPr>
          <p:nvPr>
            <p:ph type="title"/>
          </p:nvPr>
        </p:nvSpPr>
        <p:spPr/>
        <p:txBody>
          <a:bodyPr>
            <a:normAutofit/>
          </a:bodyPr>
          <a:lstStyle/>
          <a:p>
            <a:r>
              <a:rPr lang="en-US" err="1"/>
              <a:t>EducationalEnvironmentSet</a:t>
            </a:r>
            <a:r>
              <a:rPr lang="en-US"/>
              <a:t> Common Type</a:t>
            </a:r>
          </a:p>
        </p:txBody>
      </p:sp>
      <p:sp>
        <p:nvSpPr>
          <p:cNvPr id="2" name="Content Placeholder 1">
            <a:extLst>
              <a:ext uri="{FF2B5EF4-FFF2-40B4-BE49-F238E27FC236}">
                <a16:creationId xmlns:a16="http://schemas.microsoft.com/office/drawing/2014/main" id="{C5A4C938-4A4F-3265-1A40-28F449A61D26}"/>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a:t>
            </a:r>
            <a:r>
              <a:rPr lang="en-US">
                <a:solidFill>
                  <a:srgbClr val="1482C5"/>
                </a:solidFill>
                <a:latin typeface="Calibri"/>
                <a:ea typeface="Calibri"/>
                <a:cs typeface="Calibri"/>
              </a:rPr>
              <a:t> (E3155) data element:</a:t>
            </a:r>
          </a:p>
          <a:p>
            <a:endParaRPr lang="en-US">
              <a:solidFill>
                <a:srgbClr val="1482C5"/>
              </a:solidFill>
              <a:latin typeface="Calibri"/>
              <a:ea typeface="Calibri"/>
              <a:cs typeface="Calibri"/>
            </a:endParaRPr>
          </a:p>
          <a:p>
            <a:endParaRPr lang="en-US">
              <a:solidFill>
                <a:srgbClr val="1482C5"/>
              </a:solidFill>
              <a:latin typeface="Calibri"/>
              <a:ea typeface="Calibri"/>
              <a:cs typeface="Calibri"/>
            </a:endParaRPr>
          </a:p>
        </p:txBody>
      </p:sp>
      <p:pic>
        <p:nvPicPr>
          <p:cNvPr id="4" name="Picture 3" descr="Screenshot from the Texas Education Data Standards of the educational environment data element.">
            <a:extLst>
              <a:ext uri="{FF2B5EF4-FFF2-40B4-BE49-F238E27FC236}">
                <a16:creationId xmlns:a16="http://schemas.microsoft.com/office/drawing/2014/main" id="{6F8BDF9F-EA2C-FB83-1DF5-C7C0ECD62C35}"/>
              </a:ext>
            </a:extLst>
          </p:cNvPr>
          <p:cNvPicPr>
            <a:picLocks noChangeAspect="1"/>
          </p:cNvPicPr>
          <p:nvPr/>
        </p:nvPicPr>
        <p:blipFill>
          <a:blip r:embed="rId2"/>
          <a:stretch>
            <a:fillRect/>
          </a:stretch>
        </p:blipFill>
        <p:spPr>
          <a:xfrm>
            <a:off x="2670617" y="1614126"/>
            <a:ext cx="7429500" cy="5095875"/>
          </a:xfrm>
          <a:prstGeom prst="rect">
            <a:avLst/>
          </a:prstGeom>
        </p:spPr>
      </p:pic>
    </p:spTree>
    <p:extLst>
      <p:ext uri="{BB962C8B-B14F-4D97-AF65-F5344CB8AC3E}">
        <p14:creationId xmlns:p14="http://schemas.microsoft.com/office/powerpoint/2010/main" val="2317249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7C77-5E73-1F64-5D03-5B9B79A0E1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A49A78-DED4-2F8F-641B-B00E4FE791A2}"/>
              </a:ext>
            </a:extLst>
          </p:cNvPr>
          <p:cNvSpPr>
            <a:spLocks noGrp="1"/>
          </p:cNvSpPr>
          <p:nvPr>
            <p:ph type="title"/>
          </p:nvPr>
        </p:nvSpPr>
        <p:spPr/>
        <p:txBody>
          <a:bodyPr>
            <a:normAutofit/>
          </a:bodyPr>
          <a:lstStyle/>
          <a:p>
            <a:r>
              <a:rPr lang="en-US" err="1"/>
              <a:t>EducationalEnvironment</a:t>
            </a:r>
            <a:r>
              <a:rPr lang="en-US"/>
              <a:t> (C372)</a:t>
            </a:r>
          </a:p>
        </p:txBody>
      </p:sp>
      <p:sp>
        <p:nvSpPr>
          <p:cNvPr id="2" name="Content Placeholder 1">
            <a:extLst>
              <a:ext uri="{FF2B5EF4-FFF2-40B4-BE49-F238E27FC236}">
                <a16:creationId xmlns:a16="http://schemas.microsoft.com/office/drawing/2014/main" id="{7C51ED7E-B08D-CB87-18B1-47B59739324D}"/>
              </a:ext>
            </a:extLst>
          </p:cNvPr>
          <p:cNvSpPr>
            <a:spLocks noGrp="1"/>
          </p:cNvSpPr>
          <p:nvPr>
            <p:ph idx="1"/>
          </p:nvPr>
        </p:nvSpPr>
        <p:spPr>
          <a:xfrm>
            <a:off x="2347414" y="1248516"/>
            <a:ext cx="9174025"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a:t>
            </a:r>
            <a:r>
              <a:rPr lang="en-US">
                <a:solidFill>
                  <a:srgbClr val="F47F42"/>
                </a:solidFill>
                <a:latin typeface="Calibri"/>
                <a:ea typeface="Calibri"/>
                <a:cs typeface="Calibri"/>
              </a:rPr>
              <a:t> </a:t>
            </a:r>
            <a:r>
              <a:rPr lang="en-US">
                <a:solidFill>
                  <a:srgbClr val="1482C5"/>
                </a:solidFill>
                <a:latin typeface="Calibri"/>
                <a:ea typeface="Calibri"/>
                <a:cs typeface="Calibri"/>
              </a:rPr>
              <a:t>(C372) descriptor table:</a:t>
            </a:r>
            <a:endParaRPr lang="en-US">
              <a:latin typeface="Calibri"/>
              <a:ea typeface="Calibri"/>
              <a:cs typeface="Calibri"/>
            </a:endParaRPr>
          </a:p>
        </p:txBody>
      </p:sp>
      <p:pic>
        <p:nvPicPr>
          <p:cNvPr id="4" name="Picture 3" descr="Secreenshot from TWEDS of the new EducationalEnvironment (C372) descriptor table">
            <a:extLst>
              <a:ext uri="{FF2B5EF4-FFF2-40B4-BE49-F238E27FC236}">
                <a16:creationId xmlns:a16="http://schemas.microsoft.com/office/drawing/2014/main" id="{CA4BCCDA-C054-6630-0ABE-547ECA51E7F8}"/>
              </a:ext>
            </a:extLst>
          </p:cNvPr>
          <p:cNvPicPr>
            <a:picLocks noChangeAspect="1"/>
          </p:cNvPicPr>
          <p:nvPr/>
        </p:nvPicPr>
        <p:blipFill>
          <a:blip r:embed="rId2"/>
          <a:stretch>
            <a:fillRect/>
          </a:stretch>
        </p:blipFill>
        <p:spPr>
          <a:xfrm>
            <a:off x="2079095" y="1834974"/>
            <a:ext cx="9868252" cy="4839052"/>
          </a:xfrm>
          <a:prstGeom prst="rect">
            <a:avLst/>
          </a:prstGeom>
        </p:spPr>
      </p:pic>
    </p:spTree>
    <p:extLst>
      <p:ext uri="{BB962C8B-B14F-4D97-AF65-F5344CB8AC3E}">
        <p14:creationId xmlns:p14="http://schemas.microsoft.com/office/powerpoint/2010/main" val="253259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A1260-EBB4-15E5-6845-61F05F77B3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AB858A-94B1-A039-91FC-A72805C52785}"/>
              </a:ext>
            </a:extLst>
          </p:cNvPr>
          <p:cNvSpPr>
            <a:spLocks noGrp="1"/>
          </p:cNvSpPr>
          <p:nvPr>
            <p:ph type="title"/>
          </p:nvPr>
        </p:nvSpPr>
        <p:spPr/>
        <p:txBody>
          <a:bodyPr>
            <a:normAutofit/>
          </a:bodyPr>
          <a:lstStyle/>
          <a:p>
            <a:r>
              <a:rPr lang="en-US" err="1"/>
              <a:t>EducationalEnvironment</a:t>
            </a:r>
            <a:r>
              <a:rPr lang="en-US"/>
              <a:t> (C372) continued</a:t>
            </a:r>
          </a:p>
        </p:txBody>
      </p:sp>
      <p:pic>
        <p:nvPicPr>
          <p:cNvPr id="2" name="Picture 1" descr="Secreenshot from TWEDS of the new EducationalEnvironment (C372) descriptor table continued">
            <a:extLst>
              <a:ext uri="{FF2B5EF4-FFF2-40B4-BE49-F238E27FC236}">
                <a16:creationId xmlns:a16="http://schemas.microsoft.com/office/drawing/2014/main" id="{807AC84D-359D-EFF6-ACB7-F41944FF776D}"/>
              </a:ext>
            </a:extLst>
          </p:cNvPr>
          <p:cNvPicPr>
            <a:picLocks noChangeAspect="1"/>
          </p:cNvPicPr>
          <p:nvPr/>
        </p:nvPicPr>
        <p:blipFill>
          <a:blip r:embed="rId2"/>
          <a:stretch>
            <a:fillRect/>
          </a:stretch>
        </p:blipFill>
        <p:spPr>
          <a:xfrm>
            <a:off x="1970098" y="1261973"/>
            <a:ext cx="10085716" cy="4952281"/>
          </a:xfrm>
          <a:prstGeom prst="rect">
            <a:avLst/>
          </a:prstGeom>
        </p:spPr>
      </p:pic>
    </p:spTree>
    <p:extLst>
      <p:ext uri="{BB962C8B-B14F-4D97-AF65-F5344CB8AC3E}">
        <p14:creationId xmlns:p14="http://schemas.microsoft.com/office/powerpoint/2010/main" val="99970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AB796-FBEB-C61E-D19F-39D6A0265F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72744D3-F800-256D-5422-455FBB566519}"/>
              </a:ext>
            </a:extLst>
          </p:cNvPr>
          <p:cNvSpPr>
            <a:spLocks noGrp="1"/>
          </p:cNvSpPr>
          <p:nvPr>
            <p:ph type="title"/>
          </p:nvPr>
        </p:nvSpPr>
        <p:spPr/>
        <p:txBody>
          <a:bodyPr>
            <a:normAutofit/>
          </a:bodyPr>
          <a:lstStyle/>
          <a:p>
            <a:r>
              <a:rPr lang="en-US" dirty="0" err="1"/>
              <a:t>EducationalEnvironment</a:t>
            </a:r>
            <a:r>
              <a:rPr lang="en-US" dirty="0"/>
              <a:t> (C372) continued </a:t>
            </a:r>
            <a:r>
              <a:rPr lang="en-US" dirty="0">
                <a:solidFill>
                  <a:srgbClr val="C2DAED"/>
                </a:solidFill>
              </a:rPr>
              <a:t>1</a:t>
            </a:r>
          </a:p>
        </p:txBody>
      </p:sp>
      <p:pic>
        <p:nvPicPr>
          <p:cNvPr id="4" name="Picture 3" descr="EducationalEnvironment descriptor table screenshot out of TWEDS">
            <a:extLst>
              <a:ext uri="{FF2B5EF4-FFF2-40B4-BE49-F238E27FC236}">
                <a16:creationId xmlns:a16="http://schemas.microsoft.com/office/drawing/2014/main" id="{2E6A50EA-B1F9-C1BC-7E33-F71D951015B5}"/>
              </a:ext>
            </a:extLst>
          </p:cNvPr>
          <p:cNvPicPr>
            <a:picLocks noChangeAspect="1"/>
          </p:cNvPicPr>
          <p:nvPr/>
        </p:nvPicPr>
        <p:blipFill>
          <a:blip r:embed="rId2"/>
          <a:stretch>
            <a:fillRect/>
          </a:stretch>
        </p:blipFill>
        <p:spPr>
          <a:xfrm>
            <a:off x="1903575" y="1752837"/>
            <a:ext cx="10095080" cy="4295779"/>
          </a:xfrm>
          <a:prstGeom prst="rect">
            <a:avLst/>
          </a:prstGeom>
        </p:spPr>
      </p:pic>
    </p:spTree>
    <p:extLst>
      <p:ext uri="{BB962C8B-B14F-4D97-AF65-F5344CB8AC3E}">
        <p14:creationId xmlns:p14="http://schemas.microsoft.com/office/powerpoint/2010/main" val="204173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6DAE4-CD54-F944-3BE0-CC799EC230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6EC09A-B39F-3DF0-F93E-FC1D4A45FFC7}"/>
              </a:ext>
            </a:extLst>
          </p:cNvPr>
          <p:cNvSpPr>
            <a:spLocks noGrp="1"/>
          </p:cNvSpPr>
          <p:nvPr>
            <p:ph type="title"/>
          </p:nvPr>
        </p:nvSpPr>
        <p:spPr/>
        <p:txBody>
          <a:bodyPr>
            <a:normAutofit/>
          </a:bodyPr>
          <a:lstStyle/>
          <a:p>
            <a:r>
              <a:rPr lang="en-US" dirty="0" err="1"/>
              <a:t>EducationalEnvironment</a:t>
            </a:r>
            <a:r>
              <a:rPr lang="en-US" dirty="0"/>
              <a:t> (C372) continued </a:t>
            </a:r>
            <a:r>
              <a:rPr lang="en-US" dirty="0">
                <a:solidFill>
                  <a:srgbClr val="C2DAED"/>
                </a:solidFill>
              </a:rPr>
              <a:t>4</a:t>
            </a:r>
          </a:p>
        </p:txBody>
      </p:sp>
      <p:pic>
        <p:nvPicPr>
          <p:cNvPr id="4" name="Picture 3" descr="Secreenshot from TWEDS of the new EducationalEnvironment (C372) descriptor table continued">
            <a:extLst>
              <a:ext uri="{FF2B5EF4-FFF2-40B4-BE49-F238E27FC236}">
                <a16:creationId xmlns:a16="http://schemas.microsoft.com/office/drawing/2014/main" id="{981BF89F-835B-C93D-91E2-2053AC0C826B}"/>
              </a:ext>
            </a:extLst>
          </p:cNvPr>
          <p:cNvPicPr>
            <a:picLocks noChangeAspect="1"/>
          </p:cNvPicPr>
          <p:nvPr/>
        </p:nvPicPr>
        <p:blipFill>
          <a:blip r:embed="rId2"/>
          <a:stretch>
            <a:fillRect/>
          </a:stretch>
        </p:blipFill>
        <p:spPr>
          <a:xfrm>
            <a:off x="2059736" y="1163038"/>
            <a:ext cx="9625282" cy="5322677"/>
          </a:xfrm>
          <a:prstGeom prst="rect">
            <a:avLst/>
          </a:prstGeom>
        </p:spPr>
      </p:pic>
    </p:spTree>
    <p:extLst>
      <p:ext uri="{BB962C8B-B14F-4D97-AF65-F5344CB8AC3E}">
        <p14:creationId xmlns:p14="http://schemas.microsoft.com/office/powerpoint/2010/main" val="891547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4B86-9CE6-7320-E033-43807D5BBC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007BA9-ED9F-5402-46EA-DB1340313808}"/>
              </a:ext>
            </a:extLst>
          </p:cNvPr>
          <p:cNvSpPr>
            <a:spLocks noGrp="1"/>
          </p:cNvSpPr>
          <p:nvPr>
            <p:ph type="title"/>
          </p:nvPr>
        </p:nvSpPr>
        <p:spPr/>
        <p:txBody>
          <a:bodyPr>
            <a:normAutofit/>
          </a:bodyPr>
          <a:lstStyle/>
          <a:p>
            <a:r>
              <a:rPr lang="en-US" dirty="0" err="1"/>
              <a:t>EducationalEnvironment</a:t>
            </a:r>
            <a:r>
              <a:rPr lang="en-US" dirty="0"/>
              <a:t> (C372) continued </a:t>
            </a:r>
            <a:r>
              <a:rPr lang="en-US" dirty="0">
                <a:solidFill>
                  <a:srgbClr val="C2DAED"/>
                </a:solidFill>
              </a:rPr>
              <a:t>2</a:t>
            </a:r>
          </a:p>
        </p:txBody>
      </p:sp>
      <p:pic>
        <p:nvPicPr>
          <p:cNvPr id="2" name="Picture 1" descr="Secreenshot from TWEDS of the new EducationalEnvironment (C372) descriptor table continued">
            <a:extLst>
              <a:ext uri="{FF2B5EF4-FFF2-40B4-BE49-F238E27FC236}">
                <a16:creationId xmlns:a16="http://schemas.microsoft.com/office/drawing/2014/main" id="{649AE468-814F-FB1B-B4A4-81F28898504B}"/>
              </a:ext>
            </a:extLst>
          </p:cNvPr>
          <p:cNvPicPr>
            <a:picLocks noChangeAspect="1"/>
          </p:cNvPicPr>
          <p:nvPr/>
        </p:nvPicPr>
        <p:blipFill>
          <a:blip r:embed="rId2"/>
          <a:stretch>
            <a:fillRect/>
          </a:stretch>
        </p:blipFill>
        <p:spPr>
          <a:xfrm>
            <a:off x="2485319" y="1128536"/>
            <a:ext cx="8858250" cy="5391150"/>
          </a:xfrm>
          <a:prstGeom prst="rect">
            <a:avLst/>
          </a:prstGeom>
        </p:spPr>
      </p:pic>
    </p:spTree>
    <p:extLst>
      <p:ext uri="{BB962C8B-B14F-4D97-AF65-F5344CB8AC3E}">
        <p14:creationId xmlns:p14="http://schemas.microsoft.com/office/powerpoint/2010/main" val="386458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AC25-B432-3670-C531-F00A0A144A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8D2BE1-D5B0-5596-54D8-2947F5202190}"/>
              </a:ext>
            </a:extLst>
          </p:cNvPr>
          <p:cNvSpPr>
            <a:spLocks noGrp="1"/>
          </p:cNvSpPr>
          <p:nvPr>
            <p:ph type="title"/>
          </p:nvPr>
        </p:nvSpPr>
        <p:spPr/>
        <p:txBody>
          <a:bodyPr>
            <a:normAutofit/>
          </a:bodyPr>
          <a:lstStyle/>
          <a:p>
            <a:r>
              <a:rPr lang="en-US" dirty="0" err="1"/>
              <a:t>EducationalEnvironmentSet</a:t>
            </a:r>
            <a:r>
              <a:rPr lang="en-US" dirty="0"/>
              <a:t> Common Type </a:t>
            </a:r>
            <a:r>
              <a:rPr lang="en-US" dirty="0">
                <a:solidFill>
                  <a:srgbClr val="C2DAED"/>
                </a:solidFill>
              </a:rPr>
              <a:t>2</a:t>
            </a:r>
          </a:p>
        </p:txBody>
      </p:sp>
      <p:sp>
        <p:nvSpPr>
          <p:cNvPr id="2" name="Content Placeholder 1">
            <a:extLst>
              <a:ext uri="{FF2B5EF4-FFF2-40B4-BE49-F238E27FC236}">
                <a16:creationId xmlns:a16="http://schemas.microsoft.com/office/drawing/2014/main" id="{28C7A9BB-E6E5-11A8-A38E-E74A289CEE47}"/>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EducationalEnvironmentBeginDate</a:t>
            </a:r>
            <a:r>
              <a:rPr lang="en-US">
                <a:solidFill>
                  <a:srgbClr val="1482C5"/>
                </a:solidFill>
                <a:latin typeface="Calibri"/>
                <a:ea typeface="Calibri"/>
                <a:cs typeface="Calibri"/>
              </a:rPr>
              <a:t> (E3175) data element:</a:t>
            </a:r>
          </a:p>
        </p:txBody>
      </p:sp>
      <p:pic>
        <p:nvPicPr>
          <p:cNvPr id="6" name="Picture 5" descr="EducationalEnvironmentBeginDate data element screenshot out of TWEDS">
            <a:extLst>
              <a:ext uri="{FF2B5EF4-FFF2-40B4-BE49-F238E27FC236}">
                <a16:creationId xmlns:a16="http://schemas.microsoft.com/office/drawing/2014/main" id="{9E8577FA-607F-224F-9CBB-4BDA5E8D3E9D}"/>
              </a:ext>
            </a:extLst>
          </p:cNvPr>
          <p:cNvPicPr>
            <a:picLocks noChangeAspect="1"/>
          </p:cNvPicPr>
          <p:nvPr/>
        </p:nvPicPr>
        <p:blipFill>
          <a:blip r:embed="rId2"/>
          <a:stretch>
            <a:fillRect/>
          </a:stretch>
        </p:blipFill>
        <p:spPr>
          <a:xfrm>
            <a:off x="3918392" y="1553449"/>
            <a:ext cx="7279481" cy="5307806"/>
          </a:xfrm>
          <a:prstGeom prst="rect">
            <a:avLst/>
          </a:prstGeom>
        </p:spPr>
      </p:pic>
    </p:spTree>
    <p:extLst>
      <p:ext uri="{BB962C8B-B14F-4D97-AF65-F5344CB8AC3E}">
        <p14:creationId xmlns:p14="http://schemas.microsoft.com/office/powerpoint/2010/main" val="3052069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31CE-8B87-1150-2445-B21CB2BAF1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99FE74-34AD-024E-EB0C-5750CF9D8114}"/>
              </a:ext>
            </a:extLst>
          </p:cNvPr>
          <p:cNvSpPr>
            <a:spLocks noGrp="1"/>
          </p:cNvSpPr>
          <p:nvPr>
            <p:ph type="title"/>
          </p:nvPr>
        </p:nvSpPr>
        <p:spPr/>
        <p:txBody>
          <a:bodyPr>
            <a:normAutofit/>
          </a:bodyPr>
          <a:lstStyle/>
          <a:p>
            <a:r>
              <a:rPr lang="en-US" dirty="0" err="1"/>
              <a:t>EducationalEnvironmentSet</a:t>
            </a:r>
            <a:r>
              <a:rPr lang="en-US" dirty="0"/>
              <a:t> Common Type </a:t>
            </a:r>
            <a:r>
              <a:rPr lang="en-US" dirty="0">
                <a:solidFill>
                  <a:srgbClr val="C2DAED"/>
                </a:solidFill>
              </a:rPr>
              <a:t>1</a:t>
            </a:r>
          </a:p>
        </p:txBody>
      </p:sp>
      <p:sp>
        <p:nvSpPr>
          <p:cNvPr id="2" name="Content Placeholder 1">
            <a:extLst>
              <a:ext uri="{FF2B5EF4-FFF2-40B4-BE49-F238E27FC236}">
                <a16:creationId xmlns:a16="http://schemas.microsoft.com/office/drawing/2014/main" id="{C040E245-EA27-7B13-E092-052017D21486}"/>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EducationalEnvironmentEndDate</a:t>
            </a:r>
            <a:r>
              <a:rPr lang="en-US">
                <a:solidFill>
                  <a:srgbClr val="1482C5"/>
                </a:solidFill>
                <a:latin typeface="Calibri"/>
                <a:ea typeface="Calibri"/>
                <a:cs typeface="Calibri"/>
              </a:rPr>
              <a:t> (E3176) data element:</a:t>
            </a:r>
          </a:p>
        </p:txBody>
      </p:sp>
      <p:pic>
        <p:nvPicPr>
          <p:cNvPr id="4" name="Picture 3" descr="EducationalEnvironmentEndDate data element screenshot out of TWEDS">
            <a:extLst>
              <a:ext uri="{FF2B5EF4-FFF2-40B4-BE49-F238E27FC236}">
                <a16:creationId xmlns:a16="http://schemas.microsoft.com/office/drawing/2014/main" id="{DD4C0419-875B-5150-4237-B03C78121E4D}"/>
              </a:ext>
            </a:extLst>
          </p:cNvPr>
          <p:cNvPicPr>
            <a:picLocks noChangeAspect="1"/>
          </p:cNvPicPr>
          <p:nvPr/>
        </p:nvPicPr>
        <p:blipFill>
          <a:blip r:embed="rId2"/>
          <a:stretch>
            <a:fillRect/>
          </a:stretch>
        </p:blipFill>
        <p:spPr>
          <a:xfrm>
            <a:off x="3852863" y="1593056"/>
            <a:ext cx="7379493" cy="5267324"/>
          </a:xfrm>
          <a:prstGeom prst="rect">
            <a:avLst/>
          </a:prstGeom>
        </p:spPr>
      </p:pic>
    </p:spTree>
    <p:extLst>
      <p:ext uri="{BB962C8B-B14F-4D97-AF65-F5344CB8AC3E}">
        <p14:creationId xmlns:p14="http://schemas.microsoft.com/office/powerpoint/2010/main" val="114701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E0C3-F6A2-581C-62BA-4A9B8A42B6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BC14CF-BC28-D1BB-A074-87DC888DECD2}"/>
              </a:ext>
            </a:extLst>
          </p:cNvPr>
          <p:cNvSpPr>
            <a:spLocks noGrp="1"/>
          </p:cNvSpPr>
          <p:nvPr>
            <p:ph type="title"/>
          </p:nvPr>
        </p:nvSpPr>
        <p:spPr/>
        <p:txBody>
          <a:bodyPr>
            <a:normAutofit fontScale="90000"/>
          </a:bodyPr>
          <a:lstStyle/>
          <a:p>
            <a:r>
              <a:rPr lang="en-US" dirty="0"/>
              <a:t>New </a:t>
            </a:r>
            <a:r>
              <a:rPr lang="en-US" dirty="0" err="1"/>
              <a:t>SpecialEducationTierofIntensityAttendance</a:t>
            </a:r>
            <a:r>
              <a:rPr lang="en-US" dirty="0"/>
              <a:t> Entity</a:t>
            </a:r>
          </a:p>
        </p:txBody>
      </p:sp>
      <p:pic>
        <p:nvPicPr>
          <p:cNvPr id="2" name="Picture 1" descr="Screenshot from TWEDS of the new SpecialEducationTierOfIntensityAttendance Entity">
            <a:extLst>
              <a:ext uri="{FF2B5EF4-FFF2-40B4-BE49-F238E27FC236}">
                <a16:creationId xmlns:a16="http://schemas.microsoft.com/office/drawing/2014/main" id="{50F60049-64B0-5796-863F-54179A770C5A}"/>
              </a:ext>
            </a:extLst>
          </p:cNvPr>
          <p:cNvPicPr>
            <a:picLocks noChangeAspect="1"/>
          </p:cNvPicPr>
          <p:nvPr/>
        </p:nvPicPr>
        <p:blipFill>
          <a:blip r:embed="rId2"/>
          <a:stretch>
            <a:fillRect/>
          </a:stretch>
        </p:blipFill>
        <p:spPr>
          <a:xfrm>
            <a:off x="1929287" y="1708024"/>
            <a:ext cx="10182251" cy="4117689"/>
          </a:xfrm>
          <a:prstGeom prst="rect">
            <a:avLst/>
          </a:prstGeom>
        </p:spPr>
      </p:pic>
    </p:spTree>
    <p:extLst>
      <p:ext uri="{BB962C8B-B14F-4D97-AF65-F5344CB8AC3E}">
        <p14:creationId xmlns:p14="http://schemas.microsoft.com/office/powerpoint/2010/main" val="385607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6F036-93A1-E56A-BE92-0D301FBB8B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212498-FDBA-54EF-22E5-EAF66B923C84}"/>
              </a:ext>
            </a:extLst>
          </p:cNvPr>
          <p:cNvSpPr>
            <a:spLocks noGrp="1"/>
          </p:cNvSpPr>
          <p:nvPr>
            <p:ph type="title"/>
          </p:nvPr>
        </p:nvSpPr>
        <p:spPr/>
        <p:txBody>
          <a:bodyPr>
            <a:normAutofit/>
          </a:bodyPr>
          <a:lstStyle/>
          <a:p>
            <a:r>
              <a:rPr lang="en-US" err="1"/>
              <a:t>EligibleDaysPresentInTierOfIntensity</a:t>
            </a:r>
            <a:r>
              <a:rPr lang="en-US"/>
              <a:t> (E3154)</a:t>
            </a:r>
          </a:p>
        </p:txBody>
      </p:sp>
      <p:sp>
        <p:nvSpPr>
          <p:cNvPr id="2" name="Content Placeholder 1">
            <a:extLst>
              <a:ext uri="{FF2B5EF4-FFF2-40B4-BE49-F238E27FC236}">
                <a16:creationId xmlns:a16="http://schemas.microsoft.com/office/drawing/2014/main" id="{2D9FA9E1-1191-F16D-4C4C-E4D57924518F}"/>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EligibleDaysPresentInTierOfIntensity</a:t>
            </a:r>
            <a:r>
              <a:rPr lang="en-US">
                <a:solidFill>
                  <a:srgbClr val="1482C5"/>
                </a:solidFill>
                <a:latin typeface="Calibri"/>
                <a:ea typeface="Calibri"/>
                <a:cs typeface="Calibri"/>
              </a:rPr>
              <a:t> (E3154) data element: </a:t>
            </a:r>
            <a:endParaRPr lang="en-US">
              <a:latin typeface="Calibri"/>
              <a:ea typeface="Calibri"/>
              <a:cs typeface="Calibri"/>
            </a:endParaRPr>
          </a:p>
        </p:txBody>
      </p:sp>
      <p:pic>
        <p:nvPicPr>
          <p:cNvPr id="5" name="Picture 4" descr="Screenshot from TWEDS of the new EligibleDaysPresentInTierOfIntensity (E3154) data element">
            <a:extLst>
              <a:ext uri="{FF2B5EF4-FFF2-40B4-BE49-F238E27FC236}">
                <a16:creationId xmlns:a16="http://schemas.microsoft.com/office/drawing/2014/main" id="{42964832-21A9-6C24-A2C6-AFBE18815148}"/>
              </a:ext>
            </a:extLst>
          </p:cNvPr>
          <p:cNvPicPr>
            <a:picLocks noChangeAspect="1"/>
          </p:cNvPicPr>
          <p:nvPr/>
        </p:nvPicPr>
        <p:blipFill>
          <a:blip r:embed="rId2"/>
          <a:stretch>
            <a:fillRect/>
          </a:stretch>
        </p:blipFill>
        <p:spPr>
          <a:xfrm>
            <a:off x="3798318" y="1713601"/>
            <a:ext cx="6953250" cy="4667250"/>
          </a:xfrm>
          <a:prstGeom prst="rect">
            <a:avLst/>
          </a:prstGeom>
        </p:spPr>
      </p:pic>
    </p:spTree>
    <p:extLst>
      <p:ext uri="{BB962C8B-B14F-4D97-AF65-F5344CB8AC3E}">
        <p14:creationId xmlns:p14="http://schemas.microsoft.com/office/powerpoint/2010/main" val="371644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A9424-931D-A30F-38FD-D1A3D02315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AA6BF1-4DFC-75B5-9240-2ED20D445A9A}"/>
              </a:ext>
            </a:extLst>
          </p:cNvPr>
          <p:cNvSpPr>
            <a:spLocks noGrp="1"/>
          </p:cNvSpPr>
          <p:nvPr>
            <p:ph type="title"/>
          </p:nvPr>
        </p:nvSpPr>
        <p:spPr>
          <a:xfrm>
            <a:off x="2081976" y="218647"/>
            <a:ext cx="9699263" cy="888337"/>
          </a:xfrm>
        </p:spPr>
        <p:txBody>
          <a:bodyPr>
            <a:normAutofit fontScale="90000"/>
          </a:bodyPr>
          <a:lstStyle/>
          <a:p>
            <a:r>
              <a:rPr lang="en-US" sz="3100"/>
              <a:t>New </a:t>
            </a:r>
            <a:r>
              <a:rPr lang="en-US" sz="3100" err="1"/>
              <a:t>FlexibleSpecialEducationTierOfIntensityAttendance</a:t>
            </a:r>
            <a:r>
              <a:rPr lang="en-US" sz="3100"/>
              <a:t> Entity</a:t>
            </a:r>
          </a:p>
        </p:txBody>
      </p:sp>
      <p:pic>
        <p:nvPicPr>
          <p:cNvPr id="2" name="Picture 1" descr="Screenshot from TWEDS of the new FlexibleSpecialEducationTierOfIntensityAttendance Entity">
            <a:extLst>
              <a:ext uri="{FF2B5EF4-FFF2-40B4-BE49-F238E27FC236}">
                <a16:creationId xmlns:a16="http://schemas.microsoft.com/office/drawing/2014/main" id="{40B1E046-90F6-D76A-DFE5-116BB9D54D6B}"/>
              </a:ext>
            </a:extLst>
          </p:cNvPr>
          <p:cNvPicPr>
            <a:picLocks noChangeAspect="1"/>
          </p:cNvPicPr>
          <p:nvPr/>
        </p:nvPicPr>
        <p:blipFill>
          <a:blip r:embed="rId2"/>
          <a:stretch>
            <a:fillRect/>
          </a:stretch>
        </p:blipFill>
        <p:spPr>
          <a:xfrm>
            <a:off x="2076317" y="1718429"/>
            <a:ext cx="9685041" cy="3586478"/>
          </a:xfrm>
          <a:prstGeom prst="rect">
            <a:avLst/>
          </a:prstGeom>
        </p:spPr>
      </p:pic>
    </p:spTree>
    <p:extLst>
      <p:ext uri="{BB962C8B-B14F-4D97-AF65-F5344CB8AC3E}">
        <p14:creationId xmlns:p14="http://schemas.microsoft.com/office/powerpoint/2010/main" val="1123801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44CD-EA2B-7203-0A9B-E39EAA77B3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B5FAAD-8D18-AC2F-B615-250F2196156F}"/>
              </a:ext>
            </a:extLst>
          </p:cNvPr>
          <p:cNvSpPr>
            <a:spLocks noGrp="1"/>
          </p:cNvSpPr>
          <p:nvPr>
            <p:ph type="title"/>
          </p:nvPr>
        </p:nvSpPr>
        <p:spPr/>
        <p:txBody>
          <a:bodyPr>
            <a:normAutofit/>
          </a:bodyPr>
          <a:lstStyle/>
          <a:p>
            <a:r>
              <a:rPr lang="en-US"/>
              <a:t> </a:t>
            </a:r>
            <a:r>
              <a:rPr lang="en-US" err="1"/>
              <a:t>FlexAttendDaysEligibleInTierOfIntensity</a:t>
            </a:r>
            <a:r>
              <a:rPr lang="en-US"/>
              <a:t> (E3156)</a:t>
            </a:r>
          </a:p>
        </p:txBody>
      </p:sp>
      <p:sp>
        <p:nvSpPr>
          <p:cNvPr id="2" name="Content Placeholder 1">
            <a:extLst>
              <a:ext uri="{FF2B5EF4-FFF2-40B4-BE49-F238E27FC236}">
                <a16:creationId xmlns:a16="http://schemas.microsoft.com/office/drawing/2014/main" id="{0E0EAE7D-7FAD-87E7-464A-26E5FC27B6DD}"/>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FlexAttendDaysEligibleInTierOfIntensity</a:t>
            </a:r>
            <a:r>
              <a:rPr lang="en-US">
                <a:solidFill>
                  <a:srgbClr val="1482C5"/>
                </a:solidFill>
                <a:latin typeface="Calibri"/>
                <a:ea typeface="Calibri"/>
                <a:cs typeface="Calibri"/>
              </a:rPr>
              <a:t> (E3156) data element: </a:t>
            </a:r>
            <a:endParaRPr lang="en-US">
              <a:latin typeface="Calibri"/>
              <a:ea typeface="Calibri"/>
              <a:cs typeface="Calibri"/>
            </a:endParaRPr>
          </a:p>
        </p:txBody>
      </p:sp>
      <p:pic>
        <p:nvPicPr>
          <p:cNvPr id="6" name="Picture 5" descr="Screenshot from TWEDS of the new FlexAttendDaysEligibleInTierOfIntensity (E3156) data element">
            <a:extLst>
              <a:ext uri="{FF2B5EF4-FFF2-40B4-BE49-F238E27FC236}">
                <a16:creationId xmlns:a16="http://schemas.microsoft.com/office/drawing/2014/main" id="{9C72654A-23E0-1127-F32B-E46F9FD0C3C5}"/>
              </a:ext>
            </a:extLst>
          </p:cNvPr>
          <p:cNvPicPr>
            <a:picLocks noChangeAspect="1"/>
          </p:cNvPicPr>
          <p:nvPr/>
        </p:nvPicPr>
        <p:blipFill>
          <a:blip r:embed="rId2"/>
          <a:stretch>
            <a:fillRect/>
          </a:stretch>
        </p:blipFill>
        <p:spPr>
          <a:xfrm>
            <a:off x="3736136" y="1603615"/>
            <a:ext cx="6991350" cy="4743450"/>
          </a:xfrm>
          <a:prstGeom prst="rect">
            <a:avLst/>
          </a:prstGeom>
        </p:spPr>
      </p:pic>
    </p:spTree>
    <p:extLst>
      <p:ext uri="{BB962C8B-B14F-4D97-AF65-F5344CB8AC3E}">
        <p14:creationId xmlns:p14="http://schemas.microsoft.com/office/powerpoint/2010/main" val="2838365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00A90307-01F7-BDD8-5994-E57A6BCADC7A}"/>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Business </a:t>
            </a:r>
            <a:r>
              <a:rPr lang="en-US"/>
              <a:t>Rules</a:t>
            </a:r>
            <a:endParaRPr kumimoji="0" lang="en-US" sz="5600" b="1" i="0" u="none" strike="noStrike" kern="1200" cap="none" spc="0" normalizeH="0" baseline="0" noProof="0">
              <a:ln>
                <a:noFill/>
              </a:ln>
              <a:solidFill>
                <a:srgbClr val="3C6EBE"/>
              </a:solidFill>
              <a:effectLst/>
              <a:uLnTx/>
              <a:uFillTx/>
              <a:latin typeface="+mn-lt"/>
              <a:ea typeface="+mj-ea"/>
              <a:cs typeface="+mj-cs"/>
            </a:endParaRPr>
          </a:p>
        </p:txBody>
      </p:sp>
    </p:spTree>
    <p:extLst>
      <p:ext uri="{BB962C8B-B14F-4D97-AF65-F5344CB8AC3E}">
        <p14:creationId xmlns:p14="http://schemas.microsoft.com/office/powerpoint/2010/main" val="2891233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5763-4FB8-18AA-81FB-5C16B7914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E68CD-CBD3-F3A0-1056-6DE05C5BEC92}"/>
              </a:ext>
            </a:extLst>
          </p:cNvPr>
          <p:cNvSpPr>
            <a:spLocks noGrp="1"/>
          </p:cNvSpPr>
          <p:nvPr>
            <p:ph type="title"/>
          </p:nvPr>
        </p:nvSpPr>
        <p:spPr/>
        <p:txBody>
          <a:bodyPr/>
          <a:lstStyle/>
          <a:p>
            <a:r>
              <a:rPr lang="en-US"/>
              <a:t>New Business Rules</a:t>
            </a:r>
          </a:p>
        </p:txBody>
      </p:sp>
      <p:sp>
        <p:nvSpPr>
          <p:cNvPr id="3" name="Content Placeholder 2">
            <a:extLst>
              <a:ext uri="{FF2B5EF4-FFF2-40B4-BE49-F238E27FC236}">
                <a16:creationId xmlns:a16="http://schemas.microsoft.com/office/drawing/2014/main" id="{4FD9F7E1-C1C0-5C93-EDE7-C3ED9543C758}"/>
              </a:ext>
            </a:extLst>
          </p:cNvPr>
          <p:cNvSpPr>
            <a:spLocks noGrp="1"/>
          </p:cNvSpPr>
          <p:nvPr>
            <p:ph idx="1"/>
          </p:nvPr>
        </p:nvSpPr>
        <p:spPr>
          <a:xfrm>
            <a:off x="1938008" y="1116175"/>
            <a:ext cx="10101591" cy="868074"/>
          </a:xfrm>
        </p:spPr>
        <p:txBody>
          <a:bodyPr lIns="91440" tIns="45720" rIns="91440" bIns="45720" anchor="t"/>
          <a:lstStyle/>
          <a:p>
            <a:r>
              <a:rPr lang="en-US">
                <a:latin typeface="Calibri"/>
                <a:ea typeface="Calibri"/>
                <a:cs typeface="Calibri"/>
              </a:rPr>
              <a:t>The following rules have been added to or revised in the </a:t>
            </a:r>
            <a:r>
              <a:rPr lang="en-US">
                <a:solidFill>
                  <a:schemeClr val="accent2"/>
                </a:solidFill>
                <a:latin typeface="Calibri"/>
                <a:ea typeface="Calibri"/>
                <a:cs typeface="Calibri"/>
              </a:rPr>
              <a:t>PEIMS Attendance, Fall, Summer,  and Extended Year Submissions</a:t>
            </a:r>
            <a:r>
              <a:rPr lang="en-US">
                <a:solidFill>
                  <a:srgbClr val="F16038"/>
                </a:solidFill>
                <a:latin typeface="Calibri"/>
                <a:ea typeface="Calibri"/>
                <a:cs typeface="Calibri"/>
              </a:rPr>
              <a:t>:</a:t>
            </a:r>
          </a:p>
          <a:p>
            <a:endParaRPr lang="en-US">
              <a:ea typeface="Calibri" panose="020F0502020204030204"/>
              <a:cs typeface="Calibri" panose="020F0502020204030204"/>
            </a:endParaRPr>
          </a:p>
        </p:txBody>
      </p:sp>
      <p:sp>
        <p:nvSpPr>
          <p:cNvPr id="4" name="TextBox 3">
            <a:extLst>
              <a:ext uri="{FF2B5EF4-FFF2-40B4-BE49-F238E27FC236}">
                <a16:creationId xmlns:a16="http://schemas.microsoft.com/office/drawing/2014/main" id="{6DD16829-7F00-E6BE-4F30-6D658454E476}"/>
              </a:ext>
            </a:extLst>
          </p:cNvPr>
          <p:cNvSpPr txBox="1"/>
          <p:nvPr/>
        </p:nvSpPr>
        <p:spPr>
          <a:xfrm>
            <a:off x="1938008" y="1984249"/>
            <a:ext cx="9656064" cy="4893647"/>
          </a:xfrm>
          <a:prstGeom prst="rect">
            <a:avLst/>
          </a:prstGeom>
          <a:noFill/>
        </p:spPr>
        <p:txBody>
          <a:bodyPr wrap="square" lIns="91440" tIns="45720" rIns="91440" bIns="45720" numCol="2" rtlCol="0" anchor="t">
            <a:spAutoFit/>
          </a:bodyPr>
          <a:lstStyle/>
          <a:p>
            <a:pPr marL="1143000" marR="0" lvl="2" indent="-228600" algn="l" defTabSz="914400" rtl="0" eaLnBrk="1" fontAlgn="auto" latinLnBrk="0" hangingPunct="1">
              <a:lnSpc>
                <a:spcPct val="115000"/>
              </a:lnSpc>
              <a:spcBef>
                <a:spcPts val="500"/>
              </a:spcBef>
              <a:spcAft>
                <a:spcPts val="0"/>
              </a:spcAft>
              <a:buClr>
                <a:srgbClr val="F16038"/>
              </a:buClr>
              <a:buSzTx/>
              <a:buFont typeface="Wingdings" panose="05000000000000000000" pitchFamily="2" charset="2"/>
              <a:buChar char=""/>
              <a:tabLst/>
              <a:defRPr/>
            </a:pPr>
            <a:r>
              <a:rPr lang="en-US" sz="2400" kern="100">
                <a:solidFill>
                  <a:srgbClr val="0D6CB9"/>
                </a:solidFill>
                <a:latin typeface="+mn-lt"/>
                <a:ea typeface="Aptos" panose="020B0004020202020204" pitchFamily="34" charset="0"/>
                <a:cs typeface="Times New Roman"/>
              </a:rPr>
              <a:t>20</a:t>
            </a: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a:rPr>
              <a:t> </a:t>
            </a:r>
            <a:r>
              <a:rPr kumimoji="0" lang="en-US" sz="2400" b="0" i="0" u="none" strike="noStrike" kern="100" cap="none" spc="0" normalizeH="0" baseline="0" noProof="0" err="1">
                <a:ln>
                  <a:noFill/>
                </a:ln>
                <a:solidFill>
                  <a:srgbClr val="0D6CB9"/>
                </a:solidFill>
                <a:effectLst/>
                <a:uLnTx/>
                <a:uFillTx/>
                <a:latin typeface="+mn-lt"/>
                <a:ea typeface="Aptos" panose="020B0004020202020204" pitchFamily="34" charset="0"/>
                <a:cs typeface="Times New Roman"/>
              </a:rPr>
              <a:t>Fatals</a:t>
            </a:r>
            <a:endPar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a:endParaRP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highlight>
                  <a:srgbClr val="FFFF00"/>
                </a:highlight>
                <a:uLnTx/>
                <a:uFillTx/>
                <a:latin typeface="+mn-lt"/>
                <a:ea typeface="Aptos" panose="020B0004020202020204" pitchFamily="34" charset="0"/>
                <a:cs typeface="Times New Roman" panose="02020603050405020304" pitchFamily="18" charset="0"/>
              </a:rPr>
              <a:t>41163-0111</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highlight>
                  <a:srgbClr val="FFFF00"/>
                </a:highlight>
                <a:uLnTx/>
                <a:uFillTx/>
                <a:latin typeface="+mn-lt"/>
                <a:ea typeface="Aptos" panose="020B0004020202020204" pitchFamily="34" charset="0"/>
                <a:cs typeface="Times New Roman" panose="02020603050405020304" pitchFamily="18" charset="0"/>
              </a:rPr>
              <a:t>41163-0112</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highlight>
                  <a:srgbClr val="FFFF00"/>
                </a:highlight>
                <a:uLnTx/>
                <a:uFillTx/>
                <a:latin typeface="+mn-lt"/>
                <a:ea typeface="Aptos" panose="020B0004020202020204" pitchFamily="34" charset="0"/>
                <a:cs typeface="Times New Roman" panose="02020603050405020304" pitchFamily="18" charset="0"/>
              </a:rPr>
              <a:t>41163-0113</a:t>
            </a:r>
          </a:p>
          <a:p>
            <a:pPr marL="1600200" lvl="3" indent="-228600" algn="l">
              <a:buClr>
                <a:srgbClr val="F16038"/>
              </a:buClr>
              <a:buFont typeface="Symbol" panose="05050102010706020507" pitchFamily="18" charset="2"/>
              <a:buChar char=""/>
              <a:defRPr/>
            </a:pPr>
            <a:r>
              <a:rPr lang="en-US" sz="2400" kern="100">
                <a:solidFill>
                  <a:srgbClr val="0D6CB9"/>
                </a:solidFill>
                <a:highlight>
                  <a:srgbClr val="FFFF00"/>
                </a:highlight>
                <a:latin typeface="+mn-lt"/>
                <a:ea typeface="Aptos" panose="020B0004020202020204" pitchFamily="34" charset="0"/>
                <a:cs typeface="Times New Roman"/>
              </a:rPr>
              <a:t>41163-0114</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42405-0002</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42405-0004</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42405-0005</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42405-0016</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42405-0031</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42405-0050</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42405-0058</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42405-0059</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42405-0060</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42505-0002</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42505-0004</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42505-0016</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42505-0023</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42505-0026</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42505-0027</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42505-0028</a:t>
            </a:r>
          </a:p>
          <a:p>
            <a:pPr marL="1143000" marR="0" lvl="2" indent="-2286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1 Special Warning</a:t>
            </a:r>
          </a:p>
          <a:p>
            <a:pPr marL="1600200" marR="0" lvl="3" indent="-228600" algn="l" defTabSz="914400" rtl="0" eaLnBrk="1" fontAlgn="auto" latinLnBrk="0" hangingPunct="1">
              <a:lnSpc>
                <a:spcPct val="100000"/>
              </a:lnSpc>
              <a:spcBef>
                <a:spcPts val="0"/>
              </a:spcBef>
              <a:spcAft>
                <a:spcPts val="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42405-0017</a:t>
            </a:r>
          </a:p>
          <a:p>
            <a:pPr marL="1143000" marR="0" lvl="2" indent="-22860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1 Warning</a:t>
            </a:r>
          </a:p>
          <a:p>
            <a:pPr marL="1600200" marR="0" lvl="3" indent="-228600" algn="l" defTabSz="914400" rtl="0" eaLnBrk="1" fontAlgn="auto" latinLnBrk="0" hangingPunct="1">
              <a:lnSpc>
                <a:spcPct val="100000"/>
              </a:lnSpc>
              <a:spcBef>
                <a:spcPts val="0"/>
              </a:spcBef>
              <a:spcAft>
                <a:spcPts val="800"/>
              </a:spcAft>
              <a:buClr>
                <a:srgbClr val="F16038"/>
              </a:buClr>
              <a:buSzTx/>
              <a:buFont typeface="Symbol" panose="05050102010706020507" pitchFamily="18" charset="2"/>
              <a:buChar char=""/>
              <a:tabLst/>
              <a:defRPr/>
            </a:pPr>
            <a:r>
              <a:rPr kumimoji="0" lang="en-US" sz="2400" b="0" i="0" u="none" strike="noStrike" kern="100" cap="none" spc="0" normalizeH="0" baseline="0" noProof="0">
                <a:ln>
                  <a:noFill/>
                </a:ln>
                <a:solidFill>
                  <a:srgbClr val="0D6CB9"/>
                </a:solidFill>
                <a:effectLst/>
                <a:uLnTx/>
                <a:uFillTx/>
                <a:latin typeface="+mn-lt"/>
                <a:ea typeface="Aptos" panose="020B0004020202020204" pitchFamily="34" charset="0"/>
                <a:cs typeface="Times New Roman" panose="02020603050405020304" pitchFamily="18" charset="0"/>
              </a:rPr>
              <a:t>42505-0017</a:t>
            </a:r>
          </a:p>
        </p:txBody>
      </p:sp>
    </p:spTree>
    <p:extLst>
      <p:ext uri="{BB962C8B-B14F-4D97-AF65-F5344CB8AC3E}">
        <p14:creationId xmlns:p14="http://schemas.microsoft.com/office/powerpoint/2010/main" val="3284093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DEF-4175-1EA6-B155-F55794F9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2C693-17BD-D434-CB7E-31EF7E0BC673}"/>
              </a:ext>
            </a:extLst>
          </p:cNvPr>
          <p:cNvSpPr>
            <a:spLocks noGrp="1"/>
          </p:cNvSpPr>
          <p:nvPr>
            <p:ph type="title"/>
          </p:nvPr>
        </p:nvSpPr>
        <p:spPr/>
        <p:txBody>
          <a:bodyPr/>
          <a:lstStyle/>
          <a:p>
            <a:r>
              <a:rPr lang="en-US"/>
              <a:t>Business Rules - Fatal</a:t>
            </a:r>
          </a:p>
        </p:txBody>
      </p:sp>
      <p:sp>
        <p:nvSpPr>
          <p:cNvPr id="3" name="Content Placeholder 2">
            <a:extLst>
              <a:ext uri="{FF2B5EF4-FFF2-40B4-BE49-F238E27FC236}">
                <a16:creationId xmlns:a16="http://schemas.microsoft.com/office/drawing/2014/main" id="{3980B5B7-3705-CA1C-A96B-A04F23B51F60}"/>
              </a:ext>
            </a:extLst>
          </p:cNvPr>
          <p:cNvSpPr>
            <a:spLocks noGrp="1"/>
          </p:cNvSpPr>
          <p:nvPr>
            <p:ph idx="1"/>
          </p:nvPr>
        </p:nvSpPr>
        <p:spPr>
          <a:xfrm>
            <a:off x="1728447" y="1195863"/>
            <a:ext cx="10101591" cy="4730815"/>
          </a:xfrm>
        </p:spPr>
        <p:txBody>
          <a:bodyPr lIns="91440" tIns="45720" rIns="91440" bIns="45720" anchor="t"/>
          <a:lstStyle/>
          <a:p>
            <a:pPr lvl="1"/>
            <a:r>
              <a:rPr lang="en-US" sz="2800">
                <a:ea typeface="Calibri" panose="020F0502020204030204"/>
                <a:cs typeface="Calibri" panose="020F0502020204030204"/>
              </a:rPr>
              <a:t>41163-0111</a:t>
            </a:r>
          </a:p>
          <a:p>
            <a:pPr lvl="1"/>
            <a:r>
              <a:rPr lang="en-US" sz="2800">
                <a:ea typeface="Calibri" panose="020F0502020204030204"/>
                <a:cs typeface="Calibri" panose="020F0502020204030204"/>
              </a:rPr>
              <a:t>41163-0112</a:t>
            </a:r>
          </a:p>
          <a:p>
            <a:pPr lvl="1"/>
            <a:r>
              <a:rPr lang="en-US" sz="2800">
                <a:ea typeface="Calibri" panose="020F0502020204030204"/>
                <a:cs typeface="Calibri" panose="020F0502020204030204"/>
              </a:rPr>
              <a:t>41163-0113</a:t>
            </a:r>
          </a:p>
          <a:p>
            <a:pPr lvl="1"/>
            <a:r>
              <a:rPr lang="en-US" sz="2800">
                <a:ea typeface="Calibri" panose="020F0502020204030204"/>
                <a:cs typeface="Calibri" panose="020F0502020204030204"/>
              </a:rPr>
              <a:t>41163-0114</a:t>
            </a:r>
          </a:p>
          <a:p>
            <a:pPr lvl="1"/>
            <a:endParaRPr lang="en-US" sz="2800">
              <a:ea typeface="Calibri" panose="020F0502020204030204"/>
              <a:cs typeface="Calibri" panose="020F0502020204030204"/>
            </a:endParaRPr>
          </a:p>
          <a:p>
            <a:pPr lvl="1"/>
            <a:endParaRPr lang="en-US" sz="2800">
              <a:ea typeface="Calibri" panose="020F0502020204030204"/>
              <a:cs typeface="Calibri" panose="020F0502020204030204"/>
            </a:endParaRPr>
          </a:p>
          <a:p>
            <a:pPr lvl="1"/>
            <a:endParaRPr lang="en-US">
              <a:ea typeface="Calibri" panose="020F0502020204030204"/>
              <a:cs typeface="Calibri" panose="020F0502020204030204"/>
            </a:endParaRPr>
          </a:p>
          <a:p>
            <a:endParaRPr lang="en-US">
              <a:ea typeface="Calibri" panose="020F0502020204030204"/>
              <a:cs typeface="Calibri" panose="020F0502020204030204"/>
            </a:endParaRPr>
          </a:p>
        </p:txBody>
      </p:sp>
      <p:pic>
        <p:nvPicPr>
          <p:cNvPr id="6" name="Picture 5" descr="Screenshot out of TWEDS of Fatal Business Rules 41163-0111, 41163-0112, 41163-0113, 41163-0114">
            <a:extLst>
              <a:ext uri="{FF2B5EF4-FFF2-40B4-BE49-F238E27FC236}">
                <a16:creationId xmlns:a16="http://schemas.microsoft.com/office/drawing/2014/main" id="{099216C9-8888-9555-604F-F6C844080488}"/>
              </a:ext>
            </a:extLst>
          </p:cNvPr>
          <p:cNvPicPr>
            <a:picLocks noChangeAspect="1"/>
          </p:cNvPicPr>
          <p:nvPr/>
        </p:nvPicPr>
        <p:blipFill>
          <a:blip r:embed="rId2"/>
          <a:stretch>
            <a:fillRect/>
          </a:stretch>
        </p:blipFill>
        <p:spPr>
          <a:xfrm>
            <a:off x="2020357" y="3019613"/>
            <a:ext cx="9809681" cy="3732058"/>
          </a:xfrm>
          <a:prstGeom prst="rect">
            <a:avLst/>
          </a:prstGeom>
        </p:spPr>
      </p:pic>
    </p:spTree>
    <p:extLst>
      <p:ext uri="{BB962C8B-B14F-4D97-AF65-F5344CB8AC3E}">
        <p14:creationId xmlns:p14="http://schemas.microsoft.com/office/powerpoint/2010/main" val="798505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5BE7E617-1E1E-3310-9F3D-5101F7C18F1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Reports</a:t>
            </a:r>
          </a:p>
        </p:txBody>
      </p:sp>
    </p:spTree>
    <p:extLst>
      <p:ext uri="{BB962C8B-B14F-4D97-AF65-F5344CB8AC3E}">
        <p14:creationId xmlns:p14="http://schemas.microsoft.com/office/powerpoint/2010/main" val="780767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0B0E-81E1-CE74-63F2-A2454A0301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7CF521-B0F7-EB84-9E99-47FF6F16AC4C}"/>
              </a:ext>
            </a:extLst>
          </p:cNvPr>
          <p:cNvSpPr>
            <a:spLocks noGrp="1"/>
          </p:cNvSpPr>
          <p:nvPr>
            <p:ph type="title"/>
          </p:nvPr>
        </p:nvSpPr>
        <p:spPr/>
        <p:txBody>
          <a:bodyPr>
            <a:normAutofit/>
          </a:bodyPr>
          <a:lstStyle/>
          <a:p>
            <a:r>
              <a:rPr lang="en-US">
                <a:latin typeface="Calibri"/>
                <a:ea typeface="Calibri"/>
                <a:cs typeface="Calibri"/>
              </a:rPr>
              <a:t>Reports </a:t>
            </a:r>
            <a:r>
              <a:rPr lang="en-US">
                <a:solidFill>
                  <a:srgbClr val="C2DAED"/>
                </a:solidFill>
                <a:latin typeface="Aptos"/>
              </a:rPr>
              <a:t>1</a:t>
            </a:r>
          </a:p>
        </p:txBody>
      </p:sp>
      <p:sp>
        <p:nvSpPr>
          <p:cNvPr id="5" name="Content Placeholder 3">
            <a:extLst>
              <a:ext uri="{FF2B5EF4-FFF2-40B4-BE49-F238E27FC236}">
                <a16:creationId xmlns:a16="http://schemas.microsoft.com/office/drawing/2014/main" id="{B01910D6-93FA-BCED-B837-EB6055F3F010}"/>
              </a:ext>
            </a:extLst>
          </p:cNvPr>
          <p:cNvSpPr txBox="1">
            <a:spLocks/>
          </p:cNvSpPr>
          <p:nvPr/>
        </p:nvSpPr>
        <p:spPr>
          <a:xfrm>
            <a:off x="2016152" y="1142839"/>
            <a:ext cx="10002147" cy="24403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buClr>
                <a:schemeClr val="accent2"/>
              </a:buClr>
            </a:pPr>
            <a:r>
              <a:rPr lang="en-US">
                <a:solidFill>
                  <a:srgbClr val="0D6CB9"/>
                </a:solidFill>
                <a:latin typeface="Calibri"/>
                <a:ea typeface="+mn-lt"/>
                <a:cs typeface="+mn-lt"/>
              </a:rPr>
              <a:t>Changes to Reports</a:t>
            </a:r>
          </a:p>
          <a:p>
            <a:pPr lvl="1">
              <a:lnSpc>
                <a:spcPct val="100000"/>
              </a:lnSpc>
              <a:spcBef>
                <a:spcPts val="400"/>
              </a:spcBef>
              <a:buClr>
                <a:schemeClr val="accent2"/>
              </a:buClr>
            </a:pPr>
            <a:r>
              <a:rPr lang="en-US" sz="2800">
                <a:solidFill>
                  <a:srgbClr val="0D6CB9"/>
                </a:solidFill>
                <a:latin typeface="Calibri"/>
                <a:ea typeface="+mn-lt"/>
                <a:cs typeface="+mn-lt"/>
              </a:rPr>
              <a:t>PDM#-121-### reports are being evaluated to see if the new Tier of Intensity can be added or if we need a new report.</a:t>
            </a:r>
          </a:p>
          <a:p>
            <a:pPr lvl="1">
              <a:lnSpc>
                <a:spcPct val="100000"/>
              </a:lnSpc>
              <a:spcBef>
                <a:spcPts val="400"/>
              </a:spcBef>
              <a:buClr>
                <a:schemeClr val="accent2"/>
              </a:buClr>
            </a:pPr>
            <a:r>
              <a:rPr lang="en-US" sz="2800">
                <a:solidFill>
                  <a:srgbClr val="0D6CB9"/>
                </a:solidFill>
                <a:latin typeface="Calibri"/>
                <a:ea typeface="+mn-lt"/>
                <a:cs typeface="+mn-lt"/>
              </a:rPr>
              <a:t>ALL Attendance Funding reports will be updated to add a new row for the Tier of Intensity.</a:t>
            </a:r>
          </a:p>
          <a:p>
            <a:pPr>
              <a:lnSpc>
                <a:spcPct val="100000"/>
              </a:lnSpc>
              <a:spcBef>
                <a:spcPts val="400"/>
              </a:spcBef>
              <a:buClr>
                <a:schemeClr val="accent2"/>
              </a:buClr>
            </a:pPr>
            <a:endParaRPr lang="en-US">
              <a:solidFill>
                <a:srgbClr val="0D6CB9"/>
              </a:solidFill>
              <a:latin typeface="Calibri"/>
              <a:ea typeface="+mn-lt"/>
              <a:cs typeface="+mn-lt"/>
            </a:endParaRPr>
          </a:p>
        </p:txBody>
      </p:sp>
      <p:sp>
        <p:nvSpPr>
          <p:cNvPr id="6" name="Rectangle: Rounded Corners 5">
            <a:extLst>
              <a:ext uri="{FF2B5EF4-FFF2-40B4-BE49-F238E27FC236}">
                <a16:creationId xmlns:a16="http://schemas.microsoft.com/office/drawing/2014/main" id="{8026C622-2FD3-7EF5-FDE2-D22609024ABE}"/>
              </a:ext>
            </a:extLst>
          </p:cNvPr>
          <p:cNvSpPr/>
          <p:nvPr/>
        </p:nvSpPr>
        <p:spPr>
          <a:xfrm>
            <a:off x="2682019" y="4494918"/>
            <a:ext cx="8595581" cy="1590633"/>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latin typeface="Calibri"/>
                <a:ea typeface="Calibri"/>
                <a:cs typeface="Calibri"/>
              </a:rPr>
              <a:t>TEDS &amp; TSDS will continue working closely with the program area to finalize and implement the new funding structure into PEIMS reporting in the 2026-2027 school year.</a:t>
            </a:r>
          </a:p>
        </p:txBody>
      </p:sp>
    </p:spTree>
    <p:extLst>
      <p:ext uri="{BB962C8B-B14F-4D97-AF65-F5344CB8AC3E}">
        <p14:creationId xmlns:p14="http://schemas.microsoft.com/office/powerpoint/2010/main" val="661687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62708-55BD-0812-CC5D-DAA184AA9C16}"/>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24870663-682A-0AC2-5836-B1366A6BF475}"/>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8138A899-E480-AAD8-E600-8DEE60553F5D}"/>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328395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2067314" y="1267050"/>
            <a:ext cx="9699264" cy="5423675"/>
          </a:xfrm>
        </p:spPr>
        <p:txBody>
          <a:bodyPr lIns="91440" tIns="45720" rIns="91440" bIns="45720" anchor="t"/>
          <a:lstStyle/>
          <a:p>
            <a:r>
              <a:rPr lang="en-US" sz="2400">
                <a:solidFill>
                  <a:srgbClr val="F47F42"/>
                </a:solidFill>
              </a:rPr>
              <a:t>HB 2 Section 4.54 </a:t>
            </a:r>
            <a:r>
              <a:rPr lang="en-US" sz="2400">
                <a:ea typeface="Calibri" panose="020F0502020204030204" pitchFamily="34" charset="0"/>
                <a:cs typeface="Arial" panose="020B0604020202020204" pitchFamily="34" charset="0"/>
              </a:rPr>
              <a:t>amends TEC </a:t>
            </a:r>
            <a:r>
              <a:rPr lang="en-US" sz="2400"/>
              <a:t>§</a:t>
            </a:r>
            <a:r>
              <a:rPr lang="en-US" sz="2400">
                <a:ea typeface="Calibri" panose="020F0502020204030204" pitchFamily="34" charset="0"/>
                <a:cs typeface="Arial" panose="020B0604020202020204" pitchFamily="34" charset="0"/>
              </a:rPr>
              <a:t>48.102, to change the annual allotment for each special education program under Subchapter A, Chapter 29, to be equal to the sum of the basic allotment and the allotment under </a:t>
            </a:r>
            <a:r>
              <a:rPr lang="en-US" sz="2400"/>
              <a:t>§</a:t>
            </a:r>
            <a:r>
              <a:rPr lang="en-US" sz="2400">
                <a:ea typeface="Calibri" panose="020F0502020204030204" pitchFamily="34" charset="0"/>
                <a:cs typeface="Arial" panose="020B0604020202020204" pitchFamily="34" charset="0"/>
              </a:rPr>
              <a:t>48.101 to which the district is entitled multiplied by a weight in an amount set by legislature in the General Appropriations Act for the </a:t>
            </a:r>
            <a:r>
              <a:rPr lang="en-US" sz="2400" b="1">
                <a:ea typeface="Calibri" panose="020F0502020204030204" pitchFamily="34" charset="0"/>
                <a:cs typeface="Arial" panose="020B0604020202020204" pitchFamily="34" charset="0"/>
              </a:rPr>
              <a:t>highest tier of intensity of service</a:t>
            </a:r>
            <a:r>
              <a:rPr lang="en-US" sz="2400">
                <a:ea typeface="Calibri" panose="020F0502020204030204" pitchFamily="34" charset="0"/>
                <a:cs typeface="Arial" panose="020B0604020202020204" pitchFamily="34" charset="0"/>
              </a:rPr>
              <a:t> for which the student qualifies. </a:t>
            </a:r>
          </a:p>
          <a:p>
            <a:r>
              <a:rPr lang="en-US" sz="2400">
                <a:solidFill>
                  <a:srgbClr val="F47F42"/>
                </a:solidFill>
              </a:rPr>
              <a:t>HB 2 Section 4.55/SB 568 Section 56 </a:t>
            </a:r>
            <a:r>
              <a:rPr lang="en-US" sz="2400">
                <a:ea typeface="Calibri" panose="020F0502020204030204" pitchFamily="34" charset="0"/>
                <a:cs typeface="Arial" panose="020B0604020202020204" pitchFamily="34" charset="0"/>
              </a:rPr>
              <a:t>amends Subchapter C, Chapter 48, Education Code by adding TEC </a:t>
            </a:r>
            <a:r>
              <a:rPr lang="en-US" sz="2400"/>
              <a:t>§</a:t>
            </a:r>
            <a:r>
              <a:rPr lang="en-US" sz="2400">
                <a:ea typeface="Calibri" panose="020F0502020204030204" pitchFamily="34" charset="0"/>
                <a:cs typeface="Arial" panose="020B0604020202020204" pitchFamily="34" charset="0"/>
              </a:rPr>
              <a:t>48.1021. TEC </a:t>
            </a:r>
            <a:r>
              <a:rPr lang="en-US" sz="2400"/>
              <a:t>§</a:t>
            </a:r>
            <a:r>
              <a:rPr lang="en-US" sz="2400">
                <a:ea typeface="Calibri" panose="020F0502020204030204" pitchFamily="34" charset="0"/>
                <a:cs typeface="Arial" panose="020B0604020202020204" pitchFamily="34" charset="0"/>
              </a:rPr>
              <a:t>48.1021 provides a Special Education Service Group Allotment for each six-week period in which a student in a special education program under Subchapter A, Chapter 29, receives special education services. The commissioner by rule shall establish at least four service groups for use in determining funding. At least 55 percent of the funds allocated under this section must be used for a special education program under Subchapter A, Chapter 29. </a:t>
            </a:r>
          </a:p>
          <a:p>
            <a:pPr lvl="1"/>
            <a:endParaRPr lang="en-US" sz="2200">
              <a:solidFill>
                <a:srgbClr val="F47F42"/>
              </a:solidFill>
              <a:ea typeface="Calibri"/>
              <a:cs typeface="Calibri"/>
            </a:endParaRPr>
          </a:p>
          <a:p>
            <a:pPr lvl="1"/>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30468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284EB-833A-A5E5-2AEC-0FBAA841D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CF71-8C45-0AA5-6C11-7691B3D8FD82}"/>
              </a:ext>
            </a:extLst>
          </p:cNvPr>
          <p:cNvSpPr>
            <a:spLocks noGrp="1"/>
          </p:cNvSpPr>
          <p:nvPr>
            <p:ph type="title"/>
          </p:nvPr>
        </p:nvSpPr>
        <p:spPr/>
        <p:txBody>
          <a:bodyPr/>
          <a:lstStyle/>
          <a:p>
            <a:r>
              <a:rPr lang="en-US"/>
              <a:t>FAQ – </a:t>
            </a:r>
            <a:r>
              <a:rPr lang="en-US" err="1"/>
              <a:t>NumberOfMinutesInSPED</a:t>
            </a:r>
            <a:r>
              <a:rPr lang="en-US"/>
              <a:t> Clarification</a:t>
            </a:r>
          </a:p>
        </p:txBody>
      </p:sp>
      <p:sp>
        <p:nvSpPr>
          <p:cNvPr id="3" name="Content Placeholder 2">
            <a:extLst>
              <a:ext uri="{FF2B5EF4-FFF2-40B4-BE49-F238E27FC236}">
                <a16:creationId xmlns:a16="http://schemas.microsoft.com/office/drawing/2014/main" id="{C683E511-8C3B-5821-529E-A711C2D538DE}"/>
              </a:ext>
            </a:extLst>
          </p:cNvPr>
          <p:cNvSpPr>
            <a:spLocks noGrp="1"/>
          </p:cNvSpPr>
          <p:nvPr>
            <p:ph idx="1"/>
          </p:nvPr>
        </p:nvSpPr>
        <p:spPr>
          <a:xfrm>
            <a:off x="2361350" y="1087876"/>
            <a:ext cx="8988726" cy="4351338"/>
          </a:xfrm>
        </p:spPr>
        <p:txBody>
          <a:bodyPr lIns="91440" tIns="45720" rIns="91440" bIns="45720" anchor="t"/>
          <a:lstStyle/>
          <a:p>
            <a:pPr marL="0" indent="0">
              <a:lnSpc>
                <a:spcPct val="100000"/>
              </a:lnSpc>
              <a:spcBef>
                <a:spcPts val="0"/>
              </a:spcBef>
              <a:buNone/>
            </a:pPr>
            <a:r>
              <a:rPr lang="en-US" b="1">
                <a:solidFill>
                  <a:srgbClr val="F47F42"/>
                </a:solidFill>
              </a:rPr>
              <a:t>How should the </a:t>
            </a:r>
            <a:r>
              <a:rPr lang="en-US" b="1" err="1">
                <a:solidFill>
                  <a:srgbClr val="F47F42"/>
                </a:solidFill>
              </a:rPr>
              <a:t>NumberOfMinutesInSPED</a:t>
            </a:r>
            <a:r>
              <a:rPr lang="en-US" b="1">
                <a:solidFill>
                  <a:srgbClr val="F47F42"/>
                </a:solidFill>
              </a:rPr>
              <a:t> (E3X10) data element be reported?</a:t>
            </a:r>
            <a:endParaRPr lang="en-US" b="1">
              <a:solidFill>
                <a:srgbClr val="F47F42"/>
              </a:solidFill>
              <a:ea typeface="Calibri"/>
              <a:cs typeface="Calibri"/>
            </a:endParaRPr>
          </a:p>
          <a:p>
            <a:pPr marL="0" indent="0">
              <a:lnSpc>
                <a:spcPct val="100000"/>
              </a:lnSpc>
              <a:spcBef>
                <a:spcPts val="0"/>
              </a:spcBef>
              <a:buNone/>
            </a:pPr>
            <a:endParaRPr lang="en-US">
              <a:ea typeface="Calibri"/>
              <a:cs typeface="Calibri"/>
            </a:endParaRPr>
          </a:p>
          <a:p>
            <a:pPr marL="0" indent="0">
              <a:lnSpc>
                <a:spcPct val="100000"/>
              </a:lnSpc>
              <a:spcBef>
                <a:spcPts val="0"/>
              </a:spcBef>
              <a:buNone/>
            </a:pPr>
            <a:r>
              <a:rPr lang="en-US"/>
              <a:t>Report the average number of minutes per instructional day that a student receives SPED services. For example, if a student receives one hour of service per week, divide by five and report 12 minutes per day. This approach helps calculate the general education offset for funding purposes. </a:t>
            </a:r>
            <a:endParaRPr lang="en-US">
              <a:ea typeface="Calibri"/>
              <a:cs typeface="Calibri"/>
            </a:endParaRPr>
          </a:p>
          <a:p>
            <a:pPr marL="0" indent="0">
              <a:lnSpc>
                <a:spcPct val="100000"/>
              </a:lnSpc>
              <a:spcBef>
                <a:spcPts val="0"/>
              </a:spcBef>
              <a:buNone/>
            </a:pPr>
            <a:endParaRPr lang="en-US">
              <a:ea typeface="Calibri"/>
              <a:cs typeface="Calibri"/>
            </a:endParaRPr>
          </a:p>
          <a:p>
            <a:pPr marL="0" indent="0">
              <a:lnSpc>
                <a:spcPct val="100000"/>
              </a:lnSpc>
              <a:spcBef>
                <a:spcPts val="0"/>
              </a:spcBef>
              <a:buNone/>
            </a:pPr>
            <a:r>
              <a:rPr lang="en-US"/>
              <a:t>Under the new tiered model, there is no direct correlation, but daily minutes in a SPED setting are still needed to calculate the offset from the basic allotment, as outlined in TEC §48.051.</a:t>
            </a:r>
            <a:endParaRPr lang="en-US">
              <a:ea typeface="Calibri"/>
              <a:cs typeface="Calibri"/>
            </a:endParaRPr>
          </a:p>
        </p:txBody>
      </p:sp>
    </p:spTree>
    <p:extLst>
      <p:ext uri="{BB962C8B-B14F-4D97-AF65-F5344CB8AC3E}">
        <p14:creationId xmlns:p14="http://schemas.microsoft.com/office/powerpoint/2010/main" val="4225607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5E74D-D715-C2B7-34C1-1041EC52D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EB4CD1-7A93-4275-77E7-20EFE8B08946}"/>
              </a:ext>
            </a:extLst>
          </p:cNvPr>
          <p:cNvSpPr>
            <a:spLocks noGrp="1"/>
          </p:cNvSpPr>
          <p:nvPr>
            <p:ph type="title"/>
          </p:nvPr>
        </p:nvSpPr>
        <p:spPr/>
        <p:txBody>
          <a:bodyPr/>
          <a:lstStyle/>
          <a:p>
            <a:r>
              <a:rPr lang="en-US" dirty="0"/>
              <a:t>FAQ – </a:t>
            </a:r>
            <a:r>
              <a:rPr lang="en-US" dirty="0" err="1"/>
              <a:t>NumberOfMinutesInSPED</a:t>
            </a:r>
            <a:r>
              <a:rPr lang="en-US" dirty="0"/>
              <a:t> Clarification </a:t>
            </a:r>
            <a:r>
              <a:rPr lang="en-US" dirty="0">
                <a:solidFill>
                  <a:srgbClr val="C2DAED"/>
                </a:solidFill>
              </a:rPr>
              <a:t>1</a:t>
            </a:r>
          </a:p>
        </p:txBody>
      </p:sp>
      <p:sp>
        <p:nvSpPr>
          <p:cNvPr id="3" name="Content Placeholder 2">
            <a:extLst>
              <a:ext uri="{FF2B5EF4-FFF2-40B4-BE49-F238E27FC236}">
                <a16:creationId xmlns:a16="http://schemas.microsoft.com/office/drawing/2014/main" id="{5DE29489-0759-A015-F14F-E3240F3ED867}"/>
              </a:ext>
            </a:extLst>
          </p:cNvPr>
          <p:cNvSpPr>
            <a:spLocks noGrp="1"/>
          </p:cNvSpPr>
          <p:nvPr>
            <p:ph idx="1"/>
          </p:nvPr>
        </p:nvSpPr>
        <p:spPr>
          <a:xfrm>
            <a:off x="2363887" y="1485523"/>
            <a:ext cx="8988726" cy="4351338"/>
          </a:xfrm>
        </p:spPr>
        <p:txBody>
          <a:bodyPr lIns="91440" tIns="45720" rIns="91440" bIns="45720" anchor="t"/>
          <a:lstStyle/>
          <a:p>
            <a:pPr marL="0" indent="0">
              <a:lnSpc>
                <a:spcPct val="100000"/>
              </a:lnSpc>
              <a:spcBef>
                <a:spcPts val="0"/>
              </a:spcBef>
              <a:buNone/>
            </a:pPr>
            <a:r>
              <a:rPr lang="en-US" b="1">
                <a:solidFill>
                  <a:srgbClr val="F47F42"/>
                </a:solidFill>
              </a:rPr>
              <a:t>How are minutes reported for students receiving speech therapy?</a:t>
            </a:r>
          </a:p>
          <a:p>
            <a:pPr marL="0" indent="0">
              <a:lnSpc>
                <a:spcPct val="100000"/>
              </a:lnSpc>
              <a:spcBef>
                <a:spcPts val="0"/>
              </a:spcBef>
              <a:buNone/>
            </a:pPr>
            <a:endParaRPr lang="en-US"/>
          </a:p>
          <a:p>
            <a:pPr>
              <a:buNone/>
            </a:pPr>
            <a:r>
              <a:rPr lang="en-US">
                <a:solidFill>
                  <a:srgbClr val="0D6CB9"/>
                </a:solidFill>
                <a:highlight>
                  <a:srgbClr val="FFFFFF"/>
                </a:highlight>
                <a:latin typeface="Calibri"/>
                <a:ea typeface="Calibri"/>
                <a:cs typeface="Calibri"/>
              </a:rPr>
              <a:t>Report minutes based on how the service is delivered:</a:t>
            </a:r>
            <a:endParaRPr lang="en-US">
              <a:solidFill>
                <a:srgbClr val="0D6CB9"/>
              </a:solidFill>
              <a:latin typeface="Calibri"/>
              <a:ea typeface="Calibri"/>
              <a:cs typeface="Calibri"/>
            </a:endParaRPr>
          </a:p>
          <a:p>
            <a:pPr lvl="1">
              <a:buFont typeface="Courier New"/>
              <a:buChar char="o"/>
            </a:pPr>
            <a:r>
              <a:rPr lang="en-US" sz="2800" b="1">
                <a:solidFill>
                  <a:srgbClr val="0D6CB9"/>
                </a:solidFill>
                <a:highlight>
                  <a:srgbClr val="FFFFFF"/>
                </a:highlight>
                <a:latin typeface="Calibri"/>
                <a:ea typeface="Calibri"/>
                <a:cs typeface="Calibri"/>
              </a:rPr>
              <a:t>Pull‑out speech therapy</a:t>
            </a:r>
            <a:r>
              <a:rPr lang="en-US" sz="2800">
                <a:solidFill>
                  <a:srgbClr val="0D6CB9"/>
                </a:solidFill>
                <a:highlight>
                  <a:srgbClr val="FFFFFF"/>
                </a:highlight>
                <a:latin typeface="Calibri"/>
                <a:ea typeface="Calibri"/>
                <a:cs typeface="Calibri"/>
              </a:rPr>
              <a:t> (outside the general education classroom) → </a:t>
            </a:r>
            <a:r>
              <a:rPr lang="en-US" sz="2800" b="1">
                <a:solidFill>
                  <a:srgbClr val="0D6CB9"/>
                </a:solidFill>
                <a:highlight>
                  <a:srgbClr val="FFFFFF"/>
                </a:highlight>
                <a:latin typeface="Calibri"/>
                <a:ea typeface="Calibri"/>
                <a:cs typeface="Calibri"/>
              </a:rPr>
              <a:t>Report</a:t>
            </a:r>
            <a:r>
              <a:rPr lang="en-US" sz="2800">
                <a:solidFill>
                  <a:srgbClr val="0D6CB9"/>
                </a:solidFill>
                <a:highlight>
                  <a:srgbClr val="FFFFFF"/>
                </a:highlight>
                <a:latin typeface="Calibri"/>
                <a:ea typeface="Calibri"/>
                <a:cs typeface="Calibri"/>
              </a:rPr>
              <a:t> these minutes in </a:t>
            </a:r>
            <a:r>
              <a:rPr lang="en-US" sz="2800" err="1">
                <a:solidFill>
                  <a:srgbClr val="0D6CB9"/>
                </a:solidFill>
                <a:highlight>
                  <a:srgbClr val="FFFFFF"/>
                </a:highlight>
                <a:latin typeface="Calibri"/>
                <a:ea typeface="Calibri"/>
                <a:cs typeface="Calibri"/>
              </a:rPr>
              <a:t>NumberOfMinutesInSPED</a:t>
            </a:r>
            <a:r>
              <a:rPr lang="en-US" sz="2800">
                <a:solidFill>
                  <a:srgbClr val="0D6CB9"/>
                </a:solidFill>
                <a:highlight>
                  <a:srgbClr val="FFFFFF"/>
                </a:highlight>
                <a:latin typeface="Calibri"/>
                <a:ea typeface="Calibri"/>
                <a:cs typeface="Calibri"/>
              </a:rPr>
              <a:t>.</a:t>
            </a:r>
            <a:endParaRPr lang="en-US" sz="2800">
              <a:solidFill>
                <a:srgbClr val="0D6CB9"/>
              </a:solidFill>
              <a:latin typeface="Calibri"/>
              <a:ea typeface="Calibri"/>
              <a:cs typeface="Calibri"/>
            </a:endParaRPr>
          </a:p>
          <a:p>
            <a:pPr lvl="1">
              <a:buFont typeface="Courier New"/>
              <a:buChar char="o"/>
            </a:pPr>
            <a:r>
              <a:rPr lang="en-US" sz="2800" b="1">
                <a:solidFill>
                  <a:srgbClr val="0D6CB9"/>
                </a:solidFill>
                <a:highlight>
                  <a:srgbClr val="FFFFFF"/>
                </a:highlight>
                <a:latin typeface="Calibri"/>
                <a:ea typeface="Calibri"/>
                <a:cs typeface="Calibri"/>
              </a:rPr>
              <a:t>Push‑in speech therapy</a:t>
            </a:r>
            <a:r>
              <a:rPr lang="en-US" sz="2800">
                <a:solidFill>
                  <a:srgbClr val="0D6CB9"/>
                </a:solidFill>
                <a:highlight>
                  <a:srgbClr val="FFFFFF"/>
                </a:highlight>
                <a:latin typeface="Calibri"/>
                <a:ea typeface="Calibri"/>
                <a:cs typeface="Calibri"/>
              </a:rPr>
              <a:t> (service delivered in the general education classroom) → </a:t>
            </a:r>
            <a:r>
              <a:rPr lang="en-US" sz="2800" b="1">
                <a:solidFill>
                  <a:srgbClr val="0D6CB9"/>
                </a:solidFill>
                <a:highlight>
                  <a:srgbClr val="FFFFFF"/>
                </a:highlight>
                <a:latin typeface="Calibri"/>
                <a:ea typeface="Calibri"/>
                <a:cs typeface="Calibri"/>
              </a:rPr>
              <a:t>Do not include</a:t>
            </a:r>
            <a:r>
              <a:rPr lang="en-US" sz="2800">
                <a:solidFill>
                  <a:srgbClr val="0D6CB9"/>
                </a:solidFill>
                <a:highlight>
                  <a:srgbClr val="FFFFFF"/>
                </a:highlight>
                <a:latin typeface="Calibri"/>
                <a:ea typeface="Calibri"/>
                <a:cs typeface="Calibri"/>
              </a:rPr>
              <a:t> these minutes as special education minutes.</a:t>
            </a:r>
            <a:endParaRPr lang="en-US" sz="2800">
              <a:ea typeface="Calibri"/>
              <a:cs typeface="Calibri"/>
            </a:endParaRPr>
          </a:p>
        </p:txBody>
      </p:sp>
    </p:spTree>
    <p:extLst>
      <p:ext uri="{BB962C8B-B14F-4D97-AF65-F5344CB8AC3E}">
        <p14:creationId xmlns:p14="http://schemas.microsoft.com/office/powerpoint/2010/main" val="57711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6F68-0CCB-2EC0-F671-316991F5C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85C7A-DFAB-B9D3-B85F-15E41100B225}"/>
              </a:ext>
            </a:extLst>
          </p:cNvPr>
          <p:cNvSpPr>
            <a:spLocks noGrp="1"/>
          </p:cNvSpPr>
          <p:nvPr>
            <p:ph type="title"/>
          </p:nvPr>
        </p:nvSpPr>
        <p:spPr/>
        <p:txBody>
          <a:bodyPr/>
          <a:lstStyle/>
          <a:p>
            <a:r>
              <a:rPr lang="en-US"/>
              <a:t>FAQ – </a:t>
            </a:r>
            <a:r>
              <a:rPr lang="en-US" err="1"/>
              <a:t>EducationalEnvironment</a:t>
            </a:r>
            <a:r>
              <a:rPr lang="en-US"/>
              <a:t> vs. </a:t>
            </a:r>
            <a:r>
              <a:rPr lang="en-US" err="1"/>
              <a:t>SPEDMinutes</a:t>
            </a:r>
            <a:endParaRPr lang="en-US"/>
          </a:p>
        </p:txBody>
      </p:sp>
      <p:sp>
        <p:nvSpPr>
          <p:cNvPr id="3" name="Content Placeholder 2">
            <a:extLst>
              <a:ext uri="{FF2B5EF4-FFF2-40B4-BE49-F238E27FC236}">
                <a16:creationId xmlns:a16="http://schemas.microsoft.com/office/drawing/2014/main" id="{309A0789-6CBE-B583-F1C6-38D4A71FE527}"/>
              </a:ext>
            </a:extLst>
          </p:cNvPr>
          <p:cNvSpPr>
            <a:spLocks noGrp="1"/>
          </p:cNvSpPr>
          <p:nvPr>
            <p:ph idx="1"/>
          </p:nvPr>
        </p:nvSpPr>
        <p:spPr>
          <a:xfrm>
            <a:off x="2375461" y="1485523"/>
            <a:ext cx="8988726" cy="4351338"/>
          </a:xfrm>
        </p:spPr>
        <p:txBody>
          <a:bodyPr lIns="91440" tIns="45720" rIns="91440" bIns="45720" anchor="t"/>
          <a:lstStyle/>
          <a:p>
            <a:pPr marL="0" indent="0">
              <a:lnSpc>
                <a:spcPct val="100000"/>
              </a:lnSpc>
              <a:spcBef>
                <a:spcPts val="0"/>
              </a:spcBef>
              <a:buNone/>
            </a:pPr>
            <a:r>
              <a:rPr lang="en-US" b="1">
                <a:solidFill>
                  <a:srgbClr val="F47F42"/>
                </a:solidFill>
              </a:rPr>
              <a:t>Should the </a:t>
            </a:r>
            <a:r>
              <a:rPr lang="en-US" b="1" err="1">
                <a:solidFill>
                  <a:srgbClr val="F47F42"/>
                </a:solidFill>
              </a:rPr>
              <a:t>EducationalEnvironment</a:t>
            </a:r>
            <a:r>
              <a:rPr lang="en-US" b="1">
                <a:solidFill>
                  <a:srgbClr val="F47F42"/>
                </a:solidFill>
              </a:rPr>
              <a:t> (E3155) data element align with the </a:t>
            </a:r>
            <a:r>
              <a:rPr lang="en-US" b="1" err="1">
                <a:solidFill>
                  <a:srgbClr val="F47F42"/>
                </a:solidFill>
              </a:rPr>
              <a:t>NumberOfMinutesInSPED</a:t>
            </a:r>
            <a:r>
              <a:rPr lang="en-US" b="1">
                <a:solidFill>
                  <a:srgbClr val="F47F42"/>
                </a:solidFill>
              </a:rPr>
              <a:t> (E3162) data element?</a:t>
            </a:r>
            <a:endParaRPr lang="en-US"/>
          </a:p>
          <a:p>
            <a:pPr marL="0" indent="0">
              <a:lnSpc>
                <a:spcPct val="100000"/>
              </a:lnSpc>
              <a:spcBef>
                <a:spcPts val="0"/>
              </a:spcBef>
              <a:buNone/>
            </a:pPr>
            <a:endParaRPr lang="en-US" sz="2800"/>
          </a:p>
          <a:p>
            <a:pPr marL="0" indent="0">
              <a:lnSpc>
                <a:spcPct val="100000"/>
              </a:lnSpc>
              <a:spcBef>
                <a:spcPts val="0"/>
              </a:spcBef>
              <a:buNone/>
            </a:pPr>
            <a:r>
              <a:rPr lang="en-US" sz="2800"/>
              <a:t>No. These elements serve different purposes. </a:t>
            </a:r>
            <a:r>
              <a:rPr lang="en-US" sz="2800" err="1"/>
              <a:t>EducationalEnvironment</a:t>
            </a:r>
            <a:r>
              <a:rPr lang="en-US" sz="2800"/>
              <a:t> (E3155) is used for federal reporting, while </a:t>
            </a:r>
            <a:r>
              <a:rPr lang="en-US" sz="2800" err="1"/>
              <a:t>NumberOfMinutesInSPED</a:t>
            </a:r>
            <a:r>
              <a:rPr lang="en-US" sz="2800"/>
              <a:t> (E3162) is used for funding calculations. They may not fully align</a:t>
            </a:r>
            <a:r>
              <a:rPr lang="en-US"/>
              <a:t>.</a:t>
            </a:r>
            <a:endParaRPr lang="en-US" sz="2800">
              <a:ea typeface="Calibri"/>
              <a:cs typeface="Calibri"/>
            </a:endParaRPr>
          </a:p>
          <a:p>
            <a:endParaRPr lang="en-US"/>
          </a:p>
        </p:txBody>
      </p:sp>
    </p:spTree>
    <p:extLst>
      <p:ext uri="{BB962C8B-B14F-4D97-AF65-F5344CB8AC3E}">
        <p14:creationId xmlns:p14="http://schemas.microsoft.com/office/powerpoint/2010/main" val="2887183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409B-C376-3137-5332-250A42BBB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C2DA5-BA94-DCF4-9FE5-6983DC5ED873}"/>
              </a:ext>
            </a:extLst>
          </p:cNvPr>
          <p:cNvSpPr>
            <a:spLocks noGrp="1"/>
          </p:cNvSpPr>
          <p:nvPr>
            <p:ph type="title"/>
          </p:nvPr>
        </p:nvSpPr>
        <p:spPr/>
        <p:txBody>
          <a:bodyPr/>
          <a:lstStyle/>
          <a:p>
            <a:r>
              <a:rPr lang="en-US"/>
              <a:t>FAQ – Service Groups and Tiers Definitions</a:t>
            </a:r>
          </a:p>
        </p:txBody>
      </p:sp>
      <p:sp>
        <p:nvSpPr>
          <p:cNvPr id="3" name="Content Placeholder 2">
            <a:extLst>
              <a:ext uri="{FF2B5EF4-FFF2-40B4-BE49-F238E27FC236}">
                <a16:creationId xmlns:a16="http://schemas.microsoft.com/office/drawing/2014/main" id="{1B0F5705-41A8-4B4B-E1D6-2E10E9A90445}"/>
              </a:ext>
            </a:extLst>
          </p:cNvPr>
          <p:cNvSpPr>
            <a:spLocks noGrp="1"/>
          </p:cNvSpPr>
          <p:nvPr>
            <p:ph idx="1"/>
          </p:nvPr>
        </p:nvSpPr>
        <p:spPr/>
        <p:txBody>
          <a:bodyPr lIns="91440" tIns="45720" rIns="91440" bIns="45720" anchor="t"/>
          <a:lstStyle/>
          <a:p>
            <a:pPr marL="0" indent="0">
              <a:buNone/>
            </a:pPr>
            <a:r>
              <a:rPr lang="en-US" b="1">
                <a:solidFill>
                  <a:srgbClr val="F47F42"/>
                </a:solidFill>
              </a:rPr>
              <a:t>When will the descriptors for </a:t>
            </a:r>
            <a:r>
              <a:rPr lang="en-US" b="1" err="1">
                <a:solidFill>
                  <a:srgbClr val="F47F42"/>
                </a:solidFill>
              </a:rPr>
              <a:t>TierOfIntensity</a:t>
            </a:r>
            <a:r>
              <a:rPr lang="en-US" b="1">
                <a:solidFill>
                  <a:srgbClr val="F47F42"/>
                </a:solidFill>
              </a:rPr>
              <a:t> (C371) and </a:t>
            </a:r>
            <a:r>
              <a:rPr lang="en-US" b="1" err="1">
                <a:solidFill>
                  <a:srgbClr val="F47F42"/>
                </a:solidFill>
              </a:rPr>
              <a:t>SPEDServiceGroup</a:t>
            </a:r>
            <a:r>
              <a:rPr lang="en-US" b="1">
                <a:solidFill>
                  <a:srgbClr val="F47F42"/>
                </a:solidFill>
              </a:rPr>
              <a:t> (C373) be available?</a:t>
            </a:r>
          </a:p>
          <a:p>
            <a:pPr marL="0" indent="0">
              <a:buNone/>
            </a:pPr>
            <a:endParaRPr lang="en-US"/>
          </a:p>
          <a:p>
            <a:pPr marL="0" indent="0">
              <a:buNone/>
            </a:pPr>
            <a:r>
              <a:rPr lang="en-US" sz="2800"/>
              <a:t>These descriptors will be established through commissioner’s</a:t>
            </a:r>
            <a:r>
              <a:rPr lang="en-US"/>
              <a:t> rules</a:t>
            </a:r>
            <a:r>
              <a:rPr lang="en-US" sz="2800"/>
              <a:t>, with final information expected in summer 2026.</a:t>
            </a:r>
            <a:endParaRPr lang="en-US">
              <a:ea typeface="Calibri"/>
              <a:cs typeface="Calibri"/>
            </a:endParaRPr>
          </a:p>
          <a:p>
            <a:pPr marL="457200" lvl="1" indent="0">
              <a:buNone/>
            </a:pPr>
            <a:br>
              <a:rPr lang="en-US"/>
            </a:br>
            <a:endParaRPr lang="en-US"/>
          </a:p>
          <a:p>
            <a:pPr marL="0" indent="0">
              <a:buNone/>
            </a:pPr>
            <a:endParaRPr lang="en-US"/>
          </a:p>
        </p:txBody>
      </p:sp>
    </p:spTree>
    <p:extLst>
      <p:ext uri="{BB962C8B-B14F-4D97-AF65-F5344CB8AC3E}">
        <p14:creationId xmlns:p14="http://schemas.microsoft.com/office/powerpoint/2010/main" val="192542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784119" y="143502"/>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extLst>
              <p:ext uri="{D42A27DB-BD31-4B8C-83A1-F6EECF244321}">
                <p14:modId xmlns:p14="http://schemas.microsoft.com/office/powerpoint/2010/main" val="3175374215"/>
              </p:ext>
            </p:extLst>
          </p:nvPr>
        </p:nvGraphicFramePr>
        <p:xfrm>
          <a:off x="784119" y="1303507"/>
          <a:ext cx="10623762" cy="478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1006925"/>
            <a:ext cx="7902681" cy="369332"/>
          </a:xfrm>
          <a:prstGeom prst="rect">
            <a:avLst/>
          </a:prstGeom>
          <a:noFill/>
        </p:spPr>
        <p:txBody>
          <a:bodyPr wrap="square" rtlCol="0">
            <a:spAutoFit/>
          </a:bodyPr>
          <a:lstStyle/>
          <a:p>
            <a:r>
              <a:rPr lang="en-US" sz="1800" b="0">
                <a:solidFill>
                  <a:srgbClr val="0D6CB9"/>
                </a:solidFill>
                <a:latin typeface="+mn-lt"/>
              </a:rPr>
              <a:t>What Matters Most For Successful SPED Data Funding Reporting</a:t>
            </a:r>
            <a:endParaRPr lang="en-US">
              <a:solidFill>
                <a:srgbClr val="0D6CB9"/>
              </a:solidFill>
              <a:latin typeface="+mn-lt"/>
            </a:endParaRPr>
          </a:p>
        </p:txBody>
      </p:sp>
    </p:spTree>
    <p:extLst>
      <p:ext uri="{BB962C8B-B14F-4D97-AF65-F5344CB8AC3E}">
        <p14:creationId xmlns:p14="http://schemas.microsoft.com/office/powerpoint/2010/main" val="409754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lIns="91440" tIns="45720" rIns="91440" bIns="45720" anchor="t"/>
          <a:lstStyle/>
          <a:p>
            <a:pPr lvl="0"/>
            <a:r>
              <a:rPr lang="en-US"/>
              <a:t>Technical Specifications: ​ </a:t>
            </a:r>
          </a:p>
          <a:p>
            <a:pPr lvl="1"/>
            <a:r>
              <a:rPr lang="en-US" u="sng">
                <a:hlinkClick r:id="rId2"/>
              </a:rPr>
              <a:t>Texas Education Data Standards (TEDS)</a:t>
            </a:r>
            <a:r>
              <a:rPr lang="en-US"/>
              <a:t>​ </a:t>
            </a:r>
          </a:p>
          <a:p>
            <a:pPr marL="457200" lvl="1" indent="0">
              <a:buNone/>
            </a:pPr>
            <a:endParaRPr lang="en-US"/>
          </a:p>
          <a:p>
            <a:pPr lvl="0"/>
            <a:r>
              <a:rPr lang="en-US"/>
              <a:t>Technical Support:​ </a:t>
            </a:r>
          </a:p>
          <a:p>
            <a:pPr lvl="1"/>
            <a:r>
              <a:rPr lang="en-US" u="sng">
                <a:solidFill>
                  <a:srgbClr val="F06039"/>
                </a:solidFill>
                <a:hlinkClick r:id="rId3">
                  <a:extLst>
                    <a:ext uri="{A12FA001-AC4F-418D-AE19-62706E023703}">
                      <ahyp:hlinkClr xmlns:ahyp="http://schemas.microsoft.com/office/drawing/2018/hyperlinkcolor" val="tx"/>
                    </a:ext>
                  </a:extLst>
                </a:hlinkClick>
              </a:rPr>
              <a:t>TSDSCustomerSupport@tea.texas.gov</a:t>
            </a:r>
            <a:r>
              <a:rPr lang="en-US">
                <a:solidFill>
                  <a:srgbClr val="F06039"/>
                </a:solidFill>
              </a:rPr>
              <a:t> ​</a:t>
            </a:r>
            <a:r>
              <a:rPr lang="en-US"/>
              <a:t> </a:t>
            </a:r>
            <a:endParaRPr lang="en-US">
              <a:ea typeface="Calibri"/>
              <a:cs typeface="Calibri"/>
            </a:endParaRPr>
          </a:p>
          <a:p>
            <a:pPr lvl="1"/>
            <a:endParaRPr lang="en-US">
              <a:ea typeface="Calibri"/>
              <a:cs typeface="Calibri"/>
            </a:endParaRPr>
          </a:p>
          <a:p>
            <a:r>
              <a:rPr lang="en-US">
                <a:ea typeface="Calibri"/>
                <a:cs typeface="Calibri"/>
              </a:rPr>
              <a:t>Special Education Division:  </a:t>
            </a:r>
            <a:endParaRPr lang="en-US">
              <a:solidFill>
                <a:srgbClr val="000000"/>
              </a:solidFill>
              <a:ea typeface="Calibri" panose="020F0502020204030204"/>
              <a:cs typeface="Calibri" panose="020F0502020204030204"/>
            </a:endParaRPr>
          </a:p>
          <a:p>
            <a:pPr lvl="1"/>
            <a:r>
              <a:rPr lang="en-US" u="sng">
                <a:solidFill>
                  <a:srgbClr val="F06039"/>
                </a:solidFill>
                <a:hlinkClick r:id="rId3">
                  <a:extLst>
                    <a:ext uri="{A12FA001-AC4F-418D-AE19-62706E023703}">
                      <ahyp:hlinkClr xmlns:ahyp="http://schemas.microsoft.com/office/drawing/2018/hyperlinkcolor" val="tx"/>
                    </a:ext>
                  </a:extLst>
                </a:hlinkClick>
              </a:rPr>
              <a:t>specialeducation@tea.texas.gov</a:t>
            </a:r>
            <a:r>
              <a:rPr lang="en-US" u="sng">
                <a:solidFill>
                  <a:srgbClr val="F06039"/>
                </a:solidFill>
              </a:rPr>
              <a:t>   </a:t>
            </a:r>
          </a:p>
        </p:txBody>
      </p:sp>
    </p:spTree>
    <p:extLst>
      <p:ext uri="{BB962C8B-B14F-4D97-AF65-F5344CB8AC3E}">
        <p14:creationId xmlns:p14="http://schemas.microsoft.com/office/powerpoint/2010/main" val="2710364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5</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716206" y="3027899"/>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Timeline</a:t>
            </a:r>
          </a:p>
        </p:txBody>
      </p:sp>
    </p:spTree>
    <p:extLst>
      <p:ext uri="{BB962C8B-B14F-4D97-AF65-F5344CB8AC3E}">
        <p14:creationId xmlns:p14="http://schemas.microsoft.com/office/powerpoint/2010/main" val="28731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9B94-2C91-6805-426F-27D451356C3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A31D216-FB4F-C05C-5886-BC56451A1B19}"/>
              </a:ext>
            </a:extLst>
          </p:cNvPr>
          <p:cNvSpPr>
            <a:spLocks noGrp="1"/>
          </p:cNvSpPr>
          <p:nvPr>
            <p:ph type="title"/>
          </p:nvPr>
        </p:nvSpPr>
        <p:spPr/>
        <p:txBody>
          <a:bodyPr/>
          <a:lstStyle/>
          <a:p>
            <a:r>
              <a:rPr lang="en-US"/>
              <a:t>2026-2027 Timeline</a:t>
            </a:r>
          </a:p>
        </p:txBody>
      </p:sp>
      <p:sp>
        <p:nvSpPr>
          <p:cNvPr id="6" name="TextBox 5">
            <a:extLst>
              <a:ext uri="{FF2B5EF4-FFF2-40B4-BE49-F238E27FC236}">
                <a16:creationId xmlns:a16="http://schemas.microsoft.com/office/drawing/2014/main" id="{310943FC-CAA3-747C-F36F-9F01B3668050}"/>
              </a:ext>
            </a:extLst>
          </p:cNvPr>
          <p:cNvSpPr txBox="1"/>
          <p:nvPr/>
        </p:nvSpPr>
        <p:spPr>
          <a:xfrm>
            <a:off x="2043063" y="1255877"/>
            <a:ext cx="982511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800" b="1" i="0" u="none" strike="noStrike" baseline="0">
                <a:solidFill>
                  <a:srgbClr val="F16038"/>
                </a:solidFill>
                <a:latin typeface="+mn-lt"/>
                <a:ea typeface="Segoe UI"/>
                <a:cs typeface="Segoe UI"/>
              </a:rPr>
              <a:t>2026-2027 School Year</a:t>
            </a:r>
            <a:r>
              <a:rPr lang="en-US" sz="2800" b="0" i="0">
                <a:solidFill>
                  <a:srgbClr val="000000"/>
                </a:solidFill>
                <a:latin typeface="+mn-lt"/>
                <a:ea typeface="Segoe UI"/>
                <a:cs typeface="Segoe UI"/>
              </a:rPr>
              <a:t>​</a:t>
            </a:r>
          </a:p>
          <a:p>
            <a:pPr marL="228600" lvl="0" indent="-228600" algn="l" rtl="0">
              <a:buFont typeface=""/>
              <a:buChar char="•"/>
            </a:pPr>
            <a:endParaRPr lang="en-US" sz="2800" b="0" i="0">
              <a:solidFill>
                <a:srgbClr val="000000"/>
              </a:solidFill>
              <a:latin typeface="+mn-lt"/>
              <a:ea typeface="Arial"/>
              <a:cs typeface="Arial"/>
            </a:endParaRPr>
          </a:p>
          <a:p>
            <a:pPr algn="l" rtl="0"/>
            <a:r>
              <a:rPr lang="en-US" sz="2800">
                <a:solidFill>
                  <a:srgbClr val="0D6CB9"/>
                </a:solidFill>
                <a:latin typeface="+mn-lt"/>
                <a:cs typeface="Segoe UI"/>
              </a:rPr>
              <a:t>For the </a:t>
            </a:r>
            <a:r>
              <a:rPr lang="en-US" sz="2800">
                <a:solidFill>
                  <a:srgbClr val="F16038"/>
                </a:solidFill>
                <a:latin typeface="+mn-lt"/>
                <a:cs typeface="Segoe UI"/>
              </a:rPr>
              <a:t>2026-2027 </a:t>
            </a:r>
            <a:r>
              <a:rPr lang="en-US" sz="2800">
                <a:solidFill>
                  <a:srgbClr val="0D6CB9"/>
                </a:solidFill>
                <a:latin typeface="+mn-lt"/>
                <a:cs typeface="Segoe UI"/>
              </a:rPr>
              <a:t>academic year, students who receive special education services will be reported using both sets of data elements (Instructional Setting and Tier of Intensity). More detailed guidance and training will be made available in the coming weeks. </a:t>
            </a:r>
          </a:p>
          <a:p>
            <a:pPr algn="l"/>
            <a:endParaRPr lang="en-US" sz="2800" dirty="0">
              <a:solidFill>
                <a:srgbClr val="0D6CB9"/>
              </a:solidFill>
              <a:latin typeface="+mn-lt"/>
              <a:cs typeface="Segoe UI"/>
            </a:endParaRPr>
          </a:p>
        </p:txBody>
      </p:sp>
    </p:spTree>
    <p:extLst>
      <p:ext uri="{BB962C8B-B14F-4D97-AF65-F5344CB8AC3E}">
        <p14:creationId xmlns:p14="http://schemas.microsoft.com/office/powerpoint/2010/main" val="389667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B324-F025-7308-BA7A-4613E1B0526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C96FBEE-0359-B8FD-C381-6E8A4A837ABB}"/>
              </a:ext>
            </a:extLst>
          </p:cNvPr>
          <p:cNvSpPr>
            <a:spLocks noGrp="1"/>
          </p:cNvSpPr>
          <p:nvPr>
            <p:ph type="title"/>
          </p:nvPr>
        </p:nvSpPr>
        <p:spPr/>
        <p:txBody>
          <a:bodyPr/>
          <a:lstStyle/>
          <a:p>
            <a:r>
              <a:rPr lang="en-US"/>
              <a:t>2027-2028 Timeline</a:t>
            </a:r>
          </a:p>
        </p:txBody>
      </p:sp>
      <p:sp>
        <p:nvSpPr>
          <p:cNvPr id="6" name="TextBox 5">
            <a:extLst>
              <a:ext uri="{FF2B5EF4-FFF2-40B4-BE49-F238E27FC236}">
                <a16:creationId xmlns:a16="http://schemas.microsoft.com/office/drawing/2014/main" id="{DDC43D85-E927-FBEB-FF23-194C6CB5031F}"/>
              </a:ext>
            </a:extLst>
          </p:cNvPr>
          <p:cNvSpPr txBox="1"/>
          <p:nvPr/>
        </p:nvSpPr>
        <p:spPr>
          <a:xfrm>
            <a:off x="2008834" y="1255877"/>
            <a:ext cx="982511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800" b="1">
                <a:solidFill>
                  <a:srgbClr val="F16038"/>
                </a:solidFill>
                <a:latin typeface="+mn-lt"/>
                <a:ea typeface="Segoe UI"/>
                <a:cs typeface="Segoe UI"/>
              </a:rPr>
              <a:t>2027-2028</a:t>
            </a:r>
            <a:r>
              <a:rPr lang="en-US" sz="2800" b="1" i="0" u="none" strike="noStrike" baseline="0">
                <a:solidFill>
                  <a:srgbClr val="F16038"/>
                </a:solidFill>
                <a:latin typeface="+mn-lt"/>
                <a:ea typeface="Segoe UI"/>
                <a:cs typeface="Segoe UI"/>
              </a:rPr>
              <a:t> School Year</a:t>
            </a:r>
            <a:r>
              <a:rPr lang="en-US" sz="2800" b="0" i="0">
                <a:solidFill>
                  <a:srgbClr val="000000"/>
                </a:solidFill>
                <a:latin typeface="+mn-lt"/>
                <a:ea typeface="Segoe UI"/>
                <a:cs typeface="Segoe UI"/>
              </a:rPr>
              <a:t>​</a:t>
            </a:r>
          </a:p>
          <a:p>
            <a:pPr marL="228600" lvl="0" indent="-228600" algn="l" rtl="0">
              <a:buFont typeface=""/>
              <a:buChar char="•"/>
            </a:pPr>
            <a:endParaRPr lang="en-US" sz="2800" b="0" i="0">
              <a:solidFill>
                <a:srgbClr val="000000"/>
              </a:solidFill>
              <a:latin typeface="+mn-lt"/>
              <a:ea typeface="Arial"/>
              <a:cs typeface="Arial"/>
            </a:endParaRPr>
          </a:p>
          <a:p>
            <a:pPr algn="l"/>
            <a:r>
              <a:rPr lang="en-US" sz="2800">
                <a:solidFill>
                  <a:srgbClr val="0D6CB9"/>
                </a:solidFill>
                <a:latin typeface="+mn-lt"/>
                <a:ea typeface="Calibri" panose="020F0502020204030204"/>
                <a:cs typeface="Segoe UI"/>
              </a:rPr>
              <a:t>TEA will review existing special education data components and </a:t>
            </a:r>
            <a:r>
              <a:rPr lang="en-US" sz="2800">
                <a:solidFill>
                  <a:srgbClr val="F16038"/>
                </a:solidFill>
                <a:latin typeface="+mn-lt"/>
                <a:ea typeface="Calibri" panose="020F0502020204030204"/>
                <a:cs typeface="Segoe UI"/>
              </a:rPr>
              <a:t>sunset</a:t>
            </a:r>
            <a:r>
              <a:rPr lang="en-US" sz="2800">
                <a:solidFill>
                  <a:srgbClr val="0D6CB9"/>
                </a:solidFill>
                <a:latin typeface="+mn-lt"/>
                <a:ea typeface="Calibri" panose="020F0502020204030204"/>
                <a:cs typeface="Segoe UI"/>
              </a:rPr>
              <a:t> those that are no longer needed for the </a:t>
            </a:r>
            <a:r>
              <a:rPr lang="en-US" sz="2800">
                <a:solidFill>
                  <a:srgbClr val="F16038"/>
                </a:solidFill>
                <a:latin typeface="+mn-lt"/>
                <a:ea typeface="Calibri" panose="020F0502020204030204"/>
                <a:cs typeface="Segoe UI"/>
              </a:rPr>
              <a:t>2027–2028</a:t>
            </a:r>
            <a:r>
              <a:rPr lang="en-US" sz="2800">
                <a:solidFill>
                  <a:srgbClr val="0D6CB9"/>
                </a:solidFill>
                <a:latin typeface="+mn-lt"/>
                <a:ea typeface="Calibri" panose="020F0502020204030204"/>
                <a:cs typeface="Segoe UI"/>
              </a:rPr>
              <a:t> school year.</a:t>
            </a:r>
          </a:p>
        </p:txBody>
      </p:sp>
    </p:spTree>
    <p:extLst>
      <p:ext uri="{BB962C8B-B14F-4D97-AF65-F5344CB8AC3E}">
        <p14:creationId xmlns:p14="http://schemas.microsoft.com/office/powerpoint/2010/main" val="25259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484D-099E-8818-7E70-15EBE91D576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9BB8130-C259-0F30-AECD-8D854FAB245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686DE361-CA9B-F2F9-7371-3A26A756157C}"/>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6" name="Title 6">
            <a:extLst>
              <a:ext uri="{FF2B5EF4-FFF2-40B4-BE49-F238E27FC236}">
                <a16:creationId xmlns:a16="http://schemas.microsoft.com/office/drawing/2014/main" id="{9C48DB38-E149-345D-7746-A1D40496973C}"/>
              </a:ext>
            </a:extLst>
          </p:cNvPr>
          <p:cNvSpPr txBox="1">
            <a:spLocks noGrp="1"/>
          </p:cNvSpPr>
          <p:nvPr>
            <p:ph type="title" idx="4294967295"/>
          </p:nvPr>
        </p:nvSpPr>
        <p:spPr>
          <a:xfrm>
            <a:off x="1745703" y="3006535"/>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3C6EBE"/>
                </a:solidFill>
                <a:effectLst/>
                <a:uLnTx/>
                <a:uFillTx/>
                <a:latin typeface="+mn-lt"/>
                <a:ea typeface="+mj-ea"/>
                <a:cs typeface="+mj-cs"/>
              </a:rPr>
              <a:t>   Data Collection Changes</a:t>
            </a:r>
            <a:endParaRPr kumimoji="0" lang="en-US" sz="5600" b="1" i="0" u="none" strike="noStrike" kern="1200" cap="none" spc="0" normalizeH="0" baseline="0" noProof="0" dirty="0">
              <a:ln>
                <a:noFill/>
              </a:ln>
              <a:solidFill>
                <a:srgbClr val="F2F2F2"/>
              </a:solidFill>
              <a:effectLst/>
              <a:uLnTx/>
              <a:uFillTx/>
              <a:latin typeface="+mn-lt"/>
              <a:ea typeface="+mj-ea"/>
              <a:cs typeface="+mj-cs"/>
            </a:endParaRPr>
          </a:p>
        </p:txBody>
      </p:sp>
      <p:sp>
        <p:nvSpPr>
          <p:cNvPr id="2" name="Slide Number Placeholder 1">
            <a:extLst>
              <a:ext uri="{FF2B5EF4-FFF2-40B4-BE49-F238E27FC236}">
                <a16:creationId xmlns:a16="http://schemas.microsoft.com/office/drawing/2014/main" id="{72BEB24C-1469-AFC5-07F3-56A02C7A1FAE}"/>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8</a:t>
            </a:fld>
            <a:endParaRPr lang="en-US"/>
          </a:p>
        </p:txBody>
      </p:sp>
    </p:spTree>
    <p:extLst>
      <p:ext uri="{BB962C8B-B14F-4D97-AF65-F5344CB8AC3E}">
        <p14:creationId xmlns:p14="http://schemas.microsoft.com/office/powerpoint/2010/main" val="375222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A2B26-196F-46AD-D470-258212033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E24CA-42E2-003C-12D4-AFCF1B11F8C7}"/>
              </a:ext>
            </a:extLst>
          </p:cNvPr>
          <p:cNvSpPr>
            <a:spLocks noGrp="1"/>
          </p:cNvSpPr>
          <p:nvPr>
            <p:ph type="title"/>
          </p:nvPr>
        </p:nvSpPr>
        <p:spPr/>
        <p:txBody>
          <a:bodyPr/>
          <a:lstStyle/>
          <a:p>
            <a:r>
              <a:rPr lang="en-US"/>
              <a:t>New Data for SPED Funding</a:t>
            </a:r>
          </a:p>
        </p:txBody>
      </p:sp>
      <p:sp>
        <p:nvSpPr>
          <p:cNvPr id="3" name="Content Placeholder 2">
            <a:extLst>
              <a:ext uri="{FF2B5EF4-FFF2-40B4-BE49-F238E27FC236}">
                <a16:creationId xmlns:a16="http://schemas.microsoft.com/office/drawing/2014/main" id="{BAA50D23-B66B-DB34-0600-0F33508D0B58}"/>
              </a:ext>
            </a:extLst>
          </p:cNvPr>
          <p:cNvSpPr>
            <a:spLocks noGrp="1"/>
          </p:cNvSpPr>
          <p:nvPr>
            <p:ph idx="1"/>
          </p:nvPr>
        </p:nvSpPr>
        <p:spPr>
          <a:xfrm>
            <a:off x="1860433" y="1173320"/>
            <a:ext cx="10142514" cy="5417980"/>
          </a:xfrm>
        </p:spPr>
        <p:txBody>
          <a:bodyPr lIns="91440" tIns="45720" rIns="91440" bIns="45720" anchor="t"/>
          <a:lstStyle/>
          <a:p>
            <a:pPr>
              <a:buClr>
                <a:srgbClr val="F47F42"/>
              </a:buClr>
            </a:pPr>
            <a:r>
              <a:rPr lang="en-US" dirty="0"/>
              <a:t>TEA added the following to the </a:t>
            </a:r>
            <a:r>
              <a:rPr lang="en-US" dirty="0">
                <a:solidFill>
                  <a:srgbClr val="F47F42"/>
                </a:solidFill>
              </a:rPr>
              <a:t>PEIMS Attendance, Summer, </a:t>
            </a:r>
            <a:r>
              <a:rPr lang="en-US" dirty="0">
                <a:solidFill>
                  <a:srgbClr val="0D6CB9"/>
                </a:solidFill>
              </a:rPr>
              <a:t>and</a:t>
            </a:r>
            <a:r>
              <a:rPr lang="en-US" dirty="0">
                <a:solidFill>
                  <a:srgbClr val="F47F42"/>
                </a:solidFill>
              </a:rPr>
              <a:t> Extended Year Submissions</a:t>
            </a:r>
            <a:r>
              <a:rPr lang="en-US" dirty="0"/>
              <a:t>:</a:t>
            </a:r>
          </a:p>
          <a:p>
            <a:pPr>
              <a:buClr>
                <a:srgbClr val="F47F42"/>
              </a:buClr>
            </a:pPr>
            <a:r>
              <a:rPr lang="en-US" dirty="0"/>
              <a:t>New Entities:</a:t>
            </a:r>
          </a:p>
          <a:p>
            <a:pPr marL="971550" lvl="1" indent="-514350">
              <a:buClr>
                <a:srgbClr val="F47F42"/>
              </a:buClr>
              <a:buFont typeface="+mj-lt"/>
              <a:buAutoNum type="arabicPeriod"/>
            </a:pPr>
            <a:r>
              <a:rPr lang="en-US" dirty="0" err="1"/>
              <a:t>SpecialEducationTierOfIntensityAttendance</a:t>
            </a:r>
            <a:endParaRPr lang="en-US" dirty="0"/>
          </a:p>
          <a:p>
            <a:pPr marL="971550" lvl="1" indent="-514350">
              <a:buClr>
                <a:srgbClr val="F47F42"/>
              </a:buClr>
              <a:buFont typeface="+mj-lt"/>
              <a:buAutoNum type="arabicPeriod"/>
            </a:pPr>
            <a:r>
              <a:rPr lang="en-US" dirty="0" err="1"/>
              <a:t>FlexibleSpecialEducationTierOfIntensityAttendance</a:t>
            </a:r>
            <a:endParaRPr lang="en-US" dirty="0"/>
          </a:p>
          <a:p>
            <a:pPr>
              <a:buClr>
                <a:srgbClr val="F47F42"/>
              </a:buClr>
            </a:pPr>
            <a:r>
              <a:rPr lang="en-US" dirty="0"/>
              <a:t>New common types to the </a:t>
            </a:r>
            <a:r>
              <a:rPr lang="en-US" dirty="0" err="1"/>
              <a:t>StudentSpecialEducationProgramAssociation</a:t>
            </a:r>
            <a:r>
              <a:rPr lang="en-US" dirty="0"/>
              <a:t> Entity: </a:t>
            </a:r>
            <a:endParaRPr lang="en-US" dirty="0">
              <a:ea typeface="Calibri"/>
              <a:cs typeface="Calibri"/>
            </a:endParaRPr>
          </a:p>
          <a:p>
            <a:pPr marL="971550" lvl="1" indent="-514350">
              <a:buClr>
                <a:srgbClr val="F47F42"/>
              </a:buClr>
              <a:buAutoNum type="arabicPeriod"/>
            </a:pPr>
            <a:r>
              <a:rPr lang="en-US" dirty="0" err="1"/>
              <a:t>TierOfIntensitySet</a:t>
            </a:r>
            <a:r>
              <a:rPr lang="en-US" dirty="0"/>
              <a:t>*</a:t>
            </a:r>
          </a:p>
          <a:p>
            <a:pPr marL="971550" lvl="1" indent="-514350">
              <a:buClr>
                <a:srgbClr val="F47F42"/>
              </a:buClr>
              <a:buAutoNum type="arabicPeriod"/>
            </a:pPr>
            <a:r>
              <a:rPr lang="en-US" dirty="0" err="1"/>
              <a:t>SPEDServiceGroupSet</a:t>
            </a:r>
            <a:endParaRPr lang="en-US" dirty="0">
              <a:ea typeface="Calibri"/>
              <a:cs typeface="Calibri"/>
            </a:endParaRPr>
          </a:p>
          <a:p>
            <a:pPr marL="971550" lvl="1" indent="-514350">
              <a:buClr>
                <a:srgbClr val="F47F42"/>
              </a:buClr>
              <a:buAutoNum type="arabicPeriod"/>
            </a:pPr>
            <a:r>
              <a:rPr lang="en-US" dirty="0" err="1"/>
              <a:t>NumberOfMinutesInSPEDSet</a:t>
            </a:r>
            <a:endParaRPr lang="en-US" dirty="0">
              <a:ea typeface="Calibri"/>
              <a:cs typeface="Calibri"/>
            </a:endParaRPr>
          </a:p>
          <a:p>
            <a:pPr marL="971550" lvl="1" indent="-514350">
              <a:buClr>
                <a:srgbClr val="F47F42"/>
              </a:buClr>
              <a:buAutoNum type="arabicPeriod"/>
            </a:pPr>
            <a:r>
              <a:rPr lang="en-US" dirty="0" err="1"/>
              <a:t>EducationalEnvironmentSet</a:t>
            </a:r>
            <a:endParaRPr lang="en-US" dirty="0">
              <a:ea typeface="Calibri"/>
              <a:cs typeface="Calibri"/>
            </a:endParaRPr>
          </a:p>
          <a:p>
            <a:pPr marL="0" indent="0">
              <a:buNone/>
            </a:pPr>
            <a:r>
              <a:rPr lang="en-US" sz="2400" dirty="0">
                <a:solidFill>
                  <a:srgbClr val="0D6CB9"/>
                </a:solidFill>
                <a:ea typeface="+mn-lt"/>
                <a:cs typeface="+mn-lt"/>
              </a:rPr>
              <a:t>*Tier of Intensity in the </a:t>
            </a:r>
            <a:r>
              <a:rPr lang="en-US" sz="2400" dirty="0" err="1">
                <a:solidFill>
                  <a:srgbClr val="0D6CB9"/>
                </a:solidFill>
                <a:ea typeface="+mn-lt"/>
                <a:cs typeface="+mn-lt"/>
              </a:rPr>
              <a:t>StudentSpecialEducationProgramAssociation</a:t>
            </a:r>
            <a:r>
              <a:rPr lang="en-US" sz="2400" dirty="0">
                <a:solidFill>
                  <a:srgbClr val="0D6CB9"/>
                </a:solidFill>
                <a:ea typeface="+mn-lt"/>
                <a:cs typeface="+mn-lt"/>
              </a:rPr>
              <a:t> Entity is only used in Granular Attendance reporting.</a:t>
            </a:r>
          </a:p>
          <a:p>
            <a:pPr marL="0" indent="0">
              <a:buNone/>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06886694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Props1.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3.xml><?xml version="1.0" encoding="utf-8"?>
<ds:datastoreItem xmlns:ds="http://schemas.openxmlformats.org/officeDocument/2006/customXml" ds:itemID="{CF380C1A-26ED-4753-BE79-07EE60A246E5}">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963efe96-9f3c-464d-8c8b-c76864a22ed0"/>
    <ds:schemaRef ds:uri="http://schemas.microsoft.com/office/2006/metadata/properties"/>
    <ds:schemaRef ds:uri="533e3360-6378-4210-ada2-16ccdb17d2cd"/>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TotalTime>
  <Words>1350</Words>
  <Application>Microsoft Office PowerPoint</Application>
  <PresentationFormat>Widescreen</PresentationFormat>
  <Paragraphs>193</Paragraphs>
  <Slides>46</Slides>
  <Notes>10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2_Office Theme</vt:lpstr>
      <vt:lpstr>2_Office Theme</vt:lpstr>
      <vt:lpstr>3_Office Theme</vt:lpstr>
      <vt:lpstr>Special Education Data Collection Funding Changes April 1, 2026</vt:lpstr>
      <vt:lpstr>Agenda 2026-2027  SPED Data Collection Funding Changes</vt:lpstr>
      <vt:lpstr>TITLE SLIDE: Overview</vt:lpstr>
      <vt:lpstr>Background</vt:lpstr>
      <vt:lpstr>D</vt:lpstr>
      <vt:lpstr>2026-2027 Timeline</vt:lpstr>
      <vt:lpstr>2027-2028 Timeline</vt:lpstr>
      <vt:lpstr>   Data Collection Changes</vt:lpstr>
      <vt:lpstr>New Data for SPED Funding</vt:lpstr>
      <vt:lpstr>StudentSpecialEducationProgramAssociation Entity</vt:lpstr>
      <vt:lpstr>TierOfIntensitySet Common Type</vt:lpstr>
      <vt:lpstr>TierOfIntensitySet Common Type 1</vt:lpstr>
      <vt:lpstr>TierOfIntensitySet Common Type a</vt:lpstr>
      <vt:lpstr>TierOfIntensitySet Common Type 2</vt:lpstr>
      <vt:lpstr>SPEDServiceGroupSet Common Type</vt:lpstr>
      <vt:lpstr>SPEDServiceGroup Common Type</vt:lpstr>
      <vt:lpstr>SPEDServiceGroupSet Common Type 1</vt:lpstr>
      <vt:lpstr>SPEDServiceGroupSet Common Type 2</vt:lpstr>
      <vt:lpstr>NumberOfMinutesInSPEDSet Common Type</vt:lpstr>
      <vt:lpstr>NumberOfMinutesInSPEDSet Common Type 2</vt:lpstr>
      <vt:lpstr>NumberOfMinutesInSPEDSet Common Type 3</vt:lpstr>
      <vt:lpstr>EducationalEnvironmentSet Common Type</vt:lpstr>
      <vt:lpstr>EducationalEnvironment (C372)</vt:lpstr>
      <vt:lpstr>EducationalEnvironment (C372) continued</vt:lpstr>
      <vt:lpstr>EducationalEnvironment (C372) continued 1</vt:lpstr>
      <vt:lpstr>EducationalEnvironment (C372) continued 4</vt:lpstr>
      <vt:lpstr>EducationalEnvironment (C372) continued 2</vt:lpstr>
      <vt:lpstr>EducationalEnvironmentSet Common Type 2</vt:lpstr>
      <vt:lpstr>EducationalEnvironmentSet Common Type 1</vt:lpstr>
      <vt:lpstr>New SpecialEducationTierofIntensityAttendance Entity</vt:lpstr>
      <vt:lpstr>EligibleDaysPresentInTierOfIntensity (E3154)</vt:lpstr>
      <vt:lpstr>New FlexibleSpecialEducationTierOfIntensityAttendance Entity</vt:lpstr>
      <vt:lpstr> FlexAttendDaysEligibleInTierOfIntensity (E3156)</vt:lpstr>
      <vt:lpstr>Business Rules</vt:lpstr>
      <vt:lpstr>New Business Rules</vt:lpstr>
      <vt:lpstr>Business Rules - Fatal</vt:lpstr>
      <vt:lpstr>Reports</vt:lpstr>
      <vt:lpstr>Reports 1</vt:lpstr>
      <vt:lpstr>Closeout</vt:lpstr>
      <vt:lpstr>FAQ – NumberOfMinutesInSPED Clarification</vt:lpstr>
      <vt:lpstr>FAQ – NumberOfMinutesInSPED Clarification 1</vt:lpstr>
      <vt:lpstr>FAQ – EducationalEnvironment vs. SPEDMinutes</vt:lpstr>
      <vt:lpstr>FAQ – Service Groups and Tiers Definitions</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lastModifiedBy>Smith, Lynne</cp:lastModifiedBy>
  <cp:revision>7</cp:revision>
  <dcterms:created xsi:type="dcterms:W3CDTF">2022-11-02T17:57:27Z</dcterms:created>
  <dcterms:modified xsi:type="dcterms:W3CDTF">2026-03-25T21:18:17Z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