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  <p:sldMasterId id="2147483779" r:id="rId9"/>
    <p:sldMasterId id="2147483804" r:id="rId10"/>
  </p:sldMasterIdLst>
  <p:notesMasterIdLst>
    <p:notesMasterId r:id="rId35"/>
  </p:notesMasterIdLst>
  <p:sldIdLst>
    <p:sldId id="287" r:id="rId11"/>
    <p:sldId id="668" r:id="rId12"/>
    <p:sldId id="592" r:id="rId13"/>
    <p:sldId id="593" r:id="rId14"/>
    <p:sldId id="645" r:id="rId15"/>
    <p:sldId id="643" r:id="rId16"/>
    <p:sldId id="662" r:id="rId17"/>
    <p:sldId id="666" r:id="rId18"/>
    <p:sldId id="266" r:id="rId19"/>
    <p:sldId id="665" r:id="rId20"/>
    <p:sldId id="594" r:id="rId21"/>
    <p:sldId id="261" r:id="rId22"/>
    <p:sldId id="608" r:id="rId23"/>
    <p:sldId id="609" r:id="rId24"/>
    <p:sldId id="667" r:id="rId25"/>
    <p:sldId id="676" r:id="rId26"/>
    <p:sldId id="678" r:id="rId27"/>
    <p:sldId id="671" r:id="rId28"/>
    <p:sldId id="545" r:id="rId29"/>
    <p:sldId id="546" r:id="rId30"/>
    <p:sldId id="632" r:id="rId31"/>
    <p:sldId id="672" r:id="rId32"/>
    <p:sldId id="674" r:id="rId33"/>
    <p:sldId id="6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9C7"/>
    <a:srgbClr val="0781A6"/>
    <a:srgbClr val="0D6CB9"/>
    <a:srgbClr val="F47F42"/>
    <a:srgbClr val="3A6FCE"/>
    <a:srgbClr val="2F5CAC"/>
    <a:srgbClr val="1E3E77"/>
    <a:srgbClr val="00ACBB"/>
    <a:srgbClr val="4472C4"/>
    <a:srgbClr val="EA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74" autoAdjust="0"/>
  </p:normalViewPr>
  <p:slideViewPr>
    <p:cSldViewPr snapToGrid="0">
      <p:cViewPr varScale="1">
        <p:scale>
          <a:sx n="71" d="100"/>
          <a:sy n="71" d="100"/>
        </p:scale>
        <p:origin x="9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11A53-E9C4-4720-AD4C-234DE0ABAC4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719FD-4553-4F2E-B2EF-C8895B876494}">
      <dgm:prSet phldrT="[Text]"/>
      <dgm:spPr/>
      <dgm:t>
        <a:bodyPr/>
        <a:lstStyle/>
        <a:p>
          <a:r>
            <a:rPr lang="en-US" dirty="0">
              <a:solidFill>
                <a:srgbClr val="3D89C7"/>
              </a:solidFill>
            </a:rPr>
            <a:t>.</a:t>
          </a:r>
        </a:p>
      </dgm:t>
    </dgm:pt>
    <dgm:pt modelId="{D85BCD17-0BB7-43B5-AD93-E3366270290D}" type="parTrans" cxnId="{7D372750-FFFC-4755-9AF2-41AD892FF120}">
      <dgm:prSet/>
      <dgm:spPr/>
      <dgm:t>
        <a:bodyPr/>
        <a:lstStyle/>
        <a:p>
          <a:endParaRPr lang="en-US"/>
        </a:p>
      </dgm:t>
    </dgm:pt>
    <dgm:pt modelId="{BC51B734-3CC9-4313-B511-CC3D08688B0C}" type="sibTrans" cxnId="{7D372750-FFFC-4755-9AF2-41AD892FF120}">
      <dgm:prSet/>
      <dgm:spPr/>
      <dgm:t>
        <a:bodyPr/>
        <a:lstStyle/>
        <a:p>
          <a:endParaRPr lang="en-US"/>
        </a:p>
      </dgm:t>
    </dgm:pt>
    <dgm:pt modelId="{1248D07A-C1D6-4B8B-AAF9-82D5901B4A5F}">
      <dgm:prSet phldrT="[Text]"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b="0" dirty="0">
              <a:solidFill>
                <a:schemeClr val="tx1">
                  <a:lumMod val="75000"/>
                  <a:lumOff val="25000"/>
                </a:schemeClr>
              </a:solidFill>
            </a:rPr>
            <a:t>Computer Science I</a:t>
          </a:r>
          <a:endParaRPr lang="en-US" dirty="0"/>
        </a:p>
      </dgm:t>
    </dgm:pt>
    <dgm:pt modelId="{B8560AC2-B578-4FE0-A290-CF704F244854}" type="parTrans" cxnId="{24D0DF32-9FD0-458A-B071-6742F11A6928}">
      <dgm:prSet/>
      <dgm:spPr/>
      <dgm:t>
        <a:bodyPr/>
        <a:lstStyle/>
        <a:p>
          <a:endParaRPr lang="en-US"/>
        </a:p>
      </dgm:t>
    </dgm:pt>
    <dgm:pt modelId="{20DAEF99-CB10-4B87-85D7-EE3F26AF19EC}" type="sibTrans" cxnId="{24D0DF32-9FD0-458A-B071-6742F11A6928}">
      <dgm:prSet/>
      <dgm:spPr/>
      <dgm:t>
        <a:bodyPr/>
        <a:lstStyle/>
        <a:p>
          <a:endParaRPr lang="en-US"/>
        </a:p>
      </dgm:t>
    </dgm:pt>
    <dgm:pt modelId="{37924A0A-765A-4FCD-A0BA-1BCD74666A99}">
      <dgm:prSet phldrT="[Text]" custT="1"/>
      <dgm:spPr/>
      <dgm:t>
        <a:bodyPr/>
        <a:lstStyle/>
        <a:p>
          <a:r>
            <a:rPr lang="en-US" sz="2400" b="1" dirty="0"/>
            <a:t>OR</a:t>
          </a:r>
        </a:p>
      </dgm:t>
    </dgm:pt>
    <dgm:pt modelId="{849CB75B-70C6-47CB-B810-CA3B67C6ADF6}" type="parTrans" cxnId="{BF0495A6-9B11-4E1C-91D3-657140F5B9E7}">
      <dgm:prSet/>
      <dgm:spPr/>
      <dgm:t>
        <a:bodyPr/>
        <a:lstStyle/>
        <a:p>
          <a:endParaRPr lang="en-US"/>
        </a:p>
      </dgm:t>
    </dgm:pt>
    <dgm:pt modelId="{FA186016-B774-4EC9-8B95-961B6EF6C623}" type="sibTrans" cxnId="{BF0495A6-9B11-4E1C-91D3-657140F5B9E7}">
      <dgm:prSet/>
      <dgm:spPr/>
      <dgm:t>
        <a:bodyPr/>
        <a:lstStyle/>
        <a:p>
          <a:endParaRPr lang="en-US"/>
        </a:p>
      </dgm:t>
    </dgm:pt>
    <dgm:pt modelId="{56CADA6A-F58A-4291-AE4C-F20BFD4A47A3}">
      <dgm:prSet phldrT="[Text]"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b="0" dirty="0">
              <a:solidFill>
                <a:schemeClr val="tx1">
                  <a:lumMod val="75000"/>
                  <a:lumOff val="25000"/>
                </a:schemeClr>
              </a:solidFill>
            </a:rPr>
            <a:t>AP Computer Science Principles</a:t>
          </a:r>
          <a:endParaRPr lang="en-US" dirty="0"/>
        </a:p>
      </dgm:t>
    </dgm:pt>
    <dgm:pt modelId="{A3B4DC5E-780D-4CAE-B867-00B15AC1C44C}" type="parTrans" cxnId="{2241BA3D-68C3-4DC1-9F8D-FB0911D3E2D6}">
      <dgm:prSet/>
      <dgm:spPr/>
      <dgm:t>
        <a:bodyPr/>
        <a:lstStyle/>
        <a:p>
          <a:endParaRPr lang="en-US"/>
        </a:p>
      </dgm:t>
    </dgm:pt>
    <dgm:pt modelId="{AA5C6D2A-CF27-494A-9DF8-1DAF3E54CD15}" type="sibTrans" cxnId="{2241BA3D-68C3-4DC1-9F8D-FB0911D3E2D6}">
      <dgm:prSet/>
      <dgm:spPr/>
      <dgm:t>
        <a:bodyPr/>
        <a:lstStyle/>
        <a:p>
          <a:endParaRPr lang="en-US"/>
        </a:p>
      </dgm:t>
    </dgm:pt>
    <dgm:pt modelId="{50903FBB-20FD-495A-A352-602B2D8F3CE7}">
      <dgm:prSet phldrT="[Text]" custT="1"/>
      <dgm:spPr/>
      <dgm:t>
        <a:bodyPr/>
        <a:lstStyle/>
        <a:p>
          <a:r>
            <a:rPr lang="en-US" sz="2400" b="1" dirty="0"/>
            <a:t>OR</a:t>
          </a:r>
          <a:endParaRPr lang="en-US" sz="2400" dirty="0"/>
        </a:p>
      </dgm:t>
    </dgm:pt>
    <dgm:pt modelId="{4987BBF2-B844-4C7C-B6DD-0EB90195F5BE}" type="parTrans" cxnId="{DF16A7AF-B75E-437C-89F2-93BD8C16BC31}">
      <dgm:prSet/>
      <dgm:spPr/>
      <dgm:t>
        <a:bodyPr/>
        <a:lstStyle/>
        <a:p>
          <a:endParaRPr lang="en-US"/>
        </a:p>
      </dgm:t>
    </dgm:pt>
    <dgm:pt modelId="{3AB34925-28D2-4728-BA0C-E083B399B7B5}" type="sibTrans" cxnId="{DF16A7AF-B75E-437C-89F2-93BD8C16BC31}">
      <dgm:prSet/>
      <dgm:spPr/>
      <dgm:t>
        <a:bodyPr/>
        <a:lstStyle/>
        <a:p>
          <a:endParaRPr lang="en-US"/>
        </a:p>
      </dgm:t>
    </dgm:pt>
    <dgm:pt modelId="{214FE28B-DCC5-40C3-80F2-07EB68314BCE}">
      <dgm:prSet phldrT="[Text]"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b="0" dirty="0">
              <a:solidFill>
                <a:schemeClr val="tx1">
                  <a:lumMod val="75000"/>
                  <a:lumOff val="25000"/>
                </a:schemeClr>
              </a:solidFill>
            </a:rPr>
            <a:t>AP Computer Science A</a:t>
          </a:r>
          <a:endParaRPr lang="en-US" dirty="0"/>
        </a:p>
      </dgm:t>
    </dgm:pt>
    <dgm:pt modelId="{7695E0B5-E07D-402E-84F7-4B940E7B0837}" type="parTrans" cxnId="{9033EEF6-42AF-4C66-9E01-878E8BC0C01B}">
      <dgm:prSet/>
      <dgm:spPr/>
      <dgm:t>
        <a:bodyPr/>
        <a:lstStyle/>
        <a:p>
          <a:endParaRPr lang="en-US"/>
        </a:p>
      </dgm:t>
    </dgm:pt>
    <dgm:pt modelId="{18F3ECC7-0764-4180-B1AA-83AE4C8954CC}" type="sibTrans" cxnId="{9033EEF6-42AF-4C66-9E01-878E8BC0C01B}">
      <dgm:prSet/>
      <dgm:spPr/>
      <dgm:t>
        <a:bodyPr/>
        <a:lstStyle/>
        <a:p>
          <a:endParaRPr lang="en-US"/>
        </a:p>
      </dgm:t>
    </dgm:pt>
    <dgm:pt modelId="{B6FC6B18-A843-4EB6-807F-1C6B6D11218C}">
      <dgm:prSet phldrT="[Text]" custT="1"/>
      <dgm:spPr/>
      <dgm:t>
        <a:bodyPr/>
        <a:lstStyle/>
        <a:p>
          <a:r>
            <a:rPr lang="en-US" sz="2400" b="1" dirty="0"/>
            <a:t>OR</a:t>
          </a:r>
          <a:endParaRPr lang="en-US" sz="2400" dirty="0"/>
        </a:p>
      </dgm:t>
    </dgm:pt>
    <dgm:pt modelId="{CEFA68A9-4969-48B3-BE40-559C33508C22}" type="parTrans" cxnId="{A8904732-27A7-407E-9408-661E32469B2C}">
      <dgm:prSet/>
      <dgm:spPr/>
      <dgm:t>
        <a:bodyPr/>
        <a:lstStyle/>
        <a:p>
          <a:endParaRPr lang="en-US"/>
        </a:p>
      </dgm:t>
    </dgm:pt>
    <dgm:pt modelId="{C2BCF55A-E30D-49AE-8BE9-96EC8894330C}" type="sibTrans" cxnId="{A8904732-27A7-407E-9408-661E32469B2C}">
      <dgm:prSet/>
      <dgm:spPr/>
      <dgm:t>
        <a:bodyPr/>
        <a:lstStyle/>
        <a:p>
          <a:endParaRPr lang="en-US"/>
        </a:p>
      </dgm:t>
    </dgm:pt>
    <dgm:pt modelId="{B3D68A70-37B4-450B-BC10-5D530DE20C70}">
      <dgm:prSet phldrT="[Text]" custT="1"/>
      <dgm:spPr/>
      <dgm:t>
        <a:bodyPr/>
        <a:lstStyle/>
        <a:p>
          <a:r>
            <a:rPr lang="en-US" sz="2400" b="1" dirty="0"/>
            <a:t>OR</a:t>
          </a:r>
          <a:endParaRPr lang="en-US" sz="2400" dirty="0"/>
        </a:p>
      </dgm:t>
    </dgm:pt>
    <dgm:pt modelId="{A84C7F82-B97B-42AB-A428-FD6551FF8760}" type="parTrans" cxnId="{812B5B0C-ABD2-4EFB-95FB-3B5226DC6010}">
      <dgm:prSet/>
      <dgm:spPr/>
      <dgm:t>
        <a:bodyPr/>
        <a:lstStyle/>
        <a:p>
          <a:endParaRPr lang="en-US"/>
        </a:p>
      </dgm:t>
    </dgm:pt>
    <dgm:pt modelId="{F46882B2-94A9-4210-9C41-6ED198CB4D4B}" type="sibTrans" cxnId="{812B5B0C-ABD2-4EFB-95FB-3B5226DC6010}">
      <dgm:prSet/>
      <dgm:spPr/>
      <dgm:t>
        <a:bodyPr/>
        <a:lstStyle/>
        <a:p>
          <a:endParaRPr lang="en-US"/>
        </a:p>
      </dgm:t>
    </dgm:pt>
    <dgm:pt modelId="{4B045D2C-3A4E-4823-84A6-97639DC8F67E}">
      <dgm:prSet phldrT="[Text]" custT="1"/>
      <dgm:spPr/>
      <dgm:t>
        <a:bodyPr/>
        <a:lstStyle/>
        <a:p>
          <a:r>
            <a:rPr lang="en-US" sz="2400" b="1" dirty="0"/>
            <a:t>OR</a:t>
          </a:r>
          <a:endParaRPr lang="en-US" sz="2400" dirty="0"/>
        </a:p>
      </dgm:t>
    </dgm:pt>
    <dgm:pt modelId="{AB2BEC44-A977-4A55-B92E-D0EEE2434DE8}" type="parTrans" cxnId="{A90A5467-E941-4B67-83C0-DE25ED03677E}">
      <dgm:prSet/>
      <dgm:spPr/>
      <dgm:t>
        <a:bodyPr/>
        <a:lstStyle/>
        <a:p>
          <a:endParaRPr lang="en-US"/>
        </a:p>
      </dgm:t>
    </dgm:pt>
    <dgm:pt modelId="{FFD0066F-8340-4924-84E5-F90A9D4262CC}" type="sibTrans" cxnId="{A90A5467-E941-4B67-83C0-DE25ED03677E}">
      <dgm:prSet/>
      <dgm:spPr/>
      <dgm:t>
        <a:bodyPr/>
        <a:lstStyle/>
        <a:p>
          <a:endParaRPr lang="en-US"/>
        </a:p>
      </dgm:t>
    </dgm:pt>
    <dgm:pt modelId="{B65E4D69-9002-4914-B72B-0BA020021E47}">
      <dgm:prSet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b="0" dirty="0">
              <a:solidFill>
                <a:schemeClr val="tx1">
                  <a:lumMod val="75000"/>
                  <a:lumOff val="25000"/>
                </a:schemeClr>
              </a:solidFill>
            </a:rPr>
            <a:t>Digital Forensics</a:t>
          </a:r>
          <a:endParaRPr lang="en-US" dirty="0"/>
        </a:p>
      </dgm:t>
    </dgm:pt>
    <dgm:pt modelId="{EC1AFDBF-3CFF-45A6-8824-EA73B0F02A48}" type="parTrans" cxnId="{E3E4DC49-3100-47C7-9EB7-DB8A9AF41421}">
      <dgm:prSet/>
      <dgm:spPr/>
      <dgm:t>
        <a:bodyPr/>
        <a:lstStyle/>
        <a:p>
          <a:endParaRPr lang="en-US"/>
        </a:p>
      </dgm:t>
    </dgm:pt>
    <dgm:pt modelId="{CA3F8D5A-B2CD-464B-A40A-C84B62CA16AC}" type="sibTrans" cxnId="{E3E4DC49-3100-47C7-9EB7-DB8A9AF41421}">
      <dgm:prSet/>
      <dgm:spPr/>
      <dgm:t>
        <a:bodyPr/>
        <a:lstStyle/>
        <a:p>
          <a:endParaRPr lang="en-US"/>
        </a:p>
      </dgm:t>
    </dgm:pt>
    <dgm:pt modelId="{9A662AD1-34A1-4DC4-8E2B-B5EECFD3F1F1}">
      <dgm:prSet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b="0" dirty="0">
              <a:solidFill>
                <a:schemeClr val="tx1">
                  <a:lumMod val="75000"/>
                  <a:lumOff val="25000"/>
                </a:schemeClr>
              </a:solidFill>
            </a:rPr>
            <a:t>Computer Maintenance (CTE)</a:t>
          </a:r>
          <a:endParaRPr lang="en-US" dirty="0"/>
        </a:p>
      </dgm:t>
    </dgm:pt>
    <dgm:pt modelId="{BE33B639-A48A-4E15-93D6-91C78836C1DB}" type="parTrans" cxnId="{68705CC6-BF65-490A-A769-E137329A98E7}">
      <dgm:prSet/>
      <dgm:spPr/>
      <dgm:t>
        <a:bodyPr/>
        <a:lstStyle/>
        <a:p>
          <a:endParaRPr lang="en-US"/>
        </a:p>
      </dgm:t>
    </dgm:pt>
    <dgm:pt modelId="{D83B6B22-5142-4CAA-B544-88A1FDEDCE9A}" type="sibTrans" cxnId="{68705CC6-BF65-490A-A769-E137329A98E7}">
      <dgm:prSet/>
      <dgm:spPr/>
      <dgm:t>
        <a:bodyPr/>
        <a:lstStyle/>
        <a:p>
          <a:endParaRPr lang="en-US"/>
        </a:p>
      </dgm:t>
    </dgm:pt>
    <dgm:pt modelId="{0718C030-AC25-49D7-9E8C-CDA81A77B09E}">
      <dgm:prSet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b="0" dirty="0">
              <a:solidFill>
                <a:schemeClr val="tx1">
                  <a:lumMod val="75000"/>
                  <a:lumOff val="25000"/>
                </a:schemeClr>
              </a:solidFill>
            </a:rPr>
            <a:t>Internetworking Technologies I or II (CTE)</a:t>
          </a:r>
          <a:endParaRPr lang="en-US" dirty="0"/>
        </a:p>
      </dgm:t>
    </dgm:pt>
    <dgm:pt modelId="{81E5E35A-DA96-4A02-AB43-A7796C3B8161}" type="parTrans" cxnId="{2CD5AF8A-660A-47A9-95C1-03F424292C6D}">
      <dgm:prSet/>
      <dgm:spPr/>
      <dgm:t>
        <a:bodyPr/>
        <a:lstStyle/>
        <a:p>
          <a:endParaRPr lang="en-US"/>
        </a:p>
      </dgm:t>
    </dgm:pt>
    <dgm:pt modelId="{1E488CEA-0684-4B88-A001-2BB6CCF28353}" type="sibTrans" cxnId="{2CD5AF8A-660A-47A9-95C1-03F424292C6D}">
      <dgm:prSet/>
      <dgm:spPr/>
      <dgm:t>
        <a:bodyPr/>
        <a:lstStyle/>
        <a:p>
          <a:endParaRPr lang="en-US"/>
        </a:p>
      </dgm:t>
    </dgm:pt>
    <dgm:pt modelId="{74F7F81C-BBE5-4FF0-A887-651F2EAA7DA7}">
      <dgm:prSet phldrT="[Text]" custT="1"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400" b="1" dirty="0"/>
            <a:t>OR</a:t>
          </a:r>
          <a:endParaRPr lang="en-US" sz="2400" dirty="0"/>
        </a:p>
      </dgm:t>
    </dgm:pt>
    <dgm:pt modelId="{5553A2EF-F539-4EAD-AA12-CF7053CDD49A}" type="parTrans" cxnId="{3BC9F33E-41B5-46E5-96D9-B0783F736FAC}">
      <dgm:prSet/>
      <dgm:spPr/>
      <dgm:t>
        <a:bodyPr/>
        <a:lstStyle/>
        <a:p>
          <a:endParaRPr lang="en-US"/>
        </a:p>
      </dgm:t>
    </dgm:pt>
    <dgm:pt modelId="{619F6D88-BF99-47E0-81AC-77EE74415511}" type="sibTrans" cxnId="{3BC9F33E-41B5-46E5-96D9-B0783F736FAC}">
      <dgm:prSet/>
      <dgm:spPr/>
      <dgm:t>
        <a:bodyPr/>
        <a:lstStyle/>
        <a:p>
          <a:endParaRPr lang="en-US"/>
        </a:p>
      </dgm:t>
    </dgm:pt>
    <dgm:pt modelId="{CB3057C4-38D1-4816-8531-20421A0ED228}">
      <dgm:prSet phldrT="[Text]"/>
      <dgm:spPr/>
      <dgm:t>
        <a:bodyPr/>
        <a:lstStyle/>
        <a:p>
          <a:pPr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b="0" dirty="0">
              <a:solidFill>
                <a:schemeClr val="tx1">
                  <a:lumMod val="75000"/>
                  <a:lumOff val="25000"/>
                </a:schemeClr>
              </a:solidFill>
            </a:rPr>
            <a:t>Networking (CTE)</a:t>
          </a:r>
          <a:endParaRPr lang="en-US" dirty="0"/>
        </a:p>
      </dgm:t>
    </dgm:pt>
    <dgm:pt modelId="{E51AB289-48E8-4531-9283-A09CAD82F966}" type="parTrans" cxnId="{753EEE88-BDA2-4967-A9D7-76D304ECF8B2}">
      <dgm:prSet/>
      <dgm:spPr/>
      <dgm:t>
        <a:bodyPr/>
        <a:lstStyle/>
        <a:p>
          <a:endParaRPr lang="en-US"/>
        </a:p>
      </dgm:t>
    </dgm:pt>
    <dgm:pt modelId="{0365DDBC-2362-430B-9B4C-73CA1C7CBB17}" type="sibTrans" cxnId="{753EEE88-BDA2-4967-A9D7-76D304ECF8B2}">
      <dgm:prSet/>
      <dgm:spPr/>
      <dgm:t>
        <a:bodyPr/>
        <a:lstStyle/>
        <a:p>
          <a:endParaRPr lang="en-US"/>
        </a:p>
      </dgm:t>
    </dgm:pt>
    <dgm:pt modelId="{BCBCDAB8-0090-4248-A81A-47BB3F080753}" type="pres">
      <dgm:prSet presAssocID="{A7411A53-E9C4-4720-AD4C-234DE0ABAC4E}" presName="linearFlow" presStyleCnt="0">
        <dgm:presLayoutVars>
          <dgm:dir/>
          <dgm:animLvl val="lvl"/>
          <dgm:resizeHandles val="exact"/>
        </dgm:presLayoutVars>
      </dgm:prSet>
      <dgm:spPr/>
    </dgm:pt>
    <dgm:pt modelId="{BD110F6D-3DF3-4501-B2BD-026311C80E0A}" type="pres">
      <dgm:prSet presAssocID="{45A719FD-4553-4F2E-B2EF-C8895B876494}" presName="composite" presStyleCnt="0"/>
      <dgm:spPr/>
    </dgm:pt>
    <dgm:pt modelId="{6105807C-DD0A-4B99-B313-382AAAAEF695}" type="pres">
      <dgm:prSet presAssocID="{45A719FD-4553-4F2E-B2EF-C8895B876494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B78F8A89-9F36-4F2F-9141-48FF7530D5B4}" type="pres">
      <dgm:prSet presAssocID="{45A719FD-4553-4F2E-B2EF-C8895B876494}" presName="descendantText" presStyleLbl="alignAcc1" presStyleIdx="0" presStyleCnt="7" custLinFactNeighborX="0" custLinFactNeighborY="0">
        <dgm:presLayoutVars>
          <dgm:bulletEnabled val="1"/>
        </dgm:presLayoutVars>
      </dgm:prSet>
      <dgm:spPr/>
    </dgm:pt>
    <dgm:pt modelId="{3DE66249-CEDD-4776-A0FA-6426D6BACACC}" type="pres">
      <dgm:prSet presAssocID="{BC51B734-3CC9-4313-B511-CC3D08688B0C}" presName="sp" presStyleCnt="0"/>
      <dgm:spPr/>
    </dgm:pt>
    <dgm:pt modelId="{DA1148F7-7D7A-460C-AE77-687152F42B04}" type="pres">
      <dgm:prSet presAssocID="{37924A0A-765A-4FCD-A0BA-1BCD74666A99}" presName="composite" presStyleCnt="0"/>
      <dgm:spPr/>
    </dgm:pt>
    <dgm:pt modelId="{889B594E-A3EF-40FB-B944-68C55D2CC2A8}" type="pres">
      <dgm:prSet presAssocID="{37924A0A-765A-4FCD-A0BA-1BCD74666A9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B40E206-3D0A-437C-8589-542F2A985735}" type="pres">
      <dgm:prSet presAssocID="{37924A0A-765A-4FCD-A0BA-1BCD74666A99}" presName="descendantText" presStyleLbl="alignAcc1" presStyleIdx="1" presStyleCnt="7">
        <dgm:presLayoutVars>
          <dgm:bulletEnabled val="1"/>
        </dgm:presLayoutVars>
      </dgm:prSet>
      <dgm:spPr/>
    </dgm:pt>
    <dgm:pt modelId="{90941F34-0DB8-4E31-ACD1-C5CCE8BA0E66}" type="pres">
      <dgm:prSet presAssocID="{FA186016-B774-4EC9-8B95-961B6EF6C623}" presName="sp" presStyleCnt="0"/>
      <dgm:spPr/>
    </dgm:pt>
    <dgm:pt modelId="{269AC34F-A2A5-4F8F-B1A6-7F1BF55B2607}" type="pres">
      <dgm:prSet presAssocID="{50903FBB-20FD-495A-A352-602B2D8F3CE7}" presName="composite" presStyleCnt="0"/>
      <dgm:spPr/>
    </dgm:pt>
    <dgm:pt modelId="{D490AC83-C616-4673-96E7-116C57CF3155}" type="pres">
      <dgm:prSet presAssocID="{50903FBB-20FD-495A-A352-602B2D8F3CE7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BC0855E-6B17-4241-80EC-EFF300A1DA01}" type="pres">
      <dgm:prSet presAssocID="{50903FBB-20FD-495A-A352-602B2D8F3CE7}" presName="descendantText" presStyleLbl="alignAcc1" presStyleIdx="2" presStyleCnt="7">
        <dgm:presLayoutVars>
          <dgm:bulletEnabled val="1"/>
        </dgm:presLayoutVars>
      </dgm:prSet>
      <dgm:spPr/>
    </dgm:pt>
    <dgm:pt modelId="{C6E52B6A-C987-4EE2-B251-1060A7DB72F7}" type="pres">
      <dgm:prSet presAssocID="{3AB34925-28D2-4728-BA0C-E083B399B7B5}" presName="sp" presStyleCnt="0"/>
      <dgm:spPr/>
    </dgm:pt>
    <dgm:pt modelId="{B4193653-08BD-4370-B643-AB47C9E4C3EC}" type="pres">
      <dgm:prSet presAssocID="{B6FC6B18-A843-4EB6-807F-1C6B6D11218C}" presName="composite" presStyleCnt="0"/>
      <dgm:spPr/>
    </dgm:pt>
    <dgm:pt modelId="{B66C706B-6399-4AEC-9E07-5FE6C71C3925}" type="pres">
      <dgm:prSet presAssocID="{B6FC6B18-A843-4EB6-807F-1C6B6D11218C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18745539-8047-4A1A-A5A4-57D7D1A734FE}" type="pres">
      <dgm:prSet presAssocID="{B6FC6B18-A843-4EB6-807F-1C6B6D11218C}" presName="descendantText" presStyleLbl="alignAcc1" presStyleIdx="3" presStyleCnt="7" custLinFactNeighborX="0">
        <dgm:presLayoutVars>
          <dgm:bulletEnabled val="1"/>
        </dgm:presLayoutVars>
      </dgm:prSet>
      <dgm:spPr/>
    </dgm:pt>
    <dgm:pt modelId="{C78EB2C5-8F82-44E8-82AF-DC1C1B036CE4}" type="pres">
      <dgm:prSet presAssocID="{C2BCF55A-E30D-49AE-8BE9-96EC8894330C}" presName="sp" presStyleCnt="0"/>
      <dgm:spPr/>
    </dgm:pt>
    <dgm:pt modelId="{3C47FCC4-0F9D-4CE2-9132-B2964BA1833A}" type="pres">
      <dgm:prSet presAssocID="{B3D68A70-37B4-450B-BC10-5D530DE20C70}" presName="composite" presStyleCnt="0"/>
      <dgm:spPr/>
    </dgm:pt>
    <dgm:pt modelId="{E7FD5328-DC01-41D7-8E29-DBB147E357A1}" type="pres">
      <dgm:prSet presAssocID="{B3D68A70-37B4-450B-BC10-5D530DE20C7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8F6DE5B4-0E32-432A-8724-C9BC10969713}" type="pres">
      <dgm:prSet presAssocID="{B3D68A70-37B4-450B-BC10-5D530DE20C70}" presName="descendantText" presStyleLbl="alignAcc1" presStyleIdx="4" presStyleCnt="7" custLinFactNeighborX="588" custLinFactNeighborY="0">
        <dgm:presLayoutVars>
          <dgm:bulletEnabled val="1"/>
        </dgm:presLayoutVars>
      </dgm:prSet>
      <dgm:spPr/>
    </dgm:pt>
    <dgm:pt modelId="{8A592727-74F1-47F8-9619-53B486D994EB}" type="pres">
      <dgm:prSet presAssocID="{F46882B2-94A9-4210-9C41-6ED198CB4D4B}" presName="sp" presStyleCnt="0"/>
      <dgm:spPr/>
    </dgm:pt>
    <dgm:pt modelId="{55B87ACE-71B1-4A6D-B34F-B693CD6BC4F5}" type="pres">
      <dgm:prSet presAssocID="{4B045D2C-3A4E-4823-84A6-97639DC8F67E}" presName="composite" presStyleCnt="0"/>
      <dgm:spPr/>
    </dgm:pt>
    <dgm:pt modelId="{C1115337-D5E4-42E9-A28D-3D1370479422}" type="pres">
      <dgm:prSet presAssocID="{4B045D2C-3A4E-4823-84A6-97639DC8F67E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0CC977C2-E1E5-4500-BB28-0AE8B6FE1CE3}" type="pres">
      <dgm:prSet presAssocID="{4B045D2C-3A4E-4823-84A6-97639DC8F67E}" presName="descendantText" presStyleLbl="alignAcc1" presStyleIdx="5" presStyleCnt="7">
        <dgm:presLayoutVars>
          <dgm:bulletEnabled val="1"/>
        </dgm:presLayoutVars>
      </dgm:prSet>
      <dgm:spPr/>
    </dgm:pt>
    <dgm:pt modelId="{17FD2B12-17DA-4E6F-B010-610DB38E5CB0}" type="pres">
      <dgm:prSet presAssocID="{FFD0066F-8340-4924-84E5-F90A9D4262CC}" presName="sp" presStyleCnt="0"/>
      <dgm:spPr/>
    </dgm:pt>
    <dgm:pt modelId="{EDDE90EF-4F86-4D0D-9DC9-85F3BFCA7AC0}" type="pres">
      <dgm:prSet presAssocID="{74F7F81C-BBE5-4FF0-A887-651F2EAA7DA7}" presName="composite" presStyleCnt="0"/>
      <dgm:spPr/>
    </dgm:pt>
    <dgm:pt modelId="{D3E6605F-BE28-4303-A04A-3EBA546C2D96}" type="pres">
      <dgm:prSet presAssocID="{74F7F81C-BBE5-4FF0-A887-651F2EAA7DA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C47C4EBF-E31B-4975-88AB-444521928C74}" type="pres">
      <dgm:prSet presAssocID="{74F7F81C-BBE5-4FF0-A887-651F2EAA7DA7}" presName="descendantText" presStyleLbl="alignAcc1" presStyleIdx="6" presStyleCnt="7" custLinFactNeighborX="0" custLinFactNeighborY="-6238">
        <dgm:presLayoutVars>
          <dgm:bulletEnabled val="1"/>
        </dgm:presLayoutVars>
      </dgm:prSet>
      <dgm:spPr/>
    </dgm:pt>
  </dgm:ptLst>
  <dgm:cxnLst>
    <dgm:cxn modelId="{F638EA08-40A3-406A-BD8B-27AC76DBCC25}" type="presOf" srcId="{B3D68A70-37B4-450B-BC10-5D530DE20C70}" destId="{E7FD5328-DC01-41D7-8E29-DBB147E357A1}" srcOrd="0" destOrd="0" presId="urn:microsoft.com/office/officeart/2005/8/layout/chevron2"/>
    <dgm:cxn modelId="{812B5B0C-ABD2-4EFB-95FB-3B5226DC6010}" srcId="{A7411A53-E9C4-4720-AD4C-234DE0ABAC4E}" destId="{B3D68A70-37B4-450B-BC10-5D530DE20C70}" srcOrd="4" destOrd="0" parTransId="{A84C7F82-B97B-42AB-A428-FD6551FF8760}" sibTransId="{F46882B2-94A9-4210-9C41-6ED198CB4D4B}"/>
    <dgm:cxn modelId="{045FBA0F-1AA2-421C-90E8-A91F2FA3FA45}" type="presOf" srcId="{4B045D2C-3A4E-4823-84A6-97639DC8F67E}" destId="{C1115337-D5E4-42E9-A28D-3D1370479422}" srcOrd="0" destOrd="0" presId="urn:microsoft.com/office/officeart/2005/8/layout/chevron2"/>
    <dgm:cxn modelId="{268FCD14-9FC1-43A9-B615-3391870E84BB}" type="presOf" srcId="{1248D07A-C1D6-4B8B-AAF9-82D5901B4A5F}" destId="{B78F8A89-9F36-4F2F-9141-48FF7530D5B4}" srcOrd="0" destOrd="0" presId="urn:microsoft.com/office/officeart/2005/8/layout/chevron2"/>
    <dgm:cxn modelId="{632D4B2F-22A0-4580-B911-D2318C950962}" type="presOf" srcId="{CB3057C4-38D1-4816-8531-20421A0ED228}" destId="{C47C4EBF-E31B-4975-88AB-444521928C74}" srcOrd="0" destOrd="0" presId="urn:microsoft.com/office/officeart/2005/8/layout/chevron2"/>
    <dgm:cxn modelId="{EF764C31-BAE6-4DBD-BE86-1C7BCD7CC0F0}" type="presOf" srcId="{B65E4D69-9002-4914-B72B-0BA020021E47}" destId="{18745539-8047-4A1A-A5A4-57D7D1A734FE}" srcOrd="0" destOrd="0" presId="urn:microsoft.com/office/officeart/2005/8/layout/chevron2"/>
    <dgm:cxn modelId="{A8904732-27A7-407E-9408-661E32469B2C}" srcId="{A7411A53-E9C4-4720-AD4C-234DE0ABAC4E}" destId="{B6FC6B18-A843-4EB6-807F-1C6B6D11218C}" srcOrd="3" destOrd="0" parTransId="{CEFA68A9-4969-48B3-BE40-559C33508C22}" sibTransId="{C2BCF55A-E30D-49AE-8BE9-96EC8894330C}"/>
    <dgm:cxn modelId="{24D0DF32-9FD0-458A-B071-6742F11A6928}" srcId="{45A719FD-4553-4F2E-B2EF-C8895B876494}" destId="{1248D07A-C1D6-4B8B-AAF9-82D5901B4A5F}" srcOrd="0" destOrd="0" parTransId="{B8560AC2-B578-4FE0-A290-CF704F244854}" sibTransId="{20DAEF99-CB10-4B87-85D7-EE3F26AF19EC}"/>
    <dgm:cxn modelId="{2241BA3D-68C3-4DC1-9F8D-FB0911D3E2D6}" srcId="{37924A0A-765A-4FCD-A0BA-1BCD74666A99}" destId="{56CADA6A-F58A-4291-AE4C-F20BFD4A47A3}" srcOrd="0" destOrd="0" parTransId="{A3B4DC5E-780D-4CAE-B867-00B15AC1C44C}" sibTransId="{AA5C6D2A-CF27-494A-9DF8-1DAF3E54CD15}"/>
    <dgm:cxn modelId="{3BC9F33E-41B5-46E5-96D9-B0783F736FAC}" srcId="{A7411A53-E9C4-4720-AD4C-234DE0ABAC4E}" destId="{74F7F81C-BBE5-4FF0-A887-651F2EAA7DA7}" srcOrd="6" destOrd="0" parTransId="{5553A2EF-F539-4EAD-AA12-CF7053CDD49A}" sibTransId="{619F6D88-BF99-47E0-81AC-77EE74415511}"/>
    <dgm:cxn modelId="{A50F0765-2F6B-4D04-A498-803C08F5D6CD}" type="presOf" srcId="{9A662AD1-34A1-4DC4-8E2B-B5EECFD3F1F1}" destId="{8F6DE5B4-0E32-432A-8724-C9BC10969713}" srcOrd="0" destOrd="0" presId="urn:microsoft.com/office/officeart/2005/8/layout/chevron2"/>
    <dgm:cxn modelId="{F4237745-70F8-4B4B-BB70-7297AED8ADE6}" type="presOf" srcId="{214FE28B-DCC5-40C3-80F2-07EB68314BCE}" destId="{FBC0855E-6B17-4241-80EC-EFF300A1DA01}" srcOrd="0" destOrd="0" presId="urn:microsoft.com/office/officeart/2005/8/layout/chevron2"/>
    <dgm:cxn modelId="{CAA88A46-5B4C-4B01-9072-30E336F30702}" type="presOf" srcId="{37924A0A-765A-4FCD-A0BA-1BCD74666A99}" destId="{889B594E-A3EF-40FB-B944-68C55D2CC2A8}" srcOrd="0" destOrd="0" presId="urn:microsoft.com/office/officeart/2005/8/layout/chevron2"/>
    <dgm:cxn modelId="{A90A5467-E941-4B67-83C0-DE25ED03677E}" srcId="{A7411A53-E9C4-4720-AD4C-234DE0ABAC4E}" destId="{4B045D2C-3A4E-4823-84A6-97639DC8F67E}" srcOrd="5" destOrd="0" parTransId="{AB2BEC44-A977-4A55-B92E-D0EEE2434DE8}" sibTransId="{FFD0066F-8340-4924-84E5-F90A9D4262CC}"/>
    <dgm:cxn modelId="{74EC7E67-556D-4C4E-948E-672B70DA3733}" type="presOf" srcId="{0718C030-AC25-49D7-9E8C-CDA81A77B09E}" destId="{0CC977C2-E1E5-4500-BB28-0AE8B6FE1CE3}" srcOrd="0" destOrd="0" presId="urn:microsoft.com/office/officeart/2005/8/layout/chevron2"/>
    <dgm:cxn modelId="{E3E4DC49-3100-47C7-9EB7-DB8A9AF41421}" srcId="{B6FC6B18-A843-4EB6-807F-1C6B6D11218C}" destId="{B65E4D69-9002-4914-B72B-0BA020021E47}" srcOrd="0" destOrd="0" parTransId="{EC1AFDBF-3CFF-45A6-8824-EA73B0F02A48}" sibTransId="{CA3F8D5A-B2CD-464B-A40A-C84B62CA16AC}"/>
    <dgm:cxn modelId="{BEDC866E-9FAE-4EA7-B7F6-3CD078EF077C}" type="presOf" srcId="{A7411A53-E9C4-4720-AD4C-234DE0ABAC4E}" destId="{BCBCDAB8-0090-4248-A81A-47BB3F080753}" srcOrd="0" destOrd="0" presId="urn:microsoft.com/office/officeart/2005/8/layout/chevron2"/>
    <dgm:cxn modelId="{7D372750-FFFC-4755-9AF2-41AD892FF120}" srcId="{A7411A53-E9C4-4720-AD4C-234DE0ABAC4E}" destId="{45A719FD-4553-4F2E-B2EF-C8895B876494}" srcOrd="0" destOrd="0" parTransId="{D85BCD17-0BB7-43B5-AD93-E3366270290D}" sibTransId="{BC51B734-3CC9-4313-B511-CC3D08688B0C}"/>
    <dgm:cxn modelId="{A3D39C74-967F-4726-8517-D5F4E7A67713}" type="presOf" srcId="{50903FBB-20FD-495A-A352-602B2D8F3CE7}" destId="{D490AC83-C616-4673-96E7-116C57CF3155}" srcOrd="0" destOrd="0" presId="urn:microsoft.com/office/officeart/2005/8/layout/chevron2"/>
    <dgm:cxn modelId="{753EEE88-BDA2-4967-A9D7-76D304ECF8B2}" srcId="{74F7F81C-BBE5-4FF0-A887-651F2EAA7DA7}" destId="{CB3057C4-38D1-4816-8531-20421A0ED228}" srcOrd="0" destOrd="0" parTransId="{E51AB289-48E8-4531-9283-A09CAD82F966}" sibTransId="{0365DDBC-2362-430B-9B4C-73CA1C7CBB17}"/>
    <dgm:cxn modelId="{2CD5AF8A-660A-47A9-95C1-03F424292C6D}" srcId="{4B045D2C-3A4E-4823-84A6-97639DC8F67E}" destId="{0718C030-AC25-49D7-9E8C-CDA81A77B09E}" srcOrd="0" destOrd="0" parTransId="{81E5E35A-DA96-4A02-AB43-A7796C3B8161}" sibTransId="{1E488CEA-0684-4B88-A001-2BB6CCF28353}"/>
    <dgm:cxn modelId="{6B90778D-5C08-49D3-8035-9CA733046A0E}" type="presOf" srcId="{56CADA6A-F58A-4291-AE4C-F20BFD4A47A3}" destId="{5B40E206-3D0A-437C-8589-542F2A985735}" srcOrd="0" destOrd="0" presId="urn:microsoft.com/office/officeart/2005/8/layout/chevron2"/>
    <dgm:cxn modelId="{BF0495A6-9B11-4E1C-91D3-657140F5B9E7}" srcId="{A7411A53-E9C4-4720-AD4C-234DE0ABAC4E}" destId="{37924A0A-765A-4FCD-A0BA-1BCD74666A99}" srcOrd="1" destOrd="0" parTransId="{849CB75B-70C6-47CB-B810-CA3B67C6ADF6}" sibTransId="{FA186016-B774-4EC9-8B95-961B6EF6C623}"/>
    <dgm:cxn modelId="{A8BCCDAD-2C10-44CA-9C46-B1D0E9705349}" type="presOf" srcId="{45A719FD-4553-4F2E-B2EF-C8895B876494}" destId="{6105807C-DD0A-4B99-B313-382AAAAEF695}" srcOrd="0" destOrd="0" presId="urn:microsoft.com/office/officeart/2005/8/layout/chevron2"/>
    <dgm:cxn modelId="{DF16A7AF-B75E-437C-89F2-93BD8C16BC31}" srcId="{A7411A53-E9C4-4720-AD4C-234DE0ABAC4E}" destId="{50903FBB-20FD-495A-A352-602B2D8F3CE7}" srcOrd="2" destOrd="0" parTransId="{4987BBF2-B844-4C7C-B6DD-0EB90195F5BE}" sibTransId="{3AB34925-28D2-4728-BA0C-E083B399B7B5}"/>
    <dgm:cxn modelId="{68705CC6-BF65-490A-A769-E137329A98E7}" srcId="{B3D68A70-37B4-450B-BC10-5D530DE20C70}" destId="{9A662AD1-34A1-4DC4-8E2B-B5EECFD3F1F1}" srcOrd="0" destOrd="0" parTransId="{BE33B639-A48A-4E15-93D6-91C78836C1DB}" sibTransId="{D83B6B22-5142-4CAA-B544-88A1FDEDCE9A}"/>
    <dgm:cxn modelId="{343B9BE8-FC37-41C3-80D7-FC6EA66FA6AA}" type="presOf" srcId="{B6FC6B18-A843-4EB6-807F-1C6B6D11218C}" destId="{B66C706B-6399-4AEC-9E07-5FE6C71C3925}" srcOrd="0" destOrd="0" presId="urn:microsoft.com/office/officeart/2005/8/layout/chevron2"/>
    <dgm:cxn modelId="{9033EEF6-42AF-4C66-9E01-878E8BC0C01B}" srcId="{50903FBB-20FD-495A-A352-602B2D8F3CE7}" destId="{214FE28B-DCC5-40C3-80F2-07EB68314BCE}" srcOrd="0" destOrd="0" parTransId="{7695E0B5-E07D-402E-84F7-4B940E7B0837}" sibTransId="{18F3ECC7-0764-4180-B1AA-83AE4C8954CC}"/>
    <dgm:cxn modelId="{9BC10FF7-4242-4042-B987-C0CE5FAC195F}" type="presOf" srcId="{74F7F81C-BBE5-4FF0-A887-651F2EAA7DA7}" destId="{D3E6605F-BE28-4303-A04A-3EBA546C2D96}" srcOrd="0" destOrd="0" presId="urn:microsoft.com/office/officeart/2005/8/layout/chevron2"/>
    <dgm:cxn modelId="{ED3CCEA0-FD78-44D8-A880-15EC2E48BCF1}" type="presParOf" srcId="{BCBCDAB8-0090-4248-A81A-47BB3F080753}" destId="{BD110F6D-3DF3-4501-B2BD-026311C80E0A}" srcOrd="0" destOrd="0" presId="urn:microsoft.com/office/officeart/2005/8/layout/chevron2"/>
    <dgm:cxn modelId="{FA453907-37E4-47FB-BAEC-648AB17F1D50}" type="presParOf" srcId="{BD110F6D-3DF3-4501-B2BD-026311C80E0A}" destId="{6105807C-DD0A-4B99-B313-382AAAAEF695}" srcOrd="0" destOrd="0" presId="urn:microsoft.com/office/officeart/2005/8/layout/chevron2"/>
    <dgm:cxn modelId="{0D941A50-C030-40B6-BC87-CF7D29B198CB}" type="presParOf" srcId="{BD110F6D-3DF3-4501-B2BD-026311C80E0A}" destId="{B78F8A89-9F36-4F2F-9141-48FF7530D5B4}" srcOrd="1" destOrd="0" presId="urn:microsoft.com/office/officeart/2005/8/layout/chevron2"/>
    <dgm:cxn modelId="{00FA800A-D4D1-45F6-BEBB-80E2ED6235C6}" type="presParOf" srcId="{BCBCDAB8-0090-4248-A81A-47BB3F080753}" destId="{3DE66249-CEDD-4776-A0FA-6426D6BACACC}" srcOrd="1" destOrd="0" presId="urn:microsoft.com/office/officeart/2005/8/layout/chevron2"/>
    <dgm:cxn modelId="{CA12D3A5-025C-40D7-9B24-167A65390B2D}" type="presParOf" srcId="{BCBCDAB8-0090-4248-A81A-47BB3F080753}" destId="{DA1148F7-7D7A-460C-AE77-687152F42B04}" srcOrd="2" destOrd="0" presId="urn:microsoft.com/office/officeart/2005/8/layout/chevron2"/>
    <dgm:cxn modelId="{FE74EB57-76F4-441D-AF48-555143038671}" type="presParOf" srcId="{DA1148F7-7D7A-460C-AE77-687152F42B04}" destId="{889B594E-A3EF-40FB-B944-68C55D2CC2A8}" srcOrd="0" destOrd="0" presId="urn:microsoft.com/office/officeart/2005/8/layout/chevron2"/>
    <dgm:cxn modelId="{244B1D56-ACFB-4526-88D7-B3AC877A98C4}" type="presParOf" srcId="{DA1148F7-7D7A-460C-AE77-687152F42B04}" destId="{5B40E206-3D0A-437C-8589-542F2A985735}" srcOrd="1" destOrd="0" presId="urn:microsoft.com/office/officeart/2005/8/layout/chevron2"/>
    <dgm:cxn modelId="{C36C959F-8703-4970-AC25-F0A614F9E61F}" type="presParOf" srcId="{BCBCDAB8-0090-4248-A81A-47BB3F080753}" destId="{90941F34-0DB8-4E31-ACD1-C5CCE8BA0E66}" srcOrd="3" destOrd="0" presId="urn:microsoft.com/office/officeart/2005/8/layout/chevron2"/>
    <dgm:cxn modelId="{D144E708-7AEE-4794-A574-87DC4162240D}" type="presParOf" srcId="{BCBCDAB8-0090-4248-A81A-47BB3F080753}" destId="{269AC34F-A2A5-4F8F-B1A6-7F1BF55B2607}" srcOrd="4" destOrd="0" presId="urn:microsoft.com/office/officeart/2005/8/layout/chevron2"/>
    <dgm:cxn modelId="{58829A4C-5060-40E4-80DB-042273B2A63E}" type="presParOf" srcId="{269AC34F-A2A5-4F8F-B1A6-7F1BF55B2607}" destId="{D490AC83-C616-4673-96E7-116C57CF3155}" srcOrd="0" destOrd="0" presId="urn:microsoft.com/office/officeart/2005/8/layout/chevron2"/>
    <dgm:cxn modelId="{8F59B86F-84F1-48C1-8139-740944E61355}" type="presParOf" srcId="{269AC34F-A2A5-4F8F-B1A6-7F1BF55B2607}" destId="{FBC0855E-6B17-4241-80EC-EFF300A1DA01}" srcOrd="1" destOrd="0" presId="urn:microsoft.com/office/officeart/2005/8/layout/chevron2"/>
    <dgm:cxn modelId="{8109FCC8-553E-46B6-BC53-59A4AB6F86D6}" type="presParOf" srcId="{BCBCDAB8-0090-4248-A81A-47BB3F080753}" destId="{C6E52B6A-C987-4EE2-B251-1060A7DB72F7}" srcOrd="5" destOrd="0" presId="urn:microsoft.com/office/officeart/2005/8/layout/chevron2"/>
    <dgm:cxn modelId="{63E0B858-C97E-4EAB-A3D3-607C8F64EF71}" type="presParOf" srcId="{BCBCDAB8-0090-4248-A81A-47BB3F080753}" destId="{B4193653-08BD-4370-B643-AB47C9E4C3EC}" srcOrd="6" destOrd="0" presId="urn:microsoft.com/office/officeart/2005/8/layout/chevron2"/>
    <dgm:cxn modelId="{B40E4DC6-1475-4AC4-82DD-1B8DE17CF8FB}" type="presParOf" srcId="{B4193653-08BD-4370-B643-AB47C9E4C3EC}" destId="{B66C706B-6399-4AEC-9E07-5FE6C71C3925}" srcOrd="0" destOrd="0" presId="urn:microsoft.com/office/officeart/2005/8/layout/chevron2"/>
    <dgm:cxn modelId="{30C110D9-EEE1-42F9-B3AB-A4463B193ED9}" type="presParOf" srcId="{B4193653-08BD-4370-B643-AB47C9E4C3EC}" destId="{18745539-8047-4A1A-A5A4-57D7D1A734FE}" srcOrd="1" destOrd="0" presId="urn:microsoft.com/office/officeart/2005/8/layout/chevron2"/>
    <dgm:cxn modelId="{E1E2B53C-8C61-405C-B68F-6ADEB8D2BEA0}" type="presParOf" srcId="{BCBCDAB8-0090-4248-A81A-47BB3F080753}" destId="{C78EB2C5-8F82-44E8-82AF-DC1C1B036CE4}" srcOrd="7" destOrd="0" presId="urn:microsoft.com/office/officeart/2005/8/layout/chevron2"/>
    <dgm:cxn modelId="{C1B72ADF-84E7-4660-9BBA-7562510F1FEC}" type="presParOf" srcId="{BCBCDAB8-0090-4248-A81A-47BB3F080753}" destId="{3C47FCC4-0F9D-4CE2-9132-B2964BA1833A}" srcOrd="8" destOrd="0" presId="urn:microsoft.com/office/officeart/2005/8/layout/chevron2"/>
    <dgm:cxn modelId="{F56F2469-4D9B-481E-823C-226D5DAC256D}" type="presParOf" srcId="{3C47FCC4-0F9D-4CE2-9132-B2964BA1833A}" destId="{E7FD5328-DC01-41D7-8E29-DBB147E357A1}" srcOrd="0" destOrd="0" presId="urn:microsoft.com/office/officeart/2005/8/layout/chevron2"/>
    <dgm:cxn modelId="{DC571283-091F-4799-84E4-763A8C55CEEC}" type="presParOf" srcId="{3C47FCC4-0F9D-4CE2-9132-B2964BA1833A}" destId="{8F6DE5B4-0E32-432A-8724-C9BC10969713}" srcOrd="1" destOrd="0" presId="urn:microsoft.com/office/officeart/2005/8/layout/chevron2"/>
    <dgm:cxn modelId="{BA509036-6610-4FD4-86B8-030DAE86C670}" type="presParOf" srcId="{BCBCDAB8-0090-4248-A81A-47BB3F080753}" destId="{8A592727-74F1-47F8-9619-53B486D994EB}" srcOrd="9" destOrd="0" presId="urn:microsoft.com/office/officeart/2005/8/layout/chevron2"/>
    <dgm:cxn modelId="{EE602843-93BE-4E17-86E7-4E8863CBEE02}" type="presParOf" srcId="{BCBCDAB8-0090-4248-A81A-47BB3F080753}" destId="{55B87ACE-71B1-4A6D-B34F-B693CD6BC4F5}" srcOrd="10" destOrd="0" presId="urn:microsoft.com/office/officeart/2005/8/layout/chevron2"/>
    <dgm:cxn modelId="{1635A667-F4F9-4864-AB1C-BBFCFB2B7EC4}" type="presParOf" srcId="{55B87ACE-71B1-4A6D-B34F-B693CD6BC4F5}" destId="{C1115337-D5E4-42E9-A28D-3D1370479422}" srcOrd="0" destOrd="0" presId="urn:microsoft.com/office/officeart/2005/8/layout/chevron2"/>
    <dgm:cxn modelId="{0A3CC85E-0EAA-4B37-94C9-8ED43A9CB536}" type="presParOf" srcId="{55B87ACE-71B1-4A6D-B34F-B693CD6BC4F5}" destId="{0CC977C2-E1E5-4500-BB28-0AE8B6FE1CE3}" srcOrd="1" destOrd="0" presId="urn:microsoft.com/office/officeart/2005/8/layout/chevron2"/>
    <dgm:cxn modelId="{71BB0100-8605-4693-A0A1-AE2C1D46389C}" type="presParOf" srcId="{BCBCDAB8-0090-4248-A81A-47BB3F080753}" destId="{17FD2B12-17DA-4E6F-B010-610DB38E5CB0}" srcOrd="11" destOrd="0" presId="urn:microsoft.com/office/officeart/2005/8/layout/chevron2"/>
    <dgm:cxn modelId="{D5AFA619-84EF-4960-9C91-0D2FBFC151E6}" type="presParOf" srcId="{BCBCDAB8-0090-4248-A81A-47BB3F080753}" destId="{EDDE90EF-4F86-4D0D-9DC9-85F3BFCA7AC0}" srcOrd="12" destOrd="0" presId="urn:microsoft.com/office/officeart/2005/8/layout/chevron2"/>
    <dgm:cxn modelId="{8849D579-E06F-4197-88E7-64465AE8ADE9}" type="presParOf" srcId="{EDDE90EF-4F86-4D0D-9DC9-85F3BFCA7AC0}" destId="{D3E6605F-BE28-4303-A04A-3EBA546C2D96}" srcOrd="0" destOrd="0" presId="urn:microsoft.com/office/officeart/2005/8/layout/chevron2"/>
    <dgm:cxn modelId="{5AB78B20-E656-424D-B846-6855C63CEFC2}" type="presParOf" srcId="{EDDE90EF-4F86-4D0D-9DC9-85F3BFCA7AC0}" destId="{C47C4EBF-E31B-4975-88AB-444521928C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71FC5-F3FE-43D9-9E99-AA46237AD35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5BC0D-E38E-4B23-99A8-FBA7ACC453C5}">
      <dgm:prSet phldrT="[Text]" custT="1"/>
      <dgm:spPr/>
      <dgm:t>
        <a:bodyPr/>
        <a:lstStyle/>
        <a:p>
          <a:r>
            <a:rPr lang="en-US" sz="2600" b="1" dirty="0"/>
            <a:t>Approved for first reading and filing authorization</a:t>
          </a:r>
        </a:p>
      </dgm:t>
    </dgm:pt>
    <dgm:pt modelId="{6D5A328D-C43F-4C02-B541-C7746FE2DEE8}" type="parTrans" cxnId="{2546A5BA-ED2C-442E-82D0-FCCFE88FEBEF}">
      <dgm:prSet/>
      <dgm:spPr/>
      <dgm:t>
        <a:bodyPr/>
        <a:lstStyle/>
        <a:p>
          <a:endParaRPr lang="en-US"/>
        </a:p>
      </dgm:t>
    </dgm:pt>
    <dgm:pt modelId="{30156CEF-859E-43CB-B03A-DFC30CB10352}" type="sibTrans" cxnId="{2546A5BA-ED2C-442E-82D0-FCCFE88FEBEF}">
      <dgm:prSet/>
      <dgm:spPr/>
      <dgm:t>
        <a:bodyPr/>
        <a:lstStyle/>
        <a:p>
          <a:endParaRPr lang="en-US"/>
        </a:p>
      </dgm:t>
    </dgm:pt>
    <dgm:pt modelId="{7F2EA183-DC24-4994-9613-5153C86FF094}">
      <dgm:prSet phldrT="[Text]" custT="1"/>
      <dgm:spPr/>
      <dgm:t>
        <a:bodyPr/>
        <a:lstStyle/>
        <a:p>
          <a:pPr>
            <a:buNone/>
          </a:pPr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</a:rPr>
            <a:t>January/February SBOE</a:t>
          </a:r>
        </a:p>
      </dgm:t>
    </dgm:pt>
    <dgm:pt modelId="{8DAECD9D-086D-415C-976B-DC5162F28590}" type="parTrans" cxnId="{A0793414-A1DE-4B57-BE22-86F1B6543BDD}">
      <dgm:prSet/>
      <dgm:spPr/>
      <dgm:t>
        <a:bodyPr/>
        <a:lstStyle/>
        <a:p>
          <a:endParaRPr lang="en-US"/>
        </a:p>
      </dgm:t>
    </dgm:pt>
    <dgm:pt modelId="{BFF89768-BD95-44BB-A096-F03CD08C9E48}" type="sibTrans" cxnId="{A0793414-A1DE-4B57-BE22-86F1B6543BDD}">
      <dgm:prSet/>
      <dgm:spPr/>
      <dgm:t>
        <a:bodyPr/>
        <a:lstStyle/>
        <a:p>
          <a:endParaRPr lang="en-US"/>
        </a:p>
      </dgm:t>
    </dgm:pt>
    <dgm:pt modelId="{76BBDC9F-F4F6-482B-A649-5EDE43F6EEC2}">
      <dgm:prSet phldrT="[Text]" custT="1"/>
      <dgm:spPr>
        <a:solidFill>
          <a:srgbClr val="F47F42"/>
        </a:solidFill>
      </dgm:spPr>
      <dgm:t>
        <a:bodyPr/>
        <a:lstStyle/>
        <a:p>
          <a:r>
            <a:rPr lang="en-US" sz="2600" b="1" dirty="0"/>
            <a:t>Public comment period opens</a:t>
          </a:r>
        </a:p>
      </dgm:t>
    </dgm:pt>
    <dgm:pt modelId="{9B8D17EC-9831-42A6-83BD-4283EB75227E}" type="parTrans" cxnId="{D6A8BFF6-65F2-44A3-B508-B67C387ACC96}">
      <dgm:prSet/>
      <dgm:spPr/>
      <dgm:t>
        <a:bodyPr/>
        <a:lstStyle/>
        <a:p>
          <a:endParaRPr lang="en-US"/>
        </a:p>
      </dgm:t>
    </dgm:pt>
    <dgm:pt modelId="{607EBC5F-04C8-4123-8B23-43D7A57DC58E}" type="sibTrans" cxnId="{D6A8BFF6-65F2-44A3-B508-B67C387ACC96}">
      <dgm:prSet/>
      <dgm:spPr/>
      <dgm:t>
        <a:bodyPr/>
        <a:lstStyle/>
        <a:p>
          <a:endParaRPr lang="en-US"/>
        </a:p>
      </dgm:t>
    </dgm:pt>
    <dgm:pt modelId="{4F758AC1-6519-46E1-8111-D5C85E0221AF}">
      <dgm:prSet phldrT="[Text]" custT="1"/>
      <dgm:spPr/>
      <dgm:t>
        <a:bodyPr/>
        <a:lstStyle/>
        <a:p>
          <a:pPr>
            <a:buNone/>
          </a:pPr>
          <a:r>
            <a:rPr lang="en-US" sz="2800" b="0" dirty="0">
              <a:solidFill>
                <a:schemeClr val="tx1">
                  <a:lumMod val="75000"/>
                  <a:lumOff val="25000"/>
                </a:schemeClr>
              </a:solidFill>
            </a:rPr>
            <a:t>Mid-February 2019 through</a:t>
          </a:r>
        </a:p>
      </dgm:t>
    </dgm:pt>
    <dgm:pt modelId="{26D2AA81-6DC9-4397-9448-3D2A2557D1F0}" type="parTrans" cxnId="{ACCBE726-EAD3-4BD3-B7C6-33351B8233F7}">
      <dgm:prSet/>
      <dgm:spPr/>
      <dgm:t>
        <a:bodyPr/>
        <a:lstStyle/>
        <a:p>
          <a:endParaRPr lang="en-US"/>
        </a:p>
      </dgm:t>
    </dgm:pt>
    <dgm:pt modelId="{C0772361-A835-476F-A3BA-0A582F941CFA}" type="sibTrans" cxnId="{ACCBE726-EAD3-4BD3-B7C6-33351B8233F7}">
      <dgm:prSet/>
      <dgm:spPr/>
      <dgm:t>
        <a:bodyPr/>
        <a:lstStyle/>
        <a:p>
          <a:endParaRPr lang="en-US"/>
        </a:p>
      </dgm:t>
    </dgm:pt>
    <dgm:pt modelId="{48199C6F-0448-42E1-BB95-8ECED6F1B711}">
      <dgm:prSet phldrT="[Text]" custT="1"/>
      <dgm:spPr/>
      <dgm:t>
        <a:bodyPr/>
        <a:lstStyle/>
        <a:p>
          <a:r>
            <a:rPr lang="en-US" sz="2600" b="1" dirty="0"/>
            <a:t>Effective beginning with the 2019-2020 school year</a:t>
          </a:r>
        </a:p>
      </dgm:t>
    </dgm:pt>
    <dgm:pt modelId="{12137B61-5EC4-4518-899C-80AF97357293}" type="sibTrans" cxnId="{388F6EF9-CC1D-46D1-BB41-0F5AC9C3B52C}">
      <dgm:prSet/>
      <dgm:spPr/>
      <dgm:t>
        <a:bodyPr/>
        <a:lstStyle/>
        <a:p>
          <a:endParaRPr lang="en-US"/>
        </a:p>
      </dgm:t>
    </dgm:pt>
    <dgm:pt modelId="{C9808E2F-C1BD-422B-9B57-CDA342A0B178}" type="parTrans" cxnId="{388F6EF9-CC1D-46D1-BB41-0F5AC9C3B52C}">
      <dgm:prSet/>
      <dgm:spPr/>
      <dgm:t>
        <a:bodyPr/>
        <a:lstStyle/>
        <a:p>
          <a:endParaRPr lang="en-US"/>
        </a:p>
      </dgm:t>
    </dgm:pt>
    <dgm:pt modelId="{E9DE1713-61D0-4920-986F-7F99C12F562D}">
      <dgm:prSet phldrT="[Text]"/>
      <dgm:spPr/>
      <dgm:t>
        <a:bodyPr/>
        <a:lstStyle/>
        <a:p>
          <a:r>
            <a:rPr lang="en-US" b="1" dirty="0"/>
            <a:t>Second reading and final adoption</a:t>
          </a:r>
        </a:p>
      </dgm:t>
    </dgm:pt>
    <dgm:pt modelId="{E9B75BC7-446E-4EFA-ADC4-DFF2EF6E8BFE}" type="parTrans" cxnId="{63B5B30B-4A55-4D29-AE99-C68D3B6A106A}">
      <dgm:prSet/>
      <dgm:spPr/>
      <dgm:t>
        <a:bodyPr/>
        <a:lstStyle/>
        <a:p>
          <a:endParaRPr lang="en-US"/>
        </a:p>
      </dgm:t>
    </dgm:pt>
    <dgm:pt modelId="{68F418C4-4F0A-4655-A2EC-F89AEBF3A0C6}" type="sibTrans" cxnId="{63B5B30B-4A55-4D29-AE99-C68D3B6A106A}">
      <dgm:prSet/>
      <dgm:spPr/>
      <dgm:t>
        <a:bodyPr/>
        <a:lstStyle/>
        <a:p>
          <a:endParaRPr lang="en-US"/>
        </a:p>
      </dgm:t>
    </dgm:pt>
    <dgm:pt modelId="{D7922F62-83C3-4671-92A5-EFEA49B9C517}">
      <dgm:prSet phldrT="[Text]" custT="1"/>
      <dgm:spPr/>
      <dgm:t>
        <a:bodyPr/>
        <a:lstStyle/>
        <a:p>
          <a:pPr>
            <a:buNone/>
          </a:pPr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</a:rPr>
            <a:t>(Jan 28 – Feb 1, 2019) </a:t>
          </a:r>
        </a:p>
      </dgm:t>
    </dgm:pt>
    <dgm:pt modelId="{59CFF2F8-98A3-474D-A997-C708E9F1573C}" type="parTrans" cxnId="{536DD49B-4B0D-4E89-8D6D-9AC8CFB5C5C9}">
      <dgm:prSet/>
      <dgm:spPr/>
      <dgm:t>
        <a:bodyPr/>
        <a:lstStyle/>
        <a:p>
          <a:endParaRPr lang="en-US"/>
        </a:p>
      </dgm:t>
    </dgm:pt>
    <dgm:pt modelId="{AA1B6AFD-093F-4F1A-8789-6C0A8D13D24B}" type="sibTrans" cxnId="{536DD49B-4B0D-4E89-8D6D-9AC8CFB5C5C9}">
      <dgm:prSet/>
      <dgm:spPr/>
      <dgm:t>
        <a:bodyPr/>
        <a:lstStyle/>
        <a:p>
          <a:endParaRPr lang="en-US"/>
        </a:p>
      </dgm:t>
    </dgm:pt>
    <dgm:pt modelId="{BB5D7BBA-9760-41FD-9B21-93693965B64E}">
      <dgm:prSet phldrT="[Text]" custT="1"/>
      <dgm:spPr/>
      <dgm:t>
        <a:bodyPr/>
        <a:lstStyle/>
        <a:p>
          <a:pPr>
            <a:buNone/>
          </a:pPr>
          <a:r>
            <a:rPr lang="en-US" sz="2800" b="0" dirty="0">
              <a:solidFill>
                <a:schemeClr val="tx1">
                  <a:lumMod val="75000"/>
                  <a:lumOff val="25000"/>
                </a:schemeClr>
              </a:solidFill>
            </a:rPr>
            <a:t>March 29, 2019*</a:t>
          </a:r>
        </a:p>
      </dgm:t>
    </dgm:pt>
    <dgm:pt modelId="{7988D070-6BCE-4B3F-B5A5-2B1FF407C7D5}" type="parTrans" cxnId="{13981DA1-F0D3-4664-B3B2-2DABD217822B}">
      <dgm:prSet/>
      <dgm:spPr/>
      <dgm:t>
        <a:bodyPr/>
        <a:lstStyle/>
        <a:p>
          <a:endParaRPr lang="en-US"/>
        </a:p>
      </dgm:t>
    </dgm:pt>
    <dgm:pt modelId="{9C37B006-79FC-426D-A8BD-160CAF39F684}" type="sibTrans" cxnId="{13981DA1-F0D3-4664-B3B2-2DABD217822B}">
      <dgm:prSet/>
      <dgm:spPr/>
      <dgm:t>
        <a:bodyPr/>
        <a:lstStyle/>
        <a:p>
          <a:endParaRPr lang="en-US"/>
        </a:p>
      </dgm:t>
    </dgm:pt>
    <dgm:pt modelId="{E2218478-63B0-49FA-A4CF-EBDC69E441E0}" type="pres">
      <dgm:prSet presAssocID="{D2E71FC5-F3FE-43D9-9E99-AA46237AD353}" presName="rootnode" presStyleCnt="0">
        <dgm:presLayoutVars>
          <dgm:chMax/>
          <dgm:chPref/>
          <dgm:dir/>
          <dgm:animLvl val="lvl"/>
        </dgm:presLayoutVars>
      </dgm:prSet>
      <dgm:spPr/>
    </dgm:pt>
    <dgm:pt modelId="{AF6A97EC-7A5A-4C2F-8F66-ACE38D862695}" type="pres">
      <dgm:prSet presAssocID="{76C5BC0D-E38E-4B23-99A8-FBA7ACC453C5}" presName="composite" presStyleCnt="0"/>
      <dgm:spPr/>
    </dgm:pt>
    <dgm:pt modelId="{F9D90762-93AA-48D7-866B-C54911667502}" type="pres">
      <dgm:prSet presAssocID="{76C5BC0D-E38E-4B23-99A8-FBA7ACC453C5}" presName="bentUpArrow1" presStyleLbl="alignImgPlace1" presStyleIdx="0" presStyleCnt="3"/>
      <dgm:spPr/>
    </dgm:pt>
    <dgm:pt modelId="{2325630C-581A-4983-8AF7-65FDFA95B342}" type="pres">
      <dgm:prSet presAssocID="{76C5BC0D-E38E-4B23-99A8-FBA7ACC453C5}" presName="ParentText" presStyleLbl="node1" presStyleIdx="0" presStyleCnt="4" custScaleX="196184">
        <dgm:presLayoutVars>
          <dgm:chMax val="1"/>
          <dgm:chPref val="1"/>
          <dgm:bulletEnabled val="1"/>
        </dgm:presLayoutVars>
      </dgm:prSet>
      <dgm:spPr/>
    </dgm:pt>
    <dgm:pt modelId="{40F8C8A3-D657-4556-B977-8E2DEA65131D}" type="pres">
      <dgm:prSet presAssocID="{76C5BC0D-E38E-4B23-99A8-FBA7ACC453C5}" presName="ChildText" presStyleLbl="revTx" presStyleIdx="0" presStyleCnt="3" custAng="0" custScaleX="443988" custScaleY="122226" custLinFactX="100000" custLinFactNeighborX="164487" custLinFactNeighborY="9969">
        <dgm:presLayoutVars>
          <dgm:chMax val="0"/>
          <dgm:chPref val="0"/>
          <dgm:bulletEnabled val="1"/>
        </dgm:presLayoutVars>
      </dgm:prSet>
      <dgm:spPr/>
    </dgm:pt>
    <dgm:pt modelId="{D22FB665-1CA1-4C9E-9435-DFEFB4AA8468}" type="pres">
      <dgm:prSet presAssocID="{30156CEF-859E-43CB-B03A-DFC30CB10352}" presName="sibTrans" presStyleCnt="0"/>
      <dgm:spPr/>
    </dgm:pt>
    <dgm:pt modelId="{4C8C5D60-37AF-4A96-B5C5-E4DBDCF53ECC}" type="pres">
      <dgm:prSet presAssocID="{76BBDC9F-F4F6-482B-A649-5EDE43F6EEC2}" presName="composite" presStyleCnt="0"/>
      <dgm:spPr/>
    </dgm:pt>
    <dgm:pt modelId="{5A92C737-B089-4B0F-B61E-E45360536727}" type="pres">
      <dgm:prSet presAssocID="{76BBDC9F-F4F6-482B-A649-5EDE43F6EEC2}" presName="bentUpArrow1" presStyleLbl="alignImgPlace1" presStyleIdx="1" presStyleCnt="3"/>
      <dgm:spPr>
        <a:solidFill>
          <a:srgbClr val="F47F42">
            <a:alpha val="52000"/>
          </a:srgbClr>
        </a:solidFill>
      </dgm:spPr>
    </dgm:pt>
    <dgm:pt modelId="{6CD9A43C-9022-4A7A-95D4-4E6B4AFE20E1}" type="pres">
      <dgm:prSet presAssocID="{76BBDC9F-F4F6-482B-A649-5EDE43F6EEC2}" presName="ParentText" presStyleLbl="node1" presStyleIdx="1" presStyleCnt="4" custScaleX="170141">
        <dgm:presLayoutVars>
          <dgm:chMax val="1"/>
          <dgm:chPref val="1"/>
          <dgm:bulletEnabled val="1"/>
        </dgm:presLayoutVars>
      </dgm:prSet>
      <dgm:spPr/>
    </dgm:pt>
    <dgm:pt modelId="{89E0FA6A-B35D-48BA-90C1-4B83136D2E06}" type="pres">
      <dgm:prSet presAssocID="{76BBDC9F-F4F6-482B-A649-5EDE43F6EEC2}" presName="ChildText" presStyleLbl="revTx" presStyleIdx="1" presStyleCnt="3" custScaleX="466422" custLinFactX="100000" custLinFactNeighborX="152425" custLinFactNeighborY="-2780">
        <dgm:presLayoutVars>
          <dgm:chMax val="0"/>
          <dgm:chPref val="0"/>
          <dgm:bulletEnabled val="1"/>
        </dgm:presLayoutVars>
      </dgm:prSet>
      <dgm:spPr/>
    </dgm:pt>
    <dgm:pt modelId="{F49F56E7-0947-4B49-B7A3-3B0C21683FF8}" type="pres">
      <dgm:prSet presAssocID="{607EBC5F-04C8-4123-8B23-43D7A57DC58E}" presName="sibTrans" presStyleCnt="0"/>
      <dgm:spPr/>
    </dgm:pt>
    <dgm:pt modelId="{33966895-C520-426D-BFA6-D1B4E142B115}" type="pres">
      <dgm:prSet presAssocID="{E9DE1713-61D0-4920-986F-7F99C12F562D}" presName="composite" presStyleCnt="0"/>
      <dgm:spPr/>
    </dgm:pt>
    <dgm:pt modelId="{A96D8252-5DD8-471A-9F4A-5C6FEA8F9F4E}" type="pres">
      <dgm:prSet presAssocID="{E9DE1713-61D0-4920-986F-7F99C12F562D}" presName="bentUpArrow1" presStyleLbl="alignImgPlace1" presStyleIdx="2" presStyleCnt="3"/>
      <dgm:spPr/>
    </dgm:pt>
    <dgm:pt modelId="{B898CDD5-0850-4C98-BF1B-2ED02127E985}" type="pres">
      <dgm:prSet presAssocID="{E9DE1713-61D0-4920-986F-7F99C12F562D}" presName="ParentText" presStyleLbl="node1" presStyleIdx="2" presStyleCnt="4" custScaleX="191242" custLinFactNeighborX="-14112" custLinFactNeighborY="-5149">
        <dgm:presLayoutVars>
          <dgm:chMax val="1"/>
          <dgm:chPref val="1"/>
          <dgm:bulletEnabled val="1"/>
        </dgm:presLayoutVars>
      </dgm:prSet>
      <dgm:spPr/>
    </dgm:pt>
    <dgm:pt modelId="{73090F58-4C08-421B-8EE4-6E1BCDBAD552}" type="pres">
      <dgm:prSet presAssocID="{E9DE1713-61D0-4920-986F-7F99C12F562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35B349-4AEC-4272-99F5-7C50B0E684FB}" type="pres">
      <dgm:prSet presAssocID="{68F418C4-4F0A-4655-A2EC-F89AEBF3A0C6}" presName="sibTrans" presStyleCnt="0"/>
      <dgm:spPr/>
    </dgm:pt>
    <dgm:pt modelId="{01AFB42F-120F-4B11-8180-70A42F982117}" type="pres">
      <dgm:prSet presAssocID="{48199C6F-0448-42E1-BB95-8ECED6F1B711}" presName="composite" presStyleCnt="0"/>
      <dgm:spPr/>
    </dgm:pt>
    <dgm:pt modelId="{BF31B4FF-0AA0-4789-A52D-D33E6CE165C2}" type="pres">
      <dgm:prSet presAssocID="{48199C6F-0448-42E1-BB95-8ECED6F1B711}" presName="ParentText" presStyleLbl="node1" presStyleIdx="3" presStyleCnt="4" custScaleX="202000" custScaleY="120036" custLinFactNeighborX="-22969" custLinFactNeighborY="7561">
        <dgm:presLayoutVars>
          <dgm:chMax val="1"/>
          <dgm:chPref val="1"/>
          <dgm:bulletEnabled val="1"/>
        </dgm:presLayoutVars>
      </dgm:prSet>
      <dgm:spPr/>
    </dgm:pt>
  </dgm:ptLst>
  <dgm:cxnLst>
    <dgm:cxn modelId="{04211200-5244-44DD-A3E1-2A93199540F5}" type="presOf" srcId="{D7922F62-83C3-4671-92A5-EFEA49B9C517}" destId="{40F8C8A3-D657-4556-B977-8E2DEA65131D}" srcOrd="0" destOrd="1" presId="urn:microsoft.com/office/officeart/2005/8/layout/StepDownProcess"/>
    <dgm:cxn modelId="{8C29A401-25DB-4C5B-96D1-D92165B91EF1}" type="presOf" srcId="{7F2EA183-DC24-4994-9613-5153C86FF094}" destId="{40F8C8A3-D657-4556-B977-8E2DEA65131D}" srcOrd="0" destOrd="0" presId="urn:microsoft.com/office/officeart/2005/8/layout/StepDownProcess"/>
    <dgm:cxn modelId="{D7AEC802-2F78-4A12-938B-241A17637945}" type="presOf" srcId="{BB5D7BBA-9760-41FD-9B21-93693965B64E}" destId="{89E0FA6A-B35D-48BA-90C1-4B83136D2E06}" srcOrd="0" destOrd="1" presId="urn:microsoft.com/office/officeart/2005/8/layout/StepDownProcess"/>
    <dgm:cxn modelId="{63B5B30B-4A55-4D29-AE99-C68D3B6A106A}" srcId="{D2E71FC5-F3FE-43D9-9E99-AA46237AD353}" destId="{E9DE1713-61D0-4920-986F-7F99C12F562D}" srcOrd="2" destOrd="0" parTransId="{E9B75BC7-446E-4EFA-ADC4-DFF2EF6E8BFE}" sibTransId="{68F418C4-4F0A-4655-A2EC-F89AEBF3A0C6}"/>
    <dgm:cxn modelId="{A0793414-A1DE-4B57-BE22-86F1B6543BDD}" srcId="{76C5BC0D-E38E-4B23-99A8-FBA7ACC453C5}" destId="{7F2EA183-DC24-4994-9613-5153C86FF094}" srcOrd="0" destOrd="0" parTransId="{8DAECD9D-086D-415C-976B-DC5162F28590}" sibTransId="{BFF89768-BD95-44BB-A096-F03CD08C9E48}"/>
    <dgm:cxn modelId="{E25F9D24-5DA9-424A-B443-A2E19BDF17BA}" type="presOf" srcId="{4F758AC1-6519-46E1-8111-D5C85E0221AF}" destId="{89E0FA6A-B35D-48BA-90C1-4B83136D2E06}" srcOrd="0" destOrd="0" presId="urn:microsoft.com/office/officeart/2005/8/layout/StepDownProcess"/>
    <dgm:cxn modelId="{20910E25-80AF-43F7-A0D3-887FFB6A32FA}" type="presOf" srcId="{76BBDC9F-F4F6-482B-A649-5EDE43F6EEC2}" destId="{6CD9A43C-9022-4A7A-95D4-4E6B4AFE20E1}" srcOrd="0" destOrd="0" presId="urn:microsoft.com/office/officeart/2005/8/layout/StepDownProcess"/>
    <dgm:cxn modelId="{F3A26926-2CF8-4D0E-8DD5-60620B55C76B}" type="presOf" srcId="{D2E71FC5-F3FE-43D9-9E99-AA46237AD353}" destId="{E2218478-63B0-49FA-A4CF-EBDC69E441E0}" srcOrd="0" destOrd="0" presId="urn:microsoft.com/office/officeart/2005/8/layout/StepDownProcess"/>
    <dgm:cxn modelId="{ACCBE726-EAD3-4BD3-B7C6-33351B8233F7}" srcId="{76BBDC9F-F4F6-482B-A649-5EDE43F6EEC2}" destId="{4F758AC1-6519-46E1-8111-D5C85E0221AF}" srcOrd="0" destOrd="0" parTransId="{26D2AA81-6DC9-4397-9448-3D2A2557D1F0}" sibTransId="{C0772361-A835-476F-A3BA-0A582F941CFA}"/>
    <dgm:cxn modelId="{D95EF62C-A37F-4498-8B28-451D49B423E2}" type="presOf" srcId="{E9DE1713-61D0-4920-986F-7F99C12F562D}" destId="{B898CDD5-0850-4C98-BF1B-2ED02127E985}" srcOrd="0" destOrd="0" presId="urn:microsoft.com/office/officeart/2005/8/layout/StepDownProcess"/>
    <dgm:cxn modelId="{BA22F373-53D6-46FA-BFB9-6AF319D29EDE}" type="presOf" srcId="{76C5BC0D-E38E-4B23-99A8-FBA7ACC453C5}" destId="{2325630C-581A-4983-8AF7-65FDFA95B342}" srcOrd="0" destOrd="0" presId="urn:microsoft.com/office/officeart/2005/8/layout/StepDownProcess"/>
    <dgm:cxn modelId="{536DD49B-4B0D-4E89-8D6D-9AC8CFB5C5C9}" srcId="{76C5BC0D-E38E-4B23-99A8-FBA7ACC453C5}" destId="{D7922F62-83C3-4671-92A5-EFEA49B9C517}" srcOrd="1" destOrd="0" parTransId="{59CFF2F8-98A3-474D-A997-C708E9F1573C}" sibTransId="{AA1B6AFD-093F-4F1A-8789-6C0A8D13D24B}"/>
    <dgm:cxn modelId="{13981DA1-F0D3-4664-B3B2-2DABD217822B}" srcId="{76BBDC9F-F4F6-482B-A649-5EDE43F6EEC2}" destId="{BB5D7BBA-9760-41FD-9B21-93693965B64E}" srcOrd="1" destOrd="0" parTransId="{7988D070-6BCE-4B3F-B5A5-2B1FF407C7D5}" sibTransId="{9C37B006-79FC-426D-A8BD-160CAF39F684}"/>
    <dgm:cxn modelId="{2546A5BA-ED2C-442E-82D0-FCCFE88FEBEF}" srcId="{D2E71FC5-F3FE-43D9-9E99-AA46237AD353}" destId="{76C5BC0D-E38E-4B23-99A8-FBA7ACC453C5}" srcOrd="0" destOrd="0" parTransId="{6D5A328D-C43F-4C02-B541-C7746FE2DEE8}" sibTransId="{30156CEF-859E-43CB-B03A-DFC30CB10352}"/>
    <dgm:cxn modelId="{B97135C6-2943-4FDD-8FE5-2FAE6A614A1C}" type="presOf" srcId="{48199C6F-0448-42E1-BB95-8ECED6F1B711}" destId="{BF31B4FF-0AA0-4789-A52D-D33E6CE165C2}" srcOrd="0" destOrd="0" presId="urn:microsoft.com/office/officeart/2005/8/layout/StepDownProcess"/>
    <dgm:cxn modelId="{D6A8BFF6-65F2-44A3-B508-B67C387ACC96}" srcId="{D2E71FC5-F3FE-43D9-9E99-AA46237AD353}" destId="{76BBDC9F-F4F6-482B-A649-5EDE43F6EEC2}" srcOrd="1" destOrd="0" parTransId="{9B8D17EC-9831-42A6-83BD-4283EB75227E}" sibTransId="{607EBC5F-04C8-4123-8B23-43D7A57DC58E}"/>
    <dgm:cxn modelId="{388F6EF9-CC1D-46D1-BB41-0F5AC9C3B52C}" srcId="{D2E71FC5-F3FE-43D9-9E99-AA46237AD353}" destId="{48199C6F-0448-42E1-BB95-8ECED6F1B711}" srcOrd="3" destOrd="0" parTransId="{C9808E2F-C1BD-422B-9B57-CDA342A0B178}" sibTransId="{12137B61-5EC4-4518-899C-80AF97357293}"/>
    <dgm:cxn modelId="{98F043AF-65D1-4592-9E09-0C81FBB97681}" type="presParOf" srcId="{E2218478-63B0-49FA-A4CF-EBDC69E441E0}" destId="{AF6A97EC-7A5A-4C2F-8F66-ACE38D862695}" srcOrd="0" destOrd="0" presId="urn:microsoft.com/office/officeart/2005/8/layout/StepDownProcess"/>
    <dgm:cxn modelId="{C69ABD8E-592B-466B-8F06-841419ABCCF4}" type="presParOf" srcId="{AF6A97EC-7A5A-4C2F-8F66-ACE38D862695}" destId="{F9D90762-93AA-48D7-866B-C54911667502}" srcOrd="0" destOrd="0" presId="urn:microsoft.com/office/officeart/2005/8/layout/StepDownProcess"/>
    <dgm:cxn modelId="{27F85E90-3A2E-476E-BD5D-65CF9ACE5558}" type="presParOf" srcId="{AF6A97EC-7A5A-4C2F-8F66-ACE38D862695}" destId="{2325630C-581A-4983-8AF7-65FDFA95B342}" srcOrd="1" destOrd="0" presId="urn:microsoft.com/office/officeart/2005/8/layout/StepDownProcess"/>
    <dgm:cxn modelId="{F73044C5-B74A-4333-A987-46CE5D9231D4}" type="presParOf" srcId="{AF6A97EC-7A5A-4C2F-8F66-ACE38D862695}" destId="{40F8C8A3-D657-4556-B977-8E2DEA65131D}" srcOrd="2" destOrd="0" presId="urn:microsoft.com/office/officeart/2005/8/layout/StepDownProcess"/>
    <dgm:cxn modelId="{316C5523-100B-46C6-9B52-DFCEC47B995C}" type="presParOf" srcId="{E2218478-63B0-49FA-A4CF-EBDC69E441E0}" destId="{D22FB665-1CA1-4C9E-9435-DFEFB4AA8468}" srcOrd="1" destOrd="0" presId="urn:microsoft.com/office/officeart/2005/8/layout/StepDownProcess"/>
    <dgm:cxn modelId="{EC985918-4056-4BFA-B515-FEB230F310C2}" type="presParOf" srcId="{E2218478-63B0-49FA-A4CF-EBDC69E441E0}" destId="{4C8C5D60-37AF-4A96-B5C5-E4DBDCF53ECC}" srcOrd="2" destOrd="0" presId="urn:microsoft.com/office/officeart/2005/8/layout/StepDownProcess"/>
    <dgm:cxn modelId="{9AE8A65F-89AC-4C9D-8333-9B41FEEA84A9}" type="presParOf" srcId="{4C8C5D60-37AF-4A96-B5C5-E4DBDCF53ECC}" destId="{5A92C737-B089-4B0F-B61E-E45360536727}" srcOrd="0" destOrd="0" presId="urn:microsoft.com/office/officeart/2005/8/layout/StepDownProcess"/>
    <dgm:cxn modelId="{367666C8-6695-442B-87F1-03B97CC72ECB}" type="presParOf" srcId="{4C8C5D60-37AF-4A96-B5C5-E4DBDCF53ECC}" destId="{6CD9A43C-9022-4A7A-95D4-4E6B4AFE20E1}" srcOrd="1" destOrd="0" presId="urn:microsoft.com/office/officeart/2005/8/layout/StepDownProcess"/>
    <dgm:cxn modelId="{9AD3979D-5296-4235-969B-C27D13A56C85}" type="presParOf" srcId="{4C8C5D60-37AF-4A96-B5C5-E4DBDCF53ECC}" destId="{89E0FA6A-B35D-48BA-90C1-4B83136D2E06}" srcOrd="2" destOrd="0" presId="urn:microsoft.com/office/officeart/2005/8/layout/StepDownProcess"/>
    <dgm:cxn modelId="{83E7C77D-F5E7-4061-B8F8-B88CBABAADB6}" type="presParOf" srcId="{E2218478-63B0-49FA-A4CF-EBDC69E441E0}" destId="{F49F56E7-0947-4B49-B7A3-3B0C21683FF8}" srcOrd="3" destOrd="0" presId="urn:microsoft.com/office/officeart/2005/8/layout/StepDownProcess"/>
    <dgm:cxn modelId="{B0A557D7-3311-4B60-A9CE-77307374E78A}" type="presParOf" srcId="{E2218478-63B0-49FA-A4CF-EBDC69E441E0}" destId="{33966895-C520-426D-BFA6-D1B4E142B115}" srcOrd="4" destOrd="0" presId="urn:microsoft.com/office/officeart/2005/8/layout/StepDownProcess"/>
    <dgm:cxn modelId="{AF919105-C2EB-4DEE-9CC9-5EB5E8250EE6}" type="presParOf" srcId="{33966895-C520-426D-BFA6-D1B4E142B115}" destId="{A96D8252-5DD8-471A-9F4A-5C6FEA8F9F4E}" srcOrd="0" destOrd="0" presId="urn:microsoft.com/office/officeart/2005/8/layout/StepDownProcess"/>
    <dgm:cxn modelId="{C725D41F-C06C-43A5-A956-601B1B9DA9B3}" type="presParOf" srcId="{33966895-C520-426D-BFA6-D1B4E142B115}" destId="{B898CDD5-0850-4C98-BF1B-2ED02127E985}" srcOrd="1" destOrd="0" presId="urn:microsoft.com/office/officeart/2005/8/layout/StepDownProcess"/>
    <dgm:cxn modelId="{BA02C8CA-0308-4839-BEA9-6865DDF09CD9}" type="presParOf" srcId="{33966895-C520-426D-BFA6-D1B4E142B115}" destId="{73090F58-4C08-421B-8EE4-6E1BCDBAD552}" srcOrd="2" destOrd="0" presId="urn:microsoft.com/office/officeart/2005/8/layout/StepDownProcess"/>
    <dgm:cxn modelId="{18CC5BC7-C393-4A3E-B01F-45F40B7824DE}" type="presParOf" srcId="{E2218478-63B0-49FA-A4CF-EBDC69E441E0}" destId="{6935B349-4AEC-4272-99F5-7C50B0E684FB}" srcOrd="5" destOrd="0" presId="urn:microsoft.com/office/officeart/2005/8/layout/StepDownProcess"/>
    <dgm:cxn modelId="{E8987215-2888-420E-868E-B2C037DFEBFA}" type="presParOf" srcId="{E2218478-63B0-49FA-A4CF-EBDC69E441E0}" destId="{01AFB42F-120F-4B11-8180-70A42F982117}" srcOrd="6" destOrd="0" presId="urn:microsoft.com/office/officeart/2005/8/layout/StepDownProcess"/>
    <dgm:cxn modelId="{E409075D-3134-4170-A5A0-0CB7C408FD75}" type="presParOf" srcId="{01AFB42F-120F-4B11-8180-70A42F982117}" destId="{BF31B4FF-0AA0-4789-A52D-D33E6CE165C2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5807C-DD0A-4B99-B313-382AAAAEF695}">
      <dsp:nvSpPr>
        <dsp:cNvPr id="0" name=""/>
        <dsp:cNvSpPr/>
      </dsp:nvSpPr>
      <dsp:spPr>
        <a:xfrm rot="5400000">
          <a:off x="-101024" y="105591"/>
          <a:ext cx="673496" cy="471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3D89C7"/>
              </a:solidFill>
            </a:rPr>
            <a:t>.</a:t>
          </a:r>
        </a:p>
      </dsp:txBody>
      <dsp:txXfrm rot="-5400000">
        <a:off x="1" y="240291"/>
        <a:ext cx="471447" cy="202049"/>
      </dsp:txXfrm>
    </dsp:sp>
    <dsp:sp modelId="{B78F8A89-9F36-4F2F-9141-48FF7530D5B4}">
      <dsp:nvSpPr>
        <dsp:cNvPr id="0" name=""/>
        <dsp:cNvSpPr/>
      </dsp:nvSpPr>
      <dsp:spPr>
        <a:xfrm rot="5400000">
          <a:off x="2810704" y="-2334689"/>
          <a:ext cx="437772" cy="5116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3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Computer Science I</a:t>
          </a:r>
          <a:endParaRPr lang="en-US" sz="2300" kern="1200" dirty="0"/>
        </a:p>
      </dsp:txBody>
      <dsp:txXfrm rot="-5400000">
        <a:off x="471447" y="25938"/>
        <a:ext cx="5094916" cy="395032"/>
      </dsp:txXfrm>
    </dsp:sp>
    <dsp:sp modelId="{889B594E-A3EF-40FB-B944-68C55D2CC2A8}">
      <dsp:nvSpPr>
        <dsp:cNvPr id="0" name=""/>
        <dsp:cNvSpPr/>
      </dsp:nvSpPr>
      <dsp:spPr>
        <a:xfrm rot="5400000">
          <a:off x="-101024" y="693379"/>
          <a:ext cx="673496" cy="471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</a:t>
          </a:r>
        </a:p>
      </dsp:txBody>
      <dsp:txXfrm rot="-5400000">
        <a:off x="1" y="828079"/>
        <a:ext cx="471447" cy="202049"/>
      </dsp:txXfrm>
    </dsp:sp>
    <dsp:sp modelId="{5B40E206-3D0A-437C-8589-542F2A985735}">
      <dsp:nvSpPr>
        <dsp:cNvPr id="0" name=""/>
        <dsp:cNvSpPr/>
      </dsp:nvSpPr>
      <dsp:spPr>
        <a:xfrm rot="5400000">
          <a:off x="2810589" y="-1746787"/>
          <a:ext cx="438002" cy="5116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3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AP Computer Science Principles</a:t>
          </a:r>
          <a:endParaRPr lang="en-US" sz="2300" kern="1200" dirty="0"/>
        </a:p>
      </dsp:txBody>
      <dsp:txXfrm rot="-5400000">
        <a:off x="471448" y="613735"/>
        <a:ext cx="5094905" cy="395240"/>
      </dsp:txXfrm>
    </dsp:sp>
    <dsp:sp modelId="{D490AC83-C616-4673-96E7-116C57CF3155}">
      <dsp:nvSpPr>
        <dsp:cNvPr id="0" name=""/>
        <dsp:cNvSpPr/>
      </dsp:nvSpPr>
      <dsp:spPr>
        <a:xfrm rot="5400000">
          <a:off x="-101024" y="1281166"/>
          <a:ext cx="673496" cy="471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</a:t>
          </a:r>
          <a:endParaRPr lang="en-US" sz="2400" kern="1200" dirty="0"/>
        </a:p>
      </dsp:txBody>
      <dsp:txXfrm rot="-5400000">
        <a:off x="1" y="1415866"/>
        <a:ext cx="471447" cy="202049"/>
      </dsp:txXfrm>
    </dsp:sp>
    <dsp:sp modelId="{FBC0855E-6B17-4241-80EC-EFF300A1DA01}">
      <dsp:nvSpPr>
        <dsp:cNvPr id="0" name=""/>
        <dsp:cNvSpPr/>
      </dsp:nvSpPr>
      <dsp:spPr>
        <a:xfrm rot="5400000">
          <a:off x="2810704" y="-1159114"/>
          <a:ext cx="437772" cy="5116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3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AP Computer Science A</a:t>
          </a:r>
          <a:endParaRPr lang="en-US" sz="2300" kern="1200" dirty="0"/>
        </a:p>
      </dsp:txBody>
      <dsp:txXfrm rot="-5400000">
        <a:off x="471447" y="1201513"/>
        <a:ext cx="5094916" cy="395032"/>
      </dsp:txXfrm>
    </dsp:sp>
    <dsp:sp modelId="{B66C706B-6399-4AEC-9E07-5FE6C71C3925}">
      <dsp:nvSpPr>
        <dsp:cNvPr id="0" name=""/>
        <dsp:cNvSpPr/>
      </dsp:nvSpPr>
      <dsp:spPr>
        <a:xfrm rot="5400000">
          <a:off x="-101024" y="1868954"/>
          <a:ext cx="673496" cy="471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</a:t>
          </a:r>
          <a:endParaRPr lang="en-US" sz="2400" kern="1200" dirty="0"/>
        </a:p>
      </dsp:txBody>
      <dsp:txXfrm rot="-5400000">
        <a:off x="1" y="2003654"/>
        <a:ext cx="471447" cy="202049"/>
      </dsp:txXfrm>
    </dsp:sp>
    <dsp:sp modelId="{18745539-8047-4A1A-A5A4-57D7D1A734FE}">
      <dsp:nvSpPr>
        <dsp:cNvPr id="0" name=""/>
        <dsp:cNvSpPr/>
      </dsp:nvSpPr>
      <dsp:spPr>
        <a:xfrm rot="5400000">
          <a:off x="2810704" y="-571326"/>
          <a:ext cx="437772" cy="5116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3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Digital Forensics</a:t>
          </a:r>
          <a:endParaRPr lang="en-US" sz="2300" kern="1200" dirty="0"/>
        </a:p>
      </dsp:txBody>
      <dsp:txXfrm rot="-5400000">
        <a:off x="471447" y="1789301"/>
        <a:ext cx="5094916" cy="395032"/>
      </dsp:txXfrm>
    </dsp:sp>
    <dsp:sp modelId="{E7FD5328-DC01-41D7-8E29-DBB147E357A1}">
      <dsp:nvSpPr>
        <dsp:cNvPr id="0" name=""/>
        <dsp:cNvSpPr/>
      </dsp:nvSpPr>
      <dsp:spPr>
        <a:xfrm rot="5400000">
          <a:off x="-101024" y="2456742"/>
          <a:ext cx="673496" cy="471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</a:t>
          </a:r>
          <a:endParaRPr lang="en-US" sz="2400" kern="1200" dirty="0"/>
        </a:p>
      </dsp:txBody>
      <dsp:txXfrm rot="-5400000">
        <a:off x="1" y="2591442"/>
        <a:ext cx="471447" cy="202049"/>
      </dsp:txXfrm>
    </dsp:sp>
    <dsp:sp modelId="{8F6DE5B4-0E32-432A-8724-C9BC10969713}">
      <dsp:nvSpPr>
        <dsp:cNvPr id="0" name=""/>
        <dsp:cNvSpPr/>
      </dsp:nvSpPr>
      <dsp:spPr>
        <a:xfrm rot="5400000">
          <a:off x="2810704" y="16461"/>
          <a:ext cx="437772" cy="5116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3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Computer Maintenance (CTE)</a:t>
          </a:r>
          <a:endParaRPr lang="en-US" sz="2300" kern="1200" dirty="0"/>
        </a:p>
      </dsp:txBody>
      <dsp:txXfrm rot="-5400000">
        <a:off x="471447" y="2377088"/>
        <a:ext cx="5094916" cy="395032"/>
      </dsp:txXfrm>
    </dsp:sp>
    <dsp:sp modelId="{C1115337-D5E4-42E9-A28D-3D1370479422}">
      <dsp:nvSpPr>
        <dsp:cNvPr id="0" name=""/>
        <dsp:cNvSpPr/>
      </dsp:nvSpPr>
      <dsp:spPr>
        <a:xfrm rot="5400000">
          <a:off x="-101024" y="3044530"/>
          <a:ext cx="673496" cy="471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</a:t>
          </a:r>
          <a:endParaRPr lang="en-US" sz="2400" kern="1200" dirty="0"/>
        </a:p>
      </dsp:txBody>
      <dsp:txXfrm rot="-5400000">
        <a:off x="1" y="3179230"/>
        <a:ext cx="471447" cy="202049"/>
      </dsp:txXfrm>
    </dsp:sp>
    <dsp:sp modelId="{0CC977C2-E1E5-4500-BB28-0AE8B6FE1CE3}">
      <dsp:nvSpPr>
        <dsp:cNvPr id="0" name=""/>
        <dsp:cNvSpPr/>
      </dsp:nvSpPr>
      <dsp:spPr>
        <a:xfrm rot="5400000">
          <a:off x="2810704" y="604248"/>
          <a:ext cx="437772" cy="5116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3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Internetworking Technologies I or II (CTE)</a:t>
          </a:r>
          <a:endParaRPr lang="en-US" sz="2300" kern="1200" dirty="0"/>
        </a:p>
      </dsp:txBody>
      <dsp:txXfrm rot="-5400000">
        <a:off x="471447" y="2964875"/>
        <a:ext cx="5094916" cy="395032"/>
      </dsp:txXfrm>
    </dsp:sp>
    <dsp:sp modelId="{D3E6605F-BE28-4303-A04A-3EBA546C2D96}">
      <dsp:nvSpPr>
        <dsp:cNvPr id="0" name=""/>
        <dsp:cNvSpPr/>
      </dsp:nvSpPr>
      <dsp:spPr>
        <a:xfrm rot="5400000">
          <a:off x="-101024" y="3632318"/>
          <a:ext cx="673496" cy="471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400" b="1" kern="1200" dirty="0"/>
            <a:t>OR</a:t>
          </a:r>
          <a:endParaRPr lang="en-US" sz="2400" kern="1200" dirty="0"/>
        </a:p>
      </dsp:txBody>
      <dsp:txXfrm rot="-5400000">
        <a:off x="1" y="3767018"/>
        <a:ext cx="471447" cy="202049"/>
      </dsp:txXfrm>
    </dsp:sp>
    <dsp:sp modelId="{C47C4EBF-E31B-4975-88AB-444521928C74}">
      <dsp:nvSpPr>
        <dsp:cNvPr id="0" name=""/>
        <dsp:cNvSpPr/>
      </dsp:nvSpPr>
      <dsp:spPr>
        <a:xfrm rot="5400000">
          <a:off x="2810704" y="1164728"/>
          <a:ext cx="437772" cy="5116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7F42"/>
            </a:buClr>
            <a:buFont typeface="Wingdings" panose="05000000000000000000" pitchFamily="2" charset="2"/>
            <a:buNone/>
          </a:pPr>
          <a:r>
            <a:rPr lang="en-US" sz="23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Networking (CTE)</a:t>
          </a:r>
          <a:endParaRPr lang="en-US" sz="2300" kern="1200" dirty="0"/>
        </a:p>
      </dsp:txBody>
      <dsp:txXfrm rot="-5400000">
        <a:off x="471447" y="3525355"/>
        <a:ext cx="5094916" cy="395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90762-93AA-48D7-866B-C54911667502}">
      <dsp:nvSpPr>
        <dsp:cNvPr id="0" name=""/>
        <dsp:cNvSpPr/>
      </dsp:nvSpPr>
      <dsp:spPr>
        <a:xfrm rot="5400000">
          <a:off x="980433" y="1112997"/>
          <a:ext cx="908801" cy="10346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5630C-581A-4983-8AF7-65FDFA95B342}">
      <dsp:nvSpPr>
        <dsp:cNvPr id="0" name=""/>
        <dsp:cNvSpPr/>
      </dsp:nvSpPr>
      <dsp:spPr>
        <a:xfrm>
          <a:off x="3903" y="105573"/>
          <a:ext cx="3001392" cy="10708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Approved for first reading and filing authorization</a:t>
          </a:r>
        </a:p>
      </dsp:txBody>
      <dsp:txXfrm>
        <a:off x="56188" y="157858"/>
        <a:ext cx="2896822" cy="966300"/>
      </dsp:txXfrm>
    </dsp:sp>
    <dsp:sp modelId="{40F8C8A3-D657-4556-B977-8E2DEA65131D}">
      <dsp:nvSpPr>
        <dsp:cNvPr id="0" name=""/>
        <dsp:cNvSpPr/>
      </dsp:nvSpPr>
      <dsp:spPr>
        <a:xfrm>
          <a:off x="3298706" y="197803"/>
          <a:ext cx="4940225" cy="105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January/February SBOE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(Jan 28 – Feb 1, 2019) </a:t>
          </a:r>
        </a:p>
      </dsp:txBody>
      <dsp:txXfrm>
        <a:off x="3298706" y="197803"/>
        <a:ext cx="4940225" cy="1057896"/>
      </dsp:txXfrm>
    </dsp:sp>
    <dsp:sp modelId="{5A92C737-B089-4B0F-B61E-E45360536727}">
      <dsp:nvSpPr>
        <dsp:cNvPr id="0" name=""/>
        <dsp:cNvSpPr/>
      </dsp:nvSpPr>
      <dsp:spPr>
        <a:xfrm rot="5400000">
          <a:off x="3321426" y="2315939"/>
          <a:ext cx="908801" cy="10346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47F42">
            <a:alpha val="5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9A43C-9022-4A7A-95D4-4E6B4AFE20E1}">
      <dsp:nvSpPr>
        <dsp:cNvPr id="0" name=""/>
        <dsp:cNvSpPr/>
      </dsp:nvSpPr>
      <dsp:spPr>
        <a:xfrm>
          <a:off x="2544111" y="1308514"/>
          <a:ext cx="2602963" cy="1070870"/>
        </a:xfrm>
        <a:prstGeom prst="roundRect">
          <a:avLst>
            <a:gd name="adj" fmla="val 16670"/>
          </a:avLst>
        </a:prstGeom>
        <a:solidFill>
          <a:srgbClr val="F47F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Public comment period opens</a:t>
          </a:r>
        </a:p>
      </dsp:txBody>
      <dsp:txXfrm>
        <a:off x="2596396" y="1360799"/>
        <a:ext cx="2498393" cy="966300"/>
      </dsp:txXfrm>
    </dsp:sp>
    <dsp:sp modelId="{89E0FA6A-B35D-48BA-90C1-4B83136D2E06}">
      <dsp:nvSpPr>
        <dsp:cNvPr id="0" name=""/>
        <dsp:cNvSpPr/>
      </dsp:nvSpPr>
      <dsp:spPr>
        <a:xfrm>
          <a:off x="5380675" y="1386584"/>
          <a:ext cx="5189847" cy="86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Mid-February 2019 through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March 29, 2019*</a:t>
          </a:r>
        </a:p>
      </dsp:txBody>
      <dsp:txXfrm>
        <a:off x="5380675" y="1386584"/>
        <a:ext cx="5189847" cy="865525"/>
      </dsp:txXfrm>
    </dsp:sp>
    <dsp:sp modelId="{A96D8252-5DD8-471A-9F4A-5C6FEA8F9F4E}">
      <dsp:nvSpPr>
        <dsp:cNvPr id="0" name=""/>
        <dsp:cNvSpPr/>
      </dsp:nvSpPr>
      <dsp:spPr>
        <a:xfrm rot="5400000">
          <a:off x="6023045" y="3518880"/>
          <a:ext cx="908801" cy="10346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8CDD5-0850-4C98-BF1B-2ED02127E985}">
      <dsp:nvSpPr>
        <dsp:cNvPr id="0" name=""/>
        <dsp:cNvSpPr/>
      </dsp:nvSpPr>
      <dsp:spPr>
        <a:xfrm>
          <a:off x="4868420" y="2456316"/>
          <a:ext cx="2925785" cy="10708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Second reading and final adoption</a:t>
          </a:r>
        </a:p>
      </dsp:txBody>
      <dsp:txXfrm>
        <a:off x="4920705" y="2508601"/>
        <a:ext cx="2821215" cy="966300"/>
      </dsp:txXfrm>
    </dsp:sp>
    <dsp:sp modelId="{73090F58-4C08-421B-8EE4-6E1BCDBAD552}">
      <dsp:nvSpPr>
        <dsp:cNvPr id="0" name=""/>
        <dsp:cNvSpPr/>
      </dsp:nvSpPr>
      <dsp:spPr>
        <a:xfrm>
          <a:off x="7312154" y="2613587"/>
          <a:ext cx="1112693" cy="86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1B4FF-0AA0-4789-A52D-D33E6CE165C2}">
      <dsp:nvSpPr>
        <dsp:cNvPr id="0" name=""/>
        <dsp:cNvSpPr/>
      </dsp:nvSpPr>
      <dsp:spPr>
        <a:xfrm>
          <a:off x="7273126" y="3795365"/>
          <a:ext cx="3090370" cy="12854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Effective beginning with the 2019-2020 school year</a:t>
          </a:r>
        </a:p>
      </dsp:txBody>
      <dsp:txXfrm>
        <a:off x="7335887" y="3858126"/>
        <a:ext cx="2964848" cy="1159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141D-177B-4807-A9D2-94CF7C562477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9E84-432F-4B13-8A59-CF1169003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2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 Curriculum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07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 Curriculum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52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 Curriculum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8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 Curriculum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2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17F7C-5B22-45E1-89D6-BA0877C65FF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7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3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6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8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Blank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067-E08A-4790-A2BF-7D58B2AC4D29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7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9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71412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>
            <a:extLst/>
          </p:cNvPr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>
            <a:extLst/>
          </p:cNvPr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>
            <a:extLst/>
          </p:cNvPr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>
            <a:extLst/>
          </p:cNvPr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>
            <a:extLst/>
          </p:cNvPr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>
            <a:extLst/>
          </p:cNvPr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>
            <a:extLst/>
          </p:cNvPr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>
            <a:extLst/>
          </p:cNvPr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>
            <a:extLst/>
          </p:cNvPr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>
            <a:extLst/>
          </p:cNvPr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>
            <a:extLst/>
          </p:cNvPr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>
            <a:extLst/>
          </p:cNvPr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>
              <a:extLst/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>
              <a:extLst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>
            <a:extLst/>
          </p:cNvPr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>
              <a:extLst/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>
              <a:extLst/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>
              <a:extLst/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>
              <a:extLst/>
            </p:cNvPr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>
              <a:extLst/>
            </p:cNvPr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>
              <a:extLst/>
            </p:cNvPr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>
              <a:extLst/>
            </p:cNvPr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>
              <a:extLst/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>
              <a:extLst/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>
              <a:extLst/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>
              <a:extLst/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>
              <a:extLst/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>
              <a:extLst/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>
            <a:extLst/>
          </p:cNvPr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>
              <a:extLst/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>
              <a:extLst/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>
              <a:extLst/>
            </p:cNvPr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>
              <a:extLst/>
            </p:cNvPr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>
              <a:extLst/>
            </p:cNvPr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>
              <a:extLst/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>
              <a:extLst/>
            </p:cNvPr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>
              <a:extLst/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>
              <a:extLst/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>
              <a:extLst/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>
              <a:extLst/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>
              <a:extLst/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>
              <a:extLst/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>
            <a:extLst/>
          </p:cNvPr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>
              <a:extLst/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>
              <a:extLst/>
            </p:cNvPr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>
              <a:extLst/>
            </p:cNvPr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>
              <a:extLst/>
            </p:cNvPr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>
              <a:extLst/>
            </p:cNvPr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>
              <a:extLst/>
            </p:cNvPr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>
              <a:extLst/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>
              <a:extLst/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>
              <a:extLst/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>
              <a:extLst/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>
              <a:extLst/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>
              <a:extLst/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>
              <a:extLst/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>
            <a:extLst/>
          </p:cNvPr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>
              <a:extLst/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>
              <a:extLst/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>
              <a:extLst/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>
              <a:extLst/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>
              <a:extLst/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>
              <a:extLst/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>
              <a:extLst/>
            </p:cNvPr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>
              <a:extLst/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>
              <a:extLst/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>
              <a:extLst/>
            </p:cNvPr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>
              <a:extLst/>
            </p:cNvPr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>
              <a:extLst/>
            </p:cNvPr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>
              <a:extLst/>
            </p:cNvPr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>
            <a:extLst/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>
            <a:extLst/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>
            <a:extLst/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>
            <a:extLst/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>
            <a:extLst/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7717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6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F68F-6140-44EF-9CD0-03B806A505BB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9395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4D9EB-302B-4B0B-9A58-E1DFDF66E48F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39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70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75078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4680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BC822A72-285C-47E5-A79E-9E76249E9039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4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92733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862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24924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30329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15766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1686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85936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5985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27823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92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3355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>
            <a:extLst/>
          </p:cNvPr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>
            <a:extLst/>
          </p:cNvPr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>
            <a:extLst/>
          </p:cNvPr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>
            <a:extLst/>
          </p:cNvPr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>
            <a:extLst/>
          </p:cNvPr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>
            <a:extLst/>
          </p:cNvPr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>
            <a:extLst/>
          </p:cNvPr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>
            <a:extLst/>
          </p:cNvPr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>
            <a:extLst/>
          </p:cNvPr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>
            <a:extLst/>
          </p:cNvPr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>
            <a:extLst/>
          </p:cNvPr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>
            <a:extLst/>
          </p:cNvPr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>
              <a:extLst/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>
              <a:extLst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>
            <a:extLst/>
          </p:cNvPr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>
              <a:extLst/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>
              <a:extLst/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>
              <a:extLst/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>
              <a:extLst/>
            </p:cNvPr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>
              <a:extLst/>
            </p:cNvPr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>
              <a:extLst/>
            </p:cNvPr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>
              <a:extLst/>
            </p:cNvPr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>
              <a:extLst/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>
              <a:extLst/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>
              <a:extLst/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>
              <a:extLst/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>
              <a:extLst/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>
              <a:extLst/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>
            <a:extLst/>
          </p:cNvPr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>
              <a:extLst/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>
              <a:extLst/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>
              <a:extLst/>
            </p:cNvPr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>
              <a:extLst/>
            </p:cNvPr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>
              <a:extLst/>
            </p:cNvPr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>
              <a:extLst/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>
              <a:extLst/>
            </p:cNvPr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>
              <a:extLst/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>
              <a:extLst/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>
              <a:extLst/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>
              <a:extLst/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>
              <a:extLst/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>
              <a:extLst/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>
            <a:extLst/>
          </p:cNvPr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>
              <a:extLst/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>
              <a:extLst/>
            </p:cNvPr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>
              <a:extLst/>
            </p:cNvPr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>
              <a:extLst/>
            </p:cNvPr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>
              <a:extLst/>
            </p:cNvPr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>
              <a:extLst/>
            </p:cNvPr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>
              <a:extLst/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>
              <a:extLst/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>
              <a:extLst/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>
              <a:extLst/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>
              <a:extLst/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>
              <a:extLst/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>
              <a:extLst/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>
            <a:extLst/>
          </p:cNvPr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>
              <a:extLst/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>
              <a:extLst/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>
              <a:extLst/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>
              <a:extLst/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>
              <a:extLst/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>
              <a:extLst/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>
              <a:extLst/>
            </p:cNvPr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>
              <a:extLst/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>
              <a:extLst/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>
              <a:extLst/>
            </p:cNvPr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>
              <a:extLst/>
            </p:cNvPr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>
              <a:extLst/>
            </p:cNvPr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>
              <a:extLst/>
            </p:cNvPr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>
            <a:extLst/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>
            <a:extLst/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>
            <a:extLst/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>
            <a:extLst/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>
            <a:extLst/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430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3274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9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255714"/>
            <a:ext cx="5702808" cy="532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5713"/>
            <a:ext cx="5702808" cy="53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28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D5CF-3776-4EF7-81AC-C76C1F255721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99100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46B9-4ED8-4DED-8719-6D95D601978D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16052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7D9-405F-4890-9B0B-2CC7ECB80143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69436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5957-9C2B-4A5F-8D41-2FC5BCBC923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47111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740-B68F-402D-8FCE-9CF4348379E6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0798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F68F-6140-44EF-9CD0-03B806A505BB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30348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F30E-034F-442A-A036-6216D27F23D3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6610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54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0323-AB5E-4D45-8F94-AC157E6866C2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37808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2D07-34CC-4826-AE67-619939ABBE8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60275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4C47-E8F2-4257-9F69-63B79E998582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85936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5985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6604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324-C9F6-4327-8CA1-C71F1E0BCD94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39261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8BD-B034-43CF-8742-9A9E00BF1CA4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95430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10FF-50A8-4028-8779-06CB0021282E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>
            <a:extLst/>
          </p:cNvPr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>
            <a:extLst/>
          </p:cNvPr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>
            <a:extLst/>
          </p:cNvPr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>
            <a:extLst/>
          </p:cNvPr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>
            <a:extLst/>
          </p:cNvPr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>
            <a:extLst/>
          </p:cNvPr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>
            <a:extLst/>
          </p:cNvPr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>
            <a:extLst/>
          </p:cNvPr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>
            <a:extLst/>
          </p:cNvPr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>
            <a:extLst/>
          </p:cNvPr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>
            <a:extLst/>
          </p:cNvPr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>
            <a:extLst/>
          </p:cNvPr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>
              <a:extLst/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>
              <a:extLst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>
            <a:extLst/>
          </p:cNvPr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>
              <a:extLst/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>
              <a:extLst/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>
              <a:extLst/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>
              <a:extLst/>
            </p:cNvPr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>
              <a:extLst/>
            </p:cNvPr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>
              <a:extLst/>
            </p:cNvPr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>
              <a:extLst/>
            </p:cNvPr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>
              <a:extLst/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>
              <a:extLst/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>
              <a:extLst/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>
              <a:extLst/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>
              <a:extLst/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>
              <a:extLst/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>
            <a:extLst/>
          </p:cNvPr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>
              <a:extLst/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>
              <a:extLst/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>
              <a:extLst/>
            </p:cNvPr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>
              <a:extLst/>
            </p:cNvPr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>
              <a:extLst/>
            </p:cNvPr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>
              <a:extLst/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>
              <a:extLst/>
            </p:cNvPr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>
              <a:extLst/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>
              <a:extLst/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>
              <a:extLst/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>
              <a:extLst/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>
              <a:extLst/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>
              <a:extLst/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>
            <a:extLst/>
          </p:cNvPr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>
              <a:extLst/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>
              <a:extLst/>
            </p:cNvPr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>
              <a:extLst/>
            </p:cNvPr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>
              <a:extLst/>
            </p:cNvPr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>
              <a:extLst/>
            </p:cNvPr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>
              <a:extLst/>
            </p:cNvPr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>
              <a:extLst/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>
              <a:extLst/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>
              <a:extLst/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>
              <a:extLst/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>
              <a:extLst/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>
              <a:extLst/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>
              <a:extLst/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>
            <a:extLst/>
          </p:cNvPr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>
              <a:extLst/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>
              <a:extLst/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>
              <a:extLst/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>
              <a:extLst/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>
              <a:extLst/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>
              <a:extLst/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>
              <a:extLst/>
            </p:cNvPr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>
              <a:extLst/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>
              <a:extLst/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>
              <a:extLst/>
            </p:cNvPr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>
              <a:extLst/>
            </p:cNvPr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>
              <a:extLst/>
            </p:cNvPr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>
              <a:extLst/>
            </p:cNvPr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>
            <a:extLst/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>
            <a:extLst/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>
            <a:extLst/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>
            <a:extLst/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>
            <a:extLst/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50407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36A1-804D-435A-903A-F54549DEA08D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78358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4D9EB-302B-4B0B-9A58-E1DFDF66E48F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26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C297-5C1C-47F1-AFDA-18889250D4D4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95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484E-2DB3-4909-B0E1-CC0AB9851B5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08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973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5A83-4CC0-468C-AA5A-E5636B36A57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663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F35-E911-450C-A0D6-D01AB3FCEA8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932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DD-DDB6-48B4-A4B8-8186D3A61371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680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chemeClr val="bg1"/>
                </a:solidFill>
              </a:rPr>
              <a:t>Copyright © Texas Education Agency 2019. All rights reserved.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01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BDEF-225D-4997-ABCE-A94FBFA4BD99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8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65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2B1-5664-46CB-905B-33891E411F35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540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1C19-8AD1-4DFA-9A30-67E971A284B1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9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F206-BCF3-4796-9C6F-D1B040D66BB4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20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08A3-F8D9-4E91-B139-616FDA79102D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3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26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7B6E-EE16-4D63-8A40-6D83BA3381B6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6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F51392-D551-4243-B9D9-84B8B63AE3BA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5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6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DE0E1F-2ADF-4DD9-932A-E1DDB2302C91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6732"/>
            <a:ext cx="41148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5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4" r:id="rId2"/>
    <p:sldLayoutId id="2147483713" r:id="rId3"/>
    <p:sldLayoutId id="2147483711" r:id="rId4"/>
    <p:sldLayoutId id="2147483714" r:id="rId5"/>
    <p:sldLayoutId id="2147483739" r:id="rId6"/>
    <p:sldLayoutId id="2147483715" r:id="rId7"/>
    <p:sldLayoutId id="2147483755" r:id="rId8"/>
    <p:sldLayoutId id="2147483771" r:id="rId9"/>
    <p:sldLayoutId id="2147483773" r:id="rId10"/>
    <p:sldLayoutId id="2147483735" r:id="rId11"/>
    <p:sldLayoutId id="2147483736" r:id="rId12"/>
    <p:sldLayoutId id="2147483737" r:id="rId13"/>
    <p:sldLayoutId id="2147483738" r:id="rId14"/>
    <p:sldLayoutId id="2147483716" r:id="rId15"/>
    <p:sldLayoutId id="2147483778" r:id="rId16"/>
    <p:sldLayoutId id="2147483811" r:id="rId17"/>
    <p:sldLayoutId id="214748381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562369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B8B9514-6264-2A46-9B9A-C474F0BC194B}"/>
              </a:ext>
            </a:extLst>
          </p:cNvPr>
          <p:cNvSpPr txBox="1">
            <a:spLocks/>
          </p:cNvSpPr>
          <p:nvPr userDrawn="1"/>
        </p:nvSpPr>
        <p:spPr>
          <a:xfrm>
            <a:off x="10704513" y="85725"/>
            <a:ext cx="1377950" cy="1096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839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76" r:id="rId9"/>
    <p:sldLayoutId id="2147483777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4472C4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562369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542A28-8B9F-49E3-B6B4-F857F58F6FBD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4472C4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CC2A379-B489-444A-8ABC-336E2329803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2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itter.tea.state.tx.us/rules/tac/chapter074/ch074b.html#74.12" TargetMode="Externa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itter.tea.state.tx.us/rules/tac/chapter074/ch074bb.html#74.1027" TargetMode="Externa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19%20TAC%20&#167;74.12(b)(5)(F)(i)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19%20TAC%20&#167;74.12(b)(5)(F)(i)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19%20TAC%20&#167;74.12(b)(5)(F)(i)" TargetMode="Externa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 descr="Picture of students " title="Picture ">
            <a:extLst>
              <a:ext uri="{FF2B5EF4-FFF2-40B4-BE49-F238E27FC236}">
                <a16:creationId xmlns:a16="http://schemas.microsoft.com/office/drawing/2014/main" id="{D092FA72-D7FA-3148-8D9B-BF3190E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-4326"/>
          <a:stretch/>
        </p:blipFill>
        <p:spPr>
          <a:xfrm>
            <a:off x="0" y="1280160"/>
            <a:ext cx="12192000" cy="7823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9982"/>
            <a:ext cx="9144000" cy="851564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JESSICA SNYDER</a:t>
            </a:r>
          </a:p>
          <a:p>
            <a:r>
              <a:rPr lang="en-US" dirty="0"/>
              <a:t>CURRICULUM STANDARDS AND STUDENT SUPPORT DIVISION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53325"/>
            <a:ext cx="9144000" cy="1455651"/>
          </a:xfrm>
          <a:solidFill>
            <a:schemeClr val="bg1">
              <a:lumMod val="95000"/>
              <a:alpha val="86000"/>
            </a:schemeClr>
          </a:solidFill>
        </p:spPr>
        <p:txBody>
          <a:bodyPr/>
          <a:lstStyle/>
          <a:p>
            <a:r>
              <a:rPr lang="en-US" dirty="0"/>
              <a:t>Curriculum Update</a:t>
            </a: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2A6BB-C344-4AEE-80C8-8ACD5026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EB4EE-1812-4D5B-A232-AC363137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8946AF-4044-48E6-A64E-6367BD0C9FC3}"/>
              </a:ext>
            </a:extLst>
          </p:cNvPr>
          <p:cNvSpPr txBox="1"/>
          <p:nvPr/>
        </p:nvSpPr>
        <p:spPr>
          <a:xfrm>
            <a:off x="236284" y="6095906"/>
            <a:ext cx="9720913" cy="369332"/>
          </a:xfrm>
          <a:prstGeom prst="rect">
            <a:avLst/>
          </a:prstGeom>
          <a:noFill/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47F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Approved for first reading and filing authorization at the January/February 2019 SBOE meeting</a:t>
            </a:r>
          </a:p>
        </p:txBody>
      </p:sp>
      <p:graphicFrame>
        <p:nvGraphicFramePr>
          <p:cNvPr id="8" name="Content Placeholder 7" descr="Diagram of options regarding Cybersecutiry Pathway" title="Diagram">
            <a:extLst>
              <a:ext uri="{FF2B5EF4-FFF2-40B4-BE49-F238E27FC236}">
                <a16:creationId xmlns:a16="http://schemas.microsoft.com/office/drawing/2014/main" id="{0D71D91E-2817-4117-A652-8B418C1BA2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0696781"/>
              </p:ext>
            </p:extLst>
          </p:nvPr>
        </p:nvGraphicFramePr>
        <p:xfrm>
          <a:off x="6197601" y="1512686"/>
          <a:ext cx="5587734" cy="420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row: Right 11" descr="Arrow pointing to Cybersecurity Pathway options" title="Arrow ">
            <a:extLst>
              <a:ext uri="{FF2B5EF4-FFF2-40B4-BE49-F238E27FC236}">
                <a16:creationId xmlns:a16="http://schemas.microsoft.com/office/drawing/2014/main" id="{3E62DF37-019B-45D5-AAA0-845A60E2795A}"/>
              </a:ext>
            </a:extLst>
          </p:cNvPr>
          <p:cNvSpPr/>
          <p:nvPr/>
        </p:nvSpPr>
        <p:spPr>
          <a:xfrm>
            <a:off x="5096741" y="5102924"/>
            <a:ext cx="855784" cy="609600"/>
          </a:xfrm>
          <a:prstGeom prst="rightArrow">
            <a:avLst/>
          </a:prstGeom>
          <a:solidFill>
            <a:srgbClr val="F4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 descr="Arrow pointing to Cybersecurity Pathway options" title="Arrow">
            <a:extLst>
              <a:ext uri="{FF2B5EF4-FFF2-40B4-BE49-F238E27FC236}">
                <a16:creationId xmlns:a16="http://schemas.microsoft.com/office/drawing/2014/main" id="{7CA03E03-F829-4EB8-B22F-8B8A47FE8DDD}"/>
              </a:ext>
            </a:extLst>
          </p:cNvPr>
          <p:cNvSpPr/>
          <p:nvPr/>
        </p:nvSpPr>
        <p:spPr>
          <a:xfrm>
            <a:off x="5096741" y="3429000"/>
            <a:ext cx="855784" cy="609600"/>
          </a:xfrm>
          <a:prstGeom prst="rightArrow">
            <a:avLst/>
          </a:prstGeom>
          <a:solidFill>
            <a:srgbClr val="F4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Bent 28" descr="Arrows pointing to options for Cybersecurity Pathway" title="Arrows">
            <a:extLst>
              <a:ext uri="{FF2B5EF4-FFF2-40B4-BE49-F238E27FC236}">
                <a16:creationId xmlns:a16="http://schemas.microsoft.com/office/drawing/2014/main" id="{D9F81D20-E3C3-43E2-A0BF-8A4A006D2333}"/>
              </a:ext>
            </a:extLst>
          </p:cNvPr>
          <p:cNvSpPr/>
          <p:nvPr/>
        </p:nvSpPr>
        <p:spPr>
          <a:xfrm>
            <a:off x="4902466" y="1503167"/>
            <a:ext cx="1244334" cy="4209357"/>
          </a:xfrm>
          <a:prstGeom prst="bentArrow">
            <a:avLst/>
          </a:prstGeom>
          <a:solidFill>
            <a:srgbClr val="F4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 descr="Rectangle pointing to Cybersecurity Pathway options" title="Rectangle">
            <a:extLst>
              <a:ext uri="{FF2B5EF4-FFF2-40B4-BE49-F238E27FC236}">
                <a16:creationId xmlns:a16="http://schemas.microsoft.com/office/drawing/2014/main" id="{A84F4F38-5C70-4E1F-BF6A-970CDD3D026A}"/>
              </a:ext>
            </a:extLst>
          </p:cNvPr>
          <p:cNvSpPr/>
          <p:nvPr/>
        </p:nvSpPr>
        <p:spPr>
          <a:xfrm>
            <a:off x="3915508" y="5239432"/>
            <a:ext cx="986958" cy="311858"/>
          </a:xfrm>
          <a:prstGeom prst="rect">
            <a:avLst/>
          </a:prstGeom>
          <a:solidFill>
            <a:srgbClr val="F4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3F6D3-AE0A-4220-86F3-5B4BA4EBED23}"/>
              </a:ext>
            </a:extLst>
          </p:cNvPr>
          <p:cNvSpPr txBox="1"/>
          <p:nvPr/>
        </p:nvSpPr>
        <p:spPr>
          <a:xfrm>
            <a:off x="406665" y="1260244"/>
            <a:ext cx="4445001" cy="429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sz="2500" b="1" dirty="0">
                <a:solidFill>
                  <a:srgbClr val="F47F42"/>
                </a:solidFill>
                <a:latin typeface="Open Sans" panose="020B0606030504020204"/>
              </a:rPr>
              <a:t>*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 coherent sequence of four 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courses in cybersecurity to  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consist of </a:t>
            </a:r>
          </a:p>
          <a:p>
            <a:pPr marL="576263" marR="0" lvl="0" indent="-4016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47F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D89C7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Foundations in Cybersecurity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;</a:t>
            </a:r>
          </a:p>
          <a:p>
            <a:pPr marL="576263" marR="0" lvl="0" indent="-4016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47F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D89C7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Cybersecurity Capstone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;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D89C7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</a:t>
            </a:r>
            <a:r>
              <a:rPr kumimoji="0" lang="en-US" sz="25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and </a:t>
            </a:r>
          </a:p>
          <a:p>
            <a:pPr marL="576263" marR="0" lvl="0" indent="-4016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47F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D89C7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two additional courses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to be selected from the following courses: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0FC23-1A75-42DD-9691-22364898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1" y="243951"/>
            <a:ext cx="9462215" cy="710206"/>
          </a:xfrm>
        </p:spPr>
        <p:txBody>
          <a:bodyPr>
            <a:normAutofit fontScale="90000"/>
          </a:bodyPr>
          <a:lstStyle/>
          <a:p>
            <a:r>
              <a:rPr lang="en-US" sz="4400" b="0" dirty="0">
                <a:solidFill>
                  <a:srgbClr val="1482C5"/>
                </a:solidFill>
              </a:rPr>
              <a:t>STEM Endorsement: Cybersecurity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2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503C4-F589-442D-B676-03FB66C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09B87-0C97-4465-98AF-6B450F95C9BA}"/>
              </a:ext>
            </a:extLst>
          </p:cNvPr>
          <p:cNvSpPr txBox="1"/>
          <p:nvPr/>
        </p:nvSpPr>
        <p:spPr>
          <a:xfrm>
            <a:off x="8610600" y="3860005"/>
            <a:ext cx="29464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SBOE </a:t>
            </a:r>
          </a:p>
          <a:p>
            <a:pPr marL="285750" marR="0" lvl="1" indent="-28575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(April 2 – 5, 2019)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474BD-413F-4FF5-A1C4-FC9DB3B674B8}"/>
              </a:ext>
            </a:extLst>
          </p:cNvPr>
          <p:cNvSpPr txBox="1"/>
          <p:nvPr/>
        </p:nvSpPr>
        <p:spPr>
          <a:xfrm>
            <a:off x="423864" y="5932170"/>
            <a:ext cx="6194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Opportunity for public input on proposed changes</a:t>
            </a:r>
          </a:p>
        </p:txBody>
      </p:sp>
      <p:graphicFrame>
        <p:nvGraphicFramePr>
          <p:cNvPr id="12" name="Diagram 11" descr="Diagram of Cybersecurity TEKS Adoption and Amendments to Endorsements" title="Diagram">
            <a:extLst>
              <a:ext uri="{FF2B5EF4-FFF2-40B4-BE49-F238E27FC236}">
                <a16:creationId xmlns:a16="http://schemas.microsoft.com/office/drawing/2014/main" id="{76AC0246-9659-42B2-AABC-17B5A8EB5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442442"/>
              </p:ext>
            </p:extLst>
          </p:nvPr>
        </p:nvGraphicFramePr>
        <p:xfrm>
          <a:off x="635000" y="1307305"/>
          <a:ext cx="107188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12224" cy="71020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b="0" dirty="0">
                <a:solidFill>
                  <a:srgbClr val="1482C5"/>
                </a:solidFill>
              </a:rPr>
              <a:t>Cybersecurity TEKS Adoption and Amendments to Endorsements</a:t>
            </a:r>
          </a:p>
        </p:txBody>
      </p:sp>
    </p:spTree>
    <p:extLst>
      <p:ext uri="{BB962C8B-B14F-4D97-AF65-F5344CB8AC3E}">
        <p14:creationId xmlns:p14="http://schemas.microsoft.com/office/powerpoint/2010/main" val="406013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icture of kids taking test" title="Pictu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0160"/>
            <a:ext cx="12192000" cy="77978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Picture of chat bubble" title="Picture">
            <a:extLst>
              <a:ext uri="{FF2B5EF4-FFF2-40B4-BE49-F238E27FC236}">
                <a16:creationId xmlns:a16="http://schemas.microsoft.com/office/drawing/2014/main" id="{2A9CEC9B-DAFA-4A9E-9C7B-EAD8CFCC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304" y="1"/>
            <a:ext cx="1573895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5028"/>
            <a:ext cx="12192000" cy="906065"/>
          </a:xfrm>
        </p:spPr>
        <p:txBody>
          <a:bodyPr/>
          <a:lstStyle/>
          <a:p>
            <a:r>
              <a:rPr lang="en-US" dirty="0"/>
              <a:t>Dual language immersion </a:t>
            </a:r>
          </a:p>
        </p:txBody>
      </p:sp>
    </p:spTree>
    <p:extLst>
      <p:ext uri="{BB962C8B-B14F-4D97-AF65-F5344CB8AC3E}">
        <p14:creationId xmlns:p14="http://schemas.microsoft.com/office/powerpoint/2010/main" val="300322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E056-4023-4235-8D22-9FF4C092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3863" y="1839914"/>
            <a:ext cx="11344274" cy="4344985"/>
          </a:xfrm>
        </p:spPr>
        <p:txBody>
          <a:bodyPr>
            <a:normAutofit/>
          </a:bodyPr>
          <a:lstStyle/>
          <a:p>
            <a:pPr marL="2743200" indent="-457200">
              <a:buClr>
                <a:srgbClr val="F47F42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student may satisfy one credit of the two LOTE credits required for graduation by successfully completing a dual language immersion program in elementary school. </a:t>
            </a:r>
          </a:p>
          <a:p>
            <a:pPr marL="2743200" indent="-457200">
              <a:buClr>
                <a:srgbClr val="F47F42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award of credit must be clearly indicated on the student’s transcript using the appropriate high school course service ID.</a:t>
            </a:r>
          </a:p>
          <a:p>
            <a:pPr marL="2743200" indent="-457200">
              <a:buClr>
                <a:srgbClr val="F47F42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To successfully complete a dual language immersion program, a student must satisfy the criteria adopted by the SBOE in </a:t>
            </a:r>
            <a:r>
              <a:rPr lang="pl-PL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  <a:hlinkClick r:id="rId2"/>
              </a:rPr>
              <a:t>19 TAC §74.12(b)(5)(F)(i)</a:t>
            </a: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.</a:t>
            </a:r>
            <a:r>
              <a:rPr lang="pl-PL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 </a:t>
            </a:r>
            <a:endParaRPr lang="en-US" sz="2600" b="0" dirty="0">
              <a:solidFill>
                <a:schemeClr val="tx1">
                  <a:lumMod val="75000"/>
                  <a:lumOff val="25000"/>
                </a:schemeClr>
              </a:solidFill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defRPr/>
            </a:pPr>
            <a:endParaRPr lang="en-US" dirty="0">
              <a:solidFill>
                <a:srgbClr val="0D6CB9"/>
              </a:solidFill>
            </a:endParaRPr>
          </a:p>
          <a:p>
            <a:pPr>
              <a:buClr>
                <a:srgbClr val="FF0000"/>
              </a:buClr>
              <a:defRPr/>
            </a:pPr>
            <a:endParaRPr lang="en-US" dirty="0">
              <a:solidFill>
                <a:srgbClr val="0D6CB9"/>
              </a:solidFill>
            </a:endParaRPr>
          </a:p>
        </p:txBody>
      </p:sp>
      <p:pic>
        <p:nvPicPr>
          <p:cNvPr id="7" name="Picture 6" descr="Picture of chat bubble" title="Picture">
            <a:extLst>
              <a:ext uri="{FF2B5EF4-FFF2-40B4-BE49-F238E27FC236}">
                <a16:creationId xmlns:a16="http://schemas.microsoft.com/office/drawing/2014/main" id="{5BEA73DD-C51C-4009-A4C0-67F70B4B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5" y="1985200"/>
            <a:ext cx="2427857" cy="24278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4400" b="0" dirty="0">
                <a:solidFill>
                  <a:srgbClr val="1482C5"/>
                </a:solidFill>
              </a:rPr>
              <a:t>Dual Language Immersion Program</a:t>
            </a:r>
          </a:p>
        </p:txBody>
      </p:sp>
    </p:spTree>
    <p:extLst>
      <p:ext uri="{BB962C8B-B14F-4D97-AF65-F5344CB8AC3E}">
        <p14:creationId xmlns:p14="http://schemas.microsoft.com/office/powerpoint/2010/main" val="95358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E056-4023-4235-8D22-9FF4C092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3863" y="1687514"/>
            <a:ext cx="11344274" cy="4690426"/>
          </a:xfrm>
        </p:spPr>
        <p:txBody>
          <a:bodyPr>
            <a:normAutofit/>
          </a:bodyPr>
          <a:lstStyle/>
          <a:p>
            <a:pPr marL="22860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To successfully complete </a:t>
            </a:r>
            <a:r>
              <a:rPr lang="en-US" dirty="0">
                <a:solidFill>
                  <a:srgbClr val="1482C5"/>
                </a:solidFill>
                <a:ea typeface="Calibri" charset="0"/>
                <a:cs typeface="Calibri" charset="0"/>
              </a:rPr>
              <a:t>a dual language immersion program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, a student must</a:t>
            </a:r>
          </a:p>
          <a:p>
            <a:pPr marL="2743200" indent="-457200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+mj-lt"/>
              <a:buAutoNum type="arabicPeriod"/>
              <a:tabLst>
                <a:tab pos="2286000" algn="l"/>
              </a:tabLst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participated in a dual language immersion program for at least five consecutive school years;</a:t>
            </a:r>
          </a:p>
          <a:p>
            <a:pPr marL="2743200" indent="-457200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+mj-lt"/>
              <a:buAutoNum type="arabicPeriod"/>
              <a:tabLst>
                <a:tab pos="2286000" algn="l"/>
              </a:tabLst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achieve meets or masters grade level on the STAAR® in English or Spanish, as applicable; and</a:t>
            </a:r>
          </a:p>
          <a:p>
            <a:pPr marL="2743200" indent="-457200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+mj-lt"/>
              <a:buAutoNum type="arabicPeriod"/>
              <a:tabLst>
                <a:tab pos="2286000" algn="l"/>
              </a:tabLst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achieve scores of proficient or higher in the reading and speaking domains on language proficiency or achievement tests in both English and the language other than English.</a:t>
            </a:r>
            <a:endParaRPr lang="en-US" dirty="0">
              <a:solidFill>
                <a:srgbClr val="0D6CB9"/>
              </a:solidFill>
            </a:endParaRPr>
          </a:p>
          <a:p>
            <a:pPr>
              <a:buClr>
                <a:srgbClr val="FF0000"/>
              </a:buClr>
              <a:defRPr/>
            </a:pPr>
            <a:endParaRPr lang="en-US" dirty="0">
              <a:solidFill>
                <a:srgbClr val="0D6CB9"/>
              </a:solidFill>
            </a:endParaRPr>
          </a:p>
        </p:txBody>
      </p:sp>
      <p:pic>
        <p:nvPicPr>
          <p:cNvPr id="7" name="Picture 6" descr="Picture of chat bubble" title="Picture">
            <a:extLst>
              <a:ext uri="{FF2B5EF4-FFF2-40B4-BE49-F238E27FC236}">
                <a16:creationId xmlns:a16="http://schemas.microsoft.com/office/drawing/2014/main" id="{9ED85D97-1AA9-479C-8802-4CD88D826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4" y="2322276"/>
            <a:ext cx="2427857" cy="24278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4400" b="0" dirty="0">
                <a:solidFill>
                  <a:srgbClr val="1482C5"/>
                </a:solidFill>
              </a:rPr>
              <a:t>Dual Language Immersion Program</a:t>
            </a:r>
          </a:p>
        </p:txBody>
      </p:sp>
    </p:spTree>
    <p:extLst>
      <p:ext uri="{BB962C8B-B14F-4D97-AF65-F5344CB8AC3E}">
        <p14:creationId xmlns:p14="http://schemas.microsoft.com/office/powerpoint/2010/main" val="5510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E056-4023-4235-8D22-9FF4C092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3862" y="1687514"/>
            <a:ext cx="10655815" cy="4690426"/>
          </a:xfrm>
        </p:spPr>
        <p:txBody>
          <a:bodyPr>
            <a:normAutofit/>
          </a:bodyPr>
          <a:lstStyle/>
          <a:p>
            <a:pPr marL="3146425">
              <a:buClr>
                <a:srgbClr val="FF0000"/>
              </a:buClr>
              <a:defRPr/>
            </a:pPr>
            <a:endParaRPr lang="en-US" sz="2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6425">
              <a:buClr>
                <a:srgbClr val="FF0000"/>
              </a:buClr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language immersion program data elements for the student record have been created to enable LEAs to capture information needed to determine whether a student has successfully completed a dual language immersion program.</a:t>
            </a:r>
          </a:p>
          <a:p>
            <a:pPr marL="2462213">
              <a:buClr>
                <a:srgbClr val="FF0000"/>
              </a:buClr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462213">
              <a:buClr>
                <a:srgbClr val="FF0000"/>
              </a:buClr>
              <a:defRPr/>
            </a:pPr>
            <a:endParaRPr lang="en-US" sz="2400" b="0" dirty="0"/>
          </a:p>
          <a:p>
            <a:pPr marL="2805113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sz="2400" b="0" dirty="0"/>
          </a:p>
          <a:p>
            <a:pPr>
              <a:buClr>
                <a:srgbClr val="FF0000"/>
              </a:buClr>
              <a:defRPr/>
            </a:pPr>
            <a:endParaRPr lang="en-US" dirty="0">
              <a:solidFill>
                <a:srgbClr val="0D6CB9"/>
              </a:solidFill>
            </a:endParaRPr>
          </a:p>
        </p:txBody>
      </p:sp>
      <p:pic>
        <p:nvPicPr>
          <p:cNvPr id="11" name="Graphic 10" descr="Share">
            <a:extLst>
              <a:ext uri="{FF2B5EF4-FFF2-40B4-BE49-F238E27FC236}">
                <a16:creationId xmlns:a16="http://schemas.microsoft.com/office/drawing/2014/main" id="{03E79049-D9E3-4E3A-B4F9-465444DD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076" y="2193966"/>
            <a:ext cx="2240280" cy="22402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rgbClr val="1482C5"/>
                </a:solidFill>
              </a:rPr>
              <a:t>Dual Language Immersion Program</a:t>
            </a:r>
            <a:endParaRPr lang="en-US" sz="4400" dirty="0">
              <a:solidFill>
                <a:srgbClr val="1482C5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35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E056-4023-4235-8D22-9FF4C092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29212" y="1580187"/>
            <a:ext cx="10291096" cy="4690426"/>
          </a:xfrm>
        </p:spPr>
        <p:txBody>
          <a:bodyPr>
            <a:normAutofit/>
          </a:bodyPr>
          <a:lstStyle/>
          <a:p>
            <a:pPr marL="2116138" indent="-744538">
              <a:buClr>
                <a:srgbClr val="F47F42"/>
              </a:buClr>
              <a:defRPr/>
            </a:pPr>
            <a:r>
              <a:rPr lang="en-US" sz="2600" dirty="0">
                <a:solidFill>
                  <a:srgbClr val="F47F42"/>
                </a:solidFill>
              </a:rPr>
              <a:t>Dual Language Immersion Program Data Elements </a:t>
            </a:r>
            <a:endParaRPr lang="en-US" sz="2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16138" indent="-336550">
              <a:buClr>
                <a:srgbClr val="F47F42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which number in a series of school years (first-fifth) a student is participating in a dual language immersion program</a:t>
            </a:r>
          </a:p>
          <a:p>
            <a:pPr marL="2116138" indent="-336550">
              <a:buClr>
                <a:srgbClr val="F47F42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school year in which a student participates in a particular number in the series of school years in the program (1st- 2018-2019);</a:t>
            </a:r>
          </a:p>
          <a:p>
            <a:pPr marL="2116138" indent="-336550">
              <a:buClr>
                <a:srgbClr val="F47F42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language other than English that the student studied</a:t>
            </a:r>
          </a:p>
          <a:p>
            <a:pPr marL="2462213">
              <a:buClr>
                <a:srgbClr val="F47F42"/>
              </a:buClr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462213">
              <a:buClr>
                <a:srgbClr val="FF0000"/>
              </a:buClr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462213">
              <a:buClr>
                <a:srgbClr val="FF0000"/>
              </a:buClr>
              <a:defRPr/>
            </a:pPr>
            <a:endParaRPr lang="en-US" sz="2400" b="0" dirty="0"/>
          </a:p>
          <a:p>
            <a:pPr marL="2805113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sz="2400" b="0" dirty="0"/>
          </a:p>
          <a:p>
            <a:pPr>
              <a:buClr>
                <a:srgbClr val="FF0000"/>
              </a:buClr>
              <a:defRPr/>
            </a:pPr>
            <a:endParaRPr lang="en-US" dirty="0">
              <a:solidFill>
                <a:srgbClr val="0D6CB9"/>
              </a:solidFill>
            </a:endParaRPr>
          </a:p>
        </p:txBody>
      </p:sp>
      <p:pic>
        <p:nvPicPr>
          <p:cNvPr id="10" name="Picture 9" descr="Picture of a checklist " title="Picture">
            <a:extLst>
              <a:ext uri="{FF2B5EF4-FFF2-40B4-BE49-F238E27FC236}">
                <a16:creationId xmlns:a16="http://schemas.microsoft.com/office/drawing/2014/main" id="{66244604-405F-4C2F-9566-2F257860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8" y="2265107"/>
            <a:ext cx="2898924" cy="33205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rgbClr val="1482C5"/>
                </a:solidFill>
              </a:rPr>
              <a:t>Dual Language Immersion Program</a:t>
            </a:r>
            <a:endParaRPr lang="en-US" sz="4400" dirty="0">
              <a:solidFill>
                <a:srgbClr val="1482C5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588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E056-4023-4235-8D22-9FF4C092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29212" y="1580187"/>
            <a:ext cx="10095160" cy="4690426"/>
          </a:xfrm>
        </p:spPr>
        <p:txBody>
          <a:bodyPr>
            <a:normAutofit/>
          </a:bodyPr>
          <a:lstStyle/>
          <a:p>
            <a:pPr marL="2116138" indent="-744538">
              <a:buClr>
                <a:srgbClr val="F47F42"/>
              </a:buClr>
              <a:defRPr/>
            </a:pPr>
            <a:r>
              <a:rPr lang="en-US" sz="2600" dirty="0">
                <a:solidFill>
                  <a:srgbClr val="F47F42"/>
                </a:solidFill>
              </a:rPr>
              <a:t>Dual Language Immersion Program Data Elements </a:t>
            </a:r>
            <a:endParaRPr lang="en-US" sz="2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16138" indent="-336550">
              <a:spcBef>
                <a:spcPts val="1800"/>
              </a:spcBef>
              <a:buClr>
                <a:srgbClr val="F47F42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student’s proficiency in both languages as demonstrated by performance on language proficiency or achievement tests</a:t>
            </a:r>
          </a:p>
          <a:p>
            <a:pPr marL="2116138" indent="-336550">
              <a:buClr>
                <a:srgbClr val="F47F42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Completion of the requirements outlined in 19 TAC </a:t>
            </a: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§</a:t>
            </a: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74.12(b)(5)(F) to successfully complete a dual language immersion program</a:t>
            </a:r>
          </a:p>
          <a:p>
            <a:pPr marL="2462213">
              <a:buClr>
                <a:srgbClr val="F47F42"/>
              </a:buClr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462213">
              <a:buClr>
                <a:srgbClr val="FF0000"/>
              </a:buClr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05113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462213">
              <a:buClr>
                <a:srgbClr val="FF0000"/>
              </a:buClr>
              <a:defRPr/>
            </a:pPr>
            <a:endParaRPr lang="en-US" sz="2400" b="0" dirty="0"/>
          </a:p>
          <a:p>
            <a:pPr marL="2805113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sz="2400" b="0" dirty="0"/>
          </a:p>
          <a:p>
            <a:pPr>
              <a:buClr>
                <a:srgbClr val="FF0000"/>
              </a:buClr>
              <a:defRPr/>
            </a:pPr>
            <a:endParaRPr lang="en-US" dirty="0">
              <a:solidFill>
                <a:srgbClr val="0D6CB9"/>
              </a:solidFill>
            </a:endParaRPr>
          </a:p>
        </p:txBody>
      </p:sp>
      <p:pic>
        <p:nvPicPr>
          <p:cNvPr id="10" name="Picture 9" descr="Pciture of a checklist " title="picture">
            <a:extLst>
              <a:ext uri="{FF2B5EF4-FFF2-40B4-BE49-F238E27FC236}">
                <a16:creationId xmlns:a16="http://schemas.microsoft.com/office/drawing/2014/main" id="{66244604-405F-4C2F-9566-2F257860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8" y="2265107"/>
            <a:ext cx="2898924" cy="33205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rgbClr val="1482C5"/>
                </a:solidFill>
              </a:rPr>
              <a:t>Dual Language Immersion Program</a:t>
            </a:r>
            <a:endParaRPr lang="en-US" sz="4400" dirty="0">
              <a:solidFill>
                <a:srgbClr val="1482C5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12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ADC33-4053-48A6-A52D-51F534A9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pic>
        <p:nvPicPr>
          <p:cNvPr id="6" name="Graphic 5" descr="Diploma">
            <a:extLst>
              <a:ext uri="{FF2B5EF4-FFF2-40B4-BE49-F238E27FC236}">
                <a16:creationId xmlns:a16="http://schemas.microsoft.com/office/drawing/2014/main" id="{79B121F5-392D-4D0D-B50A-1BC5284F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872" y="-212486"/>
            <a:ext cx="1709928" cy="1709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>
                <a:latin typeface="Calibri" charset="0"/>
                <a:cs typeface="Calibri" charset="0"/>
              </a:rPr>
              <a:t>Alternate Graduation Requirements for Students Entering Grade 9 prior to 2011-2012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396165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7B7147-1880-4FA9-829C-9F00E729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28699" y="1687513"/>
            <a:ext cx="10739437" cy="4610575"/>
          </a:xfrm>
        </p:spPr>
        <p:txBody>
          <a:bodyPr>
            <a:normAutofit/>
          </a:bodyPr>
          <a:lstStyle/>
          <a:p>
            <a:pPr marL="2286000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</a:pP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0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 graduation requirements for students who first entered ninth grade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2011-2012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 adopted to be effective May 3, 2018.</a:t>
            </a:r>
          </a:p>
          <a:p>
            <a:pPr marL="457200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</a:pPr>
            <a:endParaRPr lang="en-US" sz="2600" b="0" dirty="0">
              <a:solidFill>
                <a:schemeClr val="tx1">
                  <a:lumMod val="75000"/>
                  <a:lumOff val="25000"/>
                </a:schemeClr>
              </a:solidFill>
              <a:hlinkClick r:id="rId2"/>
            </a:endParaRPr>
          </a:p>
          <a:p>
            <a:pPr marL="2286000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19 TAC Chapter 74, Subchapter BB, §74.1027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</a:pPr>
            <a:endParaRPr lang="en-US" sz="2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 descr="Diploma">
            <a:extLst>
              <a:ext uri="{FF2B5EF4-FFF2-40B4-BE49-F238E27FC236}">
                <a16:creationId xmlns:a16="http://schemas.microsoft.com/office/drawing/2014/main" id="{6E40054B-32EA-4F86-92AE-1634FD88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852" y="2084385"/>
            <a:ext cx="3086100" cy="3086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92535A-56B9-4D61-B3EF-B280728F7D85}"/>
              </a:ext>
            </a:extLst>
          </p:cNvPr>
          <p:cNvSpPr txBox="1">
            <a:spLocks/>
          </p:cNvSpPr>
          <p:nvPr/>
        </p:nvSpPr>
        <p:spPr>
          <a:xfrm>
            <a:off x="1755912" y="243951"/>
            <a:ext cx="9597888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C6EB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82C5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Alternative graduation requirements for students who entered grade 9 prior to 2011-2012 </a:t>
            </a:r>
          </a:p>
        </p:txBody>
      </p:sp>
    </p:spTree>
    <p:extLst>
      <p:ext uri="{BB962C8B-B14F-4D97-AF65-F5344CB8AC3E}">
        <p14:creationId xmlns:p14="http://schemas.microsoft.com/office/powerpoint/2010/main" val="258536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icture of students taking a test " title="pictu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0160"/>
            <a:ext cx="12192000" cy="77978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5028"/>
            <a:ext cx="12192000" cy="906065"/>
          </a:xfrm>
        </p:spPr>
        <p:txBody>
          <a:bodyPr/>
          <a:lstStyle/>
          <a:p>
            <a:r>
              <a:rPr lang="en-US" dirty="0"/>
              <a:t>Foundation High School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0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20A7D6-0581-4E8F-86CE-7E2171E5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3863" y="1687513"/>
            <a:ext cx="11344274" cy="4610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option applies only to individuals who successfully completed curriculum requirements for high school graduation, but who </a:t>
            </a:r>
          </a:p>
          <a:p>
            <a:pPr marL="3313113" lvl="2" indent="-449263">
              <a:lnSpc>
                <a:spcPct val="100000"/>
              </a:lnSpc>
              <a:spcBef>
                <a:spcPts val="800"/>
              </a:spcBef>
              <a:buClr>
                <a:srgbClr val="F47F42"/>
              </a:buClr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rPr>
              <a:t>have not performed satisfactorily on an assessment instrument or part of an assessment instrument required for graduation, and </a:t>
            </a:r>
          </a:p>
          <a:p>
            <a:pPr marL="3313113" lvl="2" indent="-449263">
              <a:lnSpc>
                <a:spcPct val="100000"/>
              </a:lnSpc>
              <a:spcBef>
                <a:spcPts val="800"/>
              </a:spcBef>
              <a:buClr>
                <a:srgbClr val="F47F42"/>
              </a:buClr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rPr>
              <a:t>have been administered the assessment instrument or part of the assessment instrument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rPr>
              <a:t>at least three times</a:t>
            </a: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rPr>
              <a:t>, including an alternate assessment instrument.</a:t>
            </a:r>
          </a:p>
        </p:txBody>
      </p:sp>
      <p:pic>
        <p:nvPicPr>
          <p:cNvPr id="7" name="Graphic 6" descr="Diploma">
            <a:extLst>
              <a:ext uri="{FF2B5EF4-FFF2-40B4-BE49-F238E27FC236}">
                <a16:creationId xmlns:a16="http://schemas.microsoft.com/office/drawing/2014/main" id="{1E8FDA0A-DE86-42D0-9FCC-C1E7F9AE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977" y="2449750"/>
            <a:ext cx="3086100" cy="3086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6AD2D8-9D1E-4685-BEDB-9DD410A322F4}"/>
              </a:ext>
            </a:extLst>
          </p:cNvPr>
          <p:cNvSpPr txBox="1">
            <a:spLocks/>
          </p:cNvSpPr>
          <p:nvPr/>
        </p:nvSpPr>
        <p:spPr>
          <a:xfrm>
            <a:off x="1755912" y="243951"/>
            <a:ext cx="9597888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C6EB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82C5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Alternative graduation requirements for students who entered grade 9 prior to 2011-2012 </a:t>
            </a:r>
          </a:p>
        </p:txBody>
      </p:sp>
    </p:spTree>
    <p:extLst>
      <p:ext uri="{BB962C8B-B14F-4D97-AF65-F5344CB8AC3E}">
        <p14:creationId xmlns:p14="http://schemas.microsoft.com/office/powerpoint/2010/main" val="2762381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20A7D6-0581-4E8F-86CE-7E2171E5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142033" y="2354095"/>
            <a:ext cx="8626103" cy="394399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0D6CB9"/>
              </a:buClr>
              <a:buFont typeface="+mj-lt"/>
              <a:buAutoNum type="arabicPeriod"/>
            </a:pP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 the performance standard on an alternate assessment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0D6CB9"/>
              </a:buClr>
              <a:buFont typeface="+mj-lt"/>
              <a:buAutoNum type="arabicPeriod"/>
            </a:pP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Performed satisfactorily on the applicable subject-area test of a state-approved high school equivalency examination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0D6CB9"/>
              </a:buClr>
              <a:buFont typeface="+mj-lt"/>
              <a:buAutoNum type="arabicPeriod"/>
            </a:pP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 evidence of an industry-recognized postsecondary license or certification in accordance with §74.1003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0D6CB9"/>
              </a:buClr>
              <a:buFont typeface="+mj-lt"/>
              <a:buAutoNum type="arabicPeriod" startAt="4"/>
            </a:pP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 evidence of current active duty service in the armed forces or a DD Form 214 indicating honorable or general discharge from the armed forces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0D6CB9"/>
              </a:buClr>
              <a:buFont typeface="+mj-lt"/>
              <a:buAutoNum type="arabicPeriod" startAt="4"/>
            </a:pP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Successfully completed college-level coursework and earned college credit.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9551F-3ECA-450C-96B7-E809C498BC0E}"/>
              </a:ext>
            </a:extLst>
          </p:cNvPr>
          <p:cNvSpPr txBox="1"/>
          <p:nvPr/>
        </p:nvSpPr>
        <p:spPr>
          <a:xfrm>
            <a:off x="807397" y="1498060"/>
            <a:ext cx="107977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</a:rPr>
              <a:t>An individual must be permitted to qualify to graduate and receive a high school diploma if the individual meets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</a:rPr>
              <a:t>one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</a:rPr>
              <a:t> of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iploma">
            <a:extLst>
              <a:ext uri="{FF2B5EF4-FFF2-40B4-BE49-F238E27FC236}">
                <a16:creationId xmlns:a16="http://schemas.microsoft.com/office/drawing/2014/main" id="{1E8FDA0A-DE86-42D0-9FCC-C1E7F9AE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62" y="2524229"/>
            <a:ext cx="3086100" cy="3086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6AD2D8-9D1E-4685-BEDB-9DD410A322F4}"/>
              </a:ext>
            </a:extLst>
          </p:cNvPr>
          <p:cNvSpPr txBox="1">
            <a:spLocks/>
          </p:cNvSpPr>
          <p:nvPr/>
        </p:nvSpPr>
        <p:spPr>
          <a:xfrm>
            <a:off x="1755912" y="243951"/>
            <a:ext cx="9597888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C6EB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82C5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Alternative graduation requirements for students who entered grade 9 prior to 2011-2012 </a:t>
            </a:r>
          </a:p>
        </p:txBody>
      </p:sp>
    </p:spTree>
    <p:extLst>
      <p:ext uri="{BB962C8B-B14F-4D97-AF65-F5344CB8AC3E}">
        <p14:creationId xmlns:p14="http://schemas.microsoft.com/office/powerpoint/2010/main" val="11357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20A7D6-0581-4E8F-86CE-7E2171E5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3863" y="2134178"/>
            <a:ext cx="11344274" cy="3717244"/>
          </a:xfrm>
        </p:spPr>
        <p:txBody>
          <a:bodyPr>
            <a:normAutofit/>
          </a:bodyPr>
          <a:lstStyle/>
          <a:p>
            <a:pPr marL="3254375" indent="-511175">
              <a:lnSpc>
                <a:spcPct val="100000"/>
              </a:lnSpc>
              <a:spcBef>
                <a:spcPts val="800"/>
              </a:spcBef>
              <a:buClr>
                <a:srgbClr val="F47F42"/>
              </a:buClr>
              <a:buFont typeface="Wingdings" panose="05000000000000000000" pitchFamily="2" charset="2"/>
              <a:buChar char="§"/>
              <a:tabLst>
                <a:tab pos="3206750" algn="l"/>
              </a:tabLst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school district or open-enrollment charter school shall maintain documentation to support the decision to award or not award an individual a high school diploma.</a:t>
            </a:r>
          </a:p>
          <a:p>
            <a:pPr marL="3254375" indent="-511175">
              <a:lnSpc>
                <a:spcPct val="100000"/>
              </a:lnSpc>
              <a:spcBef>
                <a:spcPts val="800"/>
              </a:spcBef>
              <a:buClr>
                <a:srgbClr val="F47F42"/>
              </a:buClr>
              <a:buFont typeface="Wingdings" panose="05000000000000000000" pitchFamily="2" charset="2"/>
              <a:buChar char="§"/>
              <a:tabLst>
                <a:tab pos="3206750" algn="l"/>
              </a:tabLst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graduates, including students who met alternative graduation requirements under 19 TAC </a:t>
            </a: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§74.1027, are reported as graduates in Submission 1. </a:t>
            </a:r>
            <a:endParaRPr lang="en-US" sz="2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 descr="Diploma">
            <a:extLst>
              <a:ext uri="{FF2B5EF4-FFF2-40B4-BE49-F238E27FC236}">
                <a16:creationId xmlns:a16="http://schemas.microsoft.com/office/drawing/2014/main" id="{1E8FDA0A-DE86-42D0-9FCC-C1E7F9AE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5950"/>
            <a:ext cx="3086100" cy="3086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6AD2D8-9D1E-4685-BEDB-9DD410A322F4}"/>
              </a:ext>
            </a:extLst>
          </p:cNvPr>
          <p:cNvSpPr txBox="1">
            <a:spLocks/>
          </p:cNvSpPr>
          <p:nvPr/>
        </p:nvSpPr>
        <p:spPr>
          <a:xfrm>
            <a:off x="1755912" y="243951"/>
            <a:ext cx="9597888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C6EB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82C5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Alternative graduation requirements for students who entered grade 9 prior to 2011-2012 </a:t>
            </a:r>
          </a:p>
        </p:txBody>
      </p:sp>
    </p:spTree>
    <p:extLst>
      <p:ext uri="{BB962C8B-B14F-4D97-AF65-F5344CB8AC3E}">
        <p14:creationId xmlns:p14="http://schemas.microsoft.com/office/powerpoint/2010/main" val="148862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0" dirty="0">
                <a:latin typeface="Open Sans"/>
                <a:cs typeface="Calibri" charset="0"/>
              </a:rPr>
              <a:t>Questions?</a:t>
            </a:r>
            <a:endParaRPr lang="en-US" sz="5400" b="0" dirty="0">
              <a:latin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ADC33-4053-48A6-A52D-51F534A9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2265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cture of students" title="Picture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12192000" cy="7258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34640"/>
            <a:ext cx="9138089" cy="1046477"/>
          </a:xfrm>
          <a:solidFill>
            <a:schemeClr val="bg1">
              <a:lumMod val="95000"/>
              <a:alpha val="86000"/>
            </a:schemeClr>
          </a:solidFill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1119"/>
            <a:ext cx="9144000" cy="396241"/>
          </a:xfrm>
          <a:solidFill>
            <a:schemeClr val="bg1">
              <a:lumMod val="95000"/>
              <a:alpha val="86000"/>
            </a:schemeClr>
          </a:solidFill>
        </p:spPr>
        <p:txBody>
          <a:bodyPr/>
          <a:lstStyle/>
          <a:p>
            <a:r>
              <a:rPr lang="en-US" dirty="0"/>
              <a:t>Curriculum Standards and Student Support Division</a:t>
            </a:r>
          </a:p>
        </p:txBody>
      </p:sp>
    </p:spTree>
    <p:extLst>
      <p:ext uri="{BB962C8B-B14F-4D97-AF65-F5344CB8AC3E}">
        <p14:creationId xmlns:p14="http://schemas.microsoft.com/office/powerpoint/2010/main" val="342944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503C4-F589-442D-B676-03FB66C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67100" y="1687514"/>
            <a:ext cx="8511539" cy="4344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defRPr/>
            </a:pP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defRPr/>
            </a:pPr>
            <a:r>
              <a:rPr lang="en-US" b="1" dirty="0">
                <a:solidFill>
                  <a:srgbClr val="0D6CB9"/>
                </a:solidFill>
                <a:ea typeface="Calibri" charset="0"/>
                <a:cs typeface="Calibri" charset="0"/>
              </a:rPr>
              <a:t>Proposed 2019-2020 changes to graduation requirements</a:t>
            </a:r>
          </a:p>
          <a:p>
            <a:pPr marL="4572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The SBOE will consider revisions to the Foundation High School Program for </a:t>
            </a:r>
            <a:b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</a:b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second reading and final adoption authorization at the April 2019 SBOE meeting.</a:t>
            </a:r>
          </a:p>
          <a:p>
            <a:pPr>
              <a:lnSpc>
                <a:spcPct val="100000"/>
              </a:lnSpc>
              <a:buClr>
                <a:srgbClr val="1482C5"/>
              </a:buClr>
              <a:buSzPct val="100000"/>
              <a:defRPr/>
            </a:pPr>
            <a:endParaRPr lang="en-US" sz="2200" dirty="0">
              <a:solidFill>
                <a:srgbClr val="0D6CB9"/>
              </a:solidFill>
              <a:hlinkClick r:id="rId2" action="ppaction://hlinkfile"/>
            </a:endParaRPr>
          </a:p>
        </p:txBody>
      </p:sp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id="{8FCBD7E3-82D3-4A0B-B595-3A9F67A5A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30" y="1988820"/>
            <a:ext cx="3343370" cy="33433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718674" cy="7102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4400" dirty="0">
                <a:solidFill>
                  <a:srgbClr val="1482C5"/>
                </a:solidFill>
                <a:latin typeface="+mj-lt"/>
                <a:cs typeface="+mj-cs"/>
              </a:rPr>
              <a:t>Foundation High School Program</a:t>
            </a:r>
          </a:p>
        </p:txBody>
      </p:sp>
    </p:spTree>
    <p:extLst>
      <p:ext uri="{BB962C8B-B14F-4D97-AF65-F5344CB8AC3E}">
        <p14:creationId xmlns:p14="http://schemas.microsoft.com/office/powerpoint/2010/main" val="41032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503C4-F589-442D-B676-03FB66C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67100" y="1687514"/>
            <a:ext cx="8389937" cy="4344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defRPr/>
            </a:pPr>
            <a:r>
              <a:rPr lang="en-US" b="1" dirty="0">
                <a:solidFill>
                  <a:srgbClr val="0D6CB9"/>
                </a:solidFill>
                <a:ea typeface="Calibri" charset="0"/>
                <a:cs typeface="Calibri" charset="0"/>
              </a:rPr>
              <a:t>Proposed 2019-2020 changes to graduation requirements</a:t>
            </a:r>
          </a:p>
          <a:p>
            <a:pPr marL="800100" indent="-393700">
              <a:lnSpc>
                <a:spcPct val="10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Addition of two currently approved innovative courses, IB Film Standard Level and IB Film Higher Level, to the list of courses that may satisfy the fine arts requirement</a:t>
            </a:r>
          </a:p>
          <a:p>
            <a:pPr marL="800100" indent="-393700">
              <a:lnSpc>
                <a:spcPct val="10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Addition of a new cybersecurity pathway for the science, technology, engineering, and mathematics (STEM) endorsement</a:t>
            </a:r>
          </a:p>
          <a:p>
            <a:pPr marL="342900" indent="-342900">
              <a:lnSpc>
                <a:spcPct val="100000"/>
              </a:lnSpc>
              <a:buClr>
                <a:srgbClr val="1482C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D6CB9"/>
              </a:solidFill>
              <a:hlinkClick r:id="rId2" action="ppaction://hlinkfile"/>
            </a:endParaRPr>
          </a:p>
        </p:txBody>
      </p:sp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id="{65ED4ECB-9A31-4939-8F73-7C161EDD8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30" y="1988820"/>
            <a:ext cx="3343370" cy="33433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718674" cy="7102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4400" dirty="0">
                <a:solidFill>
                  <a:srgbClr val="1482C5"/>
                </a:solidFill>
                <a:latin typeface="+mj-lt"/>
                <a:cs typeface="+mj-cs"/>
              </a:rPr>
              <a:t>Foundation High School Program</a:t>
            </a:r>
          </a:p>
        </p:txBody>
      </p:sp>
    </p:spTree>
    <p:extLst>
      <p:ext uri="{BB962C8B-B14F-4D97-AF65-F5344CB8AC3E}">
        <p14:creationId xmlns:p14="http://schemas.microsoft.com/office/powerpoint/2010/main" val="14953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ADC33-4053-48A6-A52D-51F534A9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pic>
        <p:nvPicPr>
          <p:cNvPr id="7" name="Graphic 6" descr="Lock">
            <a:extLst>
              <a:ext uri="{FF2B5EF4-FFF2-40B4-BE49-F238E27FC236}">
                <a16:creationId xmlns:a16="http://schemas.microsoft.com/office/drawing/2014/main" id="{782BB4C3-37FD-491B-BDC8-460F0F6F3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4184" y="-82451"/>
            <a:ext cx="1252728" cy="125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>
                <a:latin typeface="Calibri" charset="0"/>
                <a:cs typeface="Calibri" charset="0"/>
              </a:rPr>
              <a:t>Cybersecurity TEKS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24076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503C4-F589-442D-B676-03FB66C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67100" y="1687514"/>
            <a:ext cx="8389937" cy="434498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The 85th Texas Legislature, Regular Session, 2017, passed House Bill (HB) 3593, requiring that the SBOE approve courses in cybersecurity for high school credit. </a:t>
            </a:r>
          </a:p>
          <a:p>
            <a:pPr marL="457200" indent="-45720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The legislation also required the SBOE to adopt or select five technology applications courses to be included in a cybersecurity pathway for the STEM endorsement.</a:t>
            </a:r>
          </a:p>
        </p:txBody>
      </p:sp>
      <p:pic>
        <p:nvPicPr>
          <p:cNvPr id="10" name="Picture 9" descr="Picture of capital building " title="Picture">
            <a:extLst>
              <a:ext uri="{FF2B5EF4-FFF2-40B4-BE49-F238E27FC236}">
                <a16:creationId xmlns:a16="http://schemas.microsoft.com/office/drawing/2014/main" id="{AD7F242D-972A-4F57-B9E5-6B10FC6DB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66" y="1959797"/>
            <a:ext cx="2310249" cy="304434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718674" cy="7102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4400" dirty="0">
                <a:solidFill>
                  <a:srgbClr val="1482C5"/>
                </a:solidFill>
                <a:latin typeface="+mj-lt"/>
                <a:cs typeface="+mj-cs"/>
              </a:rPr>
              <a:t>Cybersecurity Courses</a:t>
            </a:r>
          </a:p>
        </p:txBody>
      </p:sp>
    </p:spTree>
    <p:extLst>
      <p:ext uri="{BB962C8B-B14F-4D97-AF65-F5344CB8AC3E}">
        <p14:creationId xmlns:p14="http://schemas.microsoft.com/office/powerpoint/2010/main" val="88048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503C4-F589-442D-B676-03FB66C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67100" y="1687514"/>
            <a:ext cx="8389937" cy="4344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47F42"/>
              </a:buClr>
              <a:buSzPct val="90000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At the January/February 2019 meeting, the SBOE gave preliminary approval to the following.</a:t>
            </a:r>
          </a:p>
          <a:p>
            <a:pPr marL="457200" indent="-457200">
              <a:lnSpc>
                <a:spcPct val="10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Two proposed new technology applications courses in cybersecurity:</a:t>
            </a:r>
          </a:p>
          <a:p>
            <a:pPr marL="1257300" lvl="1" indent="-457200">
              <a:lnSpc>
                <a:spcPct val="100000"/>
              </a:lnSpc>
              <a:buClr>
                <a:srgbClr val="3D89C7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Foundations of Cybersecurity</a:t>
            </a:r>
          </a:p>
          <a:p>
            <a:pPr marL="1257300" lvl="1" indent="-457200">
              <a:lnSpc>
                <a:spcPct val="100000"/>
              </a:lnSpc>
              <a:buClr>
                <a:srgbClr val="3D89C7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Cybersecurity Capstone</a:t>
            </a:r>
          </a:p>
          <a:p>
            <a:pPr marL="457200" indent="-457200">
              <a:lnSpc>
                <a:spcPct val="10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Pathway reflected in proposed new cybersecurity option under the STEM endorsement </a:t>
            </a:r>
            <a:endParaRPr lang="en-US" sz="2200" dirty="0">
              <a:solidFill>
                <a:srgbClr val="0D6CB9"/>
              </a:solidFill>
              <a:hlinkClick r:id="rId2" action="ppaction://hlinkfile"/>
            </a:endParaRPr>
          </a:p>
        </p:txBody>
      </p:sp>
      <p:pic>
        <p:nvPicPr>
          <p:cNvPr id="10" name="Graphic 9" descr="Lock">
            <a:extLst>
              <a:ext uri="{FF2B5EF4-FFF2-40B4-BE49-F238E27FC236}">
                <a16:creationId xmlns:a16="http://schemas.microsoft.com/office/drawing/2014/main" id="{AA48C2CD-C367-422D-A3CE-3FDBA38B2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84" y="2290572"/>
            <a:ext cx="2276856" cy="22768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718674" cy="7102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4400" b="0" dirty="0">
                <a:solidFill>
                  <a:srgbClr val="1482C5"/>
                </a:solidFill>
              </a:rPr>
              <a:t>Cybersecurity TEKS</a:t>
            </a:r>
            <a:endParaRPr lang="en-US" sz="4400" dirty="0">
              <a:solidFill>
                <a:srgbClr val="1482C5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15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503C4-F589-442D-B676-03FB66C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2019.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67100" y="1687513"/>
            <a:ext cx="8389937" cy="468953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A To the Administrator Addressed (TAA) letter was posted on January 17, 2019 notifying school districts about technology applications courses eligible for career and technical education (CTE) weighted funding under HB 3593 </a:t>
            </a:r>
            <a:r>
              <a:rPr lang="en-US" sz="2600" b="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for the 2018-2019 school year</a:t>
            </a: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.</a:t>
            </a:r>
            <a:endParaRPr lang="en-US" sz="2600" b="0" u="sng" dirty="0">
              <a:solidFill>
                <a:schemeClr val="tx1">
                  <a:lumMod val="75000"/>
                  <a:lumOff val="25000"/>
                </a:schemeClr>
              </a:solidFill>
              <a:ea typeface="Calibri" charset="0"/>
              <a:cs typeface="Calibri" charset="0"/>
            </a:endParaRPr>
          </a:p>
          <a:p>
            <a:pPr marL="457200" indent="-45720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The cybersecurity technology applications courses approved by the SBOE for the cybersecurity pathway will be the technology applications courses eligible for CTE weighted funding </a:t>
            </a:r>
            <a:r>
              <a:rPr lang="en-US" sz="2600" b="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beginning with the 2019-2020 school year</a:t>
            </a: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7" name="Graphic 6" descr="Lock">
            <a:extLst>
              <a:ext uri="{FF2B5EF4-FFF2-40B4-BE49-F238E27FC236}">
                <a16:creationId xmlns:a16="http://schemas.microsoft.com/office/drawing/2014/main" id="{C9988C75-6D0E-43E4-B840-A42CFA74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484" y="2290572"/>
            <a:ext cx="2276856" cy="22768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718674" cy="7102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4400" dirty="0">
                <a:solidFill>
                  <a:srgbClr val="1482C5"/>
                </a:solidFill>
                <a:latin typeface="+mj-lt"/>
                <a:cs typeface="+mj-cs"/>
              </a:rPr>
              <a:t>Cybersecurity Courses</a:t>
            </a:r>
          </a:p>
        </p:txBody>
      </p:sp>
    </p:spTree>
    <p:extLst>
      <p:ext uri="{BB962C8B-B14F-4D97-AF65-F5344CB8AC3E}">
        <p14:creationId xmlns:p14="http://schemas.microsoft.com/office/powerpoint/2010/main" val="213324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482C5"/>
                </a:solidFill>
                <a:latin typeface="Calibri Light" panose="020F0302020204030204"/>
              </a:rPr>
              <a:t>Cybersecurity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463465" y="1896340"/>
            <a:ext cx="5512200" cy="402335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F47F42"/>
              </a:buClr>
              <a:buSzPct val="90000"/>
              <a:buNone/>
              <a:defRPr/>
            </a:pPr>
            <a:r>
              <a:rPr lang="en-US" sz="2400" i="0" dirty="0">
                <a:solidFill>
                  <a:srgbClr val="3D89C7"/>
                </a:solidFill>
                <a:latin typeface="Open Sans" panose="020B0606030504020204"/>
                <a:cs typeface="Calibri" charset="0"/>
              </a:rPr>
              <a:t>2018-2019 Technology Applications Courses Eligible for CTE Funding</a:t>
            </a:r>
          </a:p>
          <a:p>
            <a:pPr marL="0" indent="0">
              <a:lnSpc>
                <a:spcPct val="110000"/>
              </a:lnSpc>
              <a:buClr>
                <a:srgbClr val="F47F42"/>
              </a:buClr>
              <a:buSzPct val="90000"/>
              <a:buNone/>
              <a:defRPr/>
            </a:pPr>
            <a:endParaRPr lang="en-US" sz="1800" i="0" dirty="0">
              <a:solidFill>
                <a:srgbClr val="3D89C7"/>
              </a:solidFill>
              <a:latin typeface="Open Sans" panose="020B0606030504020204"/>
              <a:cs typeface="Calibri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Fundamentals of Computer Science </a:t>
            </a:r>
          </a:p>
          <a:p>
            <a:pPr marL="514350" indent="-51435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Computer Science I                  </a:t>
            </a:r>
          </a:p>
          <a:p>
            <a:pPr marL="514350" indent="-51435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AP Computer Science Principles</a:t>
            </a:r>
            <a:endParaRPr lang="en-US" i="0" dirty="0">
              <a:latin typeface="Open Sans" panose="020B060603050402020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397640" y="1896340"/>
            <a:ext cx="5330895" cy="441393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Clr>
                <a:srgbClr val="F47F42"/>
              </a:buClr>
              <a:buSzPct val="90000"/>
              <a:buNone/>
              <a:defRPr/>
            </a:pPr>
            <a:r>
              <a:rPr lang="en-US" i="0" dirty="0">
                <a:solidFill>
                  <a:srgbClr val="3D89C7"/>
                </a:solidFill>
                <a:latin typeface="Open Sans" panose="020B0606030504020204"/>
                <a:cs typeface="Calibri" charset="0"/>
              </a:rPr>
              <a:t>2019-2020 Proposed Cybersecurity  Technology Applications Courses for the STEM Endorsement</a:t>
            </a:r>
            <a:r>
              <a:rPr lang="en-US" i="0" dirty="0">
                <a:solidFill>
                  <a:srgbClr val="F47F42"/>
                </a:solidFill>
                <a:latin typeface="Open Sans" panose="020B0606030504020204"/>
                <a:ea typeface="Calibri" charset="0"/>
                <a:cs typeface="Calibri" charset="0"/>
              </a:rPr>
              <a:t>*</a:t>
            </a:r>
            <a:endParaRPr lang="en-US" i="0" dirty="0">
              <a:solidFill>
                <a:srgbClr val="3D89C7"/>
              </a:solidFill>
              <a:latin typeface="Open Sans" panose="020B0606030504020204"/>
              <a:cs typeface="Calibri" charset="0"/>
            </a:endParaRPr>
          </a:p>
          <a:p>
            <a:pPr marL="514350" indent="-51435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Foundations of Cybersecurity</a:t>
            </a:r>
            <a:r>
              <a:rPr lang="en-US" i="0" dirty="0">
                <a:solidFill>
                  <a:srgbClr val="F47F42"/>
                </a:solidFill>
                <a:latin typeface="Open Sans" panose="020B0606030504020204"/>
                <a:ea typeface="Calibri" charset="0"/>
                <a:cs typeface="Calibri" charset="0"/>
              </a:rPr>
              <a:t>*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/>
              <a:ea typeface="Calibri" charset="0"/>
              <a:cs typeface="Calibri" charset="0"/>
            </a:endParaRPr>
          </a:p>
          <a:p>
            <a:pPr marL="514350" indent="-51435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Computer Science I</a:t>
            </a:r>
          </a:p>
          <a:p>
            <a:pPr marL="514350" indent="-51435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Calibri" charset="0"/>
                <a:cs typeface="Calibri" charset="0"/>
              </a:rPr>
              <a:t>AP Computer Science Principles</a:t>
            </a:r>
          </a:p>
          <a:p>
            <a:pPr marL="514350" lvl="0" indent="-51435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b="0" i="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/>
                <a:ea typeface="Calibri" charset="0"/>
                <a:cs typeface="Calibri" charset="0"/>
              </a:rPr>
              <a:t>AP Computer Science A</a:t>
            </a:r>
            <a:r>
              <a:rPr lang="en-US" i="0" dirty="0">
                <a:solidFill>
                  <a:srgbClr val="F47F42"/>
                </a:solidFill>
                <a:latin typeface="Open Sans" panose="020B0606030504020204"/>
                <a:ea typeface="Calibri" charset="0"/>
                <a:cs typeface="Calibri" charset="0"/>
              </a:rPr>
              <a:t>*</a:t>
            </a:r>
          </a:p>
          <a:p>
            <a:pPr marL="514350" lvl="0" indent="-514350">
              <a:lnSpc>
                <a:spcPct val="110000"/>
              </a:lnSpc>
              <a:buClr>
                <a:srgbClr val="F47F4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b="0" i="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/>
                <a:ea typeface="Calibri" charset="0"/>
                <a:cs typeface="Calibri" charset="0"/>
              </a:rPr>
              <a:t>Cybersecurity Capstone</a:t>
            </a:r>
            <a:r>
              <a:rPr lang="en-US" b="0" dirty="0">
                <a:solidFill>
                  <a:srgbClr val="F47F42"/>
                </a:solidFill>
                <a:ea typeface="Calibri" charset="0"/>
                <a:cs typeface="Calibri" charset="0"/>
              </a:rPr>
              <a:t>*</a:t>
            </a:r>
          </a:p>
          <a:p>
            <a:pPr marL="0" indent="0">
              <a:lnSpc>
                <a:spcPct val="110000"/>
              </a:lnSpc>
              <a:buClr>
                <a:srgbClr val="F47F42"/>
              </a:buClr>
              <a:buSzPct val="90000"/>
              <a:buNone/>
              <a:defRPr/>
            </a:pPr>
            <a:r>
              <a:rPr lang="en-US" dirty="0">
                <a:solidFill>
                  <a:srgbClr val="F47F42"/>
                </a:solidFill>
              </a:rPr>
              <a:t>       *Pending SBOE approval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B3D4DD57-EBBC-4DFB-B6BE-7E41506CE619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2BD9434D-C87D-4445-88ED-63FBBC23E0C3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D78F17D3-976F-4575-BC9B-B8D978AA3BC3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C2A69B96-16D7-43ED-A4C2-27C550E633D8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5A62F7E6-2D63-48EA-A72F-2A479952FD95}"/>
    </a:ext>
  </a:extLst>
</a:theme>
</file>

<file path=ppt/theme/theme6.xml><?xml version="1.0" encoding="utf-8"?>
<a:theme xmlns:a="http://schemas.openxmlformats.org/drawingml/2006/main" name="2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C2A69B96-16D7-43ED-A4C2-27C550E633D8}"/>
    </a:ext>
  </a:extLst>
</a:theme>
</file>

<file path=ppt/theme/theme7.xml><?xml version="1.0" encoding="utf-8"?>
<a:theme xmlns:a="http://schemas.openxmlformats.org/drawingml/2006/main" name="1_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2BD9434D-C87D-4445-88ED-63FBBC23E0C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2517ADBFFFB499FEFDB66FD86AA95" ma:contentTypeVersion="" ma:contentTypeDescription="Create a new document." ma:contentTypeScope="" ma:versionID="c935843ac2b1ee9eb6e6478575c84a98">
  <xsd:schema xmlns:xsd="http://www.w3.org/2001/XMLSchema" xmlns:xs="http://www.w3.org/2001/XMLSchema" xmlns:p="http://schemas.microsoft.com/office/2006/metadata/properties" xmlns:ns2="968465a6-2abd-4cb4-85d5-4b3c947f395e" targetNamespace="http://schemas.microsoft.com/office/2006/metadata/properties" ma:root="true" ma:fieldsID="2758bd1429f598d834f62ec0137a88cc" ns2:_="">
    <xsd:import namespace="968465a6-2abd-4cb4-85d5-4b3c947f39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465a6-2abd-4cb4-85d5-4b3c947f39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538F3C-0CB2-40E2-8D00-564FBEE9EA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68465a6-2abd-4cb4-85d5-4b3c947f395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8AF67C3-B506-4AC4-899A-042BFB503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1F4D0-8FEE-431A-B109-4F9287CFC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465a6-2abd-4cb4-85d5-4b3c947f39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ESC PEIMS_March</Template>
  <TotalTime>194</TotalTime>
  <Words>1343</Words>
  <Application>Microsoft Office PowerPoint</Application>
  <PresentationFormat>Widescreen</PresentationFormat>
  <Paragraphs>182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Calibri</vt:lpstr>
      <vt:lpstr>Calibri (Body)</vt:lpstr>
      <vt:lpstr>Calibri Light</vt:lpstr>
      <vt:lpstr>Open Sans</vt:lpstr>
      <vt:lpstr>Open Sans (Headings)</vt:lpstr>
      <vt:lpstr>Open Sans Light</vt:lpstr>
      <vt:lpstr>Open Sans Semibold</vt:lpstr>
      <vt:lpstr>Times New Roman</vt:lpstr>
      <vt:lpstr>Wingdings</vt:lpstr>
      <vt:lpstr>Main Title Slides</vt:lpstr>
      <vt:lpstr>Section Title Slides</vt:lpstr>
      <vt:lpstr>TEA Main Slide</vt:lpstr>
      <vt:lpstr>1_TEA Main Slide</vt:lpstr>
      <vt:lpstr>TEA Opener - Blank</vt:lpstr>
      <vt:lpstr>2_TEA Main Slide</vt:lpstr>
      <vt:lpstr>1_Section Title Slides</vt:lpstr>
      <vt:lpstr>Curriculum Update</vt:lpstr>
      <vt:lpstr>Foundation High School Program</vt:lpstr>
      <vt:lpstr>Foundation High School Program</vt:lpstr>
      <vt:lpstr>Foundation High School Program</vt:lpstr>
      <vt:lpstr>Cybersecurity TEKS</vt:lpstr>
      <vt:lpstr>Cybersecurity Courses</vt:lpstr>
      <vt:lpstr>Cybersecurity TEKS</vt:lpstr>
      <vt:lpstr>Cybersecurity Courses</vt:lpstr>
      <vt:lpstr>Cybersecurity Courses</vt:lpstr>
      <vt:lpstr>STEM Endorsement: Cybersecurity Pathway</vt:lpstr>
      <vt:lpstr>Cybersecurity TEKS Adoption and Amendments to Endorsements</vt:lpstr>
      <vt:lpstr>Dual language immersion </vt:lpstr>
      <vt:lpstr>Dual Language Immersion Program</vt:lpstr>
      <vt:lpstr>Dual Language Immersion Program</vt:lpstr>
      <vt:lpstr>Dual Language Immersion Program</vt:lpstr>
      <vt:lpstr>Dual Language Immersion Program</vt:lpstr>
      <vt:lpstr>Dual Language Immersion Program</vt:lpstr>
      <vt:lpstr>Alternate Graduation Requirements for Students Entering Grade 9 prior to 2011-2012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Update</dc:title>
  <dc:creator>Snyder, Jessica</dc:creator>
  <cp:lastModifiedBy>Lemons, Melissa</cp:lastModifiedBy>
  <cp:revision>46</cp:revision>
  <dcterms:created xsi:type="dcterms:W3CDTF">2019-03-12T23:08:28Z</dcterms:created>
  <dcterms:modified xsi:type="dcterms:W3CDTF">2019-03-25T13:00:14Z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0x0101003772517ADBFFFB499FEFDB66FD86AA95</vt:lpwstr>
  </property>
</Properties>
</file>