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C6A1"/>
    <a:srgbClr val="F36C21"/>
    <a:srgbClr val="009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2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D637A-1B21-4B4A-A191-0D8567D20D19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D7470-6728-4BBA-9FD6-A0AD4AA3B8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57200"/>
            <a:ext cx="9144000" cy="6400800"/>
          </a:xfrm>
          <a:prstGeom prst="rect">
            <a:avLst/>
          </a:prstGeom>
          <a:solidFill>
            <a:srgbClr val="009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28600" y="762000"/>
            <a:ext cx="8686800" cy="2667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28600" y="3657600"/>
            <a:ext cx="8686800" cy="3048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97775" y="7620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36C21"/>
                </a:solidFill>
              </a:rPr>
              <a:t>Technical Quick Reference Guide: DTU: On Demand Transfer</a:t>
            </a:r>
            <a:endParaRPr lang="en-US" sz="2000" b="1" dirty="0">
              <a:solidFill>
                <a:srgbClr val="F36C2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95500" y="762000"/>
            <a:ext cx="495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36C21"/>
                </a:solidFill>
              </a:rPr>
              <a:t>Using the DTU To manually transfer files</a:t>
            </a:r>
            <a:endParaRPr lang="en-US" sz="2200" b="1" dirty="0">
              <a:solidFill>
                <a:srgbClr val="F36C2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7674" y="1295401"/>
            <a:ext cx="4179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1638" indent="-401638"/>
            <a:r>
              <a:rPr lang="en-US" sz="1050" dirty="0" smtClean="0"/>
              <a:t>1. Login </a:t>
            </a:r>
            <a:r>
              <a:rPr lang="en-US" sz="1050" dirty="0" smtClean="0"/>
              <a:t>to the locally installed DTU Application.</a:t>
            </a:r>
            <a:endParaRPr lang="en-US" sz="1050" dirty="0"/>
          </a:p>
        </p:txBody>
      </p:sp>
      <p:sp>
        <p:nvSpPr>
          <p:cNvPr id="14" name="TextBox 13"/>
          <p:cNvSpPr txBox="1"/>
          <p:nvPr/>
        </p:nvSpPr>
        <p:spPr>
          <a:xfrm>
            <a:off x="3070018" y="3701534"/>
            <a:ext cx="3003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36C21"/>
                </a:solidFill>
              </a:rPr>
              <a:t>Transfer the Files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0062" y="4191000"/>
            <a:ext cx="349637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4.</a:t>
            </a:r>
            <a:r>
              <a:rPr lang="en-US" sz="1050" dirty="0" smtClean="0">
                <a:solidFill>
                  <a:srgbClr val="F36C21"/>
                </a:solidFill>
              </a:rPr>
              <a:t> </a:t>
            </a:r>
            <a:r>
              <a:rPr lang="en-US" sz="1050" dirty="0"/>
              <a:t>The file will  be added to the Files section with a default checkmark. Select Transfer to initiate the file transfer.</a:t>
            </a:r>
          </a:p>
          <a:p>
            <a:endParaRPr lang="en-US" sz="105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953000"/>
            <a:ext cx="2600688" cy="14194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2016"/>
            <a:ext cx="1257300" cy="38868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7674" y="1680002"/>
            <a:ext cx="37600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2. Once inside the TSDS DTU, select the On Demand tab and click Add Files.</a:t>
            </a:r>
            <a:endParaRPr lang="en-US" sz="1050" dirty="0"/>
          </a:p>
        </p:txBody>
      </p:sp>
      <p:sp>
        <p:nvSpPr>
          <p:cNvPr id="21" name="TextBox 20"/>
          <p:cNvSpPr txBox="1"/>
          <p:nvPr/>
        </p:nvSpPr>
        <p:spPr>
          <a:xfrm>
            <a:off x="4693437" y="4191000"/>
            <a:ext cx="390746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050" dirty="0" smtClean="0"/>
              <a:t>5. The </a:t>
            </a:r>
            <a:r>
              <a:rPr lang="en-US" sz="1050" dirty="0"/>
              <a:t>file has now moved to the Transfer Status area.  A ZIP file has been created for each interchange collection.  Review the Transfer Status column to verify that the files been successfully transferred.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35045" y="1680002"/>
            <a:ext cx="3385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3. Browse </a:t>
            </a:r>
            <a:r>
              <a:rPr lang="en-US" sz="1050" dirty="0"/>
              <a:t>to the  file location and click </a:t>
            </a:r>
            <a:r>
              <a:rPr lang="en-US" sz="1050" dirty="0" smtClean="0"/>
              <a:t>Open. </a:t>
            </a:r>
            <a:endParaRPr lang="en-US" sz="1050" dirty="0"/>
          </a:p>
          <a:p>
            <a:endParaRPr lang="en-US" sz="1050" dirty="0"/>
          </a:p>
        </p:txBody>
      </p:sp>
      <p:pic>
        <p:nvPicPr>
          <p:cNvPr id="23" name="Picture 2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0"/>
          <a:stretch/>
        </p:blipFill>
        <p:spPr bwMode="auto">
          <a:xfrm>
            <a:off x="1796067" y="2022766"/>
            <a:ext cx="2444908" cy="133003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6" t="22735" r="67619" b="47239"/>
          <a:stretch/>
        </p:blipFill>
        <p:spPr bwMode="auto">
          <a:xfrm>
            <a:off x="5527880" y="2022766"/>
            <a:ext cx="2238581" cy="133502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29" y="4953000"/>
            <a:ext cx="3300671" cy="1181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480223"/>
            <a:ext cx="2895600" cy="228600"/>
          </a:xfrm>
        </p:spPr>
        <p:txBody>
          <a:bodyPr/>
          <a:lstStyle/>
          <a:p>
            <a:r>
              <a:rPr lang="en-US" sz="1100" smtClean="0">
                <a:solidFill>
                  <a:schemeClr val="accent6">
                    <a:lumMod val="75000"/>
                  </a:schemeClr>
                </a:solidFill>
              </a:rPr>
              <a:t>TSDS-Tech-L003-D007</a:t>
            </a:r>
            <a:endParaRPr lang="en-US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122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mulrich</dc:creator>
  <cp:lastModifiedBy>Lisa McNicholas</cp:lastModifiedBy>
  <cp:revision>9</cp:revision>
  <cp:lastPrinted>2013-08-07T18:40:56Z</cp:lastPrinted>
  <dcterms:created xsi:type="dcterms:W3CDTF">2013-08-05T14:48:23Z</dcterms:created>
  <dcterms:modified xsi:type="dcterms:W3CDTF">2013-11-26T20:39:45Z</dcterms:modified>
</cp:coreProperties>
</file>