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C6A1"/>
    <a:srgbClr val="F36C21"/>
    <a:srgbClr val="009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38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E1FAA-BEAE-4C23-8558-7FCB88158300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56F15-CA0E-405C-85FB-34A58D057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4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57200"/>
            <a:ext cx="9144000" cy="6400800"/>
          </a:xfrm>
          <a:prstGeom prst="rect">
            <a:avLst/>
          </a:prstGeom>
          <a:solidFill>
            <a:srgbClr val="009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28600" y="762000"/>
            <a:ext cx="8686800" cy="2667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228600" y="3657600"/>
            <a:ext cx="8686800" cy="304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7775" y="762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36C21"/>
                </a:solidFill>
              </a:rPr>
              <a:t>Technical Quick Reference Guide: DTU: Scheduled Transfer</a:t>
            </a:r>
            <a:endParaRPr lang="en-US" sz="2000" b="1" dirty="0">
              <a:solidFill>
                <a:srgbClr val="F36C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500" y="762000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36C21"/>
                </a:solidFill>
              </a:rPr>
              <a:t>Using the DTU To Schedule a file transfer </a:t>
            </a:r>
            <a:endParaRPr lang="en-US" sz="2200" b="1" dirty="0">
              <a:solidFill>
                <a:srgbClr val="F36C2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3701535"/>
            <a:ext cx="533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36C21"/>
                </a:solidFill>
              </a:rPr>
              <a:t>Configure the Daily, Weekly or Monthly Task</a:t>
            </a:r>
            <a:endParaRPr lang="en-US" sz="2200" b="1" dirty="0">
              <a:solidFill>
                <a:srgbClr val="F36C2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4191000"/>
            <a:ext cx="34963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4.</a:t>
            </a:r>
            <a:r>
              <a:rPr lang="en-US" sz="1050" dirty="0" smtClean="0">
                <a:solidFill>
                  <a:srgbClr val="F36C21"/>
                </a:solidFill>
              </a:rPr>
              <a:t> </a:t>
            </a:r>
            <a:r>
              <a:rPr lang="en-US" sz="1050" dirty="0" smtClean="0"/>
              <a:t>Select the Daily </a:t>
            </a:r>
            <a:r>
              <a:rPr lang="en-US" sz="1050" dirty="0"/>
              <a:t>Weekly or </a:t>
            </a:r>
            <a:r>
              <a:rPr lang="en-US" sz="1050" dirty="0" smtClean="0"/>
              <a:t>Monthly  Task radio button.</a:t>
            </a:r>
            <a:endParaRPr lang="en-US" sz="10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2016"/>
            <a:ext cx="1257300" cy="38868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7200" y="1524000"/>
            <a:ext cx="37600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2. Once inside the TSDS DTU, select the Schedule tab. Note that any previously scheduled tasks will be listed.. Click Add New Task.</a:t>
            </a:r>
            <a:endParaRPr lang="en-US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4876800" y="1371600"/>
            <a:ext cx="388619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3. Enter the required information: Name  of the task, Folder, i.e., the designated file path from which the files will be transferred and the Login ID and Password.</a:t>
            </a:r>
            <a:endParaRPr lang="en-US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775" y="2040659"/>
            <a:ext cx="2159825" cy="131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Content Placeholder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6" t="18116" r="9936" b="5214"/>
          <a:stretch/>
        </p:blipFill>
        <p:spPr bwMode="auto">
          <a:xfrm>
            <a:off x="5882617" y="2040659"/>
            <a:ext cx="1889859" cy="123895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57200" y="4419600"/>
            <a:ext cx="23432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050" dirty="0" smtClean="0"/>
              <a:t>5. Daily: Enter </a:t>
            </a:r>
            <a:r>
              <a:rPr lang="en-US" sz="1050" dirty="0"/>
              <a:t>the start time in hours and </a:t>
            </a:r>
            <a:r>
              <a:rPr lang="en-US" sz="1050" dirty="0" smtClean="0"/>
              <a:t>minutes. Click Save.</a:t>
            </a:r>
            <a:endParaRPr lang="en-US" sz="1050" dirty="0"/>
          </a:p>
          <a:p>
            <a:endParaRPr lang="en-US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3352800" y="4419600"/>
            <a:ext cx="25298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</a:t>
            </a:r>
            <a:r>
              <a:rPr lang="en-US" sz="1050" dirty="0" smtClean="0">
                <a:solidFill>
                  <a:srgbClr val="F36C21"/>
                </a:solidFill>
              </a:rPr>
              <a:t> </a:t>
            </a:r>
            <a:r>
              <a:rPr lang="en-US" sz="1050" dirty="0" smtClean="0"/>
              <a:t>Weekly: </a:t>
            </a:r>
            <a:r>
              <a:rPr lang="en-US" sz="1050" dirty="0"/>
              <a:t>Enter the start time </a:t>
            </a:r>
            <a:r>
              <a:rPr lang="en-US" sz="1050" dirty="0" smtClean="0"/>
              <a:t> in hours and minutes, select the day of the week on which the task will run. Click Save.</a:t>
            </a:r>
            <a:endParaRPr lang="en-US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6178110" y="4419600"/>
            <a:ext cx="22299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 Monthly: </a:t>
            </a:r>
            <a:r>
              <a:rPr lang="en-US" sz="1050" dirty="0"/>
              <a:t>Enter the start time </a:t>
            </a:r>
            <a:r>
              <a:rPr lang="en-US" sz="1050" dirty="0" smtClean="0"/>
              <a:t> in hours and minutes, Select the date of reoccurrence.. Click Save.</a:t>
            </a:r>
            <a:endParaRPr lang="en-US" sz="1050" dirty="0"/>
          </a:p>
        </p:txBody>
      </p:sp>
      <p:pic>
        <p:nvPicPr>
          <p:cNvPr id="38" name="Content Placeholder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t="17896" r="10096" b="4995"/>
          <a:stretch/>
        </p:blipFill>
        <p:spPr bwMode="auto">
          <a:xfrm>
            <a:off x="586585" y="5029200"/>
            <a:ext cx="1991102" cy="153874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9" name="Content Placeholder 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6" t="18412" r="10496" b="5937"/>
          <a:stretch/>
        </p:blipFill>
        <p:spPr bwMode="auto">
          <a:xfrm>
            <a:off x="3505200" y="5029200"/>
            <a:ext cx="2286000" cy="153619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430" y="5001768"/>
            <a:ext cx="2113337" cy="1627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480223"/>
            <a:ext cx="2895600" cy="228600"/>
          </a:xfrm>
        </p:spPr>
        <p:txBody>
          <a:bodyPr/>
          <a:lstStyle/>
          <a:p>
            <a:r>
              <a:rPr lang="en-US" sz="1100" smtClean="0">
                <a:solidFill>
                  <a:schemeClr val="accent6">
                    <a:lumMod val="75000"/>
                  </a:schemeClr>
                </a:solidFill>
              </a:rPr>
              <a:t>TSDS-Tech-L003-D008</a:t>
            </a:r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1295401"/>
            <a:ext cx="4179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1638" indent="-401638"/>
            <a:r>
              <a:rPr lang="en-US" sz="1050" dirty="0" smtClean="0"/>
              <a:t>1. Login </a:t>
            </a:r>
            <a:r>
              <a:rPr lang="en-US" sz="1050" dirty="0" smtClean="0"/>
              <a:t>to the locally installed DTU Application.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mulrich</dc:creator>
  <cp:lastModifiedBy>Lisa McNicholas</cp:lastModifiedBy>
  <cp:revision>12</cp:revision>
  <cp:lastPrinted>2013-08-07T19:11:12Z</cp:lastPrinted>
  <dcterms:created xsi:type="dcterms:W3CDTF">2013-08-05T14:48:23Z</dcterms:created>
  <dcterms:modified xsi:type="dcterms:W3CDTF">2013-11-26T20:40:37Z</dcterms:modified>
</cp:coreProperties>
</file>