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1" r:id="rId4"/>
  </p:sldMasterIdLst>
  <p:notesMasterIdLst>
    <p:notesMasterId r:id="rId25"/>
  </p:notesMasterIdLst>
  <p:handoutMasterIdLst>
    <p:handoutMasterId r:id="rId26"/>
  </p:handoutMasterIdLst>
  <p:sldIdLst>
    <p:sldId id="275" r:id="rId5"/>
    <p:sldId id="290" r:id="rId6"/>
    <p:sldId id="303" r:id="rId7"/>
    <p:sldId id="314" r:id="rId8"/>
    <p:sldId id="313" r:id="rId9"/>
    <p:sldId id="315" r:id="rId10"/>
    <p:sldId id="317" r:id="rId11"/>
    <p:sldId id="292" r:id="rId12"/>
    <p:sldId id="308" r:id="rId13"/>
    <p:sldId id="307" r:id="rId14"/>
    <p:sldId id="306" r:id="rId15"/>
    <p:sldId id="312" r:id="rId16"/>
    <p:sldId id="311" r:id="rId17"/>
    <p:sldId id="302" r:id="rId18"/>
    <p:sldId id="259" r:id="rId19"/>
    <p:sldId id="299" r:id="rId20"/>
    <p:sldId id="310" r:id="rId21"/>
    <p:sldId id="318" r:id="rId22"/>
    <p:sldId id="297" r:id="rId23"/>
    <p:sldId id="296" r:id="rId24"/>
  </p:sldIdLst>
  <p:sldSz cx="12192000" cy="6858000"/>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79E2E3E-C744-94FF-9DB9-320C850A7ED6}" name="Hanneke Van Dyke" initials="HVD" userId="S::HVanDyke@texasagriculture.gov::04534c0f-0ab1-46b0-8527-4283ffd6d7c9" providerId="AD"/>
  <p188:author id="{099E33FC-7BD7-87A5-C5F0-7265F1DBDA56}" name="Emilee Case" initials="EC" userId="S::ecase@texasagriculture.gov::3e9f34a8-679e-4411-baa7-7f6bc88d24d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600"/>
    <a:srgbClr val="182450"/>
    <a:srgbClr val="022151"/>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74" autoAdjust="0"/>
    <p:restoredTop sz="86441" autoAdjust="0"/>
  </p:normalViewPr>
  <p:slideViewPr>
    <p:cSldViewPr snapToGrid="0">
      <p:cViewPr varScale="1">
        <p:scale>
          <a:sx n="86" d="100"/>
          <a:sy n="86" d="100"/>
        </p:scale>
        <p:origin x="528" y="48"/>
      </p:cViewPr>
      <p:guideLst/>
    </p:cSldViewPr>
  </p:slideViewPr>
  <p:outlineViewPr>
    <p:cViewPr>
      <p:scale>
        <a:sx n="33" d="100"/>
        <a:sy n="33" d="100"/>
      </p:scale>
      <p:origin x="0" y="-4644"/>
    </p:cViewPr>
  </p:outlineViewPr>
  <p:notesTextViewPr>
    <p:cViewPr>
      <p:scale>
        <a:sx n="1" d="1"/>
        <a:sy n="1" d="1"/>
      </p:scale>
      <p:origin x="0" y="0"/>
    </p:cViewPr>
  </p:notesTextViewPr>
  <p:notesViewPr>
    <p:cSldViewPr snapToGrid="0">
      <p:cViewPr varScale="1">
        <p:scale>
          <a:sx n="53" d="100"/>
          <a:sy n="53" d="100"/>
        </p:scale>
        <p:origin x="787" y="3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D88EED-9A37-4DBA-B564-F80AE3910FE2}" type="doc">
      <dgm:prSet loTypeId="urn:microsoft.com/office/officeart/2005/8/layout/cycle5" loCatId="cycle" qsTypeId="urn:microsoft.com/office/officeart/2005/8/quickstyle/simple3" qsCatId="simple" csTypeId="urn:microsoft.com/office/officeart/2005/8/colors/accent2_2" csCatId="accent2" phldr="1"/>
      <dgm:spPr/>
      <dgm:t>
        <a:bodyPr/>
        <a:lstStyle/>
        <a:p>
          <a:endParaRPr lang="en-US"/>
        </a:p>
      </dgm:t>
    </dgm:pt>
    <dgm:pt modelId="{EC8920A2-51A4-4169-83A8-142900920F0D}">
      <dgm:prSet phldrT="[Text]"/>
      <dgm:spPr/>
      <dgm:t>
        <a:bodyPr/>
        <a:lstStyle/>
        <a:p>
          <a:r>
            <a:rPr lang="en-US" dirty="0"/>
            <a:t>1. School districts create upload from local Student Information System (public) or points of contact prepare file of eligible students for upload</a:t>
          </a:r>
        </a:p>
      </dgm:t>
    </dgm:pt>
    <dgm:pt modelId="{6C59983B-83F8-487B-B83A-DAF80A2E15F4}" type="parTrans" cxnId="{873C5127-AAE9-4546-B33E-D4BE4ED87C9A}">
      <dgm:prSet/>
      <dgm:spPr/>
      <dgm:t>
        <a:bodyPr/>
        <a:lstStyle/>
        <a:p>
          <a:endParaRPr lang="en-US"/>
        </a:p>
      </dgm:t>
    </dgm:pt>
    <dgm:pt modelId="{50552154-4A57-453D-8BC9-8007B7AA0B5F}" type="sibTrans" cxnId="{873C5127-AAE9-4546-B33E-D4BE4ED87C9A}">
      <dgm:prSet/>
      <dgm:spPr/>
      <dgm:t>
        <a:bodyPr/>
        <a:lstStyle/>
        <a:p>
          <a:endParaRPr lang="en-US"/>
        </a:p>
      </dgm:t>
    </dgm:pt>
    <dgm:pt modelId="{71597D9B-7E21-4F85-B35F-8A56C209EAAD}">
      <dgm:prSet phldrT="[Text]"/>
      <dgm:spPr/>
      <dgm:t>
        <a:bodyPr/>
        <a:lstStyle/>
        <a:p>
          <a:r>
            <a:rPr lang="en-US" dirty="0"/>
            <a:t>2. School districts log into YTB and upload eligible students using HHSC’s file template 4/4-4/14 </a:t>
          </a:r>
        </a:p>
      </dgm:t>
    </dgm:pt>
    <dgm:pt modelId="{22454223-C3E7-43BF-AD3F-E5D2373BF3EE}" type="parTrans" cxnId="{B56DB562-965C-49EF-873E-A1CAED590978}">
      <dgm:prSet/>
      <dgm:spPr/>
      <dgm:t>
        <a:bodyPr/>
        <a:lstStyle/>
        <a:p>
          <a:endParaRPr lang="en-US"/>
        </a:p>
      </dgm:t>
    </dgm:pt>
    <dgm:pt modelId="{5127C413-C66E-4B50-B7D1-3FA1913440B6}" type="sibTrans" cxnId="{B56DB562-965C-49EF-873E-A1CAED590978}">
      <dgm:prSet/>
      <dgm:spPr/>
      <dgm:t>
        <a:bodyPr/>
        <a:lstStyle/>
        <a:p>
          <a:endParaRPr lang="en-US"/>
        </a:p>
      </dgm:t>
    </dgm:pt>
    <dgm:pt modelId="{250864AD-EF0D-4E25-9887-D057C574526E}">
      <dgm:prSet phldrT="[Text]"/>
      <dgm:spPr/>
      <dgm:t>
        <a:bodyPr/>
        <a:lstStyle/>
        <a:p>
          <a:r>
            <a:rPr lang="en-US" dirty="0"/>
            <a:t>3. HHSC receives school district uploaded file and validates for any errors (&lt;24 hours)</a:t>
          </a:r>
        </a:p>
      </dgm:t>
    </dgm:pt>
    <dgm:pt modelId="{496644A3-E6F0-47B0-A802-F344DAF09EF8}" type="parTrans" cxnId="{EFDA26A3-3545-4BD8-84CC-D052EE3252E9}">
      <dgm:prSet/>
      <dgm:spPr/>
      <dgm:t>
        <a:bodyPr/>
        <a:lstStyle/>
        <a:p>
          <a:endParaRPr lang="en-US"/>
        </a:p>
      </dgm:t>
    </dgm:pt>
    <dgm:pt modelId="{68217CCA-521B-424D-B7A9-DCD69DED8C08}" type="sibTrans" cxnId="{EFDA26A3-3545-4BD8-84CC-D052EE3252E9}">
      <dgm:prSet/>
      <dgm:spPr/>
      <dgm:t>
        <a:bodyPr/>
        <a:lstStyle/>
        <a:p>
          <a:endParaRPr lang="en-US"/>
        </a:p>
      </dgm:t>
    </dgm:pt>
    <dgm:pt modelId="{357ED22B-99EC-4E81-921B-9EF76E9C3973}">
      <dgm:prSet phldrT="[Text]"/>
      <dgm:spPr/>
      <dgm:t>
        <a:bodyPr/>
        <a:lstStyle/>
        <a:p>
          <a:r>
            <a:rPr lang="en-US" dirty="0"/>
            <a:t>4. If errors = POC has to address them and re-upload file. Return to step #2</a:t>
          </a:r>
        </a:p>
        <a:p>
          <a:r>
            <a:rPr lang="en-US" dirty="0"/>
            <a:t>5. If no errors = proceed to #6</a:t>
          </a:r>
        </a:p>
      </dgm:t>
    </dgm:pt>
    <dgm:pt modelId="{417721D6-D497-41E6-938C-98BA92F79FF4}" type="parTrans" cxnId="{6CD6EA27-2DAD-4958-94AF-52631B75F09D}">
      <dgm:prSet/>
      <dgm:spPr/>
      <dgm:t>
        <a:bodyPr/>
        <a:lstStyle/>
        <a:p>
          <a:endParaRPr lang="en-US"/>
        </a:p>
      </dgm:t>
    </dgm:pt>
    <dgm:pt modelId="{9B7E97AB-5E74-4C6E-82EC-9154B92E2A88}" type="sibTrans" cxnId="{6CD6EA27-2DAD-4958-94AF-52631B75F09D}">
      <dgm:prSet/>
      <dgm:spPr/>
      <dgm:t>
        <a:bodyPr/>
        <a:lstStyle/>
        <a:p>
          <a:endParaRPr lang="en-US"/>
        </a:p>
      </dgm:t>
    </dgm:pt>
    <dgm:pt modelId="{DA07D6DC-9B69-476F-9957-5D21ACC9ADBC}">
      <dgm:prSet phldrT="[Text]"/>
      <dgm:spPr/>
      <dgm:t>
        <a:bodyPr/>
        <a:lstStyle/>
        <a:p>
          <a:r>
            <a:rPr lang="en-US" dirty="0"/>
            <a:t>6. HHSC posts upload validation status in YTB.</a:t>
          </a:r>
        </a:p>
        <a:p>
          <a:r>
            <a:rPr lang="en-US" dirty="0"/>
            <a:t>7. HHSC issues benefits on 4/18-4/22</a:t>
          </a:r>
        </a:p>
      </dgm:t>
    </dgm:pt>
    <dgm:pt modelId="{233FF18B-8247-44A7-B0DF-C77576258A84}" type="parTrans" cxnId="{34DE50FA-9E57-4F77-85E4-FC390CCA2739}">
      <dgm:prSet/>
      <dgm:spPr/>
      <dgm:t>
        <a:bodyPr/>
        <a:lstStyle/>
        <a:p>
          <a:endParaRPr lang="en-US"/>
        </a:p>
      </dgm:t>
    </dgm:pt>
    <dgm:pt modelId="{65D1D286-F39F-44C9-A034-A6A128D2B2FF}" type="sibTrans" cxnId="{34DE50FA-9E57-4F77-85E4-FC390CCA2739}">
      <dgm:prSet/>
      <dgm:spPr/>
      <dgm:t>
        <a:bodyPr/>
        <a:lstStyle/>
        <a:p>
          <a:endParaRPr lang="en-US"/>
        </a:p>
      </dgm:t>
    </dgm:pt>
    <dgm:pt modelId="{88644E50-2036-4D07-9D58-40C9CEAC2A1D}">
      <dgm:prSet/>
      <dgm:spPr/>
      <dgm:t>
        <a:bodyPr/>
        <a:lstStyle/>
        <a:p>
          <a:r>
            <a:rPr lang="en-US" dirty="0"/>
            <a:t>8. School districts check in YTB for issuance status, after 4/22</a:t>
          </a:r>
        </a:p>
      </dgm:t>
    </dgm:pt>
    <dgm:pt modelId="{1F30C3F1-2EF6-4DB2-9FDC-2DAA5337018D}" type="parTrans" cxnId="{19E0BFA4-34A1-489B-A21D-DFA19E5E6A10}">
      <dgm:prSet/>
      <dgm:spPr/>
      <dgm:t>
        <a:bodyPr/>
        <a:lstStyle/>
        <a:p>
          <a:endParaRPr lang="en-US"/>
        </a:p>
      </dgm:t>
    </dgm:pt>
    <dgm:pt modelId="{1E0A8F8C-F47A-421D-AD15-AA7B6AAF696A}" type="sibTrans" cxnId="{19E0BFA4-34A1-489B-A21D-DFA19E5E6A10}">
      <dgm:prSet/>
      <dgm:spPr/>
      <dgm:t>
        <a:bodyPr/>
        <a:lstStyle/>
        <a:p>
          <a:endParaRPr lang="en-US"/>
        </a:p>
      </dgm:t>
    </dgm:pt>
    <dgm:pt modelId="{80F3DD5A-9E85-41E4-B085-360D1099F61C}" type="pres">
      <dgm:prSet presAssocID="{02D88EED-9A37-4DBA-B564-F80AE3910FE2}" presName="cycle" presStyleCnt="0">
        <dgm:presLayoutVars>
          <dgm:dir/>
          <dgm:resizeHandles val="exact"/>
        </dgm:presLayoutVars>
      </dgm:prSet>
      <dgm:spPr/>
    </dgm:pt>
    <dgm:pt modelId="{B05FBDEA-91D4-4B2D-AEEC-232D80EEDCD5}" type="pres">
      <dgm:prSet presAssocID="{EC8920A2-51A4-4169-83A8-142900920F0D}" presName="node" presStyleLbl="node1" presStyleIdx="0" presStyleCnt="6">
        <dgm:presLayoutVars>
          <dgm:bulletEnabled val="1"/>
        </dgm:presLayoutVars>
      </dgm:prSet>
      <dgm:spPr/>
    </dgm:pt>
    <dgm:pt modelId="{97C07E59-E20D-4607-8E09-F164DCE5507D}" type="pres">
      <dgm:prSet presAssocID="{EC8920A2-51A4-4169-83A8-142900920F0D}" presName="spNode" presStyleCnt="0"/>
      <dgm:spPr/>
    </dgm:pt>
    <dgm:pt modelId="{9B8AA500-4A35-4D2E-8658-3AB434DFD63B}" type="pres">
      <dgm:prSet presAssocID="{50552154-4A57-453D-8BC9-8007B7AA0B5F}" presName="sibTrans" presStyleLbl="sibTrans1D1" presStyleIdx="0" presStyleCnt="6"/>
      <dgm:spPr/>
    </dgm:pt>
    <dgm:pt modelId="{41B8D503-A951-4169-9D08-48BEC2291938}" type="pres">
      <dgm:prSet presAssocID="{71597D9B-7E21-4F85-B35F-8A56C209EAAD}" presName="node" presStyleLbl="node1" presStyleIdx="1" presStyleCnt="6">
        <dgm:presLayoutVars>
          <dgm:bulletEnabled val="1"/>
        </dgm:presLayoutVars>
      </dgm:prSet>
      <dgm:spPr/>
    </dgm:pt>
    <dgm:pt modelId="{132C9566-44B1-4BA3-9A19-BF262C8352F1}" type="pres">
      <dgm:prSet presAssocID="{71597D9B-7E21-4F85-B35F-8A56C209EAAD}" presName="spNode" presStyleCnt="0"/>
      <dgm:spPr/>
    </dgm:pt>
    <dgm:pt modelId="{56FD3E5E-3DEB-4702-A179-A311EFD21495}" type="pres">
      <dgm:prSet presAssocID="{5127C413-C66E-4B50-B7D1-3FA1913440B6}" presName="sibTrans" presStyleLbl="sibTrans1D1" presStyleIdx="1" presStyleCnt="6"/>
      <dgm:spPr/>
    </dgm:pt>
    <dgm:pt modelId="{6ABE1437-B2D9-4543-990E-5282C4D06F38}" type="pres">
      <dgm:prSet presAssocID="{250864AD-EF0D-4E25-9887-D057C574526E}" presName="node" presStyleLbl="node1" presStyleIdx="2" presStyleCnt="6">
        <dgm:presLayoutVars>
          <dgm:bulletEnabled val="1"/>
        </dgm:presLayoutVars>
      </dgm:prSet>
      <dgm:spPr/>
    </dgm:pt>
    <dgm:pt modelId="{166C8F8D-87EA-4518-92BF-A66E001F50AA}" type="pres">
      <dgm:prSet presAssocID="{250864AD-EF0D-4E25-9887-D057C574526E}" presName="spNode" presStyleCnt="0"/>
      <dgm:spPr/>
    </dgm:pt>
    <dgm:pt modelId="{B39C2EE8-1330-4F5E-995A-B9B63AA4D7B0}" type="pres">
      <dgm:prSet presAssocID="{68217CCA-521B-424D-B7A9-DCD69DED8C08}" presName="sibTrans" presStyleLbl="sibTrans1D1" presStyleIdx="2" presStyleCnt="6"/>
      <dgm:spPr/>
    </dgm:pt>
    <dgm:pt modelId="{12784B06-6F95-4E6C-9347-213876D37185}" type="pres">
      <dgm:prSet presAssocID="{357ED22B-99EC-4E81-921B-9EF76E9C3973}" presName="node" presStyleLbl="node1" presStyleIdx="3" presStyleCnt="6" custRadScaleRad="97083" custRadScaleInc="11290">
        <dgm:presLayoutVars>
          <dgm:bulletEnabled val="1"/>
        </dgm:presLayoutVars>
      </dgm:prSet>
      <dgm:spPr/>
    </dgm:pt>
    <dgm:pt modelId="{1DF4B5E4-6E6C-44FD-8A3F-7C080FBBC16B}" type="pres">
      <dgm:prSet presAssocID="{357ED22B-99EC-4E81-921B-9EF76E9C3973}" presName="spNode" presStyleCnt="0"/>
      <dgm:spPr/>
    </dgm:pt>
    <dgm:pt modelId="{69E93749-EF72-4D8E-8F7B-6F72C9BF4A25}" type="pres">
      <dgm:prSet presAssocID="{9B7E97AB-5E74-4C6E-82EC-9154B92E2A88}" presName="sibTrans" presStyleLbl="sibTrans1D1" presStyleIdx="3" presStyleCnt="6"/>
      <dgm:spPr/>
    </dgm:pt>
    <dgm:pt modelId="{01B2EEFE-5791-4CBA-9331-160F1A83DAC1}" type="pres">
      <dgm:prSet presAssocID="{DA07D6DC-9B69-476F-9957-5D21ACC9ADBC}" presName="node" presStyleLbl="node1" presStyleIdx="4" presStyleCnt="6">
        <dgm:presLayoutVars>
          <dgm:bulletEnabled val="1"/>
        </dgm:presLayoutVars>
      </dgm:prSet>
      <dgm:spPr/>
    </dgm:pt>
    <dgm:pt modelId="{463FEFAA-AB2F-4BC0-861C-DD15F63E2572}" type="pres">
      <dgm:prSet presAssocID="{DA07D6DC-9B69-476F-9957-5D21ACC9ADBC}" presName="spNode" presStyleCnt="0"/>
      <dgm:spPr/>
    </dgm:pt>
    <dgm:pt modelId="{E55305A9-F4AD-4C0A-988F-4C47578BF030}" type="pres">
      <dgm:prSet presAssocID="{65D1D286-F39F-44C9-A034-A6A128D2B2FF}" presName="sibTrans" presStyleLbl="sibTrans1D1" presStyleIdx="4" presStyleCnt="6"/>
      <dgm:spPr/>
    </dgm:pt>
    <dgm:pt modelId="{8C3156B6-4FAB-4E59-9428-E179FC4D721A}" type="pres">
      <dgm:prSet presAssocID="{88644E50-2036-4D07-9D58-40C9CEAC2A1D}" presName="node" presStyleLbl="node1" presStyleIdx="5" presStyleCnt="6">
        <dgm:presLayoutVars>
          <dgm:bulletEnabled val="1"/>
        </dgm:presLayoutVars>
      </dgm:prSet>
      <dgm:spPr/>
    </dgm:pt>
    <dgm:pt modelId="{9F9F22D0-9361-4E13-ABCD-9AB9459E7DDF}" type="pres">
      <dgm:prSet presAssocID="{88644E50-2036-4D07-9D58-40C9CEAC2A1D}" presName="spNode" presStyleCnt="0"/>
      <dgm:spPr/>
    </dgm:pt>
    <dgm:pt modelId="{0EC3388F-2B39-4EFB-993D-FAFFFA922CE8}" type="pres">
      <dgm:prSet presAssocID="{1E0A8F8C-F47A-421D-AD15-AA7B6AAF696A}" presName="sibTrans" presStyleLbl="sibTrans1D1" presStyleIdx="5" presStyleCnt="6"/>
      <dgm:spPr/>
    </dgm:pt>
  </dgm:ptLst>
  <dgm:cxnLst>
    <dgm:cxn modelId="{CEA62D01-5AEE-44F1-B186-0AED18B09386}" type="presOf" srcId="{65D1D286-F39F-44C9-A034-A6A128D2B2FF}" destId="{E55305A9-F4AD-4C0A-988F-4C47578BF030}" srcOrd="0" destOrd="0" presId="urn:microsoft.com/office/officeart/2005/8/layout/cycle5"/>
    <dgm:cxn modelId="{BE5FD307-E56B-42A7-B5A2-F2F52D50D742}" type="presOf" srcId="{68217CCA-521B-424D-B7A9-DCD69DED8C08}" destId="{B39C2EE8-1330-4F5E-995A-B9B63AA4D7B0}" srcOrd="0" destOrd="0" presId="urn:microsoft.com/office/officeart/2005/8/layout/cycle5"/>
    <dgm:cxn modelId="{873C5127-AAE9-4546-B33E-D4BE4ED87C9A}" srcId="{02D88EED-9A37-4DBA-B564-F80AE3910FE2}" destId="{EC8920A2-51A4-4169-83A8-142900920F0D}" srcOrd="0" destOrd="0" parTransId="{6C59983B-83F8-487B-B83A-DAF80A2E15F4}" sibTransId="{50552154-4A57-453D-8BC9-8007B7AA0B5F}"/>
    <dgm:cxn modelId="{6CD6EA27-2DAD-4958-94AF-52631B75F09D}" srcId="{02D88EED-9A37-4DBA-B564-F80AE3910FE2}" destId="{357ED22B-99EC-4E81-921B-9EF76E9C3973}" srcOrd="3" destOrd="0" parTransId="{417721D6-D497-41E6-938C-98BA92F79FF4}" sibTransId="{9B7E97AB-5E74-4C6E-82EC-9154B92E2A88}"/>
    <dgm:cxn modelId="{F9B5E435-7DE2-47B7-AC25-265A43297E88}" type="presOf" srcId="{EC8920A2-51A4-4169-83A8-142900920F0D}" destId="{B05FBDEA-91D4-4B2D-AEEC-232D80EEDCD5}" srcOrd="0" destOrd="0" presId="urn:microsoft.com/office/officeart/2005/8/layout/cycle5"/>
    <dgm:cxn modelId="{0ECB2B37-FEA5-4D2B-B92A-D8EC1563FF30}" type="presOf" srcId="{02D88EED-9A37-4DBA-B564-F80AE3910FE2}" destId="{80F3DD5A-9E85-41E4-B085-360D1099F61C}" srcOrd="0" destOrd="0" presId="urn:microsoft.com/office/officeart/2005/8/layout/cycle5"/>
    <dgm:cxn modelId="{1CFE155F-166A-40C3-8709-FE14DA648781}" type="presOf" srcId="{9B7E97AB-5E74-4C6E-82EC-9154B92E2A88}" destId="{69E93749-EF72-4D8E-8F7B-6F72C9BF4A25}" srcOrd="0" destOrd="0" presId="urn:microsoft.com/office/officeart/2005/8/layout/cycle5"/>
    <dgm:cxn modelId="{B56DB562-965C-49EF-873E-A1CAED590978}" srcId="{02D88EED-9A37-4DBA-B564-F80AE3910FE2}" destId="{71597D9B-7E21-4F85-B35F-8A56C209EAAD}" srcOrd="1" destOrd="0" parTransId="{22454223-C3E7-43BF-AD3F-E5D2373BF3EE}" sibTransId="{5127C413-C66E-4B50-B7D1-3FA1913440B6}"/>
    <dgm:cxn modelId="{D43F7368-7EC9-479D-B5A1-59C2E5F7A434}" type="presOf" srcId="{50552154-4A57-453D-8BC9-8007B7AA0B5F}" destId="{9B8AA500-4A35-4D2E-8658-3AB434DFD63B}" srcOrd="0" destOrd="0" presId="urn:microsoft.com/office/officeart/2005/8/layout/cycle5"/>
    <dgm:cxn modelId="{D522484A-3D05-4622-8D11-573E0AD3CBB5}" type="presOf" srcId="{5127C413-C66E-4B50-B7D1-3FA1913440B6}" destId="{56FD3E5E-3DEB-4702-A179-A311EFD21495}" srcOrd="0" destOrd="0" presId="urn:microsoft.com/office/officeart/2005/8/layout/cycle5"/>
    <dgm:cxn modelId="{7153444D-788C-472C-80B1-73B1FC3B866E}" type="presOf" srcId="{DA07D6DC-9B69-476F-9957-5D21ACC9ADBC}" destId="{01B2EEFE-5791-4CBA-9331-160F1A83DAC1}" srcOrd="0" destOrd="0" presId="urn:microsoft.com/office/officeart/2005/8/layout/cycle5"/>
    <dgm:cxn modelId="{FC5A7757-3C44-425E-906E-30D5BA45CC43}" type="presOf" srcId="{71597D9B-7E21-4F85-B35F-8A56C209EAAD}" destId="{41B8D503-A951-4169-9D08-48BEC2291938}" srcOrd="0" destOrd="0" presId="urn:microsoft.com/office/officeart/2005/8/layout/cycle5"/>
    <dgm:cxn modelId="{B29ED78D-8F22-49B1-A2A0-B4807922CC67}" type="presOf" srcId="{357ED22B-99EC-4E81-921B-9EF76E9C3973}" destId="{12784B06-6F95-4E6C-9347-213876D37185}" srcOrd="0" destOrd="0" presId="urn:microsoft.com/office/officeart/2005/8/layout/cycle5"/>
    <dgm:cxn modelId="{EFDA26A3-3545-4BD8-84CC-D052EE3252E9}" srcId="{02D88EED-9A37-4DBA-B564-F80AE3910FE2}" destId="{250864AD-EF0D-4E25-9887-D057C574526E}" srcOrd="2" destOrd="0" parTransId="{496644A3-E6F0-47B0-A802-F344DAF09EF8}" sibTransId="{68217CCA-521B-424D-B7A9-DCD69DED8C08}"/>
    <dgm:cxn modelId="{19E0BFA4-34A1-489B-A21D-DFA19E5E6A10}" srcId="{02D88EED-9A37-4DBA-B564-F80AE3910FE2}" destId="{88644E50-2036-4D07-9D58-40C9CEAC2A1D}" srcOrd="5" destOrd="0" parTransId="{1F30C3F1-2EF6-4DB2-9FDC-2DAA5337018D}" sibTransId="{1E0A8F8C-F47A-421D-AD15-AA7B6AAF696A}"/>
    <dgm:cxn modelId="{E17491C4-3E13-415A-9C4A-1C3E2BA1F35C}" type="presOf" srcId="{88644E50-2036-4D07-9D58-40C9CEAC2A1D}" destId="{8C3156B6-4FAB-4E59-9428-E179FC4D721A}" srcOrd="0" destOrd="0" presId="urn:microsoft.com/office/officeart/2005/8/layout/cycle5"/>
    <dgm:cxn modelId="{93AB10E0-0037-418A-A0AA-22C87F240DF3}" type="presOf" srcId="{250864AD-EF0D-4E25-9887-D057C574526E}" destId="{6ABE1437-B2D9-4543-990E-5282C4D06F38}" srcOrd="0" destOrd="0" presId="urn:microsoft.com/office/officeart/2005/8/layout/cycle5"/>
    <dgm:cxn modelId="{472643EA-A80F-4C45-AB3B-30677CF2122A}" type="presOf" srcId="{1E0A8F8C-F47A-421D-AD15-AA7B6AAF696A}" destId="{0EC3388F-2B39-4EFB-993D-FAFFFA922CE8}" srcOrd="0" destOrd="0" presId="urn:microsoft.com/office/officeart/2005/8/layout/cycle5"/>
    <dgm:cxn modelId="{34DE50FA-9E57-4F77-85E4-FC390CCA2739}" srcId="{02D88EED-9A37-4DBA-B564-F80AE3910FE2}" destId="{DA07D6DC-9B69-476F-9957-5D21ACC9ADBC}" srcOrd="4" destOrd="0" parTransId="{233FF18B-8247-44A7-B0DF-C77576258A84}" sibTransId="{65D1D286-F39F-44C9-A034-A6A128D2B2FF}"/>
    <dgm:cxn modelId="{5810597C-F31D-4940-AA06-AED82126E923}" type="presParOf" srcId="{80F3DD5A-9E85-41E4-B085-360D1099F61C}" destId="{B05FBDEA-91D4-4B2D-AEEC-232D80EEDCD5}" srcOrd="0" destOrd="0" presId="urn:microsoft.com/office/officeart/2005/8/layout/cycle5"/>
    <dgm:cxn modelId="{1CDBA25E-49D4-44A3-8531-3AE9EA8707CD}" type="presParOf" srcId="{80F3DD5A-9E85-41E4-B085-360D1099F61C}" destId="{97C07E59-E20D-4607-8E09-F164DCE5507D}" srcOrd="1" destOrd="0" presId="urn:microsoft.com/office/officeart/2005/8/layout/cycle5"/>
    <dgm:cxn modelId="{B722E3CC-0A2F-4514-ACD6-EA6DA092145C}" type="presParOf" srcId="{80F3DD5A-9E85-41E4-B085-360D1099F61C}" destId="{9B8AA500-4A35-4D2E-8658-3AB434DFD63B}" srcOrd="2" destOrd="0" presId="urn:microsoft.com/office/officeart/2005/8/layout/cycle5"/>
    <dgm:cxn modelId="{81ABD570-D3FE-4F1F-9428-F391C2FBBBEC}" type="presParOf" srcId="{80F3DD5A-9E85-41E4-B085-360D1099F61C}" destId="{41B8D503-A951-4169-9D08-48BEC2291938}" srcOrd="3" destOrd="0" presId="urn:microsoft.com/office/officeart/2005/8/layout/cycle5"/>
    <dgm:cxn modelId="{078C2472-4193-4E10-8AD0-71F6408DC084}" type="presParOf" srcId="{80F3DD5A-9E85-41E4-B085-360D1099F61C}" destId="{132C9566-44B1-4BA3-9A19-BF262C8352F1}" srcOrd="4" destOrd="0" presId="urn:microsoft.com/office/officeart/2005/8/layout/cycle5"/>
    <dgm:cxn modelId="{C741D2E8-24F2-4954-991C-152E8FC21A7B}" type="presParOf" srcId="{80F3DD5A-9E85-41E4-B085-360D1099F61C}" destId="{56FD3E5E-3DEB-4702-A179-A311EFD21495}" srcOrd="5" destOrd="0" presId="urn:microsoft.com/office/officeart/2005/8/layout/cycle5"/>
    <dgm:cxn modelId="{3F2A2899-E31A-4315-80F1-FF083AF7D607}" type="presParOf" srcId="{80F3DD5A-9E85-41E4-B085-360D1099F61C}" destId="{6ABE1437-B2D9-4543-990E-5282C4D06F38}" srcOrd="6" destOrd="0" presId="urn:microsoft.com/office/officeart/2005/8/layout/cycle5"/>
    <dgm:cxn modelId="{D13B1F9C-1632-4F03-AA29-CFCEC148331F}" type="presParOf" srcId="{80F3DD5A-9E85-41E4-B085-360D1099F61C}" destId="{166C8F8D-87EA-4518-92BF-A66E001F50AA}" srcOrd="7" destOrd="0" presId="urn:microsoft.com/office/officeart/2005/8/layout/cycle5"/>
    <dgm:cxn modelId="{DDC12A4C-8BB9-4D44-BB29-9F5D6D1EC4C4}" type="presParOf" srcId="{80F3DD5A-9E85-41E4-B085-360D1099F61C}" destId="{B39C2EE8-1330-4F5E-995A-B9B63AA4D7B0}" srcOrd="8" destOrd="0" presId="urn:microsoft.com/office/officeart/2005/8/layout/cycle5"/>
    <dgm:cxn modelId="{9F1BDB91-1A13-404C-BC8B-B33A78E19E02}" type="presParOf" srcId="{80F3DD5A-9E85-41E4-B085-360D1099F61C}" destId="{12784B06-6F95-4E6C-9347-213876D37185}" srcOrd="9" destOrd="0" presId="urn:microsoft.com/office/officeart/2005/8/layout/cycle5"/>
    <dgm:cxn modelId="{0922765B-F1E7-4385-A02D-2379DF1BFCC2}" type="presParOf" srcId="{80F3DD5A-9E85-41E4-B085-360D1099F61C}" destId="{1DF4B5E4-6E6C-44FD-8A3F-7C080FBBC16B}" srcOrd="10" destOrd="0" presId="urn:microsoft.com/office/officeart/2005/8/layout/cycle5"/>
    <dgm:cxn modelId="{F9652AFC-25C8-48C4-B611-EEC42A25AF6D}" type="presParOf" srcId="{80F3DD5A-9E85-41E4-B085-360D1099F61C}" destId="{69E93749-EF72-4D8E-8F7B-6F72C9BF4A25}" srcOrd="11" destOrd="0" presId="urn:microsoft.com/office/officeart/2005/8/layout/cycle5"/>
    <dgm:cxn modelId="{8EEE2D3F-557D-456E-BC22-DBC2BAED1C8E}" type="presParOf" srcId="{80F3DD5A-9E85-41E4-B085-360D1099F61C}" destId="{01B2EEFE-5791-4CBA-9331-160F1A83DAC1}" srcOrd="12" destOrd="0" presId="urn:microsoft.com/office/officeart/2005/8/layout/cycle5"/>
    <dgm:cxn modelId="{C590B267-2BEA-4896-8BEF-5CED4F0BFFD0}" type="presParOf" srcId="{80F3DD5A-9E85-41E4-B085-360D1099F61C}" destId="{463FEFAA-AB2F-4BC0-861C-DD15F63E2572}" srcOrd="13" destOrd="0" presId="urn:microsoft.com/office/officeart/2005/8/layout/cycle5"/>
    <dgm:cxn modelId="{CEAE2EB9-81EE-4F7B-931F-FC99E7E768EB}" type="presParOf" srcId="{80F3DD5A-9E85-41E4-B085-360D1099F61C}" destId="{E55305A9-F4AD-4C0A-988F-4C47578BF030}" srcOrd="14" destOrd="0" presId="urn:microsoft.com/office/officeart/2005/8/layout/cycle5"/>
    <dgm:cxn modelId="{E545985F-E07A-4A83-AA04-BF1C5C63A811}" type="presParOf" srcId="{80F3DD5A-9E85-41E4-B085-360D1099F61C}" destId="{8C3156B6-4FAB-4E59-9428-E179FC4D721A}" srcOrd="15" destOrd="0" presId="urn:microsoft.com/office/officeart/2005/8/layout/cycle5"/>
    <dgm:cxn modelId="{006F2C95-1237-49EA-9AE1-11FF54DEFCB1}" type="presParOf" srcId="{80F3DD5A-9E85-41E4-B085-360D1099F61C}" destId="{9F9F22D0-9361-4E13-ABCD-9AB9459E7DDF}" srcOrd="16" destOrd="0" presId="urn:microsoft.com/office/officeart/2005/8/layout/cycle5"/>
    <dgm:cxn modelId="{5CB8453F-899C-4E54-A748-8EE5A950B60C}" type="presParOf" srcId="{80F3DD5A-9E85-41E4-B085-360D1099F61C}" destId="{0EC3388F-2B39-4EFB-993D-FAFFFA922CE8}" srcOrd="17"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5FBDEA-91D4-4B2D-AEEC-232D80EEDCD5}">
      <dsp:nvSpPr>
        <dsp:cNvPr id="0" name=""/>
        <dsp:cNvSpPr/>
      </dsp:nvSpPr>
      <dsp:spPr>
        <a:xfrm>
          <a:off x="4592670" y="4561"/>
          <a:ext cx="1844608" cy="1198995"/>
        </a:xfrm>
        <a:prstGeom prst="round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1. School districts create upload from local Student Information System (public) or points of contact prepare file of eligible students for upload</a:t>
          </a:r>
        </a:p>
      </dsp:txBody>
      <dsp:txXfrm>
        <a:off x="4651200" y="63091"/>
        <a:ext cx="1727548" cy="1081935"/>
      </dsp:txXfrm>
    </dsp:sp>
    <dsp:sp modelId="{9B8AA500-4A35-4D2E-8658-3AB434DFD63B}">
      <dsp:nvSpPr>
        <dsp:cNvPr id="0" name=""/>
        <dsp:cNvSpPr/>
      </dsp:nvSpPr>
      <dsp:spPr>
        <a:xfrm>
          <a:off x="2690034" y="604059"/>
          <a:ext cx="5649880" cy="5649880"/>
        </a:xfrm>
        <a:custGeom>
          <a:avLst/>
          <a:gdLst/>
          <a:ahLst/>
          <a:cxnLst/>
          <a:rect l="0" t="0" r="0" b="0"/>
          <a:pathLst>
            <a:path>
              <a:moveTo>
                <a:pt x="3979317" y="246626"/>
              </a:moveTo>
              <a:arcTo wR="2824940" hR="2824940" stAng="17647157" swAng="924094"/>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41B8D503-A951-4169-9D08-48BEC2291938}">
      <dsp:nvSpPr>
        <dsp:cNvPr id="0" name=""/>
        <dsp:cNvSpPr/>
      </dsp:nvSpPr>
      <dsp:spPr>
        <a:xfrm>
          <a:off x="7039140" y="1417031"/>
          <a:ext cx="1844608" cy="1198995"/>
        </a:xfrm>
        <a:prstGeom prst="round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2. School districts log into YTB and upload eligible students using HHSC’s file template 4/4-4/14 </a:t>
          </a:r>
        </a:p>
      </dsp:txBody>
      <dsp:txXfrm>
        <a:off x="7097670" y="1475561"/>
        <a:ext cx="1727548" cy="1081935"/>
      </dsp:txXfrm>
    </dsp:sp>
    <dsp:sp modelId="{56FD3E5E-3DEB-4702-A179-A311EFD21495}">
      <dsp:nvSpPr>
        <dsp:cNvPr id="0" name=""/>
        <dsp:cNvSpPr/>
      </dsp:nvSpPr>
      <dsp:spPr>
        <a:xfrm>
          <a:off x="2690034" y="604059"/>
          <a:ext cx="5649880" cy="5649880"/>
        </a:xfrm>
        <a:custGeom>
          <a:avLst/>
          <a:gdLst/>
          <a:ahLst/>
          <a:cxnLst/>
          <a:rect l="0" t="0" r="0" b="0"/>
          <a:pathLst>
            <a:path>
              <a:moveTo>
                <a:pt x="5605845" y="2328093"/>
              </a:moveTo>
              <a:arcTo wR="2824940" hR="2824940" stAng="20992211" swAng="1215577"/>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6ABE1437-B2D9-4543-990E-5282C4D06F38}">
      <dsp:nvSpPr>
        <dsp:cNvPr id="0" name=""/>
        <dsp:cNvSpPr/>
      </dsp:nvSpPr>
      <dsp:spPr>
        <a:xfrm>
          <a:off x="7039140" y="4241972"/>
          <a:ext cx="1844608" cy="1198995"/>
        </a:xfrm>
        <a:prstGeom prst="round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3. HHSC receives school district uploaded file and validates for any errors (&lt;24 hours)</a:t>
          </a:r>
        </a:p>
      </dsp:txBody>
      <dsp:txXfrm>
        <a:off x="7097670" y="4300502"/>
        <a:ext cx="1727548" cy="1081935"/>
      </dsp:txXfrm>
    </dsp:sp>
    <dsp:sp modelId="{B39C2EE8-1330-4F5E-995A-B9B63AA4D7B0}">
      <dsp:nvSpPr>
        <dsp:cNvPr id="0" name=""/>
        <dsp:cNvSpPr/>
      </dsp:nvSpPr>
      <dsp:spPr>
        <a:xfrm>
          <a:off x="2822643" y="481464"/>
          <a:ext cx="5649880" cy="5649880"/>
        </a:xfrm>
        <a:custGeom>
          <a:avLst/>
          <a:gdLst/>
          <a:ahLst/>
          <a:cxnLst/>
          <a:rect l="0" t="0" r="0" b="0"/>
          <a:pathLst>
            <a:path>
              <a:moveTo>
                <a:pt x="4468561" y="5122504"/>
              </a:moveTo>
              <a:arcTo wR="2824940" hR="2824940" stAng="3265260" swAng="976443"/>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12784B06-6F95-4E6C-9347-213876D37185}">
      <dsp:nvSpPr>
        <dsp:cNvPr id="0" name=""/>
        <dsp:cNvSpPr/>
      </dsp:nvSpPr>
      <dsp:spPr>
        <a:xfrm>
          <a:off x="4484616" y="5569909"/>
          <a:ext cx="1844608" cy="1198995"/>
        </a:xfrm>
        <a:prstGeom prst="round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4. If errors = POC has to address them and re-upload file. Return to step #2</a:t>
          </a:r>
        </a:p>
        <a:p>
          <a:pPr marL="0" lvl="0" indent="0" algn="ctr" defTabSz="444500">
            <a:lnSpc>
              <a:spcPct val="90000"/>
            </a:lnSpc>
            <a:spcBef>
              <a:spcPct val="0"/>
            </a:spcBef>
            <a:spcAft>
              <a:spcPct val="35000"/>
            </a:spcAft>
            <a:buNone/>
          </a:pPr>
          <a:r>
            <a:rPr lang="en-US" sz="1000" kern="1200" dirty="0"/>
            <a:t>5. If no errors = proceed to #6</a:t>
          </a:r>
        </a:p>
      </dsp:txBody>
      <dsp:txXfrm>
        <a:off x="4543146" y="5628439"/>
        <a:ext cx="1727548" cy="1081935"/>
      </dsp:txXfrm>
    </dsp:sp>
    <dsp:sp modelId="{69E93749-EF72-4D8E-8F7B-6F72C9BF4A25}">
      <dsp:nvSpPr>
        <dsp:cNvPr id="0" name=""/>
        <dsp:cNvSpPr/>
      </dsp:nvSpPr>
      <dsp:spPr>
        <a:xfrm>
          <a:off x="2530305" y="458254"/>
          <a:ext cx="5649880" cy="5649880"/>
        </a:xfrm>
        <a:custGeom>
          <a:avLst/>
          <a:gdLst/>
          <a:ahLst/>
          <a:cxnLst/>
          <a:rect l="0" t="0" r="0" b="0"/>
          <a:pathLst>
            <a:path>
              <a:moveTo>
                <a:pt x="1749722" y="5437256"/>
              </a:moveTo>
              <a:arcTo wR="2824940" hR="2824940" stAng="6742312" swAng="804225"/>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01B2EEFE-5791-4CBA-9331-160F1A83DAC1}">
      <dsp:nvSpPr>
        <dsp:cNvPr id="0" name=""/>
        <dsp:cNvSpPr/>
      </dsp:nvSpPr>
      <dsp:spPr>
        <a:xfrm>
          <a:off x="2146200" y="4241972"/>
          <a:ext cx="1844608" cy="1198995"/>
        </a:xfrm>
        <a:prstGeom prst="round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6. HHSC posts upload validation status in YTB.</a:t>
          </a:r>
        </a:p>
        <a:p>
          <a:pPr marL="0" lvl="0" indent="0" algn="ctr" defTabSz="444500">
            <a:lnSpc>
              <a:spcPct val="90000"/>
            </a:lnSpc>
            <a:spcBef>
              <a:spcPct val="0"/>
            </a:spcBef>
            <a:spcAft>
              <a:spcPct val="35000"/>
            </a:spcAft>
            <a:buNone/>
          </a:pPr>
          <a:r>
            <a:rPr lang="en-US" sz="1000" kern="1200" dirty="0"/>
            <a:t>7. HHSC issues benefits on 4/18-4/22</a:t>
          </a:r>
        </a:p>
      </dsp:txBody>
      <dsp:txXfrm>
        <a:off x="2204730" y="4300502"/>
        <a:ext cx="1727548" cy="1081935"/>
      </dsp:txXfrm>
    </dsp:sp>
    <dsp:sp modelId="{E55305A9-F4AD-4C0A-988F-4C47578BF030}">
      <dsp:nvSpPr>
        <dsp:cNvPr id="0" name=""/>
        <dsp:cNvSpPr/>
      </dsp:nvSpPr>
      <dsp:spPr>
        <a:xfrm>
          <a:off x="2690034" y="604059"/>
          <a:ext cx="5649880" cy="5649880"/>
        </a:xfrm>
        <a:custGeom>
          <a:avLst/>
          <a:gdLst/>
          <a:ahLst/>
          <a:cxnLst/>
          <a:rect l="0" t="0" r="0" b="0"/>
          <a:pathLst>
            <a:path>
              <a:moveTo>
                <a:pt x="44035" y="3321787"/>
              </a:moveTo>
              <a:arcTo wR="2824940" hR="2824940" stAng="10192211" swAng="1215577"/>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8C3156B6-4FAB-4E59-9428-E179FC4D721A}">
      <dsp:nvSpPr>
        <dsp:cNvPr id="0" name=""/>
        <dsp:cNvSpPr/>
      </dsp:nvSpPr>
      <dsp:spPr>
        <a:xfrm>
          <a:off x="2146200" y="1417031"/>
          <a:ext cx="1844608" cy="1198995"/>
        </a:xfrm>
        <a:prstGeom prst="round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8. School districts check in YTB for issuance status, after 4/22</a:t>
          </a:r>
        </a:p>
      </dsp:txBody>
      <dsp:txXfrm>
        <a:off x="2204730" y="1475561"/>
        <a:ext cx="1727548" cy="1081935"/>
      </dsp:txXfrm>
    </dsp:sp>
    <dsp:sp modelId="{0EC3388F-2B39-4EFB-993D-FAFFFA922CE8}">
      <dsp:nvSpPr>
        <dsp:cNvPr id="0" name=""/>
        <dsp:cNvSpPr/>
      </dsp:nvSpPr>
      <dsp:spPr>
        <a:xfrm>
          <a:off x="2690034" y="604059"/>
          <a:ext cx="5649880" cy="5649880"/>
        </a:xfrm>
        <a:custGeom>
          <a:avLst/>
          <a:gdLst/>
          <a:ahLst/>
          <a:cxnLst/>
          <a:rect l="0" t="0" r="0" b="0"/>
          <a:pathLst>
            <a:path>
              <a:moveTo>
                <a:pt x="1027264" y="645801"/>
              </a:moveTo>
              <a:arcTo wR="2824940" hR="2824940" stAng="13828749" swAng="924094"/>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962400" cy="34409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179484" y="1"/>
            <a:ext cx="3962400" cy="344091"/>
          </a:xfrm>
          <a:prstGeom prst="rect">
            <a:avLst/>
          </a:prstGeom>
        </p:spPr>
        <p:txBody>
          <a:bodyPr vert="horz" lIns="91440" tIns="45720" rIns="91440" bIns="45720" rtlCol="0"/>
          <a:lstStyle>
            <a:lvl1pPr algn="r">
              <a:defRPr sz="1200"/>
            </a:lvl1pPr>
          </a:lstStyle>
          <a:p>
            <a:fld id="{6AC479C4-87BA-4A8B-B739-F95EB411011A}" type="datetimeFigureOut">
              <a:rPr lang="en-US" smtClean="0"/>
              <a:t>3/24/2022</a:t>
            </a:fld>
            <a:endParaRPr lang="en-US" dirty="0"/>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875F0020-6A7E-48C4-B00C-288290BE0A9E}" type="slidenum">
              <a:rPr lang="en-US" smtClean="0"/>
              <a:t>‹#›</a:t>
            </a:fld>
            <a:endParaRPr lang="en-US" dirty="0"/>
          </a:p>
        </p:txBody>
      </p:sp>
    </p:spTree>
    <p:extLst>
      <p:ext uri="{BB962C8B-B14F-4D97-AF65-F5344CB8AC3E}">
        <p14:creationId xmlns:p14="http://schemas.microsoft.com/office/powerpoint/2010/main" val="24646094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962400" cy="34409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79484" y="1"/>
            <a:ext cx="3962400" cy="344091"/>
          </a:xfrm>
          <a:prstGeom prst="rect">
            <a:avLst/>
          </a:prstGeom>
        </p:spPr>
        <p:txBody>
          <a:bodyPr vert="horz" lIns="91440" tIns="45720" rIns="91440" bIns="45720" rtlCol="0"/>
          <a:lstStyle>
            <a:lvl1pPr algn="r">
              <a:defRPr sz="1200"/>
            </a:lvl1pPr>
          </a:lstStyle>
          <a:p>
            <a:fld id="{40FC3508-E8F7-458D-B367-BDAFD52A9C9A}" type="datetimeFigureOut">
              <a:rPr lang="en-US" smtClean="0"/>
              <a:t>3/24/2022</a:t>
            </a:fld>
            <a:endParaRPr lang="en-US" dirty="0"/>
          </a:p>
        </p:txBody>
      </p:sp>
      <p:sp>
        <p:nvSpPr>
          <p:cNvPr id="4" name="Slide Image Placeholder 3"/>
          <p:cNvSpPr>
            <a:spLocks noGrp="1" noRot="1" noChangeAspect="1"/>
          </p:cNvSpPr>
          <p:nvPr>
            <p:ph type="sldImg" idx="2"/>
          </p:nvPr>
        </p:nvSpPr>
        <p:spPr>
          <a:xfrm>
            <a:off x="469900" y="692150"/>
            <a:ext cx="3556000" cy="2001838"/>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4565905" y="691563"/>
            <a:ext cx="4142666" cy="5473380"/>
          </a:xfrm>
          <a:prstGeom prst="rect">
            <a:avLst/>
          </a:prstGeom>
        </p:spPr>
        <p:txBody>
          <a:bodyPr vert="horz" lIns="91440" tIns="45720" rIns="91440" bIns="45720" rtlCol="0"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r>
              <a:rPr lang="en-US" dirty="0"/>
              <a:t>Slide </a:t>
            </a:r>
            <a:fld id="{29DE756F-184F-4D3A-B7EF-A08AD88F334E}" type="slidenum">
              <a:rPr lang="en-US" smtClean="0"/>
              <a:pPr/>
              <a:t>‹#›</a:t>
            </a:fld>
            <a:endParaRPr lang="en-US" dirty="0"/>
          </a:p>
        </p:txBody>
      </p:sp>
      <p:cxnSp>
        <p:nvCxnSpPr>
          <p:cNvPr id="14" name="Straight Connector 13"/>
          <p:cNvCxnSpPr/>
          <p:nvPr/>
        </p:nvCxnSpPr>
        <p:spPr>
          <a:xfrm>
            <a:off x="533400" y="4458208"/>
            <a:ext cx="3429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33400" y="4793343"/>
            <a:ext cx="3429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33400" y="5140815"/>
            <a:ext cx="3429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33400" y="4107543"/>
            <a:ext cx="3429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3400" y="5479143"/>
            <a:ext cx="3429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33400" y="3769215"/>
            <a:ext cx="3429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33400" y="3087190"/>
            <a:ext cx="3429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33400" y="3421743"/>
            <a:ext cx="3429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533400" y="5826615"/>
            <a:ext cx="3429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33400" y="6164943"/>
            <a:ext cx="3429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7414724"/>
      </p:ext>
    </p:extLst>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mn-lt"/>
        <a:ea typeface="+mn-ea"/>
        <a:cs typeface="+mn-cs"/>
      </a:defRPr>
    </a:lvl1pPr>
    <a:lvl2pPr marL="228600" indent="0" algn="l" defTabSz="914400" rtl="0" eaLnBrk="1" latinLnBrk="0" hangingPunct="1">
      <a:defRPr sz="1600" kern="1200">
        <a:solidFill>
          <a:schemeClr val="tx1"/>
        </a:solidFill>
        <a:latin typeface="+mn-lt"/>
        <a:ea typeface="+mn-ea"/>
        <a:cs typeface="+mn-cs"/>
      </a:defRPr>
    </a:lvl2pPr>
    <a:lvl3pPr marL="457200" indent="0" algn="l" defTabSz="914400" rtl="0" eaLnBrk="1" latinLnBrk="0" hangingPunct="1">
      <a:defRPr sz="1600" kern="1200">
        <a:solidFill>
          <a:schemeClr val="tx1"/>
        </a:solidFill>
        <a:latin typeface="+mn-lt"/>
        <a:ea typeface="+mn-ea"/>
        <a:cs typeface="+mn-cs"/>
      </a:defRPr>
    </a:lvl3pPr>
    <a:lvl4pPr marL="685800" indent="0" algn="l" defTabSz="914400" rtl="0" eaLnBrk="1" latinLnBrk="0" hangingPunct="1">
      <a:defRPr sz="1600" kern="1200">
        <a:solidFill>
          <a:schemeClr val="tx1"/>
        </a:solidFill>
        <a:latin typeface="+mn-lt"/>
        <a:ea typeface="+mn-ea"/>
        <a:cs typeface="+mn-cs"/>
      </a:defRPr>
    </a:lvl4pPr>
    <a:lvl5pPr marL="914400" indent="0" algn="l" defTabSz="914400" rtl="0" eaLnBrk="1" latinLnBrk="0" hangingPunct="1">
      <a:defRPr sz="16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9900" y="692150"/>
            <a:ext cx="3556000" cy="200183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r>
              <a:rPr lang="en-US" dirty="0"/>
              <a:t>Slide </a:t>
            </a:r>
            <a:fld id="{29DE756F-184F-4D3A-B7EF-A08AD88F334E}" type="slidenum">
              <a:rPr lang="en-US" smtClean="0"/>
              <a:pPr/>
              <a:t>8</a:t>
            </a:fld>
            <a:endParaRPr lang="en-US" dirty="0"/>
          </a:p>
        </p:txBody>
      </p:sp>
    </p:spTree>
    <p:extLst>
      <p:ext uri="{BB962C8B-B14F-4D97-AF65-F5344CB8AC3E}">
        <p14:creationId xmlns:p14="http://schemas.microsoft.com/office/powerpoint/2010/main" val="28527477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9900" y="692150"/>
            <a:ext cx="3556000" cy="200183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r>
              <a:rPr lang="en-US" dirty="0"/>
              <a:t>Slide </a:t>
            </a:r>
            <a:fld id="{29DE756F-184F-4D3A-B7EF-A08AD88F334E}" type="slidenum">
              <a:rPr lang="en-US" smtClean="0"/>
              <a:pPr/>
              <a:t>19</a:t>
            </a:fld>
            <a:endParaRPr lang="en-US" dirty="0"/>
          </a:p>
        </p:txBody>
      </p:sp>
    </p:spTree>
    <p:extLst>
      <p:ext uri="{BB962C8B-B14F-4D97-AF65-F5344CB8AC3E}">
        <p14:creationId xmlns:p14="http://schemas.microsoft.com/office/powerpoint/2010/main" val="1497024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9900" y="692150"/>
            <a:ext cx="3556000" cy="200183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r>
              <a:rPr lang="en-US" dirty="0"/>
              <a:t>Slide </a:t>
            </a:r>
            <a:fld id="{29DE756F-184F-4D3A-B7EF-A08AD88F334E}" type="slidenum">
              <a:rPr lang="en-US" smtClean="0"/>
              <a:pPr/>
              <a:t>9</a:t>
            </a:fld>
            <a:endParaRPr lang="en-US" dirty="0"/>
          </a:p>
        </p:txBody>
      </p:sp>
    </p:spTree>
    <p:extLst>
      <p:ext uri="{BB962C8B-B14F-4D97-AF65-F5344CB8AC3E}">
        <p14:creationId xmlns:p14="http://schemas.microsoft.com/office/powerpoint/2010/main" val="1584448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9900" y="692150"/>
            <a:ext cx="3556000" cy="200183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r>
              <a:rPr lang="en-US" dirty="0"/>
              <a:t>Slide </a:t>
            </a:r>
            <a:fld id="{29DE756F-184F-4D3A-B7EF-A08AD88F334E}" type="slidenum">
              <a:rPr lang="en-US" smtClean="0"/>
              <a:pPr/>
              <a:t>10</a:t>
            </a:fld>
            <a:endParaRPr lang="en-US" dirty="0"/>
          </a:p>
        </p:txBody>
      </p:sp>
    </p:spTree>
    <p:extLst>
      <p:ext uri="{BB962C8B-B14F-4D97-AF65-F5344CB8AC3E}">
        <p14:creationId xmlns:p14="http://schemas.microsoft.com/office/powerpoint/2010/main" val="3330260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9900" y="692150"/>
            <a:ext cx="3556000" cy="200183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r>
              <a:rPr lang="en-US" dirty="0"/>
              <a:t>Slide </a:t>
            </a:r>
            <a:fld id="{29DE756F-184F-4D3A-B7EF-A08AD88F334E}" type="slidenum">
              <a:rPr lang="en-US" smtClean="0"/>
              <a:pPr/>
              <a:t>11</a:t>
            </a:fld>
            <a:endParaRPr lang="en-US" dirty="0"/>
          </a:p>
        </p:txBody>
      </p:sp>
    </p:spTree>
    <p:extLst>
      <p:ext uri="{BB962C8B-B14F-4D97-AF65-F5344CB8AC3E}">
        <p14:creationId xmlns:p14="http://schemas.microsoft.com/office/powerpoint/2010/main" val="3244853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9900" y="692150"/>
            <a:ext cx="3556000" cy="200183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r>
              <a:rPr lang="en-US" dirty="0"/>
              <a:t>Slide </a:t>
            </a:r>
            <a:fld id="{29DE756F-184F-4D3A-B7EF-A08AD88F334E}" type="slidenum">
              <a:rPr lang="en-US" smtClean="0"/>
              <a:pPr/>
              <a:t>12</a:t>
            </a:fld>
            <a:endParaRPr lang="en-US" dirty="0"/>
          </a:p>
        </p:txBody>
      </p:sp>
    </p:spTree>
    <p:extLst>
      <p:ext uri="{BB962C8B-B14F-4D97-AF65-F5344CB8AC3E}">
        <p14:creationId xmlns:p14="http://schemas.microsoft.com/office/powerpoint/2010/main" val="31425320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9900" y="692150"/>
            <a:ext cx="3556000" cy="200183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r>
              <a:rPr lang="en-US" dirty="0"/>
              <a:t>Slide </a:t>
            </a:r>
            <a:fld id="{29DE756F-184F-4D3A-B7EF-A08AD88F334E}" type="slidenum">
              <a:rPr lang="en-US" smtClean="0"/>
              <a:pPr/>
              <a:t>13</a:t>
            </a:fld>
            <a:endParaRPr lang="en-US" dirty="0"/>
          </a:p>
        </p:txBody>
      </p:sp>
    </p:spTree>
    <p:extLst>
      <p:ext uri="{BB962C8B-B14F-4D97-AF65-F5344CB8AC3E}">
        <p14:creationId xmlns:p14="http://schemas.microsoft.com/office/powerpoint/2010/main" val="3241401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9900" y="692150"/>
            <a:ext cx="3556000" cy="200183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r>
              <a:rPr lang="en-US" dirty="0"/>
              <a:t>Slide </a:t>
            </a:r>
            <a:fld id="{29DE756F-184F-4D3A-B7EF-A08AD88F334E}" type="slidenum">
              <a:rPr lang="en-US" smtClean="0"/>
              <a:pPr/>
              <a:t>14</a:t>
            </a:fld>
            <a:endParaRPr lang="en-US" dirty="0"/>
          </a:p>
        </p:txBody>
      </p:sp>
    </p:spTree>
    <p:extLst>
      <p:ext uri="{BB962C8B-B14F-4D97-AF65-F5344CB8AC3E}">
        <p14:creationId xmlns:p14="http://schemas.microsoft.com/office/powerpoint/2010/main" val="34425138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9900" y="692150"/>
            <a:ext cx="3556000" cy="200183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r>
              <a:rPr lang="en-US" dirty="0"/>
              <a:t>Slide </a:t>
            </a:r>
            <a:fld id="{29DE756F-184F-4D3A-B7EF-A08AD88F334E}" type="slidenum">
              <a:rPr lang="en-US" smtClean="0"/>
              <a:pPr/>
              <a:t>15</a:t>
            </a:fld>
            <a:endParaRPr lang="en-US" dirty="0"/>
          </a:p>
        </p:txBody>
      </p:sp>
    </p:spTree>
    <p:extLst>
      <p:ext uri="{BB962C8B-B14F-4D97-AF65-F5344CB8AC3E}">
        <p14:creationId xmlns:p14="http://schemas.microsoft.com/office/powerpoint/2010/main" val="38056572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9900" y="692150"/>
            <a:ext cx="3556000" cy="200183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r>
              <a:rPr lang="en-US" dirty="0"/>
              <a:t>Slide </a:t>
            </a:r>
            <a:fld id="{29DE756F-184F-4D3A-B7EF-A08AD88F334E}" type="slidenum">
              <a:rPr lang="en-US" smtClean="0"/>
              <a:pPr/>
              <a:t>16</a:t>
            </a:fld>
            <a:endParaRPr lang="en-US" dirty="0"/>
          </a:p>
        </p:txBody>
      </p:sp>
    </p:spTree>
    <p:extLst>
      <p:ext uri="{BB962C8B-B14F-4D97-AF65-F5344CB8AC3E}">
        <p14:creationId xmlns:p14="http://schemas.microsoft.com/office/powerpoint/2010/main" val="25886518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p:cNvSpPr>
            <a:spLocks noGrp="1"/>
          </p:cNvSpPr>
          <p:nvPr>
            <p:ph type="ctrTitle"/>
          </p:nvPr>
        </p:nvSpPr>
        <p:spPr>
          <a:xfrm>
            <a:off x="1554480" y="2647779"/>
            <a:ext cx="9144000" cy="1920240"/>
          </a:xfrm>
        </p:spPr>
        <p:txBody>
          <a:bodyPr anchor="b">
            <a:noAutofit/>
          </a:bodyPr>
          <a:lstStyle>
            <a:lvl1pPr algn="l">
              <a:defRPr sz="4800" b="1">
                <a:solidFill>
                  <a:schemeClr val="tx2"/>
                </a:solidFill>
              </a:defRPr>
            </a:lvl1pPr>
          </a:lstStyle>
          <a:p>
            <a:r>
              <a:rPr lang="en-US"/>
              <a:t>Click to edit Master title style</a:t>
            </a:r>
            <a:endParaRPr lang="en-US" dirty="0"/>
          </a:p>
        </p:txBody>
      </p:sp>
      <p:sp>
        <p:nvSpPr>
          <p:cNvPr id="3" name="Subtitle"/>
          <p:cNvSpPr>
            <a:spLocks noGrp="1"/>
          </p:cNvSpPr>
          <p:nvPr>
            <p:ph type="subTitle" idx="1"/>
          </p:nvPr>
        </p:nvSpPr>
        <p:spPr>
          <a:xfrm>
            <a:off x="1554480" y="4906339"/>
            <a:ext cx="9144000" cy="1188720"/>
          </a:xfrm>
        </p:spPr>
        <p:txBody>
          <a:bodyPr anchor="t">
            <a:normAutofit/>
          </a:bodyPr>
          <a:lstStyle>
            <a:lvl1pPr marL="0" indent="0" algn="l">
              <a:buNone/>
              <a:defRPr sz="2400" b="1">
                <a:solidFill>
                  <a:schemeClr val="tx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4" name="Date Placeholder"/>
          <p:cNvSpPr>
            <a:spLocks noGrp="1"/>
          </p:cNvSpPr>
          <p:nvPr>
            <p:ph type="dt" sz="half" idx="10"/>
          </p:nvPr>
        </p:nvSpPr>
        <p:spPr>
          <a:xfrm>
            <a:off x="457200" y="6311899"/>
            <a:ext cx="2103120" cy="365125"/>
          </a:xfrm>
        </p:spPr>
        <p:txBody>
          <a:bodyPr/>
          <a:lstStyle>
            <a:lvl1pPr>
              <a:defRPr baseline="0">
                <a:solidFill>
                  <a:schemeClr val="tx2"/>
                </a:solidFill>
              </a:defRPr>
            </a:lvl1pPr>
          </a:lstStyle>
          <a:p>
            <a:endParaRPr lang="en-US" dirty="0"/>
          </a:p>
        </p:txBody>
      </p:sp>
      <p:sp>
        <p:nvSpPr>
          <p:cNvPr id="5" name="Footer Placeholder"/>
          <p:cNvSpPr>
            <a:spLocks noGrp="1"/>
          </p:cNvSpPr>
          <p:nvPr>
            <p:ph type="ftr" sz="quarter" idx="11"/>
          </p:nvPr>
        </p:nvSpPr>
        <p:spPr>
          <a:xfrm>
            <a:off x="2743200" y="6309360"/>
            <a:ext cx="7863840" cy="365125"/>
          </a:xfrm>
        </p:spPr>
        <p:txBody>
          <a:bodyPr/>
          <a:lstStyle/>
          <a:p>
            <a:endParaRPr lang="en-US" dirty="0"/>
          </a:p>
        </p:txBody>
      </p:sp>
      <p:sp>
        <p:nvSpPr>
          <p:cNvPr id="6" name="Slide Number Placeholder"/>
          <p:cNvSpPr>
            <a:spLocks noGrp="1"/>
          </p:cNvSpPr>
          <p:nvPr>
            <p:ph type="sldNum" sz="quarter" idx="12"/>
          </p:nvPr>
        </p:nvSpPr>
        <p:spPr>
          <a:xfrm>
            <a:off x="10789920" y="6309360"/>
            <a:ext cx="914400" cy="365125"/>
          </a:xfrm>
        </p:spPr>
        <p:txBody>
          <a:bodyPr/>
          <a:lstStyle/>
          <a:p>
            <a:fld id="{3264D530-B60B-4A5A-91C0-C766C58A4783}" type="slidenum">
              <a:rPr lang="en-US" smtClean="0"/>
              <a:t>‹#›</a:t>
            </a:fld>
            <a:endParaRPr lang="en-US" dirty="0"/>
          </a:p>
        </p:txBody>
      </p:sp>
      <p:cxnSp>
        <p:nvCxnSpPr>
          <p:cNvPr id="15" name="Line"/>
          <p:cNvCxnSpPr/>
          <p:nvPr userDrawn="1"/>
        </p:nvCxnSpPr>
        <p:spPr>
          <a:xfrm>
            <a:off x="1554480" y="4754880"/>
            <a:ext cx="9144000" cy="0"/>
          </a:xfrm>
          <a:prstGeom prst="line">
            <a:avLst/>
          </a:prstGeom>
          <a:ln w="38100">
            <a:solidFill>
              <a:srgbClr val="FFC6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9358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ummary for 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p:cNvSpPr>
            <a:spLocks noGrp="1"/>
          </p:cNvSpPr>
          <p:nvPr>
            <p:ph type="title"/>
          </p:nvPr>
        </p:nvSpPr>
        <p:spPr>
          <a:xfrm>
            <a:off x="457200" y="274320"/>
            <a:ext cx="8321040" cy="1188720"/>
          </a:xfrm>
          <a:ln>
            <a:noFill/>
          </a:ln>
        </p:spPr>
        <p:txBody>
          <a:bodyPr lIns="0" tIns="0" rIns="0" bIns="0" anchor="b" anchorCtr="0">
            <a:noAutofit/>
          </a:bodyPr>
          <a:lstStyle>
            <a:lvl1pPr>
              <a:defRPr sz="3600" b="1">
                <a:solidFill>
                  <a:srgbClr val="FFC000"/>
                </a:solidFill>
              </a:defRPr>
            </a:lvl1pPr>
          </a:lstStyle>
          <a:p>
            <a:r>
              <a:rPr lang="en-US"/>
              <a:t>Click to edit Master title style</a:t>
            </a:r>
            <a:endParaRPr lang="en-US" dirty="0"/>
          </a:p>
        </p:txBody>
      </p:sp>
      <p:sp>
        <p:nvSpPr>
          <p:cNvPr id="7" name="Content Placeholder 1">
            <a:extLst>
              <a:ext uri="{FF2B5EF4-FFF2-40B4-BE49-F238E27FC236}">
                <a16:creationId xmlns:a16="http://schemas.microsoft.com/office/drawing/2014/main" id="{00EBDE14-9207-4782-A559-66E7A7069912}"/>
              </a:ext>
            </a:extLst>
          </p:cNvPr>
          <p:cNvSpPr>
            <a:spLocks noGrp="1"/>
          </p:cNvSpPr>
          <p:nvPr>
            <p:ph sz="quarter" idx="15"/>
          </p:nvPr>
        </p:nvSpPr>
        <p:spPr>
          <a:xfrm>
            <a:off x="457200" y="2103120"/>
            <a:ext cx="8321040" cy="4023360"/>
          </a:xfrm>
          <a:noFill/>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a:extLst>
              <a:ext uri="{FF2B5EF4-FFF2-40B4-BE49-F238E27FC236}">
                <a16:creationId xmlns:a16="http://schemas.microsoft.com/office/drawing/2014/main" id="{87591CBD-CC1F-47B5-8597-1101984C0ECF}"/>
              </a:ext>
            </a:extLst>
          </p:cNvPr>
          <p:cNvSpPr>
            <a:spLocks noGrp="1"/>
          </p:cNvSpPr>
          <p:nvPr>
            <p:ph sz="quarter" idx="16"/>
          </p:nvPr>
        </p:nvSpPr>
        <p:spPr>
          <a:xfrm>
            <a:off x="8961120" y="2194560"/>
            <a:ext cx="2743200" cy="3291840"/>
          </a:xfrm>
          <a:solidFill>
            <a:schemeClr val="accent3">
              <a:lumMod val="20000"/>
              <a:lumOff val="80000"/>
            </a:schemeClr>
          </a:solidFill>
        </p:spPr>
        <p:txBody>
          <a:bodyPr/>
          <a:lstStyle>
            <a:lvl1pPr>
              <a:defRPr/>
            </a:lvl1pPr>
          </a:lstStyle>
          <a:p>
            <a:pPr lvl="0"/>
            <a:r>
              <a:rPr lang="en-US"/>
              <a:t>Click to edit Master text styles</a:t>
            </a:r>
          </a:p>
        </p:txBody>
      </p:sp>
      <p:sp>
        <p:nvSpPr>
          <p:cNvPr id="8" name="Content Placeholder 3">
            <a:extLst>
              <a:ext uri="{FF2B5EF4-FFF2-40B4-BE49-F238E27FC236}">
                <a16:creationId xmlns:a16="http://schemas.microsoft.com/office/drawing/2014/main" id="{FAB9D1A8-4826-4730-8739-CA51B9B970D9}"/>
              </a:ext>
            </a:extLst>
          </p:cNvPr>
          <p:cNvSpPr>
            <a:spLocks noGrp="1"/>
          </p:cNvSpPr>
          <p:nvPr>
            <p:ph sz="quarter" idx="17" hasCustomPrompt="1"/>
          </p:nvPr>
        </p:nvSpPr>
        <p:spPr>
          <a:xfrm>
            <a:off x="8961438" y="5669280"/>
            <a:ext cx="2743200" cy="457200"/>
          </a:xfrm>
        </p:spPr>
        <p:txBody>
          <a:bodyPr>
            <a:normAutofit/>
          </a:bodyPr>
          <a:lstStyle>
            <a:lvl1pPr marL="0" indent="0" algn="ctr">
              <a:buNone/>
              <a:defRPr sz="2800" b="1">
                <a:solidFill>
                  <a:schemeClr val="tx2"/>
                </a:solidFill>
              </a:defRPr>
            </a:lvl1pPr>
          </a:lstStyle>
          <a:p>
            <a:pPr lvl="0"/>
            <a:r>
              <a:rPr lang="en-US" dirty="0"/>
              <a:t>Questions?</a:t>
            </a:r>
          </a:p>
        </p:txBody>
      </p:sp>
      <p:sp>
        <p:nvSpPr>
          <p:cNvPr id="4" name="Date Placeholder"/>
          <p:cNvSpPr>
            <a:spLocks noGrp="1"/>
          </p:cNvSpPr>
          <p:nvPr>
            <p:ph type="dt" sz="half" idx="10"/>
          </p:nvPr>
        </p:nvSpPr>
        <p:spPr>
          <a:xfrm>
            <a:off x="457200" y="6311899"/>
            <a:ext cx="2103120" cy="365125"/>
          </a:xfrm>
        </p:spPr>
        <p:txBody>
          <a:bodyPr/>
          <a:lstStyle>
            <a:lvl1pPr>
              <a:defRPr>
                <a:solidFill>
                  <a:srgbClr val="022151"/>
                </a:solidFill>
              </a:defRPr>
            </a:lvl1pPr>
          </a:lstStyle>
          <a:p>
            <a:endParaRPr lang="en-US" dirty="0"/>
          </a:p>
        </p:txBody>
      </p:sp>
      <p:sp>
        <p:nvSpPr>
          <p:cNvPr id="5" name="Footer Placeholder"/>
          <p:cNvSpPr>
            <a:spLocks noGrp="1"/>
          </p:cNvSpPr>
          <p:nvPr>
            <p:ph type="ftr" sz="quarter" idx="11"/>
          </p:nvPr>
        </p:nvSpPr>
        <p:spPr>
          <a:xfrm>
            <a:off x="2743200" y="6309360"/>
            <a:ext cx="7863840" cy="365125"/>
          </a:xfrm>
        </p:spPr>
        <p:txBody>
          <a:bodyPr/>
          <a:lstStyle/>
          <a:p>
            <a:endParaRPr lang="en-US" dirty="0"/>
          </a:p>
        </p:txBody>
      </p:sp>
      <p:sp>
        <p:nvSpPr>
          <p:cNvPr id="6" name="Slide Number Placeholder"/>
          <p:cNvSpPr>
            <a:spLocks noGrp="1"/>
          </p:cNvSpPr>
          <p:nvPr>
            <p:ph type="sldNum" sz="quarter" idx="12"/>
          </p:nvPr>
        </p:nvSpPr>
        <p:spPr>
          <a:xfrm>
            <a:off x="10789920" y="6309360"/>
            <a:ext cx="914400" cy="365125"/>
          </a:xfrm>
        </p:spPr>
        <p:txBody>
          <a:bodyPr/>
          <a:lstStyle/>
          <a:p>
            <a:fld id="{3264D530-B60B-4A5A-91C0-C766C58A4783}" type="slidenum">
              <a:rPr lang="en-US" smtClean="0"/>
              <a:t>‹#›</a:t>
            </a:fld>
            <a:endParaRPr lang="en-US" dirty="0"/>
          </a:p>
        </p:txBody>
      </p:sp>
    </p:spTree>
    <p:extLst>
      <p:ext uri="{BB962C8B-B14F-4D97-AF65-F5344CB8AC3E}">
        <p14:creationId xmlns:p14="http://schemas.microsoft.com/office/powerpoint/2010/main" val="3951239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losing">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p:cNvSpPr>
            <a:spLocks noGrp="1"/>
          </p:cNvSpPr>
          <p:nvPr>
            <p:ph type="title" hasCustomPrompt="1"/>
          </p:nvPr>
        </p:nvSpPr>
        <p:spPr>
          <a:xfrm>
            <a:off x="1828800" y="2651760"/>
            <a:ext cx="8412480" cy="1371600"/>
          </a:xfrm>
        </p:spPr>
        <p:txBody>
          <a:bodyPr anchor="b" anchorCtr="1">
            <a:normAutofit/>
          </a:bodyPr>
          <a:lstStyle>
            <a:lvl1pPr algn="l">
              <a:defRPr sz="4800" b="1" baseline="0">
                <a:solidFill>
                  <a:schemeClr val="tx2"/>
                </a:solidFill>
              </a:defRPr>
            </a:lvl1pPr>
          </a:lstStyle>
          <a:p>
            <a:r>
              <a:rPr lang="en-US" dirty="0"/>
              <a:t>Thank you</a:t>
            </a:r>
          </a:p>
        </p:txBody>
      </p:sp>
      <p:sp>
        <p:nvSpPr>
          <p:cNvPr id="7" name="Text Placeholder"/>
          <p:cNvSpPr>
            <a:spLocks noGrp="1"/>
          </p:cNvSpPr>
          <p:nvPr>
            <p:ph type="body" sz="quarter" idx="13"/>
          </p:nvPr>
        </p:nvSpPr>
        <p:spPr>
          <a:xfrm>
            <a:off x="1828800" y="4480560"/>
            <a:ext cx="8412480" cy="1554480"/>
          </a:xfrm>
        </p:spPr>
        <p:txBody>
          <a:bodyPr>
            <a:normAutofit/>
          </a:bodyPr>
          <a:lstStyle>
            <a:lvl1pPr marL="0" indent="0" algn="ctr">
              <a:buNone/>
              <a:defRPr sz="2400" b="1">
                <a:solidFill>
                  <a:schemeClr val="tx1"/>
                </a:solidFill>
              </a:defRPr>
            </a:lvl1pPr>
          </a:lstStyle>
          <a:p>
            <a:pPr lvl="0"/>
            <a:r>
              <a:rPr lang="en-US"/>
              <a:t>Click to edit Master text styles</a:t>
            </a:r>
          </a:p>
        </p:txBody>
      </p:sp>
      <p:sp>
        <p:nvSpPr>
          <p:cNvPr id="3" name="Date Placeholder"/>
          <p:cNvSpPr>
            <a:spLocks noGrp="1"/>
          </p:cNvSpPr>
          <p:nvPr>
            <p:ph type="dt" sz="half" idx="10"/>
          </p:nvPr>
        </p:nvSpPr>
        <p:spPr>
          <a:xfrm>
            <a:off x="457200" y="6311899"/>
            <a:ext cx="2103120" cy="365125"/>
          </a:xfrm>
        </p:spPr>
        <p:txBody>
          <a:bodyPr/>
          <a:lstStyle>
            <a:lvl1pPr>
              <a:defRPr>
                <a:solidFill>
                  <a:srgbClr val="182450"/>
                </a:solidFill>
              </a:defRPr>
            </a:lvl1pPr>
          </a:lstStyle>
          <a:p>
            <a:endParaRPr lang="en-US" dirty="0"/>
          </a:p>
        </p:txBody>
      </p:sp>
      <p:sp>
        <p:nvSpPr>
          <p:cNvPr id="4" name="Footer Placeholder"/>
          <p:cNvSpPr>
            <a:spLocks noGrp="1"/>
          </p:cNvSpPr>
          <p:nvPr>
            <p:ph type="ftr" sz="quarter" idx="11"/>
          </p:nvPr>
        </p:nvSpPr>
        <p:spPr>
          <a:xfrm>
            <a:off x="2743200" y="6309360"/>
            <a:ext cx="7863840" cy="365125"/>
          </a:xfrm>
        </p:spPr>
        <p:txBody>
          <a:bodyPr/>
          <a:lstStyle/>
          <a:p>
            <a:endParaRPr lang="en-US" dirty="0"/>
          </a:p>
        </p:txBody>
      </p:sp>
      <p:sp>
        <p:nvSpPr>
          <p:cNvPr id="5" name="Slide Number Placeholder"/>
          <p:cNvSpPr>
            <a:spLocks noGrp="1"/>
          </p:cNvSpPr>
          <p:nvPr>
            <p:ph type="sldNum" sz="quarter" idx="12"/>
          </p:nvPr>
        </p:nvSpPr>
        <p:spPr>
          <a:xfrm>
            <a:off x="10789920" y="6309360"/>
            <a:ext cx="914400" cy="365125"/>
          </a:xfrm>
        </p:spPr>
        <p:txBody>
          <a:bodyPr/>
          <a:lstStyle/>
          <a:p>
            <a:fld id="{3264D530-B60B-4A5A-91C0-C766C58A4783}" type="slidenum">
              <a:rPr lang="en-US" smtClean="0"/>
              <a:t>‹#›</a:t>
            </a:fld>
            <a:endParaRPr lang="en-US" dirty="0"/>
          </a:p>
        </p:txBody>
      </p:sp>
      <p:cxnSp>
        <p:nvCxnSpPr>
          <p:cNvPr id="13" name="Line"/>
          <p:cNvCxnSpPr/>
          <p:nvPr userDrawn="1"/>
        </p:nvCxnSpPr>
        <p:spPr>
          <a:xfrm>
            <a:off x="1828800" y="4277571"/>
            <a:ext cx="8412480" cy="2625"/>
          </a:xfrm>
          <a:prstGeom prst="line">
            <a:avLst/>
          </a:prstGeom>
          <a:ln w="38100">
            <a:solidFill>
              <a:srgbClr val="FFC600"/>
            </a:solidFill>
          </a:ln>
          <a:effectLst/>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3331700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roduc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p:cNvSpPr>
            <a:spLocks noGrp="1"/>
          </p:cNvSpPr>
          <p:nvPr>
            <p:ph type="title"/>
          </p:nvPr>
        </p:nvSpPr>
        <p:spPr>
          <a:xfrm>
            <a:off x="457200" y="274320"/>
            <a:ext cx="8321040" cy="1188720"/>
          </a:xfrm>
          <a:ln>
            <a:noFill/>
          </a:ln>
        </p:spPr>
        <p:txBody>
          <a:bodyPr lIns="0" tIns="0" rIns="0" bIns="0" anchor="b" anchorCtr="0">
            <a:noAutofit/>
          </a:bodyPr>
          <a:lstStyle>
            <a:lvl1pPr>
              <a:defRPr sz="3600" b="1">
                <a:solidFill>
                  <a:srgbClr val="FFC000"/>
                </a:solidFill>
              </a:defRPr>
            </a:lvl1pPr>
          </a:lstStyle>
          <a:p>
            <a:r>
              <a:rPr lang="en-US"/>
              <a:t>Click to edit Master title style</a:t>
            </a:r>
            <a:endParaRPr lang="en-US" dirty="0"/>
          </a:p>
        </p:txBody>
      </p:sp>
      <p:sp>
        <p:nvSpPr>
          <p:cNvPr id="7" name="Content Placeholder 1">
            <a:extLst>
              <a:ext uri="{FF2B5EF4-FFF2-40B4-BE49-F238E27FC236}">
                <a16:creationId xmlns:a16="http://schemas.microsoft.com/office/drawing/2014/main" id="{00EBDE14-9207-4782-A559-66E7A7069912}"/>
              </a:ext>
            </a:extLst>
          </p:cNvPr>
          <p:cNvSpPr>
            <a:spLocks noGrp="1"/>
          </p:cNvSpPr>
          <p:nvPr>
            <p:ph sz="quarter" idx="15"/>
          </p:nvPr>
        </p:nvSpPr>
        <p:spPr>
          <a:xfrm>
            <a:off x="457200" y="2103120"/>
            <a:ext cx="8321040" cy="4023360"/>
          </a:xfrm>
          <a:noFill/>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a:extLst>
              <a:ext uri="{FF2B5EF4-FFF2-40B4-BE49-F238E27FC236}">
                <a16:creationId xmlns:a16="http://schemas.microsoft.com/office/drawing/2014/main" id="{87591CBD-CC1F-47B5-8597-1101984C0ECF}"/>
              </a:ext>
            </a:extLst>
          </p:cNvPr>
          <p:cNvSpPr>
            <a:spLocks noGrp="1"/>
          </p:cNvSpPr>
          <p:nvPr>
            <p:ph sz="quarter" idx="16"/>
          </p:nvPr>
        </p:nvSpPr>
        <p:spPr>
          <a:xfrm>
            <a:off x="8961120" y="2194560"/>
            <a:ext cx="2743200" cy="3931920"/>
          </a:xfrm>
          <a:solidFill>
            <a:schemeClr val="accent3">
              <a:lumMod val="20000"/>
              <a:lumOff val="80000"/>
            </a:schemeClr>
          </a:solidFill>
        </p:spPr>
        <p:txBody>
          <a:bodyPr/>
          <a:lstStyle>
            <a:lvl1pPr>
              <a:defRPr/>
            </a:lvl1pPr>
          </a:lstStyle>
          <a:p>
            <a:pPr lvl="0"/>
            <a:r>
              <a:rPr lang="en-US"/>
              <a:t>Click to edit Master text styles</a:t>
            </a:r>
          </a:p>
        </p:txBody>
      </p:sp>
      <p:sp>
        <p:nvSpPr>
          <p:cNvPr id="4" name="Date Placeholder"/>
          <p:cNvSpPr>
            <a:spLocks noGrp="1"/>
          </p:cNvSpPr>
          <p:nvPr>
            <p:ph type="dt" sz="half" idx="10"/>
          </p:nvPr>
        </p:nvSpPr>
        <p:spPr>
          <a:xfrm>
            <a:off x="457200" y="6311899"/>
            <a:ext cx="2103120" cy="365125"/>
          </a:xfrm>
        </p:spPr>
        <p:txBody>
          <a:bodyPr/>
          <a:lstStyle>
            <a:lvl1pPr>
              <a:defRPr>
                <a:solidFill>
                  <a:srgbClr val="022151"/>
                </a:solidFill>
              </a:defRPr>
            </a:lvl1pPr>
          </a:lstStyle>
          <a:p>
            <a:endParaRPr lang="en-US" dirty="0"/>
          </a:p>
        </p:txBody>
      </p:sp>
      <p:sp>
        <p:nvSpPr>
          <p:cNvPr id="5" name="Footer Placeholder"/>
          <p:cNvSpPr>
            <a:spLocks noGrp="1"/>
          </p:cNvSpPr>
          <p:nvPr>
            <p:ph type="ftr" sz="quarter" idx="11"/>
          </p:nvPr>
        </p:nvSpPr>
        <p:spPr>
          <a:xfrm>
            <a:off x="2743200" y="6309360"/>
            <a:ext cx="7863840" cy="365125"/>
          </a:xfrm>
        </p:spPr>
        <p:txBody>
          <a:bodyPr/>
          <a:lstStyle/>
          <a:p>
            <a:endParaRPr lang="en-US" dirty="0"/>
          </a:p>
        </p:txBody>
      </p:sp>
      <p:sp>
        <p:nvSpPr>
          <p:cNvPr id="6" name="Slide Number Placeholder"/>
          <p:cNvSpPr>
            <a:spLocks noGrp="1"/>
          </p:cNvSpPr>
          <p:nvPr>
            <p:ph type="sldNum" sz="quarter" idx="12"/>
          </p:nvPr>
        </p:nvSpPr>
        <p:spPr>
          <a:xfrm>
            <a:off x="10789920" y="6309360"/>
            <a:ext cx="914400" cy="365125"/>
          </a:xfrm>
        </p:spPr>
        <p:txBody>
          <a:bodyPr/>
          <a:lstStyle/>
          <a:p>
            <a:fld id="{3264D530-B60B-4A5A-91C0-C766C58A4783}" type="slidenum">
              <a:rPr lang="en-US" smtClean="0"/>
              <a:t>‹#›</a:t>
            </a:fld>
            <a:endParaRPr lang="en-US" dirty="0"/>
          </a:p>
        </p:txBody>
      </p:sp>
    </p:spTree>
    <p:extLst>
      <p:ext uri="{BB962C8B-B14F-4D97-AF65-F5344CB8AC3E}">
        <p14:creationId xmlns:p14="http://schemas.microsoft.com/office/powerpoint/2010/main" val="3790293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and Sideba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p:cNvSpPr>
            <a:spLocks noGrp="1"/>
          </p:cNvSpPr>
          <p:nvPr>
            <p:ph type="title"/>
          </p:nvPr>
        </p:nvSpPr>
        <p:spPr>
          <a:xfrm>
            <a:off x="457200" y="274320"/>
            <a:ext cx="8321040" cy="1188720"/>
          </a:xfrm>
          <a:ln>
            <a:noFill/>
          </a:ln>
        </p:spPr>
        <p:txBody>
          <a:bodyPr lIns="0" tIns="0" rIns="0" bIns="0" anchor="b" anchorCtr="0">
            <a:noAutofit/>
          </a:bodyPr>
          <a:lstStyle>
            <a:lvl1pPr>
              <a:defRPr sz="3600" b="1">
                <a:solidFill>
                  <a:schemeClr val="bg1"/>
                </a:solidFill>
              </a:defRPr>
            </a:lvl1pPr>
          </a:lstStyle>
          <a:p>
            <a:r>
              <a:rPr lang="en-US"/>
              <a:t>Click to edit Master title style</a:t>
            </a:r>
            <a:endParaRPr lang="en-US" dirty="0"/>
          </a:p>
        </p:txBody>
      </p:sp>
      <p:sp>
        <p:nvSpPr>
          <p:cNvPr id="7" name="Content Placeholder 1">
            <a:extLst>
              <a:ext uri="{FF2B5EF4-FFF2-40B4-BE49-F238E27FC236}">
                <a16:creationId xmlns:a16="http://schemas.microsoft.com/office/drawing/2014/main" id="{00EBDE14-9207-4782-A559-66E7A7069912}"/>
              </a:ext>
            </a:extLst>
          </p:cNvPr>
          <p:cNvSpPr>
            <a:spLocks noGrp="1"/>
          </p:cNvSpPr>
          <p:nvPr>
            <p:ph sz="quarter" idx="15"/>
          </p:nvPr>
        </p:nvSpPr>
        <p:spPr>
          <a:xfrm>
            <a:off x="457200" y="2103120"/>
            <a:ext cx="8321040" cy="4023360"/>
          </a:xfrm>
          <a:noFill/>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a:extLst>
              <a:ext uri="{FF2B5EF4-FFF2-40B4-BE49-F238E27FC236}">
                <a16:creationId xmlns:a16="http://schemas.microsoft.com/office/drawing/2014/main" id="{87591CBD-CC1F-47B5-8597-1101984C0ECF}"/>
              </a:ext>
            </a:extLst>
          </p:cNvPr>
          <p:cNvSpPr>
            <a:spLocks noGrp="1"/>
          </p:cNvSpPr>
          <p:nvPr>
            <p:ph sz="quarter" idx="16"/>
          </p:nvPr>
        </p:nvSpPr>
        <p:spPr>
          <a:xfrm>
            <a:off x="8961120" y="2194560"/>
            <a:ext cx="2743200" cy="3931920"/>
          </a:xfrm>
          <a:solidFill>
            <a:schemeClr val="accent3">
              <a:lumMod val="20000"/>
              <a:lumOff val="80000"/>
            </a:schemeClr>
          </a:solidFill>
        </p:spPr>
        <p:txBody>
          <a:bodyPr/>
          <a:lstStyle>
            <a:lvl1pPr>
              <a:defRPr/>
            </a:lvl1pPr>
          </a:lstStyle>
          <a:p>
            <a:pPr lvl="0"/>
            <a:r>
              <a:rPr lang="en-US"/>
              <a:t>Click to edit Master text styles</a:t>
            </a:r>
          </a:p>
        </p:txBody>
      </p:sp>
      <p:sp>
        <p:nvSpPr>
          <p:cNvPr id="4" name="Date Placeholder"/>
          <p:cNvSpPr>
            <a:spLocks noGrp="1"/>
          </p:cNvSpPr>
          <p:nvPr>
            <p:ph type="dt" sz="half" idx="10"/>
          </p:nvPr>
        </p:nvSpPr>
        <p:spPr>
          <a:xfrm>
            <a:off x="457200" y="6311899"/>
            <a:ext cx="2103120" cy="365125"/>
          </a:xfrm>
        </p:spPr>
        <p:txBody>
          <a:bodyPr/>
          <a:lstStyle>
            <a:lvl1pPr>
              <a:defRPr>
                <a:solidFill>
                  <a:srgbClr val="022151"/>
                </a:solidFill>
              </a:defRPr>
            </a:lvl1pPr>
          </a:lstStyle>
          <a:p>
            <a:endParaRPr lang="en-US" dirty="0"/>
          </a:p>
        </p:txBody>
      </p:sp>
      <p:sp>
        <p:nvSpPr>
          <p:cNvPr id="5" name="Footer Placeholder"/>
          <p:cNvSpPr>
            <a:spLocks noGrp="1"/>
          </p:cNvSpPr>
          <p:nvPr>
            <p:ph type="ftr" sz="quarter" idx="11"/>
          </p:nvPr>
        </p:nvSpPr>
        <p:spPr>
          <a:xfrm>
            <a:off x="2743200" y="6309360"/>
            <a:ext cx="7863840" cy="365125"/>
          </a:xfrm>
        </p:spPr>
        <p:txBody>
          <a:bodyPr/>
          <a:lstStyle/>
          <a:p>
            <a:endParaRPr lang="en-US" dirty="0"/>
          </a:p>
        </p:txBody>
      </p:sp>
      <p:sp>
        <p:nvSpPr>
          <p:cNvPr id="6" name="Slide Number Placeholder"/>
          <p:cNvSpPr>
            <a:spLocks noGrp="1"/>
          </p:cNvSpPr>
          <p:nvPr>
            <p:ph type="sldNum" sz="quarter" idx="12"/>
          </p:nvPr>
        </p:nvSpPr>
        <p:spPr>
          <a:xfrm>
            <a:off x="10789920" y="6309360"/>
            <a:ext cx="914400" cy="365125"/>
          </a:xfrm>
        </p:spPr>
        <p:txBody>
          <a:bodyPr/>
          <a:lstStyle/>
          <a:p>
            <a:fld id="{3264D530-B60B-4A5A-91C0-C766C58A4783}" type="slidenum">
              <a:rPr lang="en-US" smtClean="0"/>
              <a:t>‹#›</a:t>
            </a:fld>
            <a:endParaRPr lang="en-US" dirty="0"/>
          </a:p>
        </p:txBody>
      </p:sp>
    </p:spTree>
    <p:extLst>
      <p:ext uri="{BB962C8B-B14F-4D97-AF65-F5344CB8AC3E}">
        <p14:creationId xmlns:p14="http://schemas.microsoft.com/office/powerpoint/2010/main" val="1625103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p:cNvSpPr>
            <a:spLocks noGrp="1"/>
          </p:cNvSpPr>
          <p:nvPr>
            <p:ph type="title"/>
          </p:nvPr>
        </p:nvSpPr>
        <p:spPr>
          <a:xfrm>
            <a:off x="2194560" y="274320"/>
            <a:ext cx="9509760" cy="1097280"/>
          </a:xfrm>
        </p:spPr>
        <p:txBody>
          <a:bodyPr anchor="b" anchorCtr="0">
            <a:noAutofit/>
          </a:bodyPr>
          <a:lstStyle>
            <a:lvl1pPr>
              <a:defRPr sz="3600" b="1">
                <a:solidFill>
                  <a:schemeClr val="tx2"/>
                </a:solidFill>
              </a:defRPr>
            </a:lvl1pPr>
          </a:lstStyle>
          <a:p>
            <a:r>
              <a:rPr lang="en-US"/>
              <a:t>Click to edit Master title style</a:t>
            </a:r>
            <a:endParaRPr lang="en-US" dirty="0"/>
          </a:p>
        </p:txBody>
      </p:sp>
      <p:sp>
        <p:nvSpPr>
          <p:cNvPr id="3" name="Subtitle"/>
          <p:cNvSpPr>
            <a:spLocks noGrp="1"/>
          </p:cNvSpPr>
          <p:nvPr>
            <p:ph type="body" idx="1"/>
          </p:nvPr>
        </p:nvSpPr>
        <p:spPr>
          <a:xfrm>
            <a:off x="2194560" y="1645920"/>
            <a:ext cx="9509760" cy="549117"/>
          </a:xfrm>
        </p:spPr>
        <p:txBody>
          <a:bodyPr>
            <a:normAutofit/>
          </a:bodyPr>
          <a:lstStyle>
            <a:lvl1pPr marL="0" indent="0">
              <a:buNone/>
              <a:defRPr sz="3200" b="1">
                <a:solidFill>
                  <a:schemeClr val="accent1"/>
                </a:solidFill>
                <a:latin typeface="+mj-lt"/>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8" name="Content Placeholder">
            <a:extLst>
              <a:ext uri="{FF2B5EF4-FFF2-40B4-BE49-F238E27FC236}">
                <a16:creationId xmlns:a16="http://schemas.microsoft.com/office/drawing/2014/main" id="{91BF2B10-1B50-4A45-99B0-103B38E66527}"/>
              </a:ext>
            </a:extLst>
          </p:cNvPr>
          <p:cNvSpPr>
            <a:spLocks noGrp="1"/>
          </p:cNvSpPr>
          <p:nvPr>
            <p:ph sz="quarter" idx="13"/>
          </p:nvPr>
        </p:nvSpPr>
        <p:spPr>
          <a:xfrm>
            <a:off x="2193925" y="2377440"/>
            <a:ext cx="9510713" cy="37490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p:cNvSpPr>
            <a:spLocks noGrp="1"/>
          </p:cNvSpPr>
          <p:nvPr>
            <p:ph type="dt" sz="half" idx="10"/>
          </p:nvPr>
        </p:nvSpPr>
        <p:spPr>
          <a:xfrm>
            <a:off x="1554480" y="6311899"/>
            <a:ext cx="2103120" cy="365125"/>
          </a:xfrm>
        </p:spPr>
        <p:txBody>
          <a:bodyPr/>
          <a:lstStyle>
            <a:lvl1pPr algn="l">
              <a:defRPr>
                <a:solidFill>
                  <a:srgbClr val="022151"/>
                </a:solidFill>
              </a:defRPr>
            </a:lvl1pPr>
          </a:lstStyle>
          <a:p>
            <a:endParaRPr lang="en-US" dirty="0"/>
          </a:p>
        </p:txBody>
      </p:sp>
      <p:sp>
        <p:nvSpPr>
          <p:cNvPr id="5" name="Footer Placeholder"/>
          <p:cNvSpPr>
            <a:spLocks noGrp="1"/>
          </p:cNvSpPr>
          <p:nvPr>
            <p:ph type="ftr" sz="quarter" idx="11"/>
          </p:nvPr>
        </p:nvSpPr>
        <p:spPr>
          <a:xfrm>
            <a:off x="3840480" y="6309360"/>
            <a:ext cx="6766560" cy="365125"/>
          </a:xfrm>
        </p:spPr>
        <p:txBody>
          <a:bodyPr/>
          <a:lstStyle/>
          <a:p>
            <a:endParaRPr lang="en-US" dirty="0"/>
          </a:p>
        </p:txBody>
      </p:sp>
      <p:sp>
        <p:nvSpPr>
          <p:cNvPr id="6" name="Slide Number Placeholder"/>
          <p:cNvSpPr>
            <a:spLocks noGrp="1"/>
          </p:cNvSpPr>
          <p:nvPr>
            <p:ph type="sldNum" sz="quarter" idx="12"/>
          </p:nvPr>
        </p:nvSpPr>
        <p:spPr>
          <a:xfrm>
            <a:off x="10789920" y="6309360"/>
            <a:ext cx="914400" cy="365125"/>
          </a:xfrm>
        </p:spPr>
        <p:txBody>
          <a:bodyPr/>
          <a:lstStyle/>
          <a:p>
            <a:fld id="{3264D530-B60B-4A5A-91C0-C766C58A4783}" type="slidenum">
              <a:rPr lang="en-US" smtClean="0"/>
              <a:t>‹#›</a:t>
            </a:fld>
            <a:endParaRPr lang="en-US" dirty="0"/>
          </a:p>
        </p:txBody>
      </p:sp>
      <p:cxnSp>
        <p:nvCxnSpPr>
          <p:cNvPr id="16" name="Line"/>
          <p:cNvCxnSpPr/>
          <p:nvPr userDrawn="1"/>
        </p:nvCxnSpPr>
        <p:spPr>
          <a:xfrm flipV="1">
            <a:off x="2194560" y="1554480"/>
            <a:ext cx="9509760" cy="1788"/>
          </a:xfrm>
          <a:prstGeom prst="line">
            <a:avLst/>
          </a:prstGeom>
          <a:ln w="38100">
            <a:solidFill>
              <a:srgbClr val="FFC600"/>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4958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e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p:cNvSpPr>
            <a:spLocks noGrp="1"/>
          </p:cNvSpPr>
          <p:nvPr>
            <p:ph type="title"/>
          </p:nvPr>
        </p:nvSpPr>
        <p:spPr>
          <a:xfrm>
            <a:off x="2194560" y="274320"/>
            <a:ext cx="9509760" cy="1097280"/>
          </a:xfrm>
          <a:effectLst/>
        </p:spPr>
        <p:txBody>
          <a:bodyPr anchor="b" anchorCtr="0">
            <a:noAutofit/>
          </a:bodyPr>
          <a:lstStyle>
            <a:lvl1pPr>
              <a:defRPr sz="3600" b="1">
                <a:solidFill>
                  <a:schemeClr val="tx2"/>
                </a:solidFill>
              </a:defRPr>
            </a:lvl1pPr>
          </a:lstStyle>
          <a:p>
            <a:r>
              <a:rPr lang="en-US"/>
              <a:t>Click to edit Master title style</a:t>
            </a:r>
            <a:endParaRPr lang="en-US" dirty="0"/>
          </a:p>
        </p:txBody>
      </p:sp>
      <p:sp>
        <p:nvSpPr>
          <p:cNvPr id="8" name="Content Placeholder">
            <a:extLst>
              <a:ext uri="{FF2B5EF4-FFF2-40B4-BE49-F238E27FC236}">
                <a16:creationId xmlns:a16="http://schemas.microsoft.com/office/drawing/2014/main" id="{9FC9BD2F-33E0-464D-873C-2EF10B70F4CC}"/>
              </a:ext>
            </a:extLst>
          </p:cNvPr>
          <p:cNvSpPr>
            <a:spLocks noGrp="1"/>
          </p:cNvSpPr>
          <p:nvPr>
            <p:ph sz="quarter" idx="13"/>
          </p:nvPr>
        </p:nvSpPr>
        <p:spPr>
          <a:xfrm>
            <a:off x="2194560" y="1737360"/>
            <a:ext cx="9509760"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p:cNvSpPr>
            <a:spLocks noGrp="1"/>
          </p:cNvSpPr>
          <p:nvPr>
            <p:ph type="dt" sz="half" idx="10"/>
          </p:nvPr>
        </p:nvSpPr>
        <p:spPr>
          <a:xfrm>
            <a:off x="1554480" y="6311899"/>
            <a:ext cx="2103120" cy="365125"/>
          </a:xfrm>
        </p:spPr>
        <p:txBody>
          <a:bodyPr/>
          <a:lstStyle>
            <a:lvl1pPr algn="l">
              <a:defRPr>
                <a:solidFill>
                  <a:srgbClr val="022151"/>
                </a:solidFill>
              </a:defRPr>
            </a:lvl1pPr>
          </a:lstStyle>
          <a:p>
            <a:endParaRPr lang="en-US" dirty="0"/>
          </a:p>
        </p:txBody>
      </p:sp>
      <p:sp>
        <p:nvSpPr>
          <p:cNvPr id="6" name="Footer Placeholder"/>
          <p:cNvSpPr>
            <a:spLocks noGrp="1"/>
          </p:cNvSpPr>
          <p:nvPr>
            <p:ph type="ftr" sz="quarter" idx="11"/>
          </p:nvPr>
        </p:nvSpPr>
        <p:spPr>
          <a:xfrm>
            <a:off x="3840480" y="6309360"/>
            <a:ext cx="6766560" cy="365125"/>
          </a:xfrm>
        </p:spPr>
        <p:txBody>
          <a:bodyPr/>
          <a:lstStyle/>
          <a:p>
            <a:endParaRPr lang="en-US" dirty="0"/>
          </a:p>
        </p:txBody>
      </p:sp>
      <p:sp>
        <p:nvSpPr>
          <p:cNvPr id="7" name="Slide Number Placeholder"/>
          <p:cNvSpPr>
            <a:spLocks noGrp="1"/>
          </p:cNvSpPr>
          <p:nvPr>
            <p:ph type="sldNum" sz="quarter" idx="12"/>
          </p:nvPr>
        </p:nvSpPr>
        <p:spPr>
          <a:xfrm>
            <a:off x="10789920" y="6309360"/>
            <a:ext cx="914400" cy="365125"/>
          </a:xfrm>
        </p:spPr>
        <p:txBody>
          <a:bodyPr/>
          <a:lstStyle/>
          <a:p>
            <a:fld id="{3264D530-B60B-4A5A-91C0-C766C58A4783}" type="slidenum">
              <a:rPr lang="en-US" smtClean="0"/>
              <a:t>‹#›</a:t>
            </a:fld>
            <a:endParaRPr lang="en-US" dirty="0"/>
          </a:p>
        </p:txBody>
      </p:sp>
      <p:cxnSp>
        <p:nvCxnSpPr>
          <p:cNvPr id="10" name="Line"/>
          <p:cNvCxnSpPr/>
          <p:nvPr userDrawn="1"/>
        </p:nvCxnSpPr>
        <p:spPr>
          <a:xfrm flipV="1">
            <a:off x="2194560" y="1554480"/>
            <a:ext cx="9509760" cy="1788"/>
          </a:xfrm>
          <a:prstGeom prst="line">
            <a:avLst/>
          </a:prstGeom>
          <a:ln w="38100">
            <a:solidFill>
              <a:srgbClr val="FFC600"/>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29146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p:cNvSpPr>
            <a:spLocks noGrp="1"/>
          </p:cNvSpPr>
          <p:nvPr>
            <p:ph type="title"/>
          </p:nvPr>
        </p:nvSpPr>
        <p:spPr>
          <a:xfrm>
            <a:off x="2194560" y="274320"/>
            <a:ext cx="9509760" cy="1097280"/>
          </a:xfrm>
          <a:effectLst/>
        </p:spPr>
        <p:txBody>
          <a:bodyPr anchor="b" anchorCtr="0">
            <a:noAutofit/>
          </a:bodyPr>
          <a:lstStyle>
            <a:lvl1pPr>
              <a:defRPr sz="3600" b="1">
                <a:solidFill>
                  <a:schemeClr val="tx2"/>
                </a:solidFill>
              </a:defRPr>
            </a:lvl1pPr>
          </a:lstStyle>
          <a:p>
            <a:r>
              <a:rPr lang="en-US"/>
              <a:t>Click to edit Master title style</a:t>
            </a:r>
            <a:endParaRPr lang="en-US" dirty="0"/>
          </a:p>
        </p:txBody>
      </p:sp>
      <p:sp>
        <p:nvSpPr>
          <p:cNvPr id="8" name="Content Placeholder 1">
            <a:extLst>
              <a:ext uri="{FF2B5EF4-FFF2-40B4-BE49-F238E27FC236}">
                <a16:creationId xmlns:a16="http://schemas.microsoft.com/office/drawing/2014/main" id="{9FC9BD2F-33E0-464D-873C-2EF10B70F4CC}"/>
              </a:ext>
            </a:extLst>
          </p:cNvPr>
          <p:cNvSpPr>
            <a:spLocks noGrp="1"/>
          </p:cNvSpPr>
          <p:nvPr>
            <p:ph sz="quarter" idx="13"/>
          </p:nvPr>
        </p:nvSpPr>
        <p:spPr>
          <a:xfrm>
            <a:off x="2194559" y="1737360"/>
            <a:ext cx="4663440"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a:extLst>
              <a:ext uri="{FF2B5EF4-FFF2-40B4-BE49-F238E27FC236}">
                <a16:creationId xmlns:a16="http://schemas.microsoft.com/office/drawing/2014/main" id="{E8AE6335-D237-42A1-A81B-3B7AEA6D2265}"/>
              </a:ext>
            </a:extLst>
          </p:cNvPr>
          <p:cNvSpPr>
            <a:spLocks noGrp="1"/>
          </p:cNvSpPr>
          <p:nvPr>
            <p:ph sz="quarter" idx="14"/>
          </p:nvPr>
        </p:nvSpPr>
        <p:spPr>
          <a:xfrm>
            <a:off x="7040880" y="1739899"/>
            <a:ext cx="4663440"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p:cNvSpPr>
            <a:spLocks noGrp="1"/>
          </p:cNvSpPr>
          <p:nvPr>
            <p:ph type="dt" sz="half" idx="10"/>
          </p:nvPr>
        </p:nvSpPr>
        <p:spPr>
          <a:xfrm>
            <a:off x="1554480" y="6311899"/>
            <a:ext cx="2103120" cy="365125"/>
          </a:xfrm>
        </p:spPr>
        <p:txBody>
          <a:bodyPr/>
          <a:lstStyle>
            <a:lvl1pPr algn="l">
              <a:defRPr>
                <a:solidFill>
                  <a:srgbClr val="022151"/>
                </a:solidFill>
              </a:defRPr>
            </a:lvl1pPr>
          </a:lstStyle>
          <a:p>
            <a:endParaRPr lang="en-US" dirty="0"/>
          </a:p>
        </p:txBody>
      </p:sp>
      <p:sp>
        <p:nvSpPr>
          <p:cNvPr id="6" name="Footer Placeholder"/>
          <p:cNvSpPr>
            <a:spLocks noGrp="1"/>
          </p:cNvSpPr>
          <p:nvPr>
            <p:ph type="ftr" sz="quarter" idx="11"/>
          </p:nvPr>
        </p:nvSpPr>
        <p:spPr>
          <a:xfrm>
            <a:off x="3840480" y="6309360"/>
            <a:ext cx="6766560" cy="365125"/>
          </a:xfrm>
        </p:spPr>
        <p:txBody>
          <a:bodyPr/>
          <a:lstStyle/>
          <a:p>
            <a:endParaRPr lang="en-US" dirty="0"/>
          </a:p>
        </p:txBody>
      </p:sp>
      <p:sp>
        <p:nvSpPr>
          <p:cNvPr id="7" name="Slide Number Placeholder"/>
          <p:cNvSpPr>
            <a:spLocks noGrp="1"/>
          </p:cNvSpPr>
          <p:nvPr>
            <p:ph type="sldNum" sz="quarter" idx="12"/>
          </p:nvPr>
        </p:nvSpPr>
        <p:spPr>
          <a:xfrm>
            <a:off x="10789920" y="6309360"/>
            <a:ext cx="914400" cy="365125"/>
          </a:xfrm>
        </p:spPr>
        <p:txBody>
          <a:bodyPr/>
          <a:lstStyle/>
          <a:p>
            <a:fld id="{3264D530-B60B-4A5A-91C0-C766C58A4783}" type="slidenum">
              <a:rPr lang="en-US" smtClean="0"/>
              <a:t>‹#›</a:t>
            </a:fld>
            <a:endParaRPr lang="en-US" dirty="0"/>
          </a:p>
        </p:txBody>
      </p:sp>
      <p:cxnSp>
        <p:nvCxnSpPr>
          <p:cNvPr id="10" name="Line"/>
          <p:cNvCxnSpPr/>
          <p:nvPr userDrawn="1"/>
        </p:nvCxnSpPr>
        <p:spPr>
          <a:xfrm flipV="1">
            <a:off x="2194560" y="1554480"/>
            <a:ext cx="9509760" cy="1788"/>
          </a:xfrm>
          <a:prstGeom prst="line">
            <a:avLst/>
          </a:prstGeom>
          <a:ln w="38100">
            <a:solidFill>
              <a:srgbClr val="FFC600"/>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77966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har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Title"/>
          <p:cNvSpPr>
            <a:spLocks noGrp="1"/>
          </p:cNvSpPr>
          <p:nvPr>
            <p:ph type="title"/>
          </p:nvPr>
        </p:nvSpPr>
        <p:spPr>
          <a:xfrm>
            <a:off x="1371600" y="274320"/>
            <a:ext cx="10332720" cy="1097280"/>
          </a:xfrm>
        </p:spPr>
        <p:txBody>
          <a:bodyPr/>
          <a:lstStyle>
            <a:lvl1pPr>
              <a:defRPr sz="3600" b="1">
                <a:solidFill>
                  <a:schemeClr val="tx2"/>
                </a:solidFill>
              </a:defRPr>
            </a:lvl1pPr>
          </a:lstStyle>
          <a:p>
            <a:r>
              <a:rPr lang="en-US"/>
              <a:t>Click to edit Master title style</a:t>
            </a:r>
            <a:endParaRPr lang="en-US" dirty="0"/>
          </a:p>
        </p:txBody>
      </p:sp>
      <p:sp>
        <p:nvSpPr>
          <p:cNvPr id="7" name="Chart Placeholder"/>
          <p:cNvSpPr>
            <a:spLocks noGrp="1"/>
          </p:cNvSpPr>
          <p:nvPr>
            <p:ph type="chart" sz="quarter" idx="13" hasCustomPrompt="1"/>
          </p:nvPr>
        </p:nvSpPr>
        <p:spPr>
          <a:xfrm>
            <a:off x="1371600" y="1463040"/>
            <a:ext cx="10332720" cy="4754880"/>
          </a:xfrm>
        </p:spPr>
        <p:txBody>
          <a:bodyPr anchor="ctr"/>
          <a:lstStyle>
            <a:lvl1pPr algn="ctr">
              <a:defRPr/>
            </a:lvl1pPr>
          </a:lstStyle>
          <a:p>
            <a:r>
              <a:rPr lang="en-US" dirty="0"/>
              <a:t> </a:t>
            </a:r>
          </a:p>
        </p:txBody>
      </p:sp>
      <p:sp>
        <p:nvSpPr>
          <p:cNvPr id="3" name="Date Placeholder"/>
          <p:cNvSpPr>
            <a:spLocks noGrp="1"/>
          </p:cNvSpPr>
          <p:nvPr>
            <p:ph type="dt" sz="half" idx="10"/>
          </p:nvPr>
        </p:nvSpPr>
        <p:spPr>
          <a:xfrm>
            <a:off x="1371600" y="6309360"/>
            <a:ext cx="2103120" cy="365125"/>
          </a:xfrm>
        </p:spPr>
        <p:txBody>
          <a:bodyPr/>
          <a:lstStyle/>
          <a:p>
            <a:endParaRPr lang="en-US" dirty="0"/>
          </a:p>
        </p:txBody>
      </p:sp>
      <p:sp>
        <p:nvSpPr>
          <p:cNvPr id="4" name="Footer Placeholder"/>
          <p:cNvSpPr>
            <a:spLocks noGrp="1"/>
          </p:cNvSpPr>
          <p:nvPr>
            <p:ph type="ftr" sz="quarter" idx="11"/>
          </p:nvPr>
        </p:nvSpPr>
        <p:spPr>
          <a:xfrm>
            <a:off x="3657600" y="6309360"/>
            <a:ext cx="6949440" cy="365125"/>
          </a:xfrm>
        </p:spPr>
        <p:txBody>
          <a:bodyPr/>
          <a:lstStyle/>
          <a:p>
            <a:endParaRPr lang="en-US" dirty="0"/>
          </a:p>
        </p:txBody>
      </p:sp>
      <p:sp>
        <p:nvSpPr>
          <p:cNvPr id="5" name="Slide Number Placeholder"/>
          <p:cNvSpPr>
            <a:spLocks noGrp="1"/>
          </p:cNvSpPr>
          <p:nvPr>
            <p:ph type="sldNum" sz="quarter" idx="12"/>
          </p:nvPr>
        </p:nvSpPr>
        <p:spPr>
          <a:xfrm>
            <a:off x="10789920" y="6309360"/>
            <a:ext cx="914400" cy="365125"/>
          </a:xfrm>
        </p:spPr>
        <p:txBody>
          <a:bodyPr/>
          <a:lstStyle/>
          <a:p>
            <a:fld id="{3D109FF3-1548-4CDB-B82B-70387ADEE53E}" type="slidenum">
              <a:rPr lang="en-US" smtClean="0"/>
              <a:t>‹#›</a:t>
            </a:fld>
            <a:endParaRPr lang="en-US" dirty="0"/>
          </a:p>
        </p:txBody>
      </p:sp>
    </p:spTree>
    <p:extLst>
      <p:ext uri="{BB962C8B-B14F-4D97-AF65-F5344CB8AC3E}">
        <p14:creationId xmlns:p14="http://schemas.microsoft.com/office/powerpoint/2010/main" val="3432570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ide One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itle"/>
          <p:cNvSpPr>
            <a:spLocks noGrp="1"/>
          </p:cNvSpPr>
          <p:nvPr>
            <p:ph type="title"/>
          </p:nvPr>
        </p:nvSpPr>
        <p:spPr>
          <a:xfrm>
            <a:off x="1371600" y="274320"/>
            <a:ext cx="10332720" cy="1097280"/>
          </a:xfrm>
        </p:spPr>
        <p:txBody>
          <a:bodyPr/>
          <a:lstStyle>
            <a:lvl1pPr>
              <a:defRPr sz="3600" b="1">
                <a:solidFill>
                  <a:schemeClr val="tx2"/>
                </a:solidFill>
              </a:defRPr>
            </a:lvl1pPr>
          </a:lstStyle>
          <a:p>
            <a:r>
              <a:rPr lang="en-US"/>
              <a:t>Click to edit Master title style</a:t>
            </a:r>
            <a:endParaRPr lang="en-US" dirty="0"/>
          </a:p>
        </p:txBody>
      </p:sp>
      <p:sp>
        <p:nvSpPr>
          <p:cNvPr id="6" name="Content Placeholder">
            <a:extLst>
              <a:ext uri="{FF2B5EF4-FFF2-40B4-BE49-F238E27FC236}">
                <a16:creationId xmlns:a16="http://schemas.microsoft.com/office/drawing/2014/main" id="{4B267EAC-9DB6-4B58-B920-5FF9CB536C08}"/>
              </a:ext>
            </a:extLst>
          </p:cNvPr>
          <p:cNvSpPr>
            <a:spLocks noGrp="1"/>
          </p:cNvSpPr>
          <p:nvPr>
            <p:ph sz="quarter" idx="13"/>
          </p:nvPr>
        </p:nvSpPr>
        <p:spPr>
          <a:xfrm>
            <a:off x="1371600" y="1554480"/>
            <a:ext cx="1033272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Date Placeholder"/>
          <p:cNvSpPr>
            <a:spLocks noGrp="1"/>
          </p:cNvSpPr>
          <p:nvPr>
            <p:ph type="dt" sz="half" idx="10"/>
          </p:nvPr>
        </p:nvSpPr>
        <p:spPr>
          <a:xfrm>
            <a:off x="1371600" y="6309360"/>
            <a:ext cx="2103120" cy="365125"/>
          </a:xfrm>
        </p:spPr>
        <p:txBody>
          <a:bodyPr/>
          <a:lstStyle>
            <a:lvl1pPr algn="l">
              <a:defRPr>
                <a:solidFill>
                  <a:srgbClr val="022151"/>
                </a:solidFill>
              </a:defRPr>
            </a:lvl1pPr>
          </a:lstStyle>
          <a:p>
            <a:endParaRPr lang="en-US" dirty="0"/>
          </a:p>
        </p:txBody>
      </p:sp>
      <p:sp>
        <p:nvSpPr>
          <p:cNvPr id="4" name="Footer Placeholder"/>
          <p:cNvSpPr>
            <a:spLocks noGrp="1"/>
          </p:cNvSpPr>
          <p:nvPr>
            <p:ph type="ftr" sz="quarter" idx="11"/>
          </p:nvPr>
        </p:nvSpPr>
        <p:spPr>
          <a:xfrm>
            <a:off x="3657600" y="6309360"/>
            <a:ext cx="6949440" cy="365125"/>
          </a:xfrm>
        </p:spPr>
        <p:txBody>
          <a:bodyPr/>
          <a:lstStyle/>
          <a:p>
            <a:endParaRPr lang="en-US" dirty="0"/>
          </a:p>
        </p:txBody>
      </p:sp>
      <p:sp>
        <p:nvSpPr>
          <p:cNvPr id="5" name="Slide Number Placeholder"/>
          <p:cNvSpPr>
            <a:spLocks noGrp="1"/>
          </p:cNvSpPr>
          <p:nvPr>
            <p:ph type="sldNum" sz="quarter" idx="12"/>
          </p:nvPr>
        </p:nvSpPr>
        <p:spPr>
          <a:xfrm>
            <a:off x="10789920" y="6309360"/>
            <a:ext cx="914400" cy="365125"/>
          </a:xfrm>
        </p:spPr>
        <p:txBody>
          <a:bodyPr/>
          <a:lstStyle/>
          <a:p>
            <a:fld id="{3D109FF3-1548-4CDB-B82B-70387ADEE53E}" type="slidenum">
              <a:rPr lang="en-US" smtClean="0"/>
              <a:t>‹#›</a:t>
            </a:fld>
            <a:endParaRPr lang="en-US" dirty="0"/>
          </a:p>
        </p:txBody>
      </p:sp>
    </p:spTree>
    <p:extLst>
      <p:ext uri="{BB962C8B-B14F-4D97-AF65-F5344CB8AC3E}">
        <p14:creationId xmlns:p14="http://schemas.microsoft.com/office/powerpoint/2010/main" val="3366659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ide 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itle"/>
          <p:cNvSpPr>
            <a:spLocks noGrp="1"/>
          </p:cNvSpPr>
          <p:nvPr>
            <p:ph type="title"/>
          </p:nvPr>
        </p:nvSpPr>
        <p:spPr>
          <a:xfrm>
            <a:off x="1371600" y="274320"/>
            <a:ext cx="10332720" cy="1097280"/>
          </a:xfrm>
        </p:spPr>
        <p:txBody>
          <a:bodyPr/>
          <a:lstStyle>
            <a:lvl1pPr>
              <a:defRPr sz="3600" b="1">
                <a:solidFill>
                  <a:schemeClr val="tx2"/>
                </a:solidFill>
              </a:defRPr>
            </a:lvl1pPr>
          </a:lstStyle>
          <a:p>
            <a:r>
              <a:rPr lang="en-US"/>
              <a:t>Click to edit Master title style</a:t>
            </a:r>
            <a:endParaRPr lang="en-US" dirty="0"/>
          </a:p>
        </p:txBody>
      </p:sp>
      <p:sp>
        <p:nvSpPr>
          <p:cNvPr id="6" name="Content Placeholder 1">
            <a:extLst>
              <a:ext uri="{FF2B5EF4-FFF2-40B4-BE49-F238E27FC236}">
                <a16:creationId xmlns:a16="http://schemas.microsoft.com/office/drawing/2014/main" id="{4B267EAC-9DB6-4B58-B920-5FF9CB536C08}"/>
              </a:ext>
            </a:extLst>
          </p:cNvPr>
          <p:cNvSpPr>
            <a:spLocks noGrp="1"/>
          </p:cNvSpPr>
          <p:nvPr>
            <p:ph sz="quarter" idx="13"/>
          </p:nvPr>
        </p:nvSpPr>
        <p:spPr>
          <a:xfrm>
            <a:off x="1371600" y="1554480"/>
            <a:ext cx="5029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a:extLst>
              <a:ext uri="{FF2B5EF4-FFF2-40B4-BE49-F238E27FC236}">
                <a16:creationId xmlns:a16="http://schemas.microsoft.com/office/drawing/2014/main" id="{FA04C2AD-F3CD-4C8A-8301-BB8E5E485B99}"/>
              </a:ext>
            </a:extLst>
          </p:cNvPr>
          <p:cNvSpPr>
            <a:spLocks noGrp="1"/>
          </p:cNvSpPr>
          <p:nvPr>
            <p:ph sz="quarter" idx="14"/>
          </p:nvPr>
        </p:nvSpPr>
        <p:spPr>
          <a:xfrm>
            <a:off x="6675120" y="1554480"/>
            <a:ext cx="5029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Date Placeholder"/>
          <p:cNvSpPr>
            <a:spLocks noGrp="1"/>
          </p:cNvSpPr>
          <p:nvPr>
            <p:ph type="dt" sz="half" idx="10"/>
          </p:nvPr>
        </p:nvSpPr>
        <p:spPr>
          <a:xfrm>
            <a:off x="1371600" y="6309360"/>
            <a:ext cx="2103120" cy="365125"/>
          </a:xfrm>
        </p:spPr>
        <p:txBody>
          <a:bodyPr/>
          <a:lstStyle>
            <a:lvl1pPr algn="l">
              <a:defRPr>
                <a:solidFill>
                  <a:srgbClr val="022151"/>
                </a:solidFill>
              </a:defRPr>
            </a:lvl1pPr>
          </a:lstStyle>
          <a:p>
            <a:endParaRPr lang="en-US" dirty="0"/>
          </a:p>
        </p:txBody>
      </p:sp>
      <p:sp>
        <p:nvSpPr>
          <p:cNvPr id="4" name="Footer Placeholder"/>
          <p:cNvSpPr>
            <a:spLocks noGrp="1"/>
          </p:cNvSpPr>
          <p:nvPr>
            <p:ph type="ftr" sz="quarter" idx="11"/>
          </p:nvPr>
        </p:nvSpPr>
        <p:spPr>
          <a:xfrm>
            <a:off x="3657600" y="6309360"/>
            <a:ext cx="6949440" cy="365125"/>
          </a:xfrm>
        </p:spPr>
        <p:txBody>
          <a:bodyPr/>
          <a:lstStyle/>
          <a:p>
            <a:endParaRPr lang="en-US" dirty="0"/>
          </a:p>
        </p:txBody>
      </p:sp>
      <p:sp>
        <p:nvSpPr>
          <p:cNvPr id="5" name="Slide Number Placeholder"/>
          <p:cNvSpPr>
            <a:spLocks noGrp="1"/>
          </p:cNvSpPr>
          <p:nvPr>
            <p:ph type="sldNum" sz="quarter" idx="12"/>
          </p:nvPr>
        </p:nvSpPr>
        <p:spPr>
          <a:xfrm>
            <a:off x="10789920" y="6309360"/>
            <a:ext cx="914400" cy="365125"/>
          </a:xfrm>
        </p:spPr>
        <p:txBody>
          <a:bodyPr/>
          <a:lstStyle/>
          <a:p>
            <a:fld id="{3D109FF3-1548-4CDB-B82B-70387ADEE53E}" type="slidenum">
              <a:rPr lang="en-US" smtClean="0"/>
              <a:t>‹#›</a:t>
            </a:fld>
            <a:endParaRPr lang="en-US" dirty="0"/>
          </a:p>
        </p:txBody>
      </p:sp>
    </p:spTree>
    <p:extLst>
      <p:ext uri="{BB962C8B-B14F-4D97-AF65-F5344CB8AC3E}">
        <p14:creationId xmlns:p14="http://schemas.microsoft.com/office/powerpoint/2010/main" val="1869998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p:cNvSpPr>
            <a:spLocks noGrp="1"/>
          </p:cNvSpPr>
          <p:nvPr>
            <p:ph type="title"/>
          </p:nvPr>
        </p:nvSpPr>
        <p:spPr>
          <a:xfrm>
            <a:off x="457200" y="274320"/>
            <a:ext cx="11247120" cy="13716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p:cNvSpPr>
            <a:spLocks noGrp="1"/>
          </p:cNvSpPr>
          <p:nvPr>
            <p:ph type="body" idx="1"/>
          </p:nvPr>
        </p:nvSpPr>
        <p:spPr>
          <a:xfrm>
            <a:off x="457200" y="1825625"/>
            <a:ext cx="11247120" cy="43891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p:cNvSpPr>
            <a:spLocks noGrp="1"/>
          </p:cNvSpPr>
          <p:nvPr>
            <p:ph type="dt" sz="half" idx="2"/>
          </p:nvPr>
        </p:nvSpPr>
        <p:spPr>
          <a:xfrm>
            <a:off x="457200" y="6311899"/>
            <a:ext cx="2103120" cy="365125"/>
          </a:xfrm>
          <a:prstGeom prst="rect">
            <a:avLst/>
          </a:prstGeom>
        </p:spPr>
        <p:txBody>
          <a:bodyPr vert="horz" lIns="91440" tIns="45720" rIns="91440" bIns="45720" rtlCol="0" anchor="ctr"/>
          <a:lstStyle>
            <a:lvl1pPr algn="l">
              <a:defRPr sz="1200">
                <a:solidFill>
                  <a:srgbClr val="022151"/>
                </a:solidFill>
              </a:defRPr>
            </a:lvl1pPr>
          </a:lstStyle>
          <a:p>
            <a:endParaRPr lang="en-US" dirty="0"/>
          </a:p>
        </p:txBody>
      </p:sp>
      <p:sp>
        <p:nvSpPr>
          <p:cNvPr id="5" name="Footer Placeholder"/>
          <p:cNvSpPr>
            <a:spLocks noGrp="1"/>
          </p:cNvSpPr>
          <p:nvPr>
            <p:ph type="ftr" sz="quarter" idx="3"/>
          </p:nvPr>
        </p:nvSpPr>
        <p:spPr>
          <a:xfrm>
            <a:off x="2743200" y="6309360"/>
            <a:ext cx="7863840" cy="365125"/>
          </a:xfrm>
          <a:prstGeom prst="rect">
            <a:avLst/>
          </a:prstGeom>
        </p:spPr>
        <p:txBody>
          <a:bodyPr vert="horz" lIns="91440" tIns="45720" rIns="91440" bIns="45720" rtlCol="0" anchor="ctr"/>
          <a:lstStyle>
            <a:lvl1pPr algn="ctr">
              <a:defRPr sz="1200">
                <a:solidFill>
                  <a:srgbClr val="022151"/>
                </a:solidFill>
              </a:defRPr>
            </a:lvl1pPr>
          </a:lstStyle>
          <a:p>
            <a:endParaRPr lang="en-US" dirty="0"/>
          </a:p>
        </p:txBody>
      </p:sp>
      <p:sp>
        <p:nvSpPr>
          <p:cNvPr id="6" name="Slide Number Placeholder"/>
          <p:cNvSpPr>
            <a:spLocks noGrp="1"/>
          </p:cNvSpPr>
          <p:nvPr>
            <p:ph type="sldNum" sz="quarter" idx="4"/>
          </p:nvPr>
        </p:nvSpPr>
        <p:spPr>
          <a:xfrm>
            <a:off x="10789920" y="6309360"/>
            <a:ext cx="914400" cy="365125"/>
          </a:xfrm>
          <a:prstGeom prst="rect">
            <a:avLst/>
          </a:prstGeom>
        </p:spPr>
        <p:txBody>
          <a:bodyPr vert="horz" lIns="91440" tIns="45720" rIns="91440" bIns="45720" rtlCol="0" anchor="ctr"/>
          <a:lstStyle>
            <a:lvl1pPr algn="r">
              <a:defRPr sz="1200" baseline="0">
                <a:solidFill>
                  <a:srgbClr val="022151"/>
                </a:solidFill>
              </a:defRPr>
            </a:lvl1pPr>
          </a:lstStyle>
          <a:p>
            <a:fld id="{3D109FF3-1548-4CDB-B82B-70387ADEE53E}" type="slidenum">
              <a:rPr lang="en-US" smtClean="0"/>
              <a:pPr/>
              <a:t>‹#›</a:t>
            </a:fld>
            <a:endParaRPr lang="en-US" dirty="0"/>
          </a:p>
        </p:txBody>
      </p:sp>
    </p:spTree>
    <p:extLst>
      <p:ext uri="{BB962C8B-B14F-4D97-AF65-F5344CB8AC3E}">
        <p14:creationId xmlns:p14="http://schemas.microsoft.com/office/powerpoint/2010/main" val="3937078584"/>
      </p:ext>
    </p:extLst>
  </p:cSld>
  <p:clrMap bg1="lt1" tx1="dk1" bg2="lt2" tx2="dk2" accent1="accent1" accent2="accent2" accent3="accent3" accent4="accent4" accent5="accent5" accent6="accent6" hlink="hlink" folHlink="folHlink"/>
  <p:sldLayoutIdLst>
    <p:sldLayoutId id="2147483702" r:id="rId1"/>
    <p:sldLayoutId id="2147483722" r:id="rId2"/>
    <p:sldLayoutId id="2147483723" r:id="rId3"/>
    <p:sldLayoutId id="2147483704" r:id="rId4"/>
    <p:sldLayoutId id="2147483706" r:id="rId5"/>
    <p:sldLayoutId id="2147483718" r:id="rId6"/>
    <p:sldLayoutId id="2147483716" r:id="rId7"/>
    <p:sldLayoutId id="2147483719" r:id="rId8"/>
    <p:sldLayoutId id="2147483720" r:id="rId9"/>
    <p:sldLayoutId id="2147483721" r:id="rId10"/>
    <p:sldLayoutId id="2147483710" r:id="rId11"/>
  </p:sldLayoutIdLst>
  <p:hf hdr="0" dt="0"/>
  <p:txStyles>
    <p:titleStyle>
      <a:lvl1pPr algn="l" defTabSz="914400" rtl="0" eaLnBrk="1" latinLnBrk="0" hangingPunct="1">
        <a:lnSpc>
          <a:spcPct val="90000"/>
        </a:lnSpc>
        <a:spcBef>
          <a:spcPct val="0"/>
        </a:spcBef>
        <a:buNone/>
        <a:defRPr sz="3600" b="1" kern="1200">
          <a:solidFill>
            <a:schemeClr val="tx2"/>
          </a:solidFill>
          <a:latin typeface="Rockwell" panose="02060603020205020403"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457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914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4pPr>
      <a:lvl5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dp.hhscie.txaccess.net/" TargetMode="Externa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www.yourtexasbenefits.com/"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 Id="rId5" Type="http://schemas.openxmlformats.org/officeDocument/2006/relationships/image" Target="../media/image7.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diagramLayout" Target="../diagrams/layout1.xml"/><Relationship Id="rId7" Type="http://schemas.openxmlformats.org/officeDocument/2006/relationships/image" Target="../media/image8.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3" Type="http://schemas.openxmlformats.org/officeDocument/2006/relationships/hyperlink" Target="mailto:PEBT@texasagriculture.gov" TargetMode="External"/><Relationship Id="rId2" Type="http://schemas.openxmlformats.org/officeDocument/2006/relationships/hyperlink" Target="mailto:TSDSCustomerSupport@tea.texas.gov" TargetMode="External"/><Relationship Id="rId1" Type="http://schemas.openxmlformats.org/officeDocument/2006/relationships/slideLayout" Target="../slideLayouts/slideLayout7.xml"/><Relationship Id="rId4" Type="http://schemas.openxmlformats.org/officeDocument/2006/relationships/hyperlink" Target="mailto:pebt_data@hhs.texas.gov"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mailto:DoNotReply@hhsc.state.tx.us"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hyperlink" Target="mailto:pebt_data@hhs.texas.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p:cNvSpPr>
            <a:spLocks noGrp="1"/>
          </p:cNvSpPr>
          <p:nvPr>
            <p:ph type="ctrTitle"/>
          </p:nvPr>
        </p:nvSpPr>
        <p:spPr/>
        <p:txBody>
          <a:bodyPr/>
          <a:lstStyle/>
          <a:p>
            <a:r>
              <a:rPr lang="en-US" dirty="0"/>
              <a:t>P-EBT</a:t>
            </a:r>
            <a:br>
              <a:rPr lang="en-US" dirty="0"/>
            </a:br>
            <a:r>
              <a:rPr lang="en-US" dirty="0"/>
              <a:t>Pandemic Electronic Benefit Transfer</a:t>
            </a:r>
          </a:p>
        </p:txBody>
      </p:sp>
      <p:sp>
        <p:nvSpPr>
          <p:cNvPr id="6" name="Subtitle"/>
          <p:cNvSpPr>
            <a:spLocks noGrp="1"/>
          </p:cNvSpPr>
          <p:nvPr>
            <p:ph type="subTitle" idx="1"/>
          </p:nvPr>
        </p:nvSpPr>
        <p:spPr/>
        <p:txBody>
          <a:bodyPr/>
          <a:lstStyle/>
          <a:p>
            <a:pPr>
              <a:lnSpc>
                <a:spcPct val="110000"/>
              </a:lnSpc>
            </a:pPr>
            <a:r>
              <a:rPr lang="en-US" dirty="0"/>
              <a:t>SY21-22 Upload Training</a:t>
            </a:r>
          </a:p>
        </p:txBody>
      </p:sp>
      <p:sp>
        <p:nvSpPr>
          <p:cNvPr id="2" name="TextBox 1">
            <a:extLst>
              <a:ext uri="{FF2B5EF4-FFF2-40B4-BE49-F238E27FC236}">
                <a16:creationId xmlns:a16="http://schemas.microsoft.com/office/drawing/2014/main" id="{09642F7C-58A2-4BD6-8C9A-6C7692F445B1}"/>
              </a:ext>
            </a:extLst>
          </p:cNvPr>
          <p:cNvSpPr txBox="1"/>
          <p:nvPr/>
        </p:nvSpPr>
        <p:spPr>
          <a:xfrm>
            <a:off x="9395670" y="6211669"/>
            <a:ext cx="2796330" cy="646331"/>
          </a:xfrm>
          <a:prstGeom prst="rect">
            <a:avLst/>
          </a:prstGeom>
          <a:noFill/>
        </p:spPr>
        <p:txBody>
          <a:bodyPr wrap="square" rtlCol="0">
            <a:spAutoFit/>
          </a:bodyPr>
          <a:lstStyle/>
          <a:p>
            <a:pPr algn="r"/>
            <a:r>
              <a:rPr lang="en-US" dirty="0"/>
              <a:t>Thursday, 2/24/2022</a:t>
            </a:r>
            <a:br>
              <a:rPr lang="en-US" dirty="0"/>
            </a:br>
            <a:r>
              <a:rPr lang="en-US" dirty="0"/>
              <a:t>10am-12pm</a:t>
            </a:r>
          </a:p>
        </p:txBody>
      </p:sp>
    </p:spTree>
    <p:extLst>
      <p:ext uri="{BB962C8B-B14F-4D97-AF65-F5344CB8AC3E}">
        <p14:creationId xmlns:p14="http://schemas.microsoft.com/office/powerpoint/2010/main" val="32795467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cNvSpPr>
            <a:spLocks noGrp="1"/>
          </p:cNvSpPr>
          <p:nvPr>
            <p:ph type="title"/>
          </p:nvPr>
        </p:nvSpPr>
        <p:spPr/>
        <p:txBody>
          <a:bodyPr/>
          <a:lstStyle/>
          <a:p>
            <a:r>
              <a:rPr lang="en-US" dirty="0"/>
              <a:t>2022 Timeline</a:t>
            </a:r>
          </a:p>
        </p:txBody>
      </p:sp>
      <p:sp>
        <p:nvSpPr>
          <p:cNvPr id="7" name="Content Placeholder"/>
          <p:cNvSpPr>
            <a:spLocks noGrp="1"/>
          </p:cNvSpPr>
          <p:nvPr>
            <p:ph sz="quarter" idx="13"/>
          </p:nvPr>
        </p:nvSpPr>
        <p:spPr>
          <a:xfrm>
            <a:off x="2194559" y="1543574"/>
            <a:ext cx="9264802" cy="5226342"/>
          </a:xfrm>
        </p:spPr>
        <p:txBody>
          <a:bodyPr>
            <a:noAutofit/>
          </a:bodyPr>
          <a:lstStyle/>
          <a:p>
            <a:pPr marL="0" indent="0">
              <a:lnSpc>
                <a:spcPct val="120000"/>
              </a:lnSpc>
              <a:buNone/>
            </a:pPr>
            <a:r>
              <a:rPr lang="en-US" sz="1600" b="1" u="sng" dirty="0"/>
              <a:t>May:</a:t>
            </a:r>
          </a:p>
          <a:p>
            <a:pPr marL="0" indent="0">
              <a:lnSpc>
                <a:spcPct val="120000"/>
              </a:lnSpc>
              <a:buNone/>
            </a:pPr>
            <a:r>
              <a:rPr lang="en-US" sz="1600" b="1" dirty="0"/>
              <a:t>5/30-7/15: </a:t>
            </a:r>
            <a:r>
              <a:rPr lang="en-US" sz="1600" dirty="0"/>
              <a:t>School districts and private schools to upload second semester student data using HHSC’s CSV file layout – don’t change headings or columns, format remains the same.</a:t>
            </a:r>
          </a:p>
          <a:p>
            <a:pPr marL="0" indent="0">
              <a:lnSpc>
                <a:spcPct val="120000"/>
              </a:lnSpc>
              <a:buNone/>
            </a:pPr>
            <a:endParaRPr lang="en-US" sz="1600" b="1" u="sng" dirty="0"/>
          </a:p>
          <a:p>
            <a:pPr marL="0" indent="0">
              <a:lnSpc>
                <a:spcPct val="120000"/>
              </a:lnSpc>
              <a:buNone/>
            </a:pPr>
            <a:r>
              <a:rPr lang="en-US" sz="1600" b="1" u="sng" dirty="0"/>
              <a:t>July:</a:t>
            </a:r>
          </a:p>
          <a:p>
            <a:pPr marL="0" indent="0">
              <a:lnSpc>
                <a:spcPct val="120000"/>
              </a:lnSpc>
              <a:buNone/>
            </a:pPr>
            <a:r>
              <a:rPr lang="en-US" sz="1600" b="1" dirty="0"/>
              <a:t>7/18-7/22:</a:t>
            </a:r>
            <a:r>
              <a:rPr lang="en-US" sz="1600" dirty="0"/>
              <a:t> Benefits issued to children and claim code notices mailed to families</a:t>
            </a:r>
          </a:p>
          <a:p>
            <a:pPr marL="0" indent="0">
              <a:lnSpc>
                <a:spcPct val="120000"/>
              </a:lnSpc>
              <a:buNone/>
            </a:pPr>
            <a:br>
              <a:rPr lang="en-US" sz="1600" dirty="0"/>
            </a:br>
            <a:r>
              <a:rPr lang="en-US" sz="1600" b="1" u="sng" dirty="0"/>
              <a:t>August:</a:t>
            </a:r>
          </a:p>
          <a:p>
            <a:pPr marL="0" indent="0">
              <a:lnSpc>
                <a:spcPct val="120000"/>
              </a:lnSpc>
              <a:buNone/>
            </a:pPr>
            <a:r>
              <a:rPr lang="en-US" sz="1600" b="1" dirty="0"/>
              <a:t>Week of Aug 1st: </a:t>
            </a:r>
            <a:r>
              <a:rPr lang="en-US" sz="1600" dirty="0"/>
              <a:t>RFR/Complaints Process email to schools</a:t>
            </a:r>
          </a:p>
          <a:p>
            <a:pPr marL="0" indent="0">
              <a:lnSpc>
                <a:spcPct val="120000"/>
              </a:lnSpc>
              <a:buNone/>
            </a:pPr>
            <a:r>
              <a:rPr lang="en-US" sz="1600" b="1" dirty="0"/>
              <a:t>8/15-10/14: </a:t>
            </a:r>
            <a:r>
              <a:rPr lang="en-US" sz="1600" dirty="0"/>
              <a:t>RFR/Complaint Process and Resolutions. HHSC sends forms to schools. Schools will have 15 business days to respond.</a:t>
            </a:r>
            <a:endParaRPr lang="en-US" sz="1600" b="1" dirty="0"/>
          </a:p>
          <a:p>
            <a:pPr marL="0" indent="0">
              <a:lnSpc>
                <a:spcPct val="120000"/>
              </a:lnSpc>
              <a:buNone/>
            </a:pPr>
            <a:r>
              <a:rPr lang="en-US" sz="1600" b="1" dirty="0"/>
              <a:t>TBD – Summer ‘22</a:t>
            </a:r>
            <a:endParaRPr lang="en-US" sz="1600" dirty="0"/>
          </a:p>
        </p:txBody>
      </p:sp>
      <p:sp>
        <p:nvSpPr>
          <p:cNvPr id="3" name="Slide Number Placeholder"/>
          <p:cNvSpPr>
            <a:spLocks noGrp="1"/>
          </p:cNvSpPr>
          <p:nvPr>
            <p:ph type="sldNum" sz="quarter" idx="12"/>
          </p:nvPr>
        </p:nvSpPr>
        <p:spPr/>
        <p:txBody>
          <a:bodyPr/>
          <a:lstStyle/>
          <a:p>
            <a:fld id="{3264D530-B60B-4A5A-91C0-C766C58A4783}" type="slidenum">
              <a:rPr lang="en-US" smtClean="0"/>
              <a:pPr/>
              <a:t>10</a:t>
            </a:fld>
            <a:endParaRPr lang="en-US" dirty="0"/>
          </a:p>
        </p:txBody>
      </p:sp>
    </p:spTree>
    <p:extLst>
      <p:ext uri="{BB962C8B-B14F-4D97-AF65-F5344CB8AC3E}">
        <p14:creationId xmlns:p14="http://schemas.microsoft.com/office/powerpoint/2010/main" val="3768639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cNvSpPr>
            <a:spLocks noGrp="1"/>
          </p:cNvSpPr>
          <p:nvPr>
            <p:ph type="title"/>
          </p:nvPr>
        </p:nvSpPr>
        <p:spPr/>
        <p:txBody>
          <a:bodyPr/>
          <a:lstStyle/>
          <a:p>
            <a:r>
              <a:rPr lang="en-US" dirty="0"/>
              <a:t>Upload Process: P-EBT Upload Portal</a:t>
            </a:r>
          </a:p>
        </p:txBody>
      </p:sp>
      <p:sp>
        <p:nvSpPr>
          <p:cNvPr id="7" name="Content Placeholder"/>
          <p:cNvSpPr>
            <a:spLocks noGrp="1"/>
          </p:cNvSpPr>
          <p:nvPr>
            <p:ph sz="quarter" idx="13"/>
          </p:nvPr>
        </p:nvSpPr>
        <p:spPr>
          <a:xfrm>
            <a:off x="2194560" y="1737360"/>
            <a:ext cx="9509760" cy="4572000"/>
          </a:xfrm>
        </p:spPr>
        <p:txBody>
          <a:bodyPr>
            <a:normAutofit/>
          </a:bodyPr>
          <a:lstStyle/>
          <a:p>
            <a:pPr algn="l"/>
            <a:r>
              <a:rPr lang="en-US" dirty="0"/>
              <a:t>The upload portal has been created to provide Pandemic Electronic Benefit Transfer (P-EBT) benefits to eligible students. A school or district representative will use this portal to upload student data from their school or district which will then be used to determine P-EBT eligibility and issue P-EBT benefits to eligible students.</a:t>
            </a:r>
          </a:p>
          <a:p>
            <a:pPr algn="l"/>
            <a:endParaRPr lang="en-US" dirty="0"/>
          </a:p>
          <a:p>
            <a:pPr algn="l"/>
            <a:r>
              <a:rPr lang="en-US" dirty="0"/>
              <a:t>If you are the designated representative for your school or district, you will need to log into the portal. Once you get access to the portal, you can use it to send student data to HHSC.</a:t>
            </a:r>
          </a:p>
          <a:p>
            <a:pPr algn="l"/>
            <a:endParaRPr lang="en-US" dirty="0"/>
          </a:p>
          <a:p>
            <a:pPr algn="l"/>
            <a:endParaRPr lang="en-US" dirty="0"/>
          </a:p>
          <a:p>
            <a:pPr algn="l"/>
            <a:endParaRPr lang="en-US" dirty="0"/>
          </a:p>
          <a:p>
            <a:pPr algn="l"/>
            <a:endParaRPr lang="en-US" dirty="0"/>
          </a:p>
          <a:p>
            <a:pPr algn="l"/>
            <a:endParaRPr lang="en-US" dirty="0"/>
          </a:p>
          <a:p>
            <a:pPr>
              <a:lnSpc>
                <a:spcPct val="120000"/>
              </a:lnSpc>
            </a:pPr>
            <a:endParaRPr lang="en-US" dirty="0"/>
          </a:p>
          <a:p>
            <a:pPr marL="0" indent="0">
              <a:buNone/>
            </a:pPr>
            <a:endParaRPr lang="en-US" dirty="0"/>
          </a:p>
        </p:txBody>
      </p:sp>
      <p:sp>
        <p:nvSpPr>
          <p:cNvPr id="3" name="Slide Number Placeholder"/>
          <p:cNvSpPr>
            <a:spLocks noGrp="1"/>
          </p:cNvSpPr>
          <p:nvPr>
            <p:ph type="sldNum" sz="quarter" idx="12"/>
          </p:nvPr>
        </p:nvSpPr>
        <p:spPr/>
        <p:txBody>
          <a:bodyPr/>
          <a:lstStyle/>
          <a:p>
            <a:fld id="{3264D530-B60B-4A5A-91C0-C766C58A4783}" type="slidenum">
              <a:rPr lang="en-US" smtClean="0"/>
              <a:pPr/>
              <a:t>11</a:t>
            </a:fld>
            <a:endParaRPr lang="en-US" dirty="0"/>
          </a:p>
        </p:txBody>
      </p:sp>
    </p:spTree>
    <p:extLst>
      <p:ext uri="{BB962C8B-B14F-4D97-AF65-F5344CB8AC3E}">
        <p14:creationId xmlns:p14="http://schemas.microsoft.com/office/powerpoint/2010/main" val="3784630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cNvSpPr>
            <a:spLocks noGrp="1"/>
          </p:cNvSpPr>
          <p:nvPr>
            <p:ph type="title"/>
          </p:nvPr>
        </p:nvSpPr>
        <p:spPr/>
        <p:txBody>
          <a:bodyPr/>
          <a:lstStyle/>
          <a:p>
            <a:r>
              <a:rPr lang="en-US" dirty="0"/>
              <a:t>Upload Process: User Accounts for YTB Access</a:t>
            </a:r>
          </a:p>
        </p:txBody>
      </p:sp>
      <p:sp>
        <p:nvSpPr>
          <p:cNvPr id="7" name="Content Placeholder"/>
          <p:cNvSpPr>
            <a:spLocks noGrp="1"/>
          </p:cNvSpPr>
          <p:nvPr>
            <p:ph sz="quarter" idx="13"/>
          </p:nvPr>
        </p:nvSpPr>
        <p:spPr>
          <a:xfrm>
            <a:off x="2194560" y="1551964"/>
            <a:ext cx="9298357" cy="5201174"/>
          </a:xfrm>
        </p:spPr>
        <p:txBody>
          <a:bodyPr>
            <a:normAutofit/>
          </a:bodyPr>
          <a:lstStyle/>
          <a:p>
            <a:pPr marL="0" indent="0" algn="l">
              <a:buNone/>
            </a:pPr>
            <a:r>
              <a:rPr lang="en-US" b="1" dirty="0"/>
              <a:t>You need a user account and password to log into YourTexasBenefits (YTB) portal to upload student data</a:t>
            </a:r>
          </a:p>
          <a:p>
            <a:pPr lvl="1"/>
            <a:r>
              <a:rPr lang="en-US" sz="2000" dirty="0"/>
              <a:t>Accounts will be created for new POCs</a:t>
            </a:r>
          </a:p>
          <a:p>
            <a:pPr lvl="1"/>
            <a:endParaRPr lang="en-US" sz="2000" dirty="0"/>
          </a:p>
          <a:p>
            <a:pPr lvl="1"/>
            <a:r>
              <a:rPr lang="en-US" sz="2000" dirty="0"/>
              <a:t>Existing POCs can use their username and password</a:t>
            </a:r>
          </a:p>
          <a:p>
            <a:pPr lvl="1"/>
            <a:endParaRPr lang="en-US" sz="2000" dirty="0"/>
          </a:p>
          <a:p>
            <a:pPr lvl="1"/>
            <a:r>
              <a:rPr lang="en-US" sz="2000" dirty="0"/>
              <a:t>Your YTB user name should be in the following format: PEBT_123456_J_Smith. </a:t>
            </a:r>
          </a:p>
          <a:p>
            <a:pPr lvl="1"/>
            <a:endParaRPr lang="en-US" sz="2000" dirty="0"/>
          </a:p>
          <a:p>
            <a:pPr lvl="1"/>
            <a:r>
              <a:rPr lang="en-US" sz="2000" dirty="0"/>
              <a:t>Your temporary password is included in the account creation email. </a:t>
            </a:r>
          </a:p>
          <a:p>
            <a:pPr lvl="3"/>
            <a:r>
              <a:rPr lang="en-US" sz="1500" i="1" dirty="0"/>
              <a:t>You will need to reset your password after signing in using the temporary password</a:t>
            </a:r>
          </a:p>
          <a:p>
            <a:pPr lvl="3"/>
            <a:r>
              <a:rPr lang="en-US" sz="1500" i="1" dirty="0"/>
              <a:t>Your temporary password expires in 14 days</a:t>
            </a:r>
          </a:p>
          <a:p>
            <a:pPr marL="0" indent="0">
              <a:buNone/>
            </a:pPr>
            <a:br>
              <a:rPr lang="en-US" b="1" dirty="0"/>
            </a:br>
            <a:r>
              <a:rPr lang="en-US" sz="1300" b="1" dirty="0"/>
              <a:t>Note: </a:t>
            </a:r>
            <a:r>
              <a:rPr lang="en-US" sz="1300" dirty="0" err="1"/>
              <a:t>PEBT_District</a:t>
            </a:r>
            <a:r>
              <a:rPr lang="en-US" sz="1300" dirty="0"/>
              <a:t> ID/</a:t>
            </a:r>
            <a:r>
              <a:rPr lang="en-US" sz="1300" dirty="0" err="1"/>
              <a:t>CEID_First</a:t>
            </a:r>
            <a:r>
              <a:rPr lang="en-US" sz="1300" dirty="0"/>
              <a:t> initial of your first </a:t>
            </a:r>
            <a:r>
              <a:rPr lang="en-US" sz="1300" dirty="0" err="1"/>
              <a:t>name_full</a:t>
            </a:r>
            <a:r>
              <a:rPr lang="en-US" sz="1300" dirty="0"/>
              <a:t> last name. Example: PEBT_654321_J_Smith</a:t>
            </a:r>
          </a:p>
          <a:p>
            <a:pPr marL="0" indent="0" algn="l">
              <a:buNone/>
            </a:pPr>
            <a:endParaRPr lang="en-US" i="1" dirty="0"/>
          </a:p>
          <a:p>
            <a:pPr algn="l"/>
            <a:endParaRPr lang="en-US" dirty="0"/>
          </a:p>
          <a:p>
            <a:pPr algn="l"/>
            <a:endParaRPr lang="en-US" dirty="0"/>
          </a:p>
          <a:p>
            <a:pPr algn="l"/>
            <a:endParaRPr lang="en-US" dirty="0"/>
          </a:p>
          <a:p>
            <a:pPr>
              <a:lnSpc>
                <a:spcPct val="120000"/>
              </a:lnSpc>
            </a:pPr>
            <a:endParaRPr lang="en-US" dirty="0"/>
          </a:p>
          <a:p>
            <a:pPr marL="0" indent="0">
              <a:buNone/>
            </a:pPr>
            <a:endParaRPr lang="en-US" dirty="0"/>
          </a:p>
        </p:txBody>
      </p:sp>
      <p:sp>
        <p:nvSpPr>
          <p:cNvPr id="3" name="Slide Number Placeholder"/>
          <p:cNvSpPr>
            <a:spLocks noGrp="1"/>
          </p:cNvSpPr>
          <p:nvPr>
            <p:ph type="sldNum" sz="quarter" idx="12"/>
          </p:nvPr>
        </p:nvSpPr>
        <p:spPr/>
        <p:txBody>
          <a:bodyPr/>
          <a:lstStyle/>
          <a:p>
            <a:fld id="{3264D530-B60B-4A5A-91C0-C766C58A4783}" type="slidenum">
              <a:rPr lang="en-US" smtClean="0"/>
              <a:pPr/>
              <a:t>12</a:t>
            </a:fld>
            <a:endParaRPr lang="en-US" dirty="0"/>
          </a:p>
        </p:txBody>
      </p:sp>
    </p:spTree>
    <p:extLst>
      <p:ext uri="{BB962C8B-B14F-4D97-AF65-F5344CB8AC3E}">
        <p14:creationId xmlns:p14="http://schemas.microsoft.com/office/powerpoint/2010/main" val="3565750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cNvSpPr>
            <a:spLocks noGrp="1"/>
          </p:cNvSpPr>
          <p:nvPr>
            <p:ph type="title"/>
          </p:nvPr>
        </p:nvSpPr>
        <p:spPr/>
        <p:txBody>
          <a:bodyPr/>
          <a:lstStyle/>
          <a:p>
            <a:r>
              <a:rPr lang="en-US" dirty="0"/>
              <a:t>Upload Process: Required Information</a:t>
            </a:r>
          </a:p>
        </p:txBody>
      </p:sp>
      <p:sp>
        <p:nvSpPr>
          <p:cNvPr id="7" name="Content Placeholder"/>
          <p:cNvSpPr>
            <a:spLocks noGrp="1"/>
          </p:cNvSpPr>
          <p:nvPr>
            <p:ph sz="quarter" idx="13"/>
          </p:nvPr>
        </p:nvSpPr>
        <p:spPr>
          <a:xfrm>
            <a:off x="1954635" y="1628775"/>
            <a:ext cx="9749685" cy="5045711"/>
          </a:xfrm>
        </p:spPr>
        <p:txBody>
          <a:bodyPr>
            <a:normAutofit lnSpcReduction="10000"/>
          </a:bodyPr>
          <a:lstStyle/>
          <a:p>
            <a:pPr>
              <a:lnSpc>
                <a:spcPct val="120000"/>
              </a:lnSpc>
            </a:pPr>
            <a:r>
              <a:rPr lang="en-US" b="1" dirty="0"/>
              <a:t>For students: </a:t>
            </a:r>
            <a:r>
              <a:rPr lang="en-US" dirty="0"/>
              <a:t>first name, last name, DOB, gender, SSN or S# (public schools), unique ID (public schools), district ID (public schools), contracting entity ID (private schools), campus ID, school year, and semester</a:t>
            </a:r>
          </a:p>
          <a:p>
            <a:pPr>
              <a:lnSpc>
                <a:spcPct val="120000"/>
              </a:lnSpc>
            </a:pPr>
            <a:r>
              <a:rPr lang="en-US" b="1" dirty="0"/>
              <a:t>For parents: </a:t>
            </a:r>
            <a:r>
              <a:rPr lang="en-US" dirty="0"/>
              <a:t>first and last name is required. DOB is optional but recommended. Email and phone # optional but recommended.</a:t>
            </a:r>
          </a:p>
          <a:p>
            <a:pPr>
              <a:lnSpc>
                <a:spcPct val="120000"/>
              </a:lnSpc>
            </a:pPr>
            <a:r>
              <a:rPr lang="en-US" b="1" dirty="0"/>
              <a:t>Primary address: </a:t>
            </a:r>
            <a:r>
              <a:rPr lang="en-US" dirty="0"/>
              <a:t>required to ensure benefits are issued to the correct parent. Address, City, State, and Zip.</a:t>
            </a:r>
          </a:p>
          <a:p>
            <a:pPr marL="0" indent="0">
              <a:lnSpc>
                <a:spcPct val="120000"/>
              </a:lnSpc>
              <a:buNone/>
            </a:pPr>
            <a:br>
              <a:rPr lang="en-US" sz="1600" i="1" dirty="0"/>
            </a:br>
            <a:r>
              <a:rPr lang="en-US" sz="1600" i="1" dirty="0"/>
              <a:t>Review HHSC’s shared user guide for upload instructions, file layout guidance, screenshots, and helpful tips to minimize upload errors.</a:t>
            </a:r>
            <a:endParaRPr lang="en-US" dirty="0"/>
          </a:p>
        </p:txBody>
      </p:sp>
      <p:sp>
        <p:nvSpPr>
          <p:cNvPr id="3" name="Slide Number Placeholder"/>
          <p:cNvSpPr>
            <a:spLocks noGrp="1"/>
          </p:cNvSpPr>
          <p:nvPr>
            <p:ph type="sldNum" sz="quarter" idx="12"/>
          </p:nvPr>
        </p:nvSpPr>
        <p:spPr/>
        <p:txBody>
          <a:bodyPr/>
          <a:lstStyle/>
          <a:p>
            <a:fld id="{3264D530-B60B-4A5A-91C0-C766C58A4783}" type="slidenum">
              <a:rPr lang="en-US" smtClean="0"/>
              <a:pPr/>
              <a:t>13</a:t>
            </a:fld>
            <a:endParaRPr lang="en-US" dirty="0"/>
          </a:p>
        </p:txBody>
      </p:sp>
    </p:spTree>
    <p:extLst>
      <p:ext uri="{BB962C8B-B14F-4D97-AF65-F5344CB8AC3E}">
        <p14:creationId xmlns:p14="http://schemas.microsoft.com/office/powerpoint/2010/main" val="2357607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cNvSpPr>
            <a:spLocks noGrp="1"/>
          </p:cNvSpPr>
          <p:nvPr>
            <p:ph type="title"/>
          </p:nvPr>
        </p:nvSpPr>
        <p:spPr/>
        <p:txBody>
          <a:bodyPr/>
          <a:lstStyle/>
          <a:p>
            <a:r>
              <a:rPr lang="en-US" dirty="0"/>
              <a:t>Upload Process: Important Tip #1!</a:t>
            </a:r>
          </a:p>
        </p:txBody>
      </p:sp>
      <p:sp>
        <p:nvSpPr>
          <p:cNvPr id="7" name="Content Placeholder"/>
          <p:cNvSpPr>
            <a:spLocks noGrp="1"/>
          </p:cNvSpPr>
          <p:nvPr>
            <p:ph sz="quarter" idx="13"/>
          </p:nvPr>
        </p:nvSpPr>
        <p:spPr>
          <a:xfrm>
            <a:off x="2194560" y="1737360"/>
            <a:ext cx="9509760" cy="4937126"/>
          </a:xfrm>
        </p:spPr>
        <p:txBody>
          <a:bodyPr>
            <a:normAutofit/>
          </a:bodyPr>
          <a:lstStyle/>
          <a:p>
            <a:pPr>
              <a:lnSpc>
                <a:spcPct val="120000"/>
              </a:lnSpc>
            </a:pPr>
            <a:r>
              <a:rPr lang="en-US" dirty="0"/>
              <a:t>To reduce time resolving upload errors, please contact your local IT team for support and request they whitelist the following sites:</a:t>
            </a:r>
          </a:p>
          <a:p>
            <a:pPr lvl="3">
              <a:lnSpc>
                <a:spcPct val="120000"/>
              </a:lnSpc>
            </a:pPr>
            <a:r>
              <a:rPr lang="en-US" dirty="0">
                <a:hlinkClick r:id="rId3"/>
              </a:rPr>
              <a:t>https://www.yourtexasbenefits.com</a:t>
            </a:r>
          </a:p>
          <a:p>
            <a:pPr lvl="3">
              <a:lnSpc>
                <a:spcPct val="120000"/>
              </a:lnSpc>
            </a:pPr>
            <a:r>
              <a:rPr lang="en-US" dirty="0">
                <a:hlinkClick r:id="rId3"/>
              </a:rPr>
              <a:t>https://dp.hhscie.txaccess.net</a:t>
            </a:r>
            <a:r>
              <a:rPr lang="en-US" dirty="0"/>
              <a:t> </a:t>
            </a:r>
          </a:p>
          <a:p>
            <a:pPr lvl="1">
              <a:lnSpc>
                <a:spcPct val="120000"/>
              </a:lnSpc>
            </a:pPr>
            <a:endParaRPr lang="en-US" dirty="0"/>
          </a:p>
          <a:p>
            <a:pPr>
              <a:lnSpc>
                <a:spcPct val="120000"/>
              </a:lnSpc>
            </a:pPr>
            <a:endParaRPr lang="en-US" dirty="0"/>
          </a:p>
          <a:p>
            <a:pPr marL="0" indent="0">
              <a:buNone/>
            </a:pPr>
            <a:endParaRPr lang="en-US" dirty="0"/>
          </a:p>
        </p:txBody>
      </p:sp>
      <p:sp>
        <p:nvSpPr>
          <p:cNvPr id="3" name="Slide Number Placeholder"/>
          <p:cNvSpPr>
            <a:spLocks noGrp="1"/>
          </p:cNvSpPr>
          <p:nvPr>
            <p:ph type="sldNum" sz="quarter" idx="12"/>
          </p:nvPr>
        </p:nvSpPr>
        <p:spPr/>
        <p:txBody>
          <a:bodyPr/>
          <a:lstStyle/>
          <a:p>
            <a:fld id="{3264D530-B60B-4A5A-91C0-C766C58A4783}" type="slidenum">
              <a:rPr lang="en-US" smtClean="0"/>
              <a:pPr/>
              <a:t>14</a:t>
            </a:fld>
            <a:endParaRPr lang="en-US" dirty="0"/>
          </a:p>
        </p:txBody>
      </p:sp>
    </p:spTree>
    <p:extLst>
      <p:ext uri="{BB962C8B-B14F-4D97-AF65-F5344CB8AC3E}">
        <p14:creationId xmlns:p14="http://schemas.microsoft.com/office/powerpoint/2010/main" val="8243122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cNvSpPr>
            <a:spLocks noGrp="1"/>
          </p:cNvSpPr>
          <p:nvPr>
            <p:ph type="title"/>
          </p:nvPr>
        </p:nvSpPr>
        <p:spPr/>
        <p:txBody>
          <a:bodyPr/>
          <a:lstStyle/>
          <a:p>
            <a:r>
              <a:rPr lang="en-US" dirty="0"/>
              <a:t>Upload Process</a:t>
            </a:r>
          </a:p>
        </p:txBody>
      </p:sp>
      <p:sp>
        <p:nvSpPr>
          <p:cNvPr id="7" name="Content Placeholder"/>
          <p:cNvSpPr>
            <a:spLocks noGrp="1"/>
          </p:cNvSpPr>
          <p:nvPr>
            <p:ph sz="quarter" idx="13"/>
          </p:nvPr>
        </p:nvSpPr>
        <p:spPr>
          <a:xfrm>
            <a:off x="2194559" y="1737360"/>
            <a:ext cx="9684251" cy="1407160"/>
          </a:xfrm>
        </p:spPr>
        <p:txBody>
          <a:bodyPr>
            <a:normAutofit lnSpcReduction="10000"/>
          </a:bodyPr>
          <a:lstStyle/>
          <a:p>
            <a:pPr algn="l"/>
            <a:r>
              <a:rPr lang="en-US" dirty="0"/>
              <a:t>After or during training, attempt to access </a:t>
            </a:r>
            <a:r>
              <a:rPr lang="en-US" u="sng" dirty="0">
                <a:solidFill>
                  <a:srgbClr val="1F497D"/>
                </a:solidFill>
                <a:effectLst/>
                <a:latin typeface="Verdana" panose="020B0604030504040204" pitchFamily="34" charset="0"/>
                <a:ea typeface="Calibri" panose="020F0502020204030204" pitchFamily="34" charset="0"/>
                <a:cs typeface="Calibri" panose="020F0502020204030204" pitchFamily="34" charset="0"/>
                <a:hlinkClick r:id="rId3"/>
              </a:rPr>
              <a:t>www.YourTexasBenefits.</a:t>
            </a:r>
            <a:r>
              <a:rPr lang="en-US" dirty="0">
                <a:solidFill>
                  <a:srgbClr val="1F497D"/>
                </a:solidFill>
                <a:effectLst/>
                <a:latin typeface="Verdana" panose="020B0604030504040204" pitchFamily="34" charset="0"/>
                <a:ea typeface="Calibri" panose="020F0502020204030204" pitchFamily="34" charset="0"/>
                <a:cs typeface="Calibri" panose="020F0502020204030204" pitchFamily="34" charset="0"/>
                <a:hlinkClick r:id="rId3"/>
              </a:rPr>
              <a:t>com</a:t>
            </a:r>
            <a:r>
              <a:rPr lang="en-US" sz="1800" dirty="0">
                <a:solidFill>
                  <a:srgbClr val="1F497D"/>
                </a:solidFill>
                <a:latin typeface="Verdana" panose="020B0604030504040204" pitchFamily="34" charset="0"/>
                <a:ea typeface="Calibri" panose="020F0502020204030204" pitchFamily="34" charset="0"/>
                <a:cs typeface="Calibri" panose="020F0502020204030204" pitchFamily="34" charset="0"/>
              </a:rPr>
              <a:t> </a:t>
            </a:r>
            <a:r>
              <a:rPr lang="en-US" dirty="0"/>
              <a:t>link, you should receive/see this: retrieve your username, reset password, and upload data</a:t>
            </a:r>
          </a:p>
          <a:p>
            <a:pPr algn="l"/>
            <a:endParaRPr lang="en-US" dirty="0"/>
          </a:p>
          <a:p>
            <a:pPr algn="l"/>
            <a:endParaRPr lang="en-US" dirty="0"/>
          </a:p>
          <a:p>
            <a:pPr algn="l"/>
            <a:endParaRPr lang="en-US" dirty="0"/>
          </a:p>
          <a:p>
            <a:pPr algn="l"/>
            <a:endParaRPr lang="en-US" dirty="0"/>
          </a:p>
          <a:p>
            <a:pPr>
              <a:lnSpc>
                <a:spcPct val="120000"/>
              </a:lnSpc>
            </a:pPr>
            <a:endParaRPr lang="en-US" dirty="0"/>
          </a:p>
          <a:p>
            <a:pPr marL="0" indent="0">
              <a:buNone/>
            </a:pPr>
            <a:endParaRPr lang="en-US" dirty="0"/>
          </a:p>
        </p:txBody>
      </p:sp>
      <p:sp>
        <p:nvSpPr>
          <p:cNvPr id="3" name="Slide Number Placeholder"/>
          <p:cNvSpPr>
            <a:spLocks noGrp="1"/>
          </p:cNvSpPr>
          <p:nvPr>
            <p:ph type="sldNum" sz="quarter" idx="12"/>
          </p:nvPr>
        </p:nvSpPr>
        <p:spPr/>
        <p:txBody>
          <a:bodyPr/>
          <a:lstStyle/>
          <a:p>
            <a:fld id="{3264D530-B60B-4A5A-91C0-C766C58A4783}" type="slidenum">
              <a:rPr lang="en-US" smtClean="0"/>
              <a:pPr/>
              <a:t>15</a:t>
            </a:fld>
            <a:endParaRPr lang="en-US" dirty="0"/>
          </a:p>
        </p:txBody>
      </p:sp>
      <p:pic>
        <p:nvPicPr>
          <p:cNvPr id="10" name="Picture 9">
            <a:extLst>
              <a:ext uri="{FF2B5EF4-FFF2-40B4-BE49-F238E27FC236}">
                <a16:creationId xmlns:a16="http://schemas.microsoft.com/office/drawing/2014/main" id="{0109510F-51E6-41BB-9E78-1C33BE17DB59}"/>
              </a:ext>
            </a:extLst>
          </p:cNvPr>
          <p:cNvPicPr>
            <a:picLocks noChangeAspect="1"/>
          </p:cNvPicPr>
          <p:nvPr/>
        </p:nvPicPr>
        <p:blipFill>
          <a:blip r:embed="rId4"/>
          <a:stretch>
            <a:fillRect/>
          </a:stretch>
        </p:blipFill>
        <p:spPr>
          <a:xfrm>
            <a:off x="1581114" y="3435315"/>
            <a:ext cx="4853914" cy="3422685"/>
          </a:xfrm>
          <a:prstGeom prst="rect">
            <a:avLst/>
          </a:prstGeom>
        </p:spPr>
      </p:pic>
      <p:sp>
        <p:nvSpPr>
          <p:cNvPr id="11" name="Oval 10">
            <a:extLst>
              <a:ext uri="{FF2B5EF4-FFF2-40B4-BE49-F238E27FC236}">
                <a16:creationId xmlns:a16="http://schemas.microsoft.com/office/drawing/2014/main" id="{B6EC3F03-2822-4772-8AD2-96436CBDEBD2}"/>
              </a:ext>
            </a:extLst>
          </p:cNvPr>
          <p:cNvSpPr/>
          <p:nvPr/>
        </p:nvSpPr>
        <p:spPr>
          <a:xfrm>
            <a:off x="6027758" y="3328035"/>
            <a:ext cx="514350" cy="518160"/>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E39BB452-4508-4307-BC3F-C6E8A9517F1C}"/>
              </a:ext>
            </a:extLst>
          </p:cNvPr>
          <p:cNvPicPr>
            <a:picLocks noChangeAspect="1"/>
          </p:cNvPicPr>
          <p:nvPr/>
        </p:nvPicPr>
        <p:blipFill>
          <a:blip r:embed="rId5"/>
          <a:stretch>
            <a:fillRect/>
          </a:stretch>
        </p:blipFill>
        <p:spPr>
          <a:xfrm>
            <a:off x="6649188" y="3435315"/>
            <a:ext cx="5542812" cy="3422685"/>
          </a:xfrm>
          <a:prstGeom prst="rect">
            <a:avLst/>
          </a:prstGeom>
          <a:noFill/>
        </p:spPr>
      </p:pic>
    </p:spTree>
    <p:extLst>
      <p:ext uri="{BB962C8B-B14F-4D97-AF65-F5344CB8AC3E}">
        <p14:creationId xmlns:p14="http://schemas.microsoft.com/office/powerpoint/2010/main" val="24675513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cNvSpPr>
            <a:spLocks noGrp="1"/>
          </p:cNvSpPr>
          <p:nvPr>
            <p:ph type="title"/>
          </p:nvPr>
        </p:nvSpPr>
        <p:spPr/>
        <p:txBody>
          <a:bodyPr/>
          <a:lstStyle/>
          <a:p>
            <a:r>
              <a:rPr lang="en-US" dirty="0"/>
              <a:t>Upload Process</a:t>
            </a:r>
          </a:p>
        </p:txBody>
      </p:sp>
      <p:sp>
        <p:nvSpPr>
          <p:cNvPr id="7" name="Content Placeholder"/>
          <p:cNvSpPr>
            <a:spLocks noGrp="1"/>
          </p:cNvSpPr>
          <p:nvPr>
            <p:ph sz="quarter" idx="13"/>
          </p:nvPr>
        </p:nvSpPr>
        <p:spPr>
          <a:xfrm>
            <a:off x="1954635" y="1737360"/>
            <a:ext cx="9749685" cy="4937126"/>
          </a:xfrm>
        </p:spPr>
        <p:txBody>
          <a:bodyPr>
            <a:normAutofit fontScale="85000" lnSpcReduction="10000"/>
          </a:bodyPr>
          <a:lstStyle/>
          <a:p>
            <a:pPr>
              <a:lnSpc>
                <a:spcPct val="120000"/>
              </a:lnSpc>
            </a:pPr>
            <a:r>
              <a:rPr lang="en-US" dirty="0"/>
              <a:t>Only identified public school district and private school Points of Contact (POCs) will have access to HHSC YourTexasBenefits portal to upload data.</a:t>
            </a:r>
          </a:p>
          <a:p>
            <a:pPr>
              <a:lnSpc>
                <a:spcPct val="120000"/>
              </a:lnSpc>
            </a:pPr>
            <a:r>
              <a:rPr lang="en-US" dirty="0"/>
              <a:t>HHSC’s CSV file format must be uploaded following the specific format provided (already shared with school districts). Template available on YourTexasBenefits portal.</a:t>
            </a:r>
          </a:p>
          <a:p>
            <a:pPr>
              <a:lnSpc>
                <a:spcPct val="120000"/>
              </a:lnSpc>
            </a:pPr>
            <a:r>
              <a:rPr lang="en-US" dirty="0"/>
              <a:t>File layout must include all student information including SSN and DOB. All primary parent information is required. Parent DOB is optional. Number of days student was absent due to COVID-19 is required.</a:t>
            </a:r>
          </a:p>
          <a:p>
            <a:pPr>
              <a:lnSpc>
                <a:spcPct val="120000"/>
              </a:lnSpc>
            </a:pPr>
            <a:r>
              <a:rPr lang="en-US" dirty="0"/>
              <a:t>Review HHSC’s shared user guide for upload instructions, file layout guidance, screenshots, and helpful tips to minimize upload errors.</a:t>
            </a:r>
            <a:br>
              <a:rPr lang="en-US" dirty="0"/>
            </a:br>
            <a:endParaRPr lang="en-US" dirty="0"/>
          </a:p>
          <a:p>
            <a:pPr marL="0" indent="0">
              <a:buNone/>
            </a:pPr>
            <a:endParaRPr lang="en-US" dirty="0"/>
          </a:p>
        </p:txBody>
      </p:sp>
      <p:sp>
        <p:nvSpPr>
          <p:cNvPr id="3" name="Slide Number Placeholder"/>
          <p:cNvSpPr>
            <a:spLocks noGrp="1"/>
          </p:cNvSpPr>
          <p:nvPr>
            <p:ph type="sldNum" sz="quarter" idx="12"/>
          </p:nvPr>
        </p:nvSpPr>
        <p:spPr/>
        <p:txBody>
          <a:bodyPr/>
          <a:lstStyle/>
          <a:p>
            <a:fld id="{3264D530-B60B-4A5A-91C0-C766C58A4783}" type="slidenum">
              <a:rPr lang="en-US" smtClean="0"/>
              <a:pPr/>
              <a:t>16</a:t>
            </a:fld>
            <a:endParaRPr lang="en-US" dirty="0"/>
          </a:p>
        </p:txBody>
      </p:sp>
    </p:spTree>
    <p:extLst>
      <p:ext uri="{BB962C8B-B14F-4D97-AF65-F5344CB8AC3E}">
        <p14:creationId xmlns:p14="http://schemas.microsoft.com/office/powerpoint/2010/main" val="548156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6F1E516-EFF9-4719-82B9-D800B5177C50}"/>
              </a:ext>
            </a:extLst>
          </p:cNvPr>
          <p:cNvSpPr>
            <a:spLocks noGrp="1"/>
          </p:cNvSpPr>
          <p:nvPr>
            <p:ph type="sldNum" sz="quarter" idx="12"/>
          </p:nvPr>
        </p:nvSpPr>
        <p:spPr/>
        <p:txBody>
          <a:bodyPr/>
          <a:lstStyle/>
          <a:p>
            <a:fld id="{3D109FF3-1548-4CDB-B82B-70387ADEE53E}" type="slidenum">
              <a:rPr lang="en-US" smtClean="0"/>
              <a:t>17</a:t>
            </a:fld>
            <a:endParaRPr lang="en-US" dirty="0"/>
          </a:p>
        </p:txBody>
      </p:sp>
      <p:graphicFrame>
        <p:nvGraphicFramePr>
          <p:cNvPr id="6" name="Content Placeholder 7">
            <a:extLst>
              <a:ext uri="{FF2B5EF4-FFF2-40B4-BE49-F238E27FC236}">
                <a16:creationId xmlns:a16="http://schemas.microsoft.com/office/drawing/2014/main" id="{C2AF71C4-90C9-441F-B476-259787494B16}"/>
              </a:ext>
            </a:extLst>
          </p:cNvPr>
          <p:cNvGraphicFramePr>
            <a:graphicFrameLocks/>
          </p:cNvGraphicFramePr>
          <p:nvPr>
            <p:extLst>
              <p:ext uri="{D42A27DB-BD31-4B8C-83A1-F6EECF244321}">
                <p14:modId xmlns:p14="http://schemas.microsoft.com/office/powerpoint/2010/main" val="2966559183"/>
              </p:ext>
            </p:extLst>
          </p:nvPr>
        </p:nvGraphicFramePr>
        <p:xfrm>
          <a:off x="992873" y="0"/>
          <a:ext cx="11029949"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9" name="Straight Arrow Connector 8">
            <a:extLst>
              <a:ext uri="{FF2B5EF4-FFF2-40B4-BE49-F238E27FC236}">
                <a16:creationId xmlns:a16="http://schemas.microsoft.com/office/drawing/2014/main" id="{377E7736-065A-4875-9C65-EA4C391C62FD}"/>
              </a:ext>
            </a:extLst>
          </p:cNvPr>
          <p:cNvCxnSpPr>
            <a:cxnSpLocks/>
          </p:cNvCxnSpPr>
          <p:nvPr/>
        </p:nvCxnSpPr>
        <p:spPr>
          <a:xfrm flipV="1">
            <a:off x="6686550" y="2609850"/>
            <a:ext cx="1390650" cy="296007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91F57487-9990-40F2-8523-CAE78536AB40}"/>
              </a:ext>
            </a:extLst>
          </p:cNvPr>
          <p:cNvSpPr txBox="1"/>
          <p:nvPr/>
        </p:nvSpPr>
        <p:spPr>
          <a:xfrm>
            <a:off x="6216987" y="3225948"/>
            <a:ext cx="1390650" cy="707886"/>
          </a:xfrm>
          <a:prstGeom prst="rect">
            <a:avLst/>
          </a:prstGeom>
          <a:noFill/>
        </p:spPr>
        <p:txBody>
          <a:bodyPr wrap="square" rtlCol="0">
            <a:spAutoFit/>
          </a:bodyPr>
          <a:lstStyle/>
          <a:p>
            <a:pPr algn="ctr"/>
            <a:r>
              <a:rPr lang="en-US" sz="1000" dirty="0"/>
              <a:t>Fix Errors: Errors must be addressed by POC and re-uploaded</a:t>
            </a:r>
          </a:p>
        </p:txBody>
      </p:sp>
      <p:pic>
        <p:nvPicPr>
          <p:cNvPr id="14" name="Graphic 13" descr="Clapper board with solid fill">
            <a:extLst>
              <a:ext uri="{FF2B5EF4-FFF2-40B4-BE49-F238E27FC236}">
                <a16:creationId xmlns:a16="http://schemas.microsoft.com/office/drawing/2014/main" id="{8D592F04-8B6E-4540-BDB1-EB42A71A6B5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429124" y="352424"/>
            <a:ext cx="1057275" cy="1057275"/>
          </a:xfrm>
          <a:prstGeom prst="rect">
            <a:avLst/>
          </a:prstGeom>
        </p:spPr>
      </p:pic>
      <p:sp>
        <p:nvSpPr>
          <p:cNvPr id="16" name="TextBox 15">
            <a:extLst>
              <a:ext uri="{FF2B5EF4-FFF2-40B4-BE49-F238E27FC236}">
                <a16:creationId xmlns:a16="http://schemas.microsoft.com/office/drawing/2014/main" id="{833635BD-0D49-4FEA-86F0-F1F9783A7075}"/>
              </a:ext>
            </a:extLst>
          </p:cNvPr>
          <p:cNvSpPr txBox="1"/>
          <p:nvPr/>
        </p:nvSpPr>
        <p:spPr>
          <a:xfrm>
            <a:off x="1122686" y="4456564"/>
            <a:ext cx="1847762" cy="892552"/>
          </a:xfrm>
          <a:prstGeom prst="rect">
            <a:avLst/>
          </a:prstGeom>
          <a:noFill/>
        </p:spPr>
        <p:txBody>
          <a:bodyPr wrap="square" rtlCol="0">
            <a:spAutoFit/>
          </a:bodyPr>
          <a:lstStyle/>
          <a:p>
            <a:r>
              <a:rPr lang="en-US" sz="1300" i="1" dirty="0"/>
              <a:t>For information about upload status, refer to the Help Guide</a:t>
            </a:r>
          </a:p>
        </p:txBody>
      </p:sp>
    </p:spTree>
    <p:extLst>
      <p:ext uri="{BB962C8B-B14F-4D97-AF65-F5344CB8AC3E}">
        <p14:creationId xmlns:p14="http://schemas.microsoft.com/office/powerpoint/2010/main" val="14244316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p:cNvSpPr>
            <a:spLocks noGrp="1"/>
          </p:cNvSpPr>
          <p:nvPr>
            <p:ph type="title"/>
          </p:nvPr>
        </p:nvSpPr>
        <p:spPr>
          <a:xfrm>
            <a:off x="1371600" y="274320"/>
            <a:ext cx="10332720" cy="591442"/>
          </a:xfrm>
        </p:spPr>
        <p:txBody>
          <a:bodyPr/>
          <a:lstStyle/>
          <a:p>
            <a:r>
              <a:rPr lang="en-US" dirty="0"/>
              <a:t>POC for Technical &amp; Other Support</a:t>
            </a:r>
          </a:p>
        </p:txBody>
      </p:sp>
      <p:sp>
        <p:nvSpPr>
          <p:cNvPr id="5" name="Slide Number Placeholder"/>
          <p:cNvSpPr>
            <a:spLocks noGrp="1"/>
          </p:cNvSpPr>
          <p:nvPr>
            <p:ph type="sldNum" sz="quarter" idx="12"/>
          </p:nvPr>
        </p:nvSpPr>
        <p:spPr/>
        <p:txBody>
          <a:bodyPr/>
          <a:lstStyle/>
          <a:p>
            <a:fld id="{3D109FF3-1548-4CDB-B82B-70387ADEE53E}" type="slidenum">
              <a:rPr lang="en-US" smtClean="0"/>
              <a:pPr/>
              <a:t>18</a:t>
            </a:fld>
            <a:endParaRPr lang="en-US" dirty="0"/>
          </a:p>
        </p:txBody>
      </p:sp>
      <p:sp>
        <p:nvSpPr>
          <p:cNvPr id="3" name="Rectangle 2">
            <a:extLst>
              <a:ext uri="{FF2B5EF4-FFF2-40B4-BE49-F238E27FC236}">
                <a16:creationId xmlns:a16="http://schemas.microsoft.com/office/drawing/2014/main" id="{BB50CDA6-FD69-42A2-ADB5-E0B4D246151E}"/>
              </a:ext>
            </a:extLst>
          </p:cNvPr>
          <p:cNvSpPr/>
          <p:nvPr/>
        </p:nvSpPr>
        <p:spPr>
          <a:xfrm>
            <a:off x="1711354" y="1160326"/>
            <a:ext cx="9781563" cy="4854470"/>
          </a:xfrm>
          <a:prstGeom prst="rect">
            <a:avLst/>
          </a:prstGeom>
        </p:spPr>
        <p:txBody>
          <a:bodyPr wrap="square">
            <a:spAutoFit/>
          </a:bodyPr>
          <a:lstStyle/>
          <a:p>
            <a:pPr marL="285750" indent="-285750">
              <a:lnSpc>
                <a:spcPct val="120000"/>
              </a:lnSpc>
              <a:buFont typeface="Arial" panose="020B0604020202020204" pitchFamily="34" charset="0"/>
              <a:buChar char="•"/>
            </a:pPr>
            <a:r>
              <a:rPr lang="en-US" sz="2000" dirty="0"/>
              <a:t>Check the Help Guide for information regarding upload process, upload status, how to access your account.</a:t>
            </a:r>
          </a:p>
          <a:p>
            <a:pPr>
              <a:lnSpc>
                <a:spcPct val="120000"/>
              </a:lnSpc>
            </a:pPr>
            <a:endParaRPr lang="en-US" sz="2000" dirty="0"/>
          </a:p>
          <a:p>
            <a:pPr marL="285750" indent="-285750">
              <a:lnSpc>
                <a:spcPct val="120000"/>
              </a:lnSpc>
              <a:buFont typeface="Arial" panose="020B0604020202020204" pitchFamily="34" charset="0"/>
              <a:buChar char="•"/>
            </a:pPr>
            <a:r>
              <a:rPr lang="en-US" sz="2000" dirty="0"/>
              <a:t>For file layout, student data upload related assistance, student data/NSLP meal eligibility and/or campus eligibility questions, public school districts and private schools should contact their local ESC. </a:t>
            </a:r>
          </a:p>
          <a:p>
            <a:pPr marL="742950" lvl="1" indent="-285750">
              <a:lnSpc>
                <a:spcPct val="120000"/>
              </a:lnSpc>
              <a:buFont typeface="Arial" panose="020B0604020202020204" pitchFamily="34" charset="0"/>
              <a:buChar char="•"/>
            </a:pPr>
            <a:r>
              <a:rPr lang="en-US" sz="2000" dirty="0"/>
              <a:t>If ESCs require additional assistance with the above topics, please contact:</a:t>
            </a:r>
          </a:p>
          <a:p>
            <a:pPr marL="1200150" lvl="2" indent="-285750">
              <a:lnSpc>
                <a:spcPct val="120000"/>
              </a:lnSpc>
              <a:buFont typeface="Arial" panose="020B0604020202020204" pitchFamily="34" charset="0"/>
              <a:buChar char="•"/>
            </a:pPr>
            <a:r>
              <a:rPr lang="en-US" sz="2000" dirty="0"/>
              <a:t>Public: </a:t>
            </a:r>
            <a:r>
              <a:rPr lang="en-US" sz="2000" u="sng" dirty="0">
                <a:hlinkClick r:id="rId2"/>
              </a:rPr>
              <a:t>TSDSCustomerSupport@tea.texas.gov</a:t>
            </a:r>
            <a:endParaRPr lang="en-US" sz="2000" dirty="0"/>
          </a:p>
          <a:p>
            <a:pPr marL="1200150" lvl="2" indent="-285750">
              <a:lnSpc>
                <a:spcPct val="120000"/>
              </a:lnSpc>
              <a:buFont typeface="Arial" panose="020B0604020202020204" pitchFamily="34" charset="0"/>
              <a:buChar char="•"/>
            </a:pPr>
            <a:r>
              <a:rPr lang="en-US" sz="2000" dirty="0"/>
              <a:t>Private: </a:t>
            </a:r>
            <a:r>
              <a:rPr lang="en-US" sz="2000" dirty="0">
                <a:hlinkClick r:id="rId3"/>
              </a:rPr>
              <a:t>PEBT@texasagriculture.gov</a:t>
            </a:r>
            <a:r>
              <a:rPr lang="en-US" sz="2000" dirty="0"/>
              <a:t> </a:t>
            </a:r>
          </a:p>
          <a:p>
            <a:pPr lvl="2">
              <a:lnSpc>
                <a:spcPct val="120000"/>
              </a:lnSpc>
            </a:pPr>
            <a:endParaRPr lang="en-US" sz="2000" dirty="0"/>
          </a:p>
          <a:p>
            <a:pPr marL="285750" indent="-285750">
              <a:lnSpc>
                <a:spcPct val="120000"/>
              </a:lnSpc>
              <a:buFont typeface="Arial" panose="020B0604020202020204" pitchFamily="34" charset="0"/>
              <a:buChar char="•"/>
            </a:pPr>
            <a:r>
              <a:rPr lang="en-US" sz="2000" dirty="0"/>
              <a:t>For technical upload issues that ESCs need to escalate, contact </a:t>
            </a:r>
            <a:r>
              <a:rPr lang="en-US" sz="2000" dirty="0">
                <a:hlinkClick r:id="rId4"/>
              </a:rPr>
              <a:t>pebt_data@hhs.texas.gov</a:t>
            </a:r>
            <a:endParaRPr lang="en-US" sz="2000" dirty="0"/>
          </a:p>
        </p:txBody>
      </p:sp>
    </p:spTree>
    <p:extLst>
      <p:ext uri="{BB962C8B-B14F-4D97-AF65-F5344CB8AC3E}">
        <p14:creationId xmlns:p14="http://schemas.microsoft.com/office/powerpoint/2010/main" val="107251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cNvSpPr>
            <a:spLocks noGrp="1"/>
          </p:cNvSpPr>
          <p:nvPr>
            <p:ph type="title"/>
          </p:nvPr>
        </p:nvSpPr>
        <p:spPr>
          <a:xfrm>
            <a:off x="2194560" y="274320"/>
            <a:ext cx="9509760" cy="1097280"/>
          </a:xfrm>
        </p:spPr>
        <p:txBody>
          <a:bodyPr anchor="b">
            <a:normAutofit/>
          </a:bodyPr>
          <a:lstStyle/>
          <a:p>
            <a:r>
              <a:rPr lang="en-US" dirty="0"/>
              <a:t>Live Demo: Upload Process</a:t>
            </a:r>
          </a:p>
        </p:txBody>
      </p:sp>
      <p:sp>
        <p:nvSpPr>
          <p:cNvPr id="9" name="Content Placeholder">
            <a:extLst>
              <a:ext uri="{FF2B5EF4-FFF2-40B4-BE49-F238E27FC236}">
                <a16:creationId xmlns:a16="http://schemas.microsoft.com/office/drawing/2014/main" id="{21DF86A5-C812-47B8-92DE-62FD9E4F4D8A}"/>
              </a:ext>
            </a:extLst>
          </p:cNvPr>
          <p:cNvSpPr>
            <a:spLocks noGrp="1"/>
          </p:cNvSpPr>
          <p:nvPr>
            <p:ph sz="quarter" idx="13"/>
          </p:nvPr>
        </p:nvSpPr>
        <p:spPr>
          <a:xfrm>
            <a:off x="2315182" y="1698171"/>
            <a:ext cx="9581745" cy="4885509"/>
          </a:xfrm>
        </p:spPr>
        <p:txBody>
          <a:bodyPr>
            <a:normAutofit lnSpcReduction="10000"/>
          </a:bodyPr>
          <a:lstStyle/>
          <a:p>
            <a:pPr>
              <a:lnSpc>
                <a:spcPct val="120000"/>
              </a:lnSpc>
            </a:pPr>
            <a:r>
              <a:rPr lang="en-US" dirty="0"/>
              <a:t>HHSC IT overview:</a:t>
            </a:r>
          </a:p>
          <a:p>
            <a:pPr lvl="2">
              <a:lnSpc>
                <a:spcPct val="120000"/>
              </a:lnSpc>
            </a:pPr>
            <a:r>
              <a:rPr lang="en-US" dirty="0"/>
              <a:t>Live demo</a:t>
            </a:r>
          </a:p>
          <a:p>
            <a:pPr lvl="3">
              <a:lnSpc>
                <a:spcPct val="120000"/>
              </a:lnSpc>
            </a:pPr>
            <a:r>
              <a:rPr lang="en-US" dirty="0"/>
              <a:t>Logging into YTB portal</a:t>
            </a:r>
          </a:p>
          <a:p>
            <a:pPr lvl="3">
              <a:lnSpc>
                <a:spcPct val="120000"/>
              </a:lnSpc>
            </a:pPr>
            <a:r>
              <a:rPr lang="en-US" dirty="0"/>
              <a:t>File layout – preparing the file</a:t>
            </a:r>
          </a:p>
          <a:p>
            <a:pPr lvl="3">
              <a:lnSpc>
                <a:spcPct val="120000"/>
              </a:lnSpc>
            </a:pPr>
            <a:r>
              <a:rPr lang="en-US" dirty="0"/>
              <a:t>File upload process (has to be HHSC CSV template)</a:t>
            </a:r>
          </a:p>
          <a:p>
            <a:pPr lvl="3">
              <a:lnSpc>
                <a:spcPct val="120000"/>
              </a:lnSpc>
            </a:pPr>
            <a:r>
              <a:rPr lang="en-US" dirty="0"/>
              <a:t>Potential errors with uploading files</a:t>
            </a:r>
          </a:p>
          <a:p>
            <a:pPr lvl="3">
              <a:lnSpc>
                <a:spcPct val="120000"/>
              </a:lnSpc>
            </a:pPr>
            <a:r>
              <a:rPr lang="en-US" dirty="0"/>
              <a:t>Monitoring uploaded files </a:t>
            </a:r>
          </a:p>
          <a:p>
            <a:pPr lvl="3">
              <a:lnSpc>
                <a:spcPct val="120000"/>
              </a:lnSpc>
            </a:pPr>
            <a:r>
              <a:rPr lang="en-US" dirty="0"/>
              <a:t>Viewing issuance status</a:t>
            </a:r>
            <a:endParaRPr lang="en-US" i="1" dirty="0"/>
          </a:p>
          <a:p>
            <a:pPr marL="0" indent="0">
              <a:lnSpc>
                <a:spcPct val="120000"/>
              </a:lnSpc>
              <a:buNone/>
            </a:pPr>
            <a:r>
              <a:rPr lang="en-US" i="1" dirty="0"/>
              <a:t>Note: have the user guide document accessible/open during the live demo for quick reference.</a:t>
            </a:r>
          </a:p>
          <a:p>
            <a:pPr lvl="1"/>
            <a:endParaRPr lang="en-US" dirty="0"/>
          </a:p>
          <a:p>
            <a:pPr marL="228600" lvl="1" indent="0">
              <a:buNone/>
            </a:pPr>
            <a:endParaRPr lang="en-US" dirty="0"/>
          </a:p>
        </p:txBody>
      </p:sp>
      <p:sp>
        <p:nvSpPr>
          <p:cNvPr id="3" name="Slide Number Placeholder"/>
          <p:cNvSpPr>
            <a:spLocks noGrp="1"/>
          </p:cNvSpPr>
          <p:nvPr>
            <p:ph type="sldNum" sz="quarter" idx="12"/>
          </p:nvPr>
        </p:nvSpPr>
        <p:spPr>
          <a:xfrm>
            <a:off x="10789920" y="6309360"/>
            <a:ext cx="914400" cy="365125"/>
          </a:xfrm>
        </p:spPr>
        <p:txBody>
          <a:bodyPr anchor="ctr">
            <a:normAutofit/>
          </a:bodyPr>
          <a:lstStyle/>
          <a:p>
            <a:pPr>
              <a:spcAft>
                <a:spcPts val="600"/>
              </a:spcAft>
            </a:pPr>
            <a:fld id="{3264D530-B60B-4A5A-91C0-C766C58A4783}" type="slidenum">
              <a:rPr lang="en-US" smtClean="0"/>
              <a:pPr>
                <a:spcAft>
                  <a:spcPts val="600"/>
                </a:spcAft>
              </a:pPr>
              <a:t>19</a:t>
            </a:fld>
            <a:endParaRPr lang="en-US"/>
          </a:p>
        </p:txBody>
      </p:sp>
    </p:spTree>
    <p:extLst>
      <p:ext uri="{BB962C8B-B14F-4D97-AF65-F5344CB8AC3E}">
        <p14:creationId xmlns:p14="http://schemas.microsoft.com/office/powerpoint/2010/main" val="2798259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BD02E941-0B8F-4F63-94EE-3E6A06891808}"/>
              </a:ext>
            </a:extLst>
          </p:cNvPr>
          <p:cNvSpPr>
            <a:spLocks noGrp="1"/>
          </p:cNvSpPr>
          <p:nvPr>
            <p:ph type="title"/>
          </p:nvPr>
        </p:nvSpPr>
        <p:spPr/>
        <p:txBody>
          <a:bodyPr/>
          <a:lstStyle/>
          <a:p>
            <a:r>
              <a:rPr lang="en-US" dirty="0"/>
              <a:t>Agenda </a:t>
            </a:r>
          </a:p>
        </p:txBody>
      </p:sp>
      <p:sp>
        <p:nvSpPr>
          <p:cNvPr id="9" name="Content Placeholder 1">
            <a:extLst>
              <a:ext uri="{FF2B5EF4-FFF2-40B4-BE49-F238E27FC236}">
                <a16:creationId xmlns:a16="http://schemas.microsoft.com/office/drawing/2014/main" id="{AC74821F-085C-47D5-A99B-C9975496C16A}"/>
              </a:ext>
            </a:extLst>
          </p:cNvPr>
          <p:cNvSpPr>
            <a:spLocks noGrp="1"/>
          </p:cNvSpPr>
          <p:nvPr>
            <p:ph sz="quarter" idx="15"/>
          </p:nvPr>
        </p:nvSpPr>
        <p:spPr>
          <a:xfrm>
            <a:off x="457199" y="2103119"/>
            <a:ext cx="8832715" cy="4336591"/>
          </a:xfrm>
        </p:spPr>
        <p:txBody>
          <a:bodyPr>
            <a:normAutofit fontScale="92500" lnSpcReduction="10000"/>
          </a:bodyPr>
          <a:lstStyle/>
          <a:p>
            <a:pPr>
              <a:lnSpc>
                <a:spcPct val="150000"/>
              </a:lnSpc>
            </a:pPr>
            <a:r>
              <a:rPr lang="en-US" dirty="0"/>
              <a:t>P-EBT SY21-22 Eligibility: Campus and Student</a:t>
            </a:r>
          </a:p>
          <a:p>
            <a:pPr>
              <a:lnSpc>
                <a:spcPct val="150000"/>
              </a:lnSpc>
            </a:pPr>
            <a:r>
              <a:rPr lang="en-US" dirty="0"/>
              <a:t>Preparing Upload Files: Public Schools and Private Schools</a:t>
            </a:r>
          </a:p>
          <a:p>
            <a:pPr>
              <a:lnSpc>
                <a:spcPct val="150000"/>
              </a:lnSpc>
            </a:pPr>
            <a:r>
              <a:rPr lang="en-US" dirty="0"/>
              <a:t>Timeline/Key Dates</a:t>
            </a:r>
          </a:p>
          <a:p>
            <a:pPr>
              <a:lnSpc>
                <a:spcPct val="150000"/>
              </a:lnSpc>
            </a:pPr>
            <a:r>
              <a:rPr lang="en-US" dirty="0"/>
              <a:t>Upload process</a:t>
            </a:r>
          </a:p>
          <a:p>
            <a:pPr>
              <a:lnSpc>
                <a:spcPct val="150000"/>
              </a:lnSpc>
            </a:pPr>
            <a:r>
              <a:rPr lang="en-US" dirty="0"/>
              <a:t>Point of Contact (POC) for technical and other support</a:t>
            </a:r>
          </a:p>
          <a:p>
            <a:pPr>
              <a:lnSpc>
                <a:spcPct val="150000"/>
              </a:lnSpc>
            </a:pPr>
            <a:r>
              <a:rPr lang="en-US" dirty="0"/>
              <a:t>Live Demo</a:t>
            </a:r>
          </a:p>
          <a:p>
            <a:pPr>
              <a:lnSpc>
                <a:spcPct val="150000"/>
              </a:lnSpc>
            </a:pPr>
            <a:r>
              <a:rPr lang="en-US" dirty="0"/>
              <a:t>Open Forum/ Q&amp;A</a:t>
            </a:r>
          </a:p>
          <a:p>
            <a:endParaRPr lang="en-US" dirty="0"/>
          </a:p>
        </p:txBody>
      </p:sp>
      <p:sp>
        <p:nvSpPr>
          <p:cNvPr id="6" name="Slide Number Placeholder">
            <a:extLst>
              <a:ext uri="{FF2B5EF4-FFF2-40B4-BE49-F238E27FC236}">
                <a16:creationId xmlns:a16="http://schemas.microsoft.com/office/drawing/2014/main" id="{B39DAA9C-7115-4425-AA98-76FFDF3AE19E}"/>
              </a:ext>
            </a:extLst>
          </p:cNvPr>
          <p:cNvSpPr>
            <a:spLocks noGrp="1"/>
          </p:cNvSpPr>
          <p:nvPr>
            <p:ph type="sldNum" sz="quarter" idx="12"/>
          </p:nvPr>
        </p:nvSpPr>
        <p:spPr/>
        <p:txBody>
          <a:bodyPr/>
          <a:lstStyle/>
          <a:p>
            <a:fld id="{3264D530-B60B-4A5A-91C0-C766C58A4783}" type="slidenum">
              <a:rPr lang="en-US" smtClean="0"/>
              <a:pPr/>
              <a:t>2</a:t>
            </a:fld>
            <a:endParaRPr lang="en-US" dirty="0"/>
          </a:p>
        </p:txBody>
      </p:sp>
    </p:spTree>
    <p:extLst>
      <p:ext uri="{BB962C8B-B14F-4D97-AF65-F5344CB8AC3E}">
        <p14:creationId xmlns:p14="http://schemas.microsoft.com/office/powerpoint/2010/main" val="42730865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p:cNvSpPr>
            <a:spLocks noGrp="1"/>
          </p:cNvSpPr>
          <p:nvPr>
            <p:ph type="ctrTitle"/>
          </p:nvPr>
        </p:nvSpPr>
        <p:spPr/>
        <p:txBody>
          <a:bodyPr/>
          <a:lstStyle/>
          <a:p>
            <a:r>
              <a:rPr lang="en-US" dirty="0"/>
              <a:t>P-EBT</a:t>
            </a:r>
            <a:br>
              <a:rPr lang="en-US" dirty="0"/>
            </a:br>
            <a:r>
              <a:rPr lang="en-US" dirty="0"/>
              <a:t>Pandemic Electronic Benefit Transfer</a:t>
            </a:r>
          </a:p>
        </p:txBody>
      </p:sp>
      <p:sp>
        <p:nvSpPr>
          <p:cNvPr id="7" name="TextBox 6">
            <a:extLst>
              <a:ext uri="{FF2B5EF4-FFF2-40B4-BE49-F238E27FC236}">
                <a16:creationId xmlns:a16="http://schemas.microsoft.com/office/drawing/2014/main" id="{9A3B3A23-B785-436A-9403-C3767FE26420}"/>
              </a:ext>
            </a:extLst>
          </p:cNvPr>
          <p:cNvSpPr txBox="1"/>
          <p:nvPr/>
        </p:nvSpPr>
        <p:spPr>
          <a:xfrm>
            <a:off x="9395670" y="6211669"/>
            <a:ext cx="2796330" cy="646331"/>
          </a:xfrm>
          <a:prstGeom prst="rect">
            <a:avLst/>
          </a:prstGeom>
          <a:noFill/>
        </p:spPr>
        <p:txBody>
          <a:bodyPr wrap="square" rtlCol="0">
            <a:spAutoFit/>
          </a:bodyPr>
          <a:lstStyle/>
          <a:p>
            <a:pPr algn="r"/>
            <a:r>
              <a:rPr lang="en-US" dirty="0"/>
              <a:t>Thursday, 2/24/2022</a:t>
            </a:r>
            <a:br>
              <a:rPr lang="en-US" dirty="0"/>
            </a:br>
            <a:r>
              <a:rPr lang="en-US" dirty="0"/>
              <a:t>10am-12pm</a:t>
            </a:r>
          </a:p>
        </p:txBody>
      </p:sp>
    </p:spTree>
    <p:extLst>
      <p:ext uri="{BB962C8B-B14F-4D97-AF65-F5344CB8AC3E}">
        <p14:creationId xmlns:p14="http://schemas.microsoft.com/office/powerpoint/2010/main" val="436463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a:extLst>
              <a:ext uri="{FF2B5EF4-FFF2-40B4-BE49-F238E27FC236}">
                <a16:creationId xmlns:a16="http://schemas.microsoft.com/office/drawing/2014/main" id="{AE7DECE7-B238-439C-9305-C038D2A5BCFD}"/>
              </a:ext>
            </a:extLst>
          </p:cNvPr>
          <p:cNvSpPr>
            <a:spLocks noGrp="1"/>
          </p:cNvSpPr>
          <p:nvPr>
            <p:ph type="title"/>
          </p:nvPr>
        </p:nvSpPr>
        <p:spPr/>
        <p:txBody>
          <a:bodyPr/>
          <a:lstStyle/>
          <a:p>
            <a:r>
              <a:rPr lang="en-US" dirty="0">
                <a:solidFill>
                  <a:srgbClr val="FFC000"/>
                </a:solidFill>
              </a:rPr>
              <a:t>P-EBT SY2022: Campus Eligibility</a:t>
            </a:r>
            <a:endParaRPr lang="en-US" dirty="0"/>
          </a:p>
        </p:txBody>
      </p:sp>
      <p:sp>
        <p:nvSpPr>
          <p:cNvPr id="9" name="Content Placeholder 1">
            <a:extLst>
              <a:ext uri="{FF2B5EF4-FFF2-40B4-BE49-F238E27FC236}">
                <a16:creationId xmlns:a16="http://schemas.microsoft.com/office/drawing/2014/main" id="{F9F730F9-E877-454E-BD5A-FA53076243B6}"/>
              </a:ext>
            </a:extLst>
          </p:cNvPr>
          <p:cNvSpPr>
            <a:spLocks noGrp="1"/>
          </p:cNvSpPr>
          <p:nvPr>
            <p:ph sz="quarter" idx="15"/>
          </p:nvPr>
        </p:nvSpPr>
        <p:spPr>
          <a:xfrm>
            <a:off x="457200" y="1937856"/>
            <a:ext cx="11247120" cy="4798503"/>
          </a:xfrm>
        </p:spPr>
        <p:txBody>
          <a:bodyPr>
            <a:normAutofit fontScale="92500" lnSpcReduction="10000"/>
          </a:bodyPr>
          <a:lstStyle/>
          <a:p>
            <a:pPr marL="0" marR="0" indent="0">
              <a:spcBef>
                <a:spcPts val="0"/>
              </a:spcBef>
              <a:spcAft>
                <a:spcPts val="0"/>
              </a:spcAft>
              <a:buNone/>
            </a:pPr>
            <a:r>
              <a:rPr lang="en-US" sz="2800" b="1" dirty="0">
                <a:solidFill>
                  <a:srgbClr val="000000"/>
                </a:solidFill>
                <a:effectLst/>
                <a:ea typeface="Times New Roman" panose="02020603050405020304" pitchFamily="18" charset="0"/>
                <a:cs typeface="Arial" panose="020B0604020202020204" pitchFamily="34" charset="0"/>
              </a:rPr>
              <a:t>Campus Eligibility</a:t>
            </a:r>
            <a:endParaRPr lang="en-US" sz="2800" b="1" dirty="0">
              <a:effectLst/>
              <a:ea typeface="Times New Roman" panose="02020603050405020304" pitchFamily="18" charset="0"/>
              <a:cs typeface="Arial" panose="020B0604020202020204" pitchFamily="34" charset="0"/>
            </a:endParaRPr>
          </a:p>
          <a:p>
            <a:pPr marL="0" marR="0" indent="0">
              <a:spcBef>
                <a:spcPts val="0"/>
              </a:spcBef>
              <a:spcAft>
                <a:spcPts val="0"/>
              </a:spcAft>
              <a:buNone/>
            </a:pPr>
            <a:endParaRPr lang="en-US" sz="1000" dirty="0">
              <a:effectLst/>
              <a:ea typeface="Times New Roman" panose="02020603050405020304" pitchFamily="18" charset="0"/>
              <a:cs typeface="Arial" panose="020B0604020202020204" pitchFamily="34" charset="0"/>
            </a:endParaRPr>
          </a:p>
          <a:p>
            <a:pPr marL="914400" lvl="1" indent="-457200">
              <a:buFont typeface="+mj-lt"/>
              <a:buAutoNum type="arabicPeriod"/>
            </a:pPr>
            <a:r>
              <a:rPr lang="en-US" sz="2200" dirty="0">
                <a:solidFill>
                  <a:srgbClr val="000000"/>
                </a:solidFill>
                <a:ea typeface="Times New Roman" panose="02020603050405020304" pitchFamily="18" charset="0"/>
                <a:cs typeface="Arial" panose="020B0604020202020204" pitchFamily="34" charset="0"/>
              </a:rPr>
              <a:t>Must be approved to operate the National School Lunch Program (NSLP)</a:t>
            </a:r>
          </a:p>
          <a:p>
            <a:pPr marL="1200150" lvl="3" indent="-285750"/>
            <a:r>
              <a:rPr lang="en-US" sz="2200" dirty="0">
                <a:solidFill>
                  <a:srgbClr val="000000"/>
                </a:solidFill>
                <a:ea typeface="Times New Roman" panose="02020603050405020304" pitchFamily="18" charset="0"/>
                <a:cs typeface="Arial" panose="020B0604020202020204" pitchFamily="34" charset="0"/>
              </a:rPr>
              <a:t>NSLP-approved campuses also include those operating the Seamless Summer Option (SSO) and those NSLP campuses electing the Community Eligibility Provision (CEP) or Provision 2 (P2)</a:t>
            </a:r>
          </a:p>
          <a:p>
            <a:pPr lvl="1" indent="0">
              <a:buNone/>
            </a:pPr>
            <a:endParaRPr lang="en-US" sz="2200" dirty="0">
              <a:solidFill>
                <a:srgbClr val="000000"/>
              </a:solidFill>
              <a:ea typeface="Times New Roman" panose="02020603050405020304" pitchFamily="18" charset="0"/>
              <a:cs typeface="Arial" panose="020B0604020202020204" pitchFamily="34" charset="0"/>
            </a:endParaRPr>
          </a:p>
          <a:p>
            <a:pPr marL="914400" lvl="1" indent="-457200">
              <a:buFont typeface="+mj-lt"/>
              <a:buAutoNum type="arabicPeriod" startAt="2"/>
            </a:pPr>
            <a:r>
              <a:rPr lang="en-US" sz="2200" dirty="0">
                <a:solidFill>
                  <a:srgbClr val="000000"/>
                </a:solidFill>
                <a:ea typeface="Times New Roman" panose="02020603050405020304" pitchFamily="18" charset="0"/>
                <a:cs typeface="Arial" panose="020B0604020202020204" pitchFamily="34" charset="0"/>
              </a:rPr>
              <a:t>Must have a s</a:t>
            </a:r>
            <a:r>
              <a:rPr lang="en-US" sz="2200" dirty="0">
                <a:solidFill>
                  <a:srgbClr val="000000"/>
                </a:solidFill>
                <a:effectLst/>
                <a:ea typeface="Times New Roman" panose="02020603050405020304" pitchFamily="18" charset="0"/>
                <a:cs typeface="Arial" panose="020B0604020202020204" pitchFamily="34" charset="0"/>
              </a:rPr>
              <a:t>chool closure OR reduced attendance or hours for at least five (5) consecutive days due to the COVID emergency in the current school year</a:t>
            </a:r>
          </a:p>
          <a:p>
            <a:pPr lvl="1" indent="0">
              <a:buNone/>
            </a:pPr>
            <a:endParaRPr lang="en-US" sz="2200" dirty="0">
              <a:solidFill>
                <a:srgbClr val="000000"/>
              </a:solidFill>
              <a:effectLst/>
              <a:ea typeface="Times New Roman" panose="02020603050405020304" pitchFamily="18" charset="0"/>
              <a:cs typeface="Arial" panose="020B0604020202020204" pitchFamily="34" charset="0"/>
            </a:endParaRPr>
          </a:p>
          <a:p>
            <a:pPr marL="1200150" lvl="2" indent="-285750">
              <a:buFont typeface="Arial" panose="020B0604020202020204" pitchFamily="34" charset="0"/>
              <a:buChar char="•"/>
            </a:pPr>
            <a:r>
              <a:rPr lang="en-US" sz="2200" dirty="0">
                <a:solidFill>
                  <a:srgbClr val="000000"/>
                </a:solidFill>
                <a:effectLst/>
                <a:ea typeface="Times New Roman" panose="02020603050405020304" pitchFamily="18" charset="0"/>
                <a:cs typeface="Arial" panose="020B0604020202020204" pitchFamily="34" charset="0"/>
              </a:rPr>
              <a:t>Reduced attendance refers to </a:t>
            </a:r>
            <a:r>
              <a:rPr lang="en-US" sz="2200" b="1" dirty="0">
                <a:solidFill>
                  <a:srgbClr val="000000"/>
                </a:solidFill>
                <a:effectLst/>
                <a:ea typeface="Times New Roman" panose="02020603050405020304" pitchFamily="18" charset="0"/>
                <a:cs typeface="Arial" panose="020B0604020202020204" pitchFamily="34" charset="0"/>
              </a:rPr>
              <a:t>at least one single student </a:t>
            </a:r>
            <a:r>
              <a:rPr lang="en-US" sz="2200" dirty="0">
                <a:solidFill>
                  <a:srgbClr val="000000"/>
                </a:solidFill>
                <a:effectLst/>
                <a:ea typeface="Times New Roman" panose="02020603050405020304" pitchFamily="18" charset="0"/>
                <a:cs typeface="Arial" panose="020B0604020202020204" pitchFamily="34" charset="0"/>
              </a:rPr>
              <a:t>at the school with five consecutive days of COVID-19-related absences or virtual attendance</a:t>
            </a:r>
          </a:p>
          <a:p>
            <a:pPr marL="1200150" lvl="2" indent="-285750">
              <a:buFont typeface="Arial" panose="020B0604020202020204" pitchFamily="34" charset="0"/>
              <a:buChar char="•"/>
            </a:pPr>
            <a:endParaRPr lang="en-US" sz="2200" dirty="0">
              <a:solidFill>
                <a:srgbClr val="000000"/>
              </a:solidFill>
              <a:ea typeface="Times New Roman" panose="02020603050405020304" pitchFamily="18" charset="0"/>
              <a:cs typeface="Arial" panose="020B0604020202020204" pitchFamily="34" charset="0"/>
            </a:endParaRPr>
          </a:p>
          <a:p>
            <a:pPr marL="1200150" lvl="2" indent="-285750">
              <a:buFont typeface="Arial" panose="020B0604020202020204" pitchFamily="34" charset="0"/>
              <a:buChar char="•"/>
            </a:pPr>
            <a:r>
              <a:rPr lang="en-US" sz="2200" dirty="0">
                <a:solidFill>
                  <a:srgbClr val="000000"/>
                </a:solidFill>
                <a:effectLst/>
                <a:ea typeface="Times New Roman" panose="02020603050405020304" pitchFamily="18" charset="0"/>
                <a:cs typeface="Arial" panose="020B0604020202020204" pitchFamily="34" charset="0"/>
              </a:rPr>
              <a:t>This requirement must be met at the individual campus level, not the district level </a:t>
            </a:r>
            <a:endParaRPr lang="en-US" sz="2200" dirty="0"/>
          </a:p>
        </p:txBody>
      </p:sp>
      <p:sp>
        <p:nvSpPr>
          <p:cNvPr id="4" name="Slide Number Placeholder">
            <a:extLst>
              <a:ext uri="{FF2B5EF4-FFF2-40B4-BE49-F238E27FC236}">
                <a16:creationId xmlns:a16="http://schemas.microsoft.com/office/drawing/2014/main" id="{6F431605-AE1C-4A03-95F9-6F1C094A94D6}"/>
              </a:ext>
            </a:extLst>
          </p:cNvPr>
          <p:cNvSpPr>
            <a:spLocks noGrp="1"/>
          </p:cNvSpPr>
          <p:nvPr>
            <p:ph type="sldNum" sz="quarter" idx="12"/>
          </p:nvPr>
        </p:nvSpPr>
        <p:spPr/>
        <p:txBody>
          <a:bodyPr/>
          <a:lstStyle/>
          <a:p>
            <a:fld id="{3264D530-B60B-4A5A-91C0-C766C58A4783}" type="slidenum">
              <a:rPr lang="en-US" smtClean="0"/>
              <a:pPr/>
              <a:t>3</a:t>
            </a:fld>
            <a:endParaRPr lang="en-US" dirty="0"/>
          </a:p>
        </p:txBody>
      </p:sp>
    </p:spTree>
    <p:extLst>
      <p:ext uri="{BB962C8B-B14F-4D97-AF65-F5344CB8AC3E}">
        <p14:creationId xmlns:p14="http://schemas.microsoft.com/office/powerpoint/2010/main" val="2384026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a:extLst>
              <a:ext uri="{FF2B5EF4-FFF2-40B4-BE49-F238E27FC236}">
                <a16:creationId xmlns:a16="http://schemas.microsoft.com/office/drawing/2014/main" id="{AE7DECE7-B238-439C-9305-C038D2A5BCFD}"/>
              </a:ext>
            </a:extLst>
          </p:cNvPr>
          <p:cNvSpPr>
            <a:spLocks noGrp="1"/>
          </p:cNvSpPr>
          <p:nvPr>
            <p:ph type="title"/>
          </p:nvPr>
        </p:nvSpPr>
        <p:spPr/>
        <p:txBody>
          <a:bodyPr/>
          <a:lstStyle/>
          <a:p>
            <a:r>
              <a:rPr lang="en-US" dirty="0">
                <a:solidFill>
                  <a:srgbClr val="FFC000"/>
                </a:solidFill>
              </a:rPr>
              <a:t>P-EBT SY2022: Student Eligibility</a:t>
            </a:r>
            <a:endParaRPr lang="en-US" dirty="0"/>
          </a:p>
        </p:txBody>
      </p:sp>
      <p:sp>
        <p:nvSpPr>
          <p:cNvPr id="9" name="Content Placeholder 1">
            <a:extLst>
              <a:ext uri="{FF2B5EF4-FFF2-40B4-BE49-F238E27FC236}">
                <a16:creationId xmlns:a16="http://schemas.microsoft.com/office/drawing/2014/main" id="{F9F730F9-E877-454E-BD5A-FA53076243B6}"/>
              </a:ext>
            </a:extLst>
          </p:cNvPr>
          <p:cNvSpPr>
            <a:spLocks noGrp="1"/>
          </p:cNvSpPr>
          <p:nvPr>
            <p:ph sz="quarter" idx="15"/>
          </p:nvPr>
        </p:nvSpPr>
        <p:spPr>
          <a:xfrm>
            <a:off x="457200" y="1853968"/>
            <a:ext cx="11247120" cy="5025146"/>
          </a:xfrm>
        </p:spPr>
        <p:txBody>
          <a:bodyPr>
            <a:normAutofit fontScale="92500" lnSpcReduction="10000"/>
          </a:bodyPr>
          <a:lstStyle/>
          <a:p>
            <a:pPr marL="0" marR="0" indent="0">
              <a:spcBef>
                <a:spcPts val="0"/>
              </a:spcBef>
              <a:spcAft>
                <a:spcPts val="0"/>
              </a:spcAft>
              <a:buNone/>
            </a:pPr>
            <a:r>
              <a:rPr lang="en-US" sz="2800" b="1" dirty="0">
                <a:solidFill>
                  <a:srgbClr val="000000"/>
                </a:solidFill>
                <a:effectLst/>
                <a:ea typeface="Times New Roman" panose="02020603050405020304" pitchFamily="18" charset="0"/>
                <a:cs typeface="Arial" panose="020B0604020202020204" pitchFamily="34" charset="0"/>
              </a:rPr>
              <a:t>Student Eligibility </a:t>
            </a:r>
            <a:r>
              <a:rPr lang="en-US" sz="2000" dirty="0">
                <a:solidFill>
                  <a:srgbClr val="000000"/>
                </a:solidFill>
                <a:effectLst/>
                <a:ea typeface="Times New Roman" panose="02020603050405020304" pitchFamily="18" charset="0"/>
                <a:cs typeface="Arial" panose="020B0604020202020204" pitchFamily="34" charset="0"/>
              </a:rPr>
              <a:t>(once campus becomes eligible)</a:t>
            </a:r>
          </a:p>
          <a:p>
            <a:pPr marR="0">
              <a:spcBef>
                <a:spcPts val="0"/>
              </a:spcBef>
              <a:spcAft>
                <a:spcPts val="0"/>
              </a:spcAft>
            </a:pPr>
            <a:endParaRPr lang="en-US" sz="800" dirty="0">
              <a:ea typeface="Times New Roman" panose="02020603050405020304" pitchFamily="18" charset="0"/>
              <a:cs typeface="Arial" panose="020B0604020202020204" pitchFamily="34" charset="0"/>
            </a:endParaRPr>
          </a:p>
          <a:p>
            <a:pPr marL="1028700" lvl="1" indent="-342900">
              <a:buFont typeface="+mj-lt"/>
              <a:buAutoNum type="arabicPeriod"/>
            </a:pPr>
            <a:r>
              <a:rPr lang="en-US" sz="2200" dirty="0">
                <a:solidFill>
                  <a:srgbClr val="000000"/>
                </a:solidFill>
                <a:effectLst/>
                <a:ea typeface="Times New Roman" panose="02020603050405020304" pitchFamily="18" charset="0"/>
                <a:cs typeface="Arial" panose="020B0604020202020204" pitchFamily="34" charset="0"/>
              </a:rPr>
              <a:t>The child is enrolled </a:t>
            </a:r>
            <a:r>
              <a:rPr lang="en-US" sz="2200" dirty="0">
                <a:solidFill>
                  <a:srgbClr val="000000"/>
                </a:solidFill>
                <a:ea typeface="Times New Roman" panose="02020603050405020304" pitchFamily="18" charset="0"/>
                <a:cs typeface="Arial" panose="020B0604020202020204" pitchFamily="34" charset="0"/>
              </a:rPr>
              <a:t>in a </a:t>
            </a:r>
            <a:r>
              <a:rPr lang="en-US" sz="2200" dirty="0">
                <a:solidFill>
                  <a:srgbClr val="000000"/>
                </a:solidFill>
                <a:effectLst/>
                <a:ea typeface="Times New Roman" panose="02020603050405020304" pitchFamily="18" charset="0"/>
                <a:cs typeface="Arial" panose="020B0604020202020204" pitchFamily="34" charset="0"/>
              </a:rPr>
              <a:t>Texas school approved to oper</a:t>
            </a:r>
            <a:r>
              <a:rPr lang="en-US" sz="2200" dirty="0">
                <a:solidFill>
                  <a:srgbClr val="000000"/>
                </a:solidFill>
                <a:ea typeface="Times New Roman" panose="02020603050405020304" pitchFamily="18" charset="0"/>
                <a:cs typeface="Arial" panose="020B0604020202020204" pitchFamily="34" charset="0"/>
              </a:rPr>
              <a:t>ate NSLP</a:t>
            </a:r>
          </a:p>
          <a:p>
            <a:pPr marL="1257300" lvl="2" indent="-342900"/>
            <a:r>
              <a:rPr lang="en-US" sz="2200" dirty="0">
                <a:solidFill>
                  <a:srgbClr val="000000"/>
                </a:solidFill>
                <a:ea typeface="Times New Roman" panose="02020603050405020304" pitchFamily="18" charset="0"/>
                <a:cs typeface="Arial" panose="020B0604020202020204" pitchFamily="34" charset="0"/>
              </a:rPr>
              <a:t>NSLP-approved campuses include those operating the Seamless Summer Option (SSO) and those NSLP campuses electing the Community Eligibility Provision (CEP) or Provision 2 (P2)</a:t>
            </a:r>
          </a:p>
          <a:p>
            <a:pPr marL="1028700" lvl="1" indent="-342900">
              <a:buFont typeface="+mj-lt"/>
              <a:buAutoNum type="arabicPeriod"/>
            </a:pPr>
            <a:endParaRPr lang="en-US" sz="2200" dirty="0">
              <a:solidFill>
                <a:srgbClr val="000000"/>
              </a:solidFill>
              <a:effectLst/>
              <a:ea typeface="Times New Roman" panose="02020603050405020304" pitchFamily="18" charset="0"/>
              <a:cs typeface="Arial" panose="020B0604020202020204" pitchFamily="34" charset="0"/>
            </a:endParaRPr>
          </a:p>
          <a:p>
            <a:pPr marL="1028700" lvl="1" indent="-342900">
              <a:buFont typeface="+mj-lt"/>
              <a:buAutoNum type="arabicPeriod"/>
            </a:pPr>
            <a:r>
              <a:rPr lang="en-US" sz="2200" dirty="0">
                <a:solidFill>
                  <a:srgbClr val="000000"/>
                </a:solidFill>
                <a:effectLst/>
                <a:ea typeface="Times New Roman" panose="02020603050405020304" pitchFamily="18" charset="0"/>
                <a:cs typeface="Arial" panose="020B0604020202020204" pitchFamily="34" charset="0"/>
              </a:rPr>
              <a:t>The child has COVID-19-related absences, eligible virtual attendance, or experienced COVID-19-related school closures during </a:t>
            </a:r>
            <a:r>
              <a:rPr lang="en-US" sz="2200" dirty="0">
                <a:solidFill>
                  <a:srgbClr val="000000"/>
                </a:solidFill>
                <a:ea typeface="Times New Roman" panose="02020603050405020304" pitchFamily="18" charset="0"/>
                <a:cs typeface="Arial" panose="020B0604020202020204" pitchFamily="34" charset="0"/>
              </a:rPr>
              <a:t>SY </a:t>
            </a:r>
            <a:r>
              <a:rPr lang="en-US" sz="2200" dirty="0">
                <a:solidFill>
                  <a:srgbClr val="000000"/>
                </a:solidFill>
                <a:effectLst/>
                <a:ea typeface="Times New Roman" panose="02020603050405020304" pitchFamily="18" charset="0"/>
                <a:cs typeface="Arial" panose="020B0604020202020204" pitchFamily="34" charset="0"/>
              </a:rPr>
              <a:t>2021-2022</a:t>
            </a:r>
            <a:endParaRPr lang="en-US" sz="2200" dirty="0">
              <a:effectLst/>
              <a:ea typeface="Times New Roman" panose="02020603050405020304" pitchFamily="18" charset="0"/>
              <a:cs typeface="Arial" panose="020B0604020202020204" pitchFamily="34" charset="0"/>
            </a:endParaRPr>
          </a:p>
          <a:p>
            <a:pPr marL="1028700" lvl="1" indent="-342900">
              <a:buFont typeface="+mj-lt"/>
              <a:buAutoNum type="arabicPeriod"/>
            </a:pPr>
            <a:endParaRPr lang="en-US" sz="2200" dirty="0">
              <a:solidFill>
                <a:srgbClr val="000000"/>
              </a:solidFill>
              <a:effectLst/>
              <a:ea typeface="Times New Roman" panose="02020603050405020304" pitchFamily="18" charset="0"/>
              <a:cs typeface="Arial" panose="020B0604020202020204" pitchFamily="34" charset="0"/>
            </a:endParaRPr>
          </a:p>
          <a:p>
            <a:pPr marL="1028700" lvl="1" indent="-342900">
              <a:buFont typeface="+mj-lt"/>
              <a:buAutoNum type="arabicPeriod"/>
            </a:pPr>
            <a:r>
              <a:rPr lang="en-US" sz="2200" dirty="0">
                <a:solidFill>
                  <a:srgbClr val="000000"/>
                </a:solidFill>
                <a:effectLst/>
                <a:ea typeface="Times New Roman" panose="02020603050405020304" pitchFamily="18" charset="0"/>
                <a:cs typeface="Arial" panose="020B0604020202020204" pitchFamily="34" charset="0"/>
              </a:rPr>
              <a:t>The child would have received free or reduced-price school meals under the National School Lunch Program (NSLP) and School Breakfast Program (SBP) if not for the COVID health emergency. </a:t>
            </a:r>
          </a:p>
          <a:p>
            <a:pPr marL="1485900" lvl="2" indent="-342900"/>
            <a:r>
              <a:rPr lang="en-US" sz="2200" dirty="0">
                <a:solidFill>
                  <a:srgbClr val="000000"/>
                </a:solidFill>
                <a:ea typeface="Times New Roman" panose="02020603050405020304" pitchFamily="18" charset="0"/>
                <a:cs typeface="Arial" panose="020B0604020202020204" pitchFamily="34" charset="0"/>
              </a:rPr>
              <a:t>Direct certification</a:t>
            </a:r>
          </a:p>
          <a:p>
            <a:pPr marL="1485900" lvl="2" indent="-342900"/>
            <a:r>
              <a:rPr lang="en-US" sz="2200" dirty="0">
                <a:solidFill>
                  <a:srgbClr val="000000"/>
                </a:solidFill>
                <a:effectLst/>
                <a:ea typeface="Times New Roman" panose="02020603050405020304" pitchFamily="18" charset="0"/>
                <a:cs typeface="Arial" panose="020B0604020202020204" pitchFamily="34" charset="0"/>
              </a:rPr>
              <a:t>Certified through NSLP household application</a:t>
            </a:r>
          </a:p>
          <a:p>
            <a:pPr marL="1485900" lvl="2" indent="-342900"/>
            <a:r>
              <a:rPr lang="en-US" sz="2200" b="1" dirty="0"/>
              <a:t>Note</a:t>
            </a:r>
            <a:r>
              <a:rPr lang="en-US" sz="2200" dirty="0"/>
              <a:t>: All students attending a CEP or P2 campus are considered eligible for free or reduced-price meals for the purposes of P-EBT</a:t>
            </a:r>
          </a:p>
          <a:p>
            <a:pPr marL="0" indent="0">
              <a:lnSpc>
                <a:spcPct val="120000"/>
              </a:lnSpc>
              <a:buNone/>
            </a:pPr>
            <a:endParaRPr lang="en-US" dirty="0"/>
          </a:p>
        </p:txBody>
      </p:sp>
      <p:sp>
        <p:nvSpPr>
          <p:cNvPr id="4" name="Slide Number Placeholder">
            <a:extLst>
              <a:ext uri="{FF2B5EF4-FFF2-40B4-BE49-F238E27FC236}">
                <a16:creationId xmlns:a16="http://schemas.microsoft.com/office/drawing/2014/main" id="{6F431605-AE1C-4A03-95F9-6F1C094A94D6}"/>
              </a:ext>
            </a:extLst>
          </p:cNvPr>
          <p:cNvSpPr>
            <a:spLocks noGrp="1"/>
          </p:cNvSpPr>
          <p:nvPr>
            <p:ph type="sldNum" sz="quarter" idx="12"/>
          </p:nvPr>
        </p:nvSpPr>
        <p:spPr/>
        <p:txBody>
          <a:bodyPr/>
          <a:lstStyle/>
          <a:p>
            <a:fld id="{3264D530-B60B-4A5A-91C0-C766C58A4783}" type="slidenum">
              <a:rPr lang="en-US" smtClean="0"/>
              <a:pPr/>
              <a:t>4</a:t>
            </a:fld>
            <a:endParaRPr lang="en-US" dirty="0"/>
          </a:p>
        </p:txBody>
      </p:sp>
    </p:spTree>
    <p:extLst>
      <p:ext uri="{BB962C8B-B14F-4D97-AF65-F5344CB8AC3E}">
        <p14:creationId xmlns:p14="http://schemas.microsoft.com/office/powerpoint/2010/main" val="4084989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a:extLst>
              <a:ext uri="{FF2B5EF4-FFF2-40B4-BE49-F238E27FC236}">
                <a16:creationId xmlns:a16="http://schemas.microsoft.com/office/drawing/2014/main" id="{AE7DECE7-B238-439C-9305-C038D2A5BCFD}"/>
              </a:ext>
            </a:extLst>
          </p:cNvPr>
          <p:cNvSpPr>
            <a:spLocks noGrp="1"/>
          </p:cNvSpPr>
          <p:nvPr>
            <p:ph type="title"/>
          </p:nvPr>
        </p:nvSpPr>
        <p:spPr/>
        <p:txBody>
          <a:bodyPr/>
          <a:lstStyle/>
          <a:p>
            <a:r>
              <a:rPr lang="en-US" dirty="0">
                <a:solidFill>
                  <a:srgbClr val="FFC000"/>
                </a:solidFill>
              </a:rPr>
              <a:t>P-EBT SY2022: Public Schools</a:t>
            </a:r>
            <a:endParaRPr lang="en-US" dirty="0"/>
          </a:p>
        </p:txBody>
      </p:sp>
      <p:sp>
        <p:nvSpPr>
          <p:cNvPr id="9" name="Content Placeholder 1">
            <a:extLst>
              <a:ext uri="{FF2B5EF4-FFF2-40B4-BE49-F238E27FC236}">
                <a16:creationId xmlns:a16="http://schemas.microsoft.com/office/drawing/2014/main" id="{F9F730F9-E877-454E-BD5A-FA53076243B6}"/>
              </a:ext>
            </a:extLst>
          </p:cNvPr>
          <p:cNvSpPr>
            <a:spLocks noGrp="1"/>
          </p:cNvSpPr>
          <p:nvPr>
            <p:ph sz="quarter" idx="15"/>
          </p:nvPr>
        </p:nvSpPr>
        <p:spPr>
          <a:xfrm>
            <a:off x="457200" y="1937857"/>
            <a:ext cx="10976994" cy="4852048"/>
          </a:xfrm>
        </p:spPr>
        <p:txBody>
          <a:bodyPr>
            <a:normAutofit fontScale="85000" lnSpcReduction="20000"/>
          </a:bodyPr>
          <a:lstStyle/>
          <a:p>
            <a:pPr marL="0" indent="0">
              <a:lnSpc>
                <a:spcPct val="120000"/>
              </a:lnSpc>
              <a:buNone/>
            </a:pPr>
            <a:r>
              <a:rPr lang="en-US" dirty="0"/>
              <a:t>Local education agencies (LEAs) must upload students that meet the following criteria once campus eligibility has been met: </a:t>
            </a:r>
          </a:p>
          <a:p>
            <a:pPr marL="0" indent="0">
              <a:lnSpc>
                <a:spcPct val="120000"/>
              </a:lnSpc>
              <a:buNone/>
            </a:pPr>
            <a:r>
              <a:rPr lang="en-US" dirty="0"/>
              <a:t>1. Student must be eligible for free or reduced-price meals and identified as economically disadvantaged via PEIMS codes* 01 or 02.</a:t>
            </a:r>
          </a:p>
          <a:p>
            <a:pPr marL="0" indent="0">
              <a:lnSpc>
                <a:spcPct val="120000"/>
              </a:lnSpc>
              <a:buNone/>
            </a:pPr>
            <a:r>
              <a:rPr lang="en-US" dirty="0"/>
              <a:t>	a. 01 – Eligible for Free Meals Under the National School Lunch and </a:t>
            </a:r>
            <a:br>
              <a:rPr lang="en-US" dirty="0"/>
            </a:br>
            <a:r>
              <a:rPr lang="en-US" dirty="0"/>
              <a:t>	Child Nutrition Program</a:t>
            </a:r>
          </a:p>
          <a:p>
            <a:pPr marL="0" indent="0">
              <a:lnSpc>
                <a:spcPct val="120000"/>
              </a:lnSpc>
              <a:buNone/>
            </a:pPr>
            <a:r>
              <a:rPr lang="en-US" dirty="0"/>
              <a:t>	b. 02 – Eligible for Reduced-price Meals Under the National School </a:t>
            </a:r>
            <a:br>
              <a:rPr lang="en-US" dirty="0"/>
            </a:br>
            <a:r>
              <a:rPr lang="en-US" dirty="0"/>
              <a:t>	Lunch and Child Nutrition Program</a:t>
            </a:r>
          </a:p>
          <a:p>
            <a:pPr marL="0" indent="0">
              <a:lnSpc>
                <a:spcPct val="120000"/>
              </a:lnSpc>
              <a:buNone/>
            </a:pPr>
            <a:r>
              <a:rPr lang="en-US" dirty="0"/>
              <a:t>	c. All students enrolled in a CEP or P2 campus are eligible regardless 	of economic 	disadvantage status.</a:t>
            </a:r>
          </a:p>
          <a:p>
            <a:pPr marL="0" indent="0">
              <a:lnSpc>
                <a:spcPct val="120000"/>
              </a:lnSpc>
              <a:buNone/>
            </a:pPr>
            <a:r>
              <a:rPr lang="en-US" dirty="0"/>
              <a:t>*99 should NOT be used - </a:t>
            </a:r>
            <a:r>
              <a:rPr lang="en-US" dirty="0">
                <a:solidFill>
                  <a:srgbClr val="000000"/>
                </a:solidFill>
                <a:effectLst/>
                <a:ea typeface="Calibri" panose="020F0502020204030204" pitchFamily="34" charset="0"/>
              </a:rPr>
              <a:t>any student coded as 99 can still complete the NSLP household form to become certified eligible for SY 21-22.</a:t>
            </a:r>
            <a:r>
              <a:rPr lang="en-US" dirty="0">
                <a:effectLst/>
                <a:ea typeface="Calibri" panose="020F0502020204030204" pitchFamily="34" charset="0"/>
              </a:rPr>
              <a:t>  </a:t>
            </a:r>
            <a:br>
              <a:rPr lang="en-US" dirty="0"/>
            </a:br>
            <a:endParaRPr lang="en-US" dirty="0"/>
          </a:p>
        </p:txBody>
      </p:sp>
      <p:sp>
        <p:nvSpPr>
          <p:cNvPr id="4" name="Slide Number Placeholder">
            <a:extLst>
              <a:ext uri="{FF2B5EF4-FFF2-40B4-BE49-F238E27FC236}">
                <a16:creationId xmlns:a16="http://schemas.microsoft.com/office/drawing/2014/main" id="{6F431605-AE1C-4A03-95F9-6F1C094A94D6}"/>
              </a:ext>
            </a:extLst>
          </p:cNvPr>
          <p:cNvSpPr>
            <a:spLocks noGrp="1"/>
          </p:cNvSpPr>
          <p:nvPr>
            <p:ph type="sldNum" sz="quarter" idx="12"/>
          </p:nvPr>
        </p:nvSpPr>
        <p:spPr/>
        <p:txBody>
          <a:bodyPr/>
          <a:lstStyle/>
          <a:p>
            <a:fld id="{3264D530-B60B-4A5A-91C0-C766C58A4783}" type="slidenum">
              <a:rPr lang="en-US" smtClean="0"/>
              <a:pPr/>
              <a:t>5</a:t>
            </a:fld>
            <a:endParaRPr lang="en-US" dirty="0"/>
          </a:p>
        </p:txBody>
      </p:sp>
    </p:spTree>
    <p:extLst>
      <p:ext uri="{BB962C8B-B14F-4D97-AF65-F5344CB8AC3E}">
        <p14:creationId xmlns:p14="http://schemas.microsoft.com/office/powerpoint/2010/main" val="3289411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a:extLst>
              <a:ext uri="{FF2B5EF4-FFF2-40B4-BE49-F238E27FC236}">
                <a16:creationId xmlns:a16="http://schemas.microsoft.com/office/drawing/2014/main" id="{AE7DECE7-B238-439C-9305-C038D2A5BCFD}"/>
              </a:ext>
            </a:extLst>
          </p:cNvPr>
          <p:cNvSpPr>
            <a:spLocks noGrp="1"/>
          </p:cNvSpPr>
          <p:nvPr>
            <p:ph type="title"/>
          </p:nvPr>
        </p:nvSpPr>
        <p:spPr/>
        <p:txBody>
          <a:bodyPr/>
          <a:lstStyle/>
          <a:p>
            <a:r>
              <a:rPr lang="en-US" dirty="0">
                <a:solidFill>
                  <a:srgbClr val="FFC000"/>
                </a:solidFill>
              </a:rPr>
              <a:t>P-EBT SY2022: Public Schools</a:t>
            </a:r>
            <a:endParaRPr lang="en-US" dirty="0"/>
          </a:p>
        </p:txBody>
      </p:sp>
      <p:sp>
        <p:nvSpPr>
          <p:cNvPr id="9" name="Content Placeholder 1">
            <a:extLst>
              <a:ext uri="{FF2B5EF4-FFF2-40B4-BE49-F238E27FC236}">
                <a16:creationId xmlns:a16="http://schemas.microsoft.com/office/drawing/2014/main" id="{F9F730F9-E877-454E-BD5A-FA53076243B6}"/>
              </a:ext>
            </a:extLst>
          </p:cNvPr>
          <p:cNvSpPr>
            <a:spLocks noGrp="1"/>
          </p:cNvSpPr>
          <p:nvPr>
            <p:ph sz="quarter" idx="15"/>
          </p:nvPr>
        </p:nvSpPr>
        <p:spPr>
          <a:xfrm>
            <a:off x="457200" y="1937856"/>
            <a:ext cx="10750492" cy="4852049"/>
          </a:xfrm>
        </p:spPr>
        <p:txBody>
          <a:bodyPr>
            <a:normAutofit/>
          </a:bodyPr>
          <a:lstStyle/>
          <a:p>
            <a:pPr marL="0" indent="0">
              <a:lnSpc>
                <a:spcPct val="120000"/>
              </a:lnSpc>
              <a:buNone/>
            </a:pPr>
            <a:r>
              <a:rPr lang="en-US" sz="2200" dirty="0"/>
              <a:t>2. Economically Disadvantaged student (01 or 02) or CEP/P2 student must have COVID-19-related absences, received virtual instruction or did not have access to meals at school due to a COVID-19 school closure. </a:t>
            </a:r>
          </a:p>
          <a:p>
            <a:pPr marL="0" indent="0">
              <a:lnSpc>
                <a:spcPct val="120000"/>
              </a:lnSpc>
              <a:buNone/>
            </a:pPr>
            <a:r>
              <a:rPr lang="en-US" sz="2200" dirty="0"/>
              <a:t>	a. Any school closures in response to concerns about a COVID-19 	related outbreak would be included in addition to any COVID-19-	related absences or days of virtual instruction.</a:t>
            </a:r>
          </a:p>
          <a:p>
            <a:pPr marL="0" indent="0">
              <a:lnSpc>
                <a:spcPct val="120000"/>
              </a:lnSpc>
              <a:buNone/>
            </a:pPr>
            <a:br>
              <a:rPr lang="en-US" sz="2200" b="1" dirty="0"/>
            </a:br>
            <a:r>
              <a:rPr lang="en-US" sz="2200" b="1" dirty="0"/>
              <a:t>Note: </a:t>
            </a:r>
            <a:r>
              <a:rPr lang="en-US" sz="2200" dirty="0"/>
              <a:t>If COVID-19-related absences are not tracked by the LEA, the LEA may include students identified as economically disadvantaged (01 or 02) or CEP/P2 students if they have five (5) or more consecutive excused absences.  </a:t>
            </a:r>
          </a:p>
        </p:txBody>
      </p:sp>
      <p:sp>
        <p:nvSpPr>
          <p:cNvPr id="4" name="Slide Number Placeholder">
            <a:extLst>
              <a:ext uri="{FF2B5EF4-FFF2-40B4-BE49-F238E27FC236}">
                <a16:creationId xmlns:a16="http://schemas.microsoft.com/office/drawing/2014/main" id="{6F431605-AE1C-4A03-95F9-6F1C094A94D6}"/>
              </a:ext>
            </a:extLst>
          </p:cNvPr>
          <p:cNvSpPr>
            <a:spLocks noGrp="1"/>
          </p:cNvSpPr>
          <p:nvPr>
            <p:ph type="sldNum" sz="quarter" idx="12"/>
          </p:nvPr>
        </p:nvSpPr>
        <p:spPr/>
        <p:txBody>
          <a:bodyPr/>
          <a:lstStyle/>
          <a:p>
            <a:fld id="{3264D530-B60B-4A5A-91C0-C766C58A4783}" type="slidenum">
              <a:rPr lang="en-US" smtClean="0"/>
              <a:pPr/>
              <a:t>6</a:t>
            </a:fld>
            <a:endParaRPr lang="en-US" dirty="0"/>
          </a:p>
        </p:txBody>
      </p:sp>
    </p:spTree>
    <p:extLst>
      <p:ext uri="{BB962C8B-B14F-4D97-AF65-F5344CB8AC3E}">
        <p14:creationId xmlns:p14="http://schemas.microsoft.com/office/powerpoint/2010/main" val="4234487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a:extLst>
              <a:ext uri="{FF2B5EF4-FFF2-40B4-BE49-F238E27FC236}">
                <a16:creationId xmlns:a16="http://schemas.microsoft.com/office/drawing/2014/main" id="{AE7DECE7-B238-439C-9305-C038D2A5BCFD}"/>
              </a:ext>
            </a:extLst>
          </p:cNvPr>
          <p:cNvSpPr>
            <a:spLocks noGrp="1"/>
          </p:cNvSpPr>
          <p:nvPr>
            <p:ph type="title"/>
          </p:nvPr>
        </p:nvSpPr>
        <p:spPr/>
        <p:txBody>
          <a:bodyPr/>
          <a:lstStyle/>
          <a:p>
            <a:r>
              <a:rPr lang="en-US" dirty="0">
                <a:solidFill>
                  <a:srgbClr val="FFC000"/>
                </a:solidFill>
              </a:rPr>
              <a:t>P-EBT SY2022: Private Schools</a:t>
            </a:r>
            <a:endParaRPr lang="en-US" dirty="0"/>
          </a:p>
        </p:txBody>
      </p:sp>
      <p:sp>
        <p:nvSpPr>
          <p:cNvPr id="9" name="Content Placeholder 1">
            <a:extLst>
              <a:ext uri="{FF2B5EF4-FFF2-40B4-BE49-F238E27FC236}">
                <a16:creationId xmlns:a16="http://schemas.microsoft.com/office/drawing/2014/main" id="{F9F730F9-E877-454E-BD5A-FA53076243B6}"/>
              </a:ext>
            </a:extLst>
          </p:cNvPr>
          <p:cNvSpPr>
            <a:spLocks noGrp="1"/>
          </p:cNvSpPr>
          <p:nvPr>
            <p:ph sz="quarter" idx="15"/>
          </p:nvPr>
        </p:nvSpPr>
        <p:spPr>
          <a:xfrm>
            <a:off x="457200" y="1936336"/>
            <a:ext cx="10536865" cy="4764307"/>
          </a:xfrm>
        </p:spPr>
        <p:txBody>
          <a:bodyPr>
            <a:normAutofit lnSpcReduction="10000"/>
          </a:bodyPr>
          <a:lstStyle/>
          <a:p>
            <a:pPr marL="0" indent="0">
              <a:buNone/>
            </a:pPr>
            <a:r>
              <a:rPr lang="en-US" sz="2200" b="1" dirty="0"/>
              <a:t>Private Schools </a:t>
            </a:r>
            <a:r>
              <a:rPr lang="en-US" sz="2200" dirty="0"/>
              <a:t>will create upload file using the following:</a:t>
            </a:r>
          </a:p>
          <a:p>
            <a:pPr marL="0" indent="0">
              <a:buNone/>
            </a:pPr>
            <a:endParaRPr lang="en-US" sz="900" dirty="0"/>
          </a:p>
          <a:p>
            <a:pPr marL="685800" lvl="1" indent="-457200">
              <a:buFont typeface="+mj-lt"/>
              <a:buAutoNum type="arabicPeriod"/>
            </a:pPr>
            <a:r>
              <a:rPr lang="en-US" sz="2200" b="1" dirty="0"/>
              <a:t>Attendance tracking </a:t>
            </a:r>
            <a:r>
              <a:rPr lang="en-US" sz="2200" dirty="0"/>
              <a:t>system to identify:</a:t>
            </a:r>
          </a:p>
          <a:p>
            <a:pPr lvl="3"/>
            <a:r>
              <a:rPr lang="en-US" sz="2200" dirty="0"/>
              <a:t>Absences related to COVID-19</a:t>
            </a:r>
          </a:p>
          <a:p>
            <a:pPr lvl="3"/>
            <a:r>
              <a:rPr lang="en-US" sz="2200" dirty="0"/>
              <a:t>Virtual attendance selected due to concerns about COVID-19</a:t>
            </a:r>
          </a:p>
          <a:p>
            <a:pPr lvl="3"/>
            <a:r>
              <a:rPr lang="en-US" sz="2200" dirty="0"/>
              <a:t>School closures due to COVID-19 </a:t>
            </a:r>
          </a:p>
          <a:p>
            <a:pPr marL="1143000" lvl="3" indent="-457200">
              <a:buFont typeface="+mj-lt"/>
              <a:buAutoNum type="arabicPeriod"/>
            </a:pPr>
            <a:endParaRPr lang="en-US" sz="2200" dirty="0"/>
          </a:p>
          <a:p>
            <a:pPr marL="685800" lvl="1" indent="-457200">
              <a:buFont typeface="+mj-lt"/>
              <a:buAutoNum type="arabicPeriod"/>
            </a:pPr>
            <a:r>
              <a:rPr lang="en-US" sz="2200" b="1" dirty="0"/>
              <a:t>Child nutrition </a:t>
            </a:r>
            <a:r>
              <a:rPr lang="en-US" sz="2200" dirty="0"/>
              <a:t>system</a:t>
            </a:r>
            <a:r>
              <a:rPr lang="en-US" sz="2200" b="1" dirty="0"/>
              <a:t> </a:t>
            </a:r>
            <a:r>
              <a:rPr lang="en-US" sz="2200" dirty="0"/>
              <a:t>to identify:</a:t>
            </a:r>
          </a:p>
          <a:p>
            <a:pPr lvl="3"/>
            <a:r>
              <a:rPr lang="en-US" sz="2200" dirty="0"/>
              <a:t>Students eligible for free or reduced-price meals in the 2021-22 school year</a:t>
            </a:r>
          </a:p>
          <a:p>
            <a:pPr lvl="5"/>
            <a:r>
              <a:rPr lang="en-US" dirty="0"/>
              <a:t>Check the direct certification list after the 5</a:t>
            </a:r>
            <a:r>
              <a:rPr lang="en-US" baseline="30000" dirty="0"/>
              <a:t>th</a:t>
            </a:r>
            <a:r>
              <a:rPr lang="en-US" dirty="0"/>
              <a:t> day of every month for most current student status</a:t>
            </a:r>
          </a:p>
          <a:p>
            <a:pPr lvl="5"/>
            <a:r>
              <a:rPr lang="en-US" dirty="0"/>
              <a:t>Household application for free or reduced-price meals certified in SY 2021-22</a:t>
            </a:r>
          </a:p>
          <a:p>
            <a:pPr lvl="5"/>
            <a:r>
              <a:rPr lang="en-US" b="1" dirty="0"/>
              <a:t>Note</a:t>
            </a:r>
            <a:r>
              <a:rPr lang="en-US" dirty="0"/>
              <a:t>: All students attending a CEP or P2 campus are considered eligible for free or reduced-price meals for the purposes of P-EBT</a:t>
            </a:r>
          </a:p>
          <a:p>
            <a:pPr lvl="5"/>
            <a:endParaRPr lang="en-US" sz="1600" dirty="0"/>
          </a:p>
          <a:p>
            <a:pPr lvl="1"/>
            <a:endParaRPr lang="en-US" dirty="0"/>
          </a:p>
        </p:txBody>
      </p:sp>
      <p:sp>
        <p:nvSpPr>
          <p:cNvPr id="4" name="Slide Number Placeholder">
            <a:extLst>
              <a:ext uri="{FF2B5EF4-FFF2-40B4-BE49-F238E27FC236}">
                <a16:creationId xmlns:a16="http://schemas.microsoft.com/office/drawing/2014/main" id="{6F431605-AE1C-4A03-95F9-6F1C094A94D6}"/>
              </a:ext>
            </a:extLst>
          </p:cNvPr>
          <p:cNvSpPr>
            <a:spLocks noGrp="1"/>
          </p:cNvSpPr>
          <p:nvPr>
            <p:ph type="sldNum" sz="quarter" idx="12"/>
          </p:nvPr>
        </p:nvSpPr>
        <p:spPr/>
        <p:txBody>
          <a:bodyPr/>
          <a:lstStyle/>
          <a:p>
            <a:fld id="{3264D530-B60B-4A5A-91C0-C766C58A4783}" type="slidenum">
              <a:rPr lang="en-US" smtClean="0"/>
              <a:pPr/>
              <a:t>7</a:t>
            </a:fld>
            <a:endParaRPr lang="en-US" dirty="0"/>
          </a:p>
        </p:txBody>
      </p:sp>
    </p:spTree>
    <p:extLst>
      <p:ext uri="{BB962C8B-B14F-4D97-AF65-F5344CB8AC3E}">
        <p14:creationId xmlns:p14="http://schemas.microsoft.com/office/powerpoint/2010/main" val="1676765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cNvSpPr>
            <a:spLocks noGrp="1"/>
          </p:cNvSpPr>
          <p:nvPr>
            <p:ph type="title"/>
          </p:nvPr>
        </p:nvSpPr>
        <p:spPr/>
        <p:txBody>
          <a:bodyPr/>
          <a:lstStyle/>
          <a:p>
            <a:r>
              <a:rPr lang="en-US" dirty="0"/>
              <a:t>2022 Timeline</a:t>
            </a:r>
          </a:p>
        </p:txBody>
      </p:sp>
      <p:sp>
        <p:nvSpPr>
          <p:cNvPr id="7" name="Content Placeholder"/>
          <p:cNvSpPr>
            <a:spLocks noGrp="1"/>
          </p:cNvSpPr>
          <p:nvPr>
            <p:ph sz="quarter" idx="13"/>
          </p:nvPr>
        </p:nvSpPr>
        <p:spPr>
          <a:xfrm>
            <a:off x="2194559" y="1585519"/>
            <a:ext cx="9089526" cy="5272481"/>
          </a:xfrm>
        </p:spPr>
        <p:txBody>
          <a:bodyPr>
            <a:normAutofit fontScale="85000" lnSpcReduction="10000"/>
          </a:bodyPr>
          <a:lstStyle/>
          <a:p>
            <a:pPr marL="0" indent="0">
              <a:lnSpc>
                <a:spcPct val="120000"/>
              </a:lnSpc>
              <a:buNone/>
            </a:pPr>
            <a:r>
              <a:rPr lang="en-US" b="1" u="sng" dirty="0"/>
              <a:t>February:</a:t>
            </a:r>
          </a:p>
          <a:p>
            <a:pPr marL="0" indent="0">
              <a:lnSpc>
                <a:spcPct val="120000"/>
              </a:lnSpc>
              <a:buNone/>
            </a:pPr>
            <a:r>
              <a:rPr lang="en-US" b="1" dirty="0"/>
              <a:t>___: </a:t>
            </a:r>
            <a:r>
              <a:rPr lang="en-US" dirty="0"/>
              <a:t>FNS Approved Texas State Plan</a:t>
            </a:r>
          </a:p>
          <a:p>
            <a:pPr marL="0" indent="0">
              <a:lnSpc>
                <a:spcPct val="120000"/>
              </a:lnSpc>
              <a:buNone/>
            </a:pPr>
            <a:r>
              <a:rPr lang="en-US" b="1" dirty="0"/>
              <a:t>2/24:</a:t>
            </a:r>
            <a:r>
              <a:rPr lang="en-US" dirty="0"/>
              <a:t> Upload Training for ESCs via Zoom (hosted by TEA)</a:t>
            </a:r>
          </a:p>
          <a:p>
            <a:pPr marL="0" indent="0">
              <a:lnSpc>
                <a:spcPct val="120000"/>
              </a:lnSpc>
              <a:buNone/>
            </a:pPr>
            <a:r>
              <a:rPr lang="en-US" b="1" dirty="0"/>
              <a:t>Week of 2/28:</a:t>
            </a:r>
            <a:r>
              <a:rPr lang="en-US" dirty="0"/>
              <a:t> Upload testing in test environment (private schools)</a:t>
            </a:r>
          </a:p>
          <a:p>
            <a:pPr marL="0" indent="0">
              <a:lnSpc>
                <a:spcPct val="120000"/>
              </a:lnSpc>
              <a:buNone/>
            </a:pPr>
            <a:endParaRPr lang="en-US" b="1" u="sng" dirty="0"/>
          </a:p>
          <a:p>
            <a:pPr marL="0" indent="0">
              <a:lnSpc>
                <a:spcPct val="120000"/>
              </a:lnSpc>
              <a:buNone/>
            </a:pPr>
            <a:r>
              <a:rPr lang="en-US" b="1" u="sng" dirty="0"/>
              <a:t>March:</a:t>
            </a:r>
          </a:p>
          <a:p>
            <a:pPr marL="0" indent="0">
              <a:lnSpc>
                <a:spcPct val="120000"/>
              </a:lnSpc>
              <a:buNone/>
            </a:pPr>
            <a:r>
              <a:rPr lang="en-US" b="1" dirty="0"/>
              <a:t>3/3: </a:t>
            </a:r>
            <a:r>
              <a:rPr lang="en-US" dirty="0"/>
              <a:t>Communication to schools announcing SY21-22</a:t>
            </a:r>
            <a:endParaRPr lang="en-US" b="1" dirty="0"/>
          </a:p>
          <a:p>
            <a:pPr marL="0" indent="0">
              <a:lnSpc>
                <a:spcPct val="120000"/>
              </a:lnSpc>
              <a:buNone/>
            </a:pPr>
            <a:r>
              <a:rPr lang="en-US" b="1" dirty="0"/>
              <a:t>3/7-3/11: </a:t>
            </a:r>
            <a:r>
              <a:rPr lang="en-US" dirty="0"/>
              <a:t>Upload testing (public schools)</a:t>
            </a:r>
          </a:p>
          <a:p>
            <a:pPr marL="0" indent="0">
              <a:lnSpc>
                <a:spcPct val="120000"/>
              </a:lnSpc>
              <a:buNone/>
            </a:pPr>
            <a:r>
              <a:rPr lang="en-US" b="1" dirty="0"/>
              <a:t>3/28:</a:t>
            </a:r>
            <a:r>
              <a:rPr lang="en-US" dirty="0"/>
              <a:t> Reminder email to ESCs and school districts about upload portal being accessible 4/4-4/14</a:t>
            </a:r>
          </a:p>
          <a:p>
            <a:pPr marL="0" indent="0">
              <a:lnSpc>
                <a:spcPct val="120000"/>
              </a:lnSpc>
              <a:buNone/>
            </a:pPr>
            <a:r>
              <a:rPr lang="en-US" dirty="0">
                <a:solidFill>
                  <a:srgbClr val="FF0000"/>
                </a:solidFill>
              </a:rPr>
              <a:t>	</a:t>
            </a:r>
            <a:r>
              <a:rPr lang="en-US" dirty="0"/>
              <a:t>-</a:t>
            </a:r>
            <a:r>
              <a:rPr lang="en-US" dirty="0">
                <a:solidFill>
                  <a:srgbClr val="FF0000"/>
                </a:solidFill>
              </a:rPr>
              <a:t> </a:t>
            </a:r>
            <a:r>
              <a:rPr lang="en-US" dirty="0"/>
              <a:t>Upload 4/4-4/8</a:t>
            </a:r>
            <a:br>
              <a:rPr lang="en-US" dirty="0"/>
            </a:br>
            <a:r>
              <a:rPr lang="en-US" dirty="0"/>
              <a:t>	- Upload corrections 4/11-4/14</a:t>
            </a:r>
          </a:p>
          <a:p>
            <a:pPr marL="0" indent="0">
              <a:lnSpc>
                <a:spcPct val="120000"/>
              </a:lnSpc>
              <a:buNone/>
            </a:pPr>
            <a:endParaRPr lang="en-US" dirty="0"/>
          </a:p>
          <a:p>
            <a:pPr marL="0" indent="0">
              <a:lnSpc>
                <a:spcPct val="120000"/>
              </a:lnSpc>
              <a:buNone/>
            </a:pPr>
            <a:endParaRPr lang="en-US" dirty="0"/>
          </a:p>
          <a:p>
            <a:pPr marL="0" indent="0">
              <a:lnSpc>
                <a:spcPct val="120000"/>
              </a:lnSpc>
              <a:buNone/>
            </a:pPr>
            <a:endParaRPr lang="en-US" dirty="0"/>
          </a:p>
          <a:p>
            <a:pPr marL="0" indent="0">
              <a:buNone/>
            </a:pPr>
            <a:endParaRPr lang="en-US" dirty="0"/>
          </a:p>
        </p:txBody>
      </p:sp>
      <p:sp>
        <p:nvSpPr>
          <p:cNvPr id="3" name="Slide Number Placeholder"/>
          <p:cNvSpPr>
            <a:spLocks noGrp="1"/>
          </p:cNvSpPr>
          <p:nvPr>
            <p:ph type="sldNum" sz="quarter" idx="12"/>
          </p:nvPr>
        </p:nvSpPr>
        <p:spPr/>
        <p:txBody>
          <a:bodyPr/>
          <a:lstStyle/>
          <a:p>
            <a:fld id="{3264D530-B60B-4A5A-91C0-C766C58A4783}" type="slidenum">
              <a:rPr lang="en-US" smtClean="0"/>
              <a:pPr/>
              <a:t>8</a:t>
            </a:fld>
            <a:endParaRPr lang="en-US" dirty="0"/>
          </a:p>
        </p:txBody>
      </p:sp>
    </p:spTree>
    <p:extLst>
      <p:ext uri="{BB962C8B-B14F-4D97-AF65-F5344CB8AC3E}">
        <p14:creationId xmlns:p14="http://schemas.microsoft.com/office/powerpoint/2010/main" val="4249860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p:cNvSpPr>
            <a:spLocks noGrp="1"/>
          </p:cNvSpPr>
          <p:nvPr>
            <p:ph type="title"/>
          </p:nvPr>
        </p:nvSpPr>
        <p:spPr/>
        <p:txBody>
          <a:bodyPr/>
          <a:lstStyle/>
          <a:p>
            <a:r>
              <a:rPr lang="en-US" dirty="0"/>
              <a:t>2022 Timeline</a:t>
            </a:r>
          </a:p>
        </p:txBody>
      </p:sp>
      <p:sp>
        <p:nvSpPr>
          <p:cNvPr id="7" name="Content Placeholder"/>
          <p:cNvSpPr>
            <a:spLocks noGrp="1"/>
          </p:cNvSpPr>
          <p:nvPr>
            <p:ph sz="quarter" idx="13"/>
          </p:nvPr>
        </p:nvSpPr>
        <p:spPr>
          <a:xfrm>
            <a:off x="2194558" y="1535185"/>
            <a:ext cx="9997441" cy="5243120"/>
          </a:xfrm>
        </p:spPr>
        <p:txBody>
          <a:bodyPr>
            <a:noAutofit/>
          </a:bodyPr>
          <a:lstStyle/>
          <a:p>
            <a:pPr marL="0" indent="0">
              <a:lnSpc>
                <a:spcPct val="120000"/>
              </a:lnSpc>
              <a:buNone/>
            </a:pPr>
            <a:r>
              <a:rPr lang="en-US" sz="1600" b="1" u="sng" dirty="0"/>
              <a:t>April:</a:t>
            </a:r>
          </a:p>
          <a:p>
            <a:pPr marL="0" indent="0">
              <a:lnSpc>
                <a:spcPct val="120000"/>
              </a:lnSpc>
              <a:buNone/>
            </a:pPr>
            <a:r>
              <a:rPr lang="en-US" sz="1600" b="1" dirty="0"/>
              <a:t>4/4: </a:t>
            </a:r>
            <a:r>
              <a:rPr lang="en-US" sz="1600" dirty="0"/>
              <a:t>HHSC create user accounts for school districts and private schools. You will receive an automated email from </a:t>
            </a:r>
            <a:r>
              <a:rPr lang="en-US" sz="1600" dirty="0">
                <a:hlinkClick r:id="rId3"/>
              </a:rPr>
              <a:t>DoNotReply@hhsc.state.tx.us</a:t>
            </a:r>
            <a:r>
              <a:rPr lang="en-US" sz="1600" dirty="0"/>
              <a:t> informing you an account has been created and how to reset password. Check your junk/spam folder if email not received in your inbox on 4/4. </a:t>
            </a:r>
            <a:r>
              <a:rPr lang="en-US" sz="1600" b="1" dirty="0"/>
              <a:t>If you haven’t received email by 8:00 AM on 4/4, email </a:t>
            </a:r>
            <a:r>
              <a:rPr lang="en-US" sz="1600" b="1" dirty="0">
                <a:hlinkClick r:id="rId4"/>
              </a:rPr>
              <a:t>pebt_data@hhs.texas.gov</a:t>
            </a:r>
            <a:r>
              <a:rPr lang="en-US" sz="1600" b="1" dirty="0"/>
              <a:t> for assistance. If you already have an account, you will not receive an email.</a:t>
            </a:r>
          </a:p>
          <a:p>
            <a:pPr marL="0" indent="0">
              <a:lnSpc>
                <a:spcPct val="120000"/>
              </a:lnSpc>
              <a:buNone/>
            </a:pPr>
            <a:r>
              <a:rPr lang="en-US" sz="1600" b="1" dirty="0"/>
              <a:t>4/4-4/14:</a:t>
            </a:r>
            <a:r>
              <a:rPr lang="en-US" sz="1600" dirty="0"/>
              <a:t> School districts and private schools to upload first semester student data using HHSC’s CSV file layout – don’t change headings or columns.</a:t>
            </a:r>
          </a:p>
          <a:p>
            <a:pPr marL="0" indent="0">
              <a:lnSpc>
                <a:spcPct val="120000"/>
              </a:lnSpc>
              <a:buNone/>
            </a:pPr>
            <a:r>
              <a:rPr lang="en-US" sz="1600" dirty="0"/>
              <a:t>	- Upload 4/4-4/8</a:t>
            </a:r>
            <a:br>
              <a:rPr lang="en-US" sz="1600" dirty="0"/>
            </a:br>
            <a:r>
              <a:rPr lang="en-US" sz="1600" dirty="0"/>
              <a:t>	- Upload corrections 4/11-4/14</a:t>
            </a:r>
          </a:p>
          <a:p>
            <a:pPr marL="0" indent="0">
              <a:lnSpc>
                <a:spcPct val="120000"/>
              </a:lnSpc>
              <a:buNone/>
            </a:pPr>
            <a:r>
              <a:rPr lang="en-US" sz="1600" b="1" dirty="0"/>
              <a:t>4/11:</a:t>
            </a:r>
            <a:r>
              <a:rPr lang="en-US" sz="1600" dirty="0"/>
              <a:t> Communication to schools about Request for Review/Complaint Process to open on 4/25</a:t>
            </a:r>
          </a:p>
          <a:p>
            <a:pPr marL="0" indent="0">
              <a:lnSpc>
                <a:spcPct val="120000"/>
              </a:lnSpc>
              <a:buNone/>
            </a:pPr>
            <a:r>
              <a:rPr lang="en-US" sz="1600" b="1" dirty="0"/>
              <a:t>4/18-4/22:</a:t>
            </a:r>
            <a:r>
              <a:rPr lang="en-US" sz="1600" dirty="0"/>
              <a:t> Benefits issued to children and claim code notices mailed to families</a:t>
            </a:r>
          </a:p>
          <a:p>
            <a:pPr marL="0" indent="0">
              <a:lnSpc>
                <a:spcPct val="120000"/>
              </a:lnSpc>
              <a:buNone/>
            </a:pPr>
            <a:r>
              <a:rPr lang="en-US" sz="1600" b="1" dirty="0"/>
              <a:t>4/25 – 7/15: </a:t>
            </a:r>
            <a:r>
              <a:rPr lang="en-US" sz="1600" dirty="0"/>
              <a:t>RFR/Complaint Process and Resolutions</a:t>
            </a:r>
          </a:p>
        </p:txBody>
      </p:sp>
      <p:sp>
        <p:nvSpPr>
          <p:cNvPr id="3" name="Slide Number Placeholder"/>
          <p:cNvSpPr>
            <a:spLocks noGrp="1"/>
          </p:cNvSpPr>
          <p:nvPr>
            <p:ph type="sldNum" sz="quarter" idx="12"/>
          </p:nvPr>
        </p:nvSpPr>
        <p:spPr/>
        <p:txBody>
          <a:bodyPr/>
          <a:lstStyle/>
          <a:p>
            <a:fld id="{3264D530-B60B-4A5A-91C0-C766C58A4783}" type="slidenum">
              <a:rPr lang="en-US" smtClean="0"/>
              <a:pPr/>
              <a:t>9</a:t>
            </a:fld>
            <a:endParaRPr lang="en-US" dirty="0"/>
          </a:p>
        </p:txBody>
      </p:sp>
    </p:spTree>
    <p:extLst>
      <p:ext uri="{BB962C8B-B14F-4D97-AF65-F5344CB8AC3E}">
        <p14:creationId xmlns:p14="http://schemas.microsoft.com/office/powerpoint/2010/main" val="2948521697"/>
      </p:ext>
    </p:extLst>
  </p:cSld>
  <p:clrMapOvr>
    <a:masterClrMapping/>
  </p:clrMapOvr>
</p:sld>
</file>

<file path=ppt/theme/theme1.xml><?xml version="1.0" encoding="utf-8"?>
<a:theme xmlns:a="http://schemas.openxmlformats.org/drawingml/2006/main" name="Bright Room">
  <a:themeElements>
    <a:clrScheme name="HHS Branding Palette">
      <a:dk1>
        <a:srgbClr val="000000"/>
      </a:dk1>
      <a:lt1>
        <a:srgbClr val="FFFFFF"/>
      </a:lt1>
      <a:dk2>
        <a:srgbClr val="022167"/>
      </a:dk2>
      <a:lt2>
        <a:srgbClr val="FFFFFF"/>
      </a:lt2>
      <a:accent1>
        <a:srgbClr val="AB2328"/>
      </a:accent1>
      <a:accent2>
        <a:srgbClr val="318814"/>
      </a:accent2>
      <a:accent3>
        <a:srgbClr val="022167"/>
      </a:accent3>
      <a:accent4>
        <a:srgbClr val="FFC600"/>
      </a:accent4>
      <a:accent5>
        <a:srgbClr val="00A19B"/>
      </a:accent5>
      <a:accent6>
        <a:srgbClr val="B47E00"/>
      </a:accent6>
      <a:hlink>
        <a:srgbClr val="1058FA"/>
      </a:hlink>
      <a:folHlink>
        <a:srgbClr val="1058FA"/>
      </a:folHlink>
    </a:clrScheme>
    <a:fontScheme name="Rockwell+Verdana">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ummer Upload Presentation - Printable - 10.14.2021" id="{0D990D06-9A8C-46F4-8F01-515BFF2E1072}" vid="{07F5117D-BDF8-4969-9FC2-E67565643960}"/>
    </a:ext>
  </a:extLst>
</a:theme>
</file>

<file path=ppt/theme/theme2.xml><?xml version="1.0" encoding="utf-8"?>
<a:theme xmlns:a="http://schemas.openxmlformats.org/drawingml/2006/main" name="Office Theme">
  <a:themeElements>
    <a:clrScheme name="HHS Bright Room">
      <a:dk1>
        <a:srgbClr val="022167"/>
      </a:dk1>
      <a:lt1>
        <a:srgbClr val="FFFFFF"/>
      </a:lt1>
      <a:dk2>
        <a:srgbClr val="000000"/>
      </a:dk2>
      <a:lt2>
        <a:srgbClr val="D1D3D3"/>
      </a:lt2>
      <a:accent1>
        <a:srgbClr val="FFC600"/>
      </a:accent1>
      <a:accent2>
        <a:srgbClr val="AB2328"/>
      </a:accent2>
      <a:accent3>
        <a:srgbClr val="6CC04A"/>
      </a:accent3>
      <a:accent4>
        <a:srgbClr val="6DABE4"/>
      </a:accent4>
      <a:accent5>
        <a:srgbClr val="B47E00"/>
      </a:accent5>
      <a:accent6>
        <a:srgbClr val="FF8300"/>
      </a:accent6>
      <a:hlink>
        <a:srgbClr val="00B3E3"/>
      </a:hlink>
      <a:folHlink>
        <a:srgbClr val="7D868C"/>
      </a:folHlink>
    </a:clrScheme>
    <a:fontScheme name="Rockwell+Verdana">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3BE2880B56EE34B8802056447253F94" ma:contentTypeVersion="24" ma:contentTypeDescription="Create a new document." ma:contentTypeScope="" ma:versionID="d0bb9e15c4f602fb452c7443678c6471">
  <xsd:schema xmlns:xsd="http://www.w3.org/2001/XMLSchema" xmlns:xs="http://www.w3.org/2001/XMLSchema" xmlns:p="http://schemas.microsoft.com/office/2006/metadata/properties" xmlns:ns2="edc4fa76-4578-4dbc-af3c-21933bbbf574" xmlns:ns3="8f671624-94ca-42c5-840c-d294a1e25981" targetNamespace="http://schemas.microsoft.com/office/2006/metadata/properties" ma:root="true" ma:fieldsID="80cdaf17826ea06f6253bfa8e6bac07d" ns2:_="" ns3:_="">
    <xsd:import namespace="edc4fa76-4578-4dbc-af3c-21933bbbf574"/>
    <xsd:import namespace="8f671624-94ca-42c5-840c-d294a1e2598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Completed" minOccurs="0"/>
                <xsd:element ref="ns2:PrimaryContact" minOccurs="0"/>
                <xsd:element ref="ns2:Specialist" minOccurs="0"/>
                <xsd:element ref="ns2:Pages" minOccurs="0"/>
                <xsd:element ref="ns2:Department" minOccurs="0"/>
                <xsd:element ref="ns2:MediaServiceDateTaken" minOccurs="0"/>
                <xsd:element ref="ns2:CompletedDate" minOccurs="0"/>
                <xsd:element ref="ns2:MediaServiceAutoTags" minOccurs="0"/>
                <xsd:element ref="ns2:MediaServiceOCR" minOccurs="0"/>
                <xsd:element ref="ns2:MediaServiceGenerationTime" minOccurs="0"/>
                <xsd:element ref="ns2:MediaServiceEventHashCode" minOccurs="0"/>
                <xsd:element ref="ns2:Notes" minOccurs="0"/>
                <xsd:element ref="ns2:egnu" minOccurs="0"/>
                <xsd:element ref="ns2:zhvx" minOccurs="0"/>
                <xsd:element ref="ns2:PDFAttach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c4fa76-4578-4dbc-af3c-21933bbbf5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Completed" ma:index="14" nillable="true" ma:displayName="Completed" ma:default="0" ma:format="Dropdown" ma:indexed="true" ma:internalName="Completed">
      <xsd:simpleType>
        <xsd:restriction base="dms:Boolean"/>
      </xsd:simpleType>
    </xsd:element>
    <xsd:element name="PrimaryContact" ma:index="15" nillable="true" ma:displayName="Primary Contact" ma:format="Dropdown" ma:list="UserInfo" ma:SharePointGroup="0" ma:internalName="PrimaryContact"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pecialist" ma:index="16" nillable="true" ma:displayName="Assigned To" ma:description="Accessibility Expert" ma:format="Dropdown" ma:list="UserInfo" ma:SharePointGroup="0" ma:internalName="Specialist">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ages" ma:index="17" nillable="true" ma:displayName="Pages" ma:format="Dropdown" ma:internalName="Pages" ma:percentage="FALSE">
      <xsd:simpleType>
        <xsd:restriction base="dms:Number"/>
      </xsd:simpleType>
    </xsd:element>
    <xsd:element name="Department" ma:index="18" nillable="true" ma:displayName="Department" ma:description="Department that we are doing the work for. (DEC level)" ma:format="Dropdown" ma:internalName="Department">
      <xsd:simpleType>
        <xsd:restriction base="dms:Text">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CompletedDate" ma:index="20" nillable="true" ma:displayName="Completed Date" ma:format="DateOnly" ma:internalName="CompletedDate">
      <xsd:simpleType>
        <xsd:restriction base="dms:DateTime"/>
      </xsd:simpleType>
    </xsd:element>
    <xsd:element name="MediaServiceAutoTags" ma:index="21" nillable="true" ma:displayName="Tags" ma:internalName="MediaServiceAutoTags"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element name="MediaServiceGenerationTime" ma:index="23" nillable="true" ma:displayName="MediaServiceGenerationTime" ma:hidden="true" ma:internalName="MediaServiceGenerationTime" ma:readOnly="true">
      <xsd:simpleType>
        <xsd:restriction base="dms:Text"/>
      </xsd:simpleType>
    </xsd:element>
    <xsd:element name="MediaServiceEventHashCode" ma:index="24" nillable="true" ma:displayName="MediaServiceEventHashCode" ma:hidden="true" ma:internalName="MediaServiceEventHashCode" ma:readOnly="true">
      <xsd:simpleType>
        <xsd:restriction base="dms:Text"/>
      </xsd:simpleType>
    </xsd:element>
    <xsd:element name="Notes" ma:index="25" nillable="true" ma:displayName="Notes" ma:format="Dropdown" ma:internalName="Notes">
      <xsd:simpleType>
        <xsd:restriction base="dms:Note">
          <xsd:maxLength value="255"/>
        </xsd:restriction>
      </xsd:simpleType>
    </xsd:element>
    <xsd:element name="egnu" ma:index="26" nillable="true" ma:displayName="Date and time" ma:internalName="egnu">
      <xsd:simpleType>
        <xsd:restriction base="dms:DateTime"/>
      </xsd:simpleType>
    </xsd:element>
    <xsd:element name="zhvx" ma:index="27" nillable="true" ma:displayName="Person or Group" ma:list="UserInfo" ma:internalName="zhvx">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DFAttachment" ma:index="28" nillable="true" ma:displayName="PDF Attachment" ma:format="Thumbnail" ma:internalName="PDFAttachment">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f671624-94ca-42c5-840c-d294a1e2598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egnu xmlns="edc4fa76-4578-4dbc-af3c-21933bbbf574" xsi:nil="true"/>
    <Pages xmlns="edc4fa76-4578-4dbc-af3c-21933bbbf574" xsi:nil="true"/>
    <Completed xmlns="edc4fa76-4578-4dbc-af3c-21933bbbf574">false</Completed>
    <Department xmlns="edc4fa76-4578-4dbc-af3c-21933bbbf574" xsi:nil="true"/>
    <Notes xmlns="edc4fa76-4578-4dbc-af3c-21933bbbf574" xsi:nil="true"/>
    <Specialist xmlns="edc4fa76-4578-4dbc-af3c-21933bbbf574">
      <UserInfo>
        <DisplayName/>
        <AccountId xsi:nil="true"/>
        <AccountType/>
      </UserInfo>
    </Specialist>
    <CompletedDate xmlns="edc4fa76-4578-4dbc-af3c-21933bbbf574" xsi:nil="true"/>
    <zhvx xmlns="edc4fa76-4578-4dbc-af3c-21933bbbf574">
      <UserInfo>
        <DisplayName/>
        <AccountId xsi:nil="true"/>
        <AccountType/>
      </UserInfo>
    </zhvx>
    <PrimaryContact xmlns="edc4fa76-4578-4dbc-af3c-21933bbbf574">
      <UserInfo>
        <DisplayName/>
        <AccountId xsi:nil="true"/>
        <AccountType/>
      </UserInfo>
    </PrimaryContact>
    <PDFAttachment xmlns="edc4fa76-4578-4dbc-af3c-21933bbbf57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8A37D07-41E5-4617-86D4-A968C3B753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c4fa76-4578-4dbc-af3c-21933bbbf574"/>
    <ds:schemaRef ds:uri="8f671624-94ca-42c5-840c-d294a1e259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E5EA99C-F404-44A3-9414-8CCFCEB75830}">
  <ds:schemaRefs>
    <ds:schemaRef ds:uri="http://schemas.microsoft.com/office/2006/metadata/properties"/>
    <ds:schemaRef ds:uri="http://schemas.microsoft.com/office/infopath/2007/PartnerControls"/>
    <ds:schemaRef ds:uri="edc4fa76-4578-4dbc-af3c-21933bbbf574"/>
  </ds:schemaRefs>
</ds:datastoreItem>
</file>

<file path=customXml/itemProps3.xml><?xml version="1.0" encoding="utf-8"?>
<ds:datastoreItem xmlns:ds="http://schemas.openxmlformats.org/officeDocument/2006/customXml" ds:itemID="{89BB04BC-CEB2-4605-929F-A0B3A8D4990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Summer Upload Presentation - Printable - 10.14.2021</Template>
  <TotalTime>6975</TotalTime>
  <Words>1923</Words>
  <Application>Microsoft Office PowerPoint</Application>
  <PresentationFormat>Widescreen</PresentationFormat>
  <Paragraphs>194</Paragraphs>
  <Slides>20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Rockwell</vt:lpstr>
      <vt:lpstr>Verdana</vt:lpstr>
      <vt:lpstr>Bright Room</vt:lpstr>
      <vt:lpstr>P-EBT Pandemic Electronic Benefit Transfer</vt:lpstr>
      <vt:lpstr>Agenda </vt:lpstr>
      <vt:lpstr>P-EBT SY2022: Campus Eligibility</vt:lpstr>
      <vt:lpstr>P-EBT SY2022: Student Eligibility</vt:lpstr>
      <vt:lpstr>P-EBT SY2022: Public Schools</vt:lpstr>
      <vt:lpstr>P-EBT SY2022: Public Schools</vt:lpstr>
      <vt:lpstr>P-EBT SY2022: Private Schools</vt:lpstr>
      <vt:lpstr>2022 Timeline</vt:lpstr>
      <vt:lpstr>2022 Timeline</vt:lpstr>
      <vt:lpstr>2022 Timeline</vt:lpstr>
      <vt:lpstr>Upload Process: P-EBT Upload Portal</vt:lpstr>
      <vt:lpstr>Upload Process: User Accounts for YTB Access</vt:lpstr>
      <vt:lpstr>Upload Process: Required Information</vt:lpstr>
      <vt:lpstr>Upload Process: Important Tip #1!</vt:lpstr>
      <vt:lpstr>Upload Process</vt:lpstr>
      <vt:lpstr>Upload Process</vt:lpstr>
      <vt:lpstr>PowerPoint Presentation</vt:lpstr>
      <vt:lpstr>POC for Technical &amp; Other Support</vt:lpstr>
      <vt:lpstr>Live Demo: Upload Process</vt:lpstr>
      <vt:lpstr>P-EBT Pandemic Electronic Benefit Transfer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P-EBT Pandemic Electronic Benefit Transfer</dc:title>
  <dc:creator>Suedi,Tausi  (HHSC)</dc:creator>
  <cp:lastModifiedBy>Sharp, Stephanie</cp:lastModifiedBy>
  <cp:revision>76</cp:revision>
  <dcterms:created xsi:type="dcterms:W3CDTF">2021-10-14T21:29:50Z</dcterms:created>
  <dcterms:modified xsi:type="dcterms:W3CDTF">2022-03-24T15:34:42Z</dcterms:modified>
</cp:coreProperties>
</file>