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3" r:id="rId4"/>
  </p:sldMasterIdLst>
  <p:notesMasterIdLst>
    <p:notesMasterId r:id="rId19"/>
  </p:notesMasterIdLst>
  <p:handoutMasterIdLst>
    <p:handoutMasterId r:id="rId20"/>
  </p:handoutMasterIdLst>
  <p:sldIdLst>
    <p:sldId id="466" r:id="rId5"/>
    <p:sldId id="687" r:id="rId6"/>
    <p:sldId id="706" r:id="rId7"/>
    <p:sldId id="709" r:id="rId8"/>
    <p:sldId id="711" r:id="rId9"/>
    <p:sldId id="707" r:id="rId10"/>
    <p:sldId id="712" r:id="rId11"/>
    <p:sldId id="713" r:id="rId12"/>
    <p:sldId id="708" r:id="rId13"/>
    <p:sldId id="704" r:id="rId14"/>
    <p:sldId id="714" r:id="rId15"/>
    <p:sldId id="715" r:id="rId16"/>
    <p:sldId id="716" r:id="rId17"/>
    <p:sldId id="264" r:id="rId18"/>
  </p:sldIdLst>
  <p:sldSz cx="12192000" cy="6858000"/>
  <p:notesSz cx="69977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1" userDrawn="1">
          <p15:clr>
            <a:srgbClr val="A4A3A4"/>
          </p15:clr>
        </p15:guide>
        <p15:guide id="2" pos="22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Snyder, Jessica" initials="SJ" lastIdx="1" clrIdx="3">
    <p:extLst>
      <p:ext uri="{19B8F6BF-5375-455C-9EA6-DF929625EA0E}">
        <p15:presenceInfo xmlns:p15="http://schemas.microsoft.com/office/powerpoint/2012/main" userId="Snyder, Jessica" providerId="None"/>
      </p:ext>
    </p:extLst>
  </p:cmAuthor>
  <p:cmAuthor id="4" name="Muffoletto, Jamie" initials="MJ" lastIdx="4" clrIdx="4">
    <p:extLst>
      <p:ext uri="{19B8F6BF-5375-455C-9EA6-DF929625EA0E}">
        <p15:presenceInfo xmlns:p15="http://schemas.microsoft.com/office/powerpoint/2012/main" userId="S::jamie.muffoletto@tea.texas.gov::daf1e3c6-8137-448a-b141-d23049d419b5" providerId="AD"/>
      </p:ext>
    </p:extLst>
  </p:cmAuthor>
  <p:cmAuthor id="5" name="Simons, Leanne" initials="SL" lastIdx="2" clrIdx="5">
    <p:extLst>
      <p:ext uri="{19B8F6BF-5375-455C-9EA6-DF929625EA0E}">
        <p15:presenceInfo xmlns:p15="http://schemas.microsoft.com/office/powerpoint/2012/main" userId="S::leanne.simons@tea.texas.gov::f0b41770-584b-4844-b5c5-b29dec998724" providerId="AD"/>
      </p:ext>
    </p:extLst>
  </p:cmAuthor>
  <p:cmAuthor id="6" name="Hanson, Terri" initials="HT" lastIdx="2" clrIdx="6">
    <p:extLst>
      <p:ext uri="{19B8F6BF-5375-455C-9EA6-DF929625EA0E}">
        <p15:presenceInfo xmlns:p15="http://schemas.microsoft.com/office/powerpoint/2012/main" userId="S::Terri.Hanson@tea.texas.gov::a02fd813-d4f3-43fd-83dd-739304151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7E"/>
    <a:srgbClr val="00486E"/>
    <a:srgbClr val="006299"/>
    <a:srgbClr val="FFCC66"/>
    <a:srgbClr val="FFCC99"/>
    <a:srgbClr val="FFFF99"/>
    <a:srgbClr val="47EBFF"/>
    <a:srgbClr val="FFFFFF"/>
    <a:srgbClr val="81F0FF"/>
    <a:srgbClr val="8DDC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1"/>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ffoletto, Jamie" userId="S::jamie.muffoletto@tea.texas.gov::daf1e3c6-8137-448a-b141-d23049d419b5" providerId="AD" clId="Web-{F72EBC04-5F40-E73E-3933-D48817B11457}"/>
    <pc:docChg chg="">
      <pc:chgData name="Muffoletto, Jamie" userId="S::jamie.muffoletto@tea.texas.gov::daf1e3c6-8137-448a-b141-d23049d419b5" providerId="AD" clId="Web-{F72EBC04-5F40-E73E-3933-D48817B11457}" dt="2020-07-14T12:34:51.800" v="0"/>
      <pc:docMkLst>
        <pc:docMk/>
      </pc:docMkLst>
      <pc:sldChg chg="addCm">
        <pc:chgData name="Muffoletto, Jamie" userId="S::jamie.muffoletto@tea.texas.gov::daf1e3c6-8137-448a-b141-d23049d419b5" providerId="AD" clId="Web-{F72EBC04-5F40-E73E-3933-D48817B11457}" dt="2020-07-14T12:34:51.800" v="0"/>
        <pc:sldMkLst>
          <pc:docMk/>
          <pc:sldMk cId="0" sldId="466"/>
        </pc:sldMkLst>
      </pc:sldChg>
    </pc:docChg>
  </pc:docChgLst>
  <pc:docChgLst>
    <pc:chgData name="Simons, Leanne" userId="S::leanne.simons@tea.texas.gov::f0b41770-584b-4844-b5c5-b29dec998724" providerId="AD" clId="Web-{AE888D73-0490-C5A3-C0A2-A6E2C9C64183}"/>
    <pc:docChg chg="modSld">
      <pc:chgData name="Simons, Leanne" userId="S::leanne.simons@tea.texas.gov::f0b41770-584b-4844-b5c5-b29dec998724" providerId="AD" clId="Web-{AE888D73-0490-C5A3-C0A2-A6E2C9C64183}" dt="2020-07-14T20:01:08.638" v="1" actId="20577"/>
      <pc:docMkLst>
        <pc:docMk/>
      </pc:docMkLst>
      <pc:sldChg chg="modSp">
        <pc:chgData name="Simons, Leanne" userId="S::leanne.simons@tea.texas.gov::f0b41770-584b-4844-b5c5-b29dec998724" providerId="AD" clId="Web-{AE888D73-0490-C5A3-C0A2-A6E2C9C64183}" dt="2020-07-14T20:01:08.638" v="1" actId="20577"/>
        <pc:sldMkLst>
          <pc:docMk/>
          <pc:sldMk cId="0" sldId="466"/>
        </pc:sldMkLst>
        <pc:spChg chg="mod">
          <ac:chgData name="Simons, Leanne" userId="S::leanne.simons@tea.texas.gov::f0b41770-584b-4844-b5c5-b29dec998724" providerId="AD" clId="Web-{AE888D73-0490-C5A3-C0A2-A6E2C9C64183}" dt="2020-07-14T20:01:08.638" v="1" actId="20577"/>
          <ac:spMkLst>
            <pc:docMk/>
            <pc:sldMk cId="0" sldId="466"/>
            <ac:spMk id="3" creationId="{B6C0DECE-A2B1-4E71-A31F-ACC2D35EA10E}"/>
          </ac:spMkLst>
        </pc:spChg>
      </pc:sldChg>
    </pc:docChg>
  </pc:docChgLst>
  <pc:docChgLst>
    <pc:chgData name="Muffoletto, Jamie" userId="S::jamie.muffoletto@tea.texas.gov::daf1e3c6-8137-448a-b141-d23049d419b5" providerId="AD" clId="Web-{DE7D0B67-A9A9-F3F8-15CD-C57CE091FC11}"/>
    <pc:docChg chg="modSld">
      <pc:chgData name="Muffoletto, Jamie" userId="S::jamie.muffoletto@tea.texas.gov::daf1e3c6-8137-448a-b141-d23049d419b5" providerId="AD" clId="Web-{DE7D0B67-A9A9-F3F8-15CD-C57CE091FC11}" dt="2020-07-15T19:51:30.760" v="41" actId="20577"/>
      <pc:docMkLst>
        <pc:docMk/>
      </pc:docMkLst>
      <pc:sldChg chg="modSp addCm">
        <pc:chgData name="Muffoletto, Jamie" userId="S::jamie.muffoletto@tea.texas.gov::daf1e3c6-8137-448a-b141-d23049d419b5" providerId="AD" clId="Web-{DE7D0B67-A9A9-F3F8-15CD-C57CE091FC11}" dt="2020-07-15T19:51:30.760" v="40" actId="20577"/>
        <pc:sldMkLst>
          <pc:docMk/>
          <pc:sldMk cId="2032936749" sldId="715"/>
        </pc:sldMkLst>
        <pc:spChg chg="mod">
          <ac:chgData name="Muffoletto, Jamie" userId="S::jamie.muffoletto@tea.texas.gov::daf1e3c6-8137-448a-b141-d23049d419b5" providerId="AD" clId="Web-{DE7D0B67-A9A9-F3F8-15CD-C57CE091FC11}" dt="2020-07-15T19:51:30.760" v="40" actId="20577"/>
          <ac:spMkLst>
            <pc:docMk/>
            <pc:sldMk cId="2032936749" sldId="715"/>
            <ac:spMk id="2" creationId="{32518E4F-62A2-4199-B80F-5EC970D2CBFC}"/>
          </ac:spMkLst>
        </pc:spChg>
      </pc:sldChg>
    </pc:docChg>
  </pc:docChgLst>
  <pc:docChgLst>
    <pc:chgData name="Hanson, Terri" userId="a02fd813-d4f3-43fd-83dd-7393041517de" providerId="ADAL" clId="{A2B46967-5492-4F37-B37C-9E3C83AED49C}"/>
    <pc:docChg chg="custSel modSld">
      <pc:chgData name="Hanson, Terri" userId="a02fd813-d4f3-43fd-83dd-7393041517de" providerId="ADAL" clId="{A2B46967-5492-4F37-B37C-9E3C83AED49C}" dt="2020-07-15T19:43:32.708" v="6" actId="1589"/>
      <pc:docMkLst>
        <pc:docMk/>
      </pc:docMkLst>
      <pc:sldChg chg="addCm modCm">
        <pc:chgData name="Hanson, Terri" userId="a02fd813-d4f3-43fd-83dd-7393041517de" providerId="ADAL" clId="{A2B46967-5492-4F37-B37C-9E3C83AED49C}" dt="2020-07-15T19:43:32.708" v="6" actId="1589"/>
        <pc:sldMkLst>
          <pc:docMk/>
          <pc:sldMk cId="0" sldId="466"/>
        </pc:sldMkLst>
      </pc:sldChg>
      <pc:sldChg chg="addCm modCm">
        <pc:chgData name="Hanson, Terri" userId="a02fd813-d4f3-43fd-83dd-7393041517de" providerId="ADAL" clId="{A2B46967-5492-4F37-B37C-9E3C83AED49C}" dt="2020-07-15T19:41:20.686" v="5"/>
        <pc:sldMkLst>
          <pc:docMk/>
          <pc:sldMk cId="2032936749" sldId="715"/>
        </pc:sldMkLst>
      </pc:sldChg>
    </pc:docChg>
  </pc:docChgLst>
  <pc:docChgLst>
    <pc:chgData name="Sharp, Stephanie" userId="4b7f997e-11e2-446b-b7b6-32dc105769b7" providerId="ADAL" clId="{B069A562-CB36-487A-AEAD-6A2CA6F73CB4}"/>
    <pc:docChg chg="custSel">
      <pc:chgData name="Sharp, Stephanie" userId="4b7f997e-11e2-446b-b7b6-32dc105769b7" providerId="ADAL" clId="{B069A562-CB36-487A-AEAD-6A2CA6F73CB4}" dt="2020-07-16T14:10:12.261" v="4" actId="1592"/>
      <pc:docMkLst>
        <pc:docMk/>
      </pc:docMkLst>
      <pc:sldChg chg="delCm">
        <pc:chgData name="Sharp, Stephanie" userId="4b7f997e-11e2-446b-b7b6-32dc105769b7" providerId="ADAL" clId="{B069A562-CB36-487A-AEAD-6A2CA6F73CB4}" dt="2020-07-16T14:10:12.261" v="4" actId="1592"/>
        <pc:sldMkLst>
          <pc:docMk/>
          <pc:sldMk cId="3812044576" sldId="264"/>
        </pc:sldMkLst>
      </pc:sldChg>
      <pc:sldChg chg="delCm">
        <pc:chgData name="Sharp, Stephanie" userId="4b7f997e-11e2-446b-b7b6-32dc105769b7" providerId="ADAL" clId="{B069A562-CB36-487A-AEAD-6A2CA6F73CB4}" dt="2020-07-16T14:10:12.259" v="2" actId="1592"/>
        <pc:sldMkLst>
          <pc:docMk/>
          <pc:sldMk cId="0" sldId="466"/>
        </pc:sldMkLst>
      </pc:sldChg>
      <pc:sldChg chg="delCm">
        <pc:chgData name="Sharp, Stephanie" userId="4b7f997e-11e2-446b-b7b6-32dc105769b7" providerId="ADAL" clId="{B069A562-CB36-487A-AEAD-6A2CA6F73CB4}" dt="2020-07-16T14:10:12.261" v="3" actId="1592"/>
        <pc:sldMkLst>
          <pc:docMk/>
          <pc:sldMk cId="2032936749" sldId="715"/>
        </pc:sldMkLst>
      </pc:sldChg>
    </pc:docChg>
  </pc:docChgLst>
  <pc:docChgLst>
    <pc:chgData name="Muffoletto, Jamie" userId="S::jamie.muffoletto@tea.texas.gov::daf1e3c6-8137-448a-b141-d23049d419b5" providerId="AD" clId="Web-{E11B033B-8B34-C870-3FB9-496FC907F265}"/>
    <pc:docChg chg="modSld">
      <pc:chgData name="Muffoletto, Jamie" userId="S::jamie.muffoletto@tea.texas.gov::daf1e3c6-8137-448a-b141-d23049d419b5" providerId="AD" clId="Web-{E11B033B-8B34-C870-3FB9-496FC907F265}" dt="2020-07-14T19:57:59.500" v="18" actId="20577"/>
      <pc:docMkLst>
        <pc:docMk/>
      </pc:docMkLst>
      <pc:sldChg chg="modSp addCm">
        <pc:chgData name="Muffoletto, Jamie" userId="S::jamie.muffoletto@tea.texas.gov::daf1e3c6-8137-448a-b141-d23049d419b5" providerId="AD" clId="Web-{E11B033B-8B34-C870-3FB9-496FC907F265}" dt="2020-07-14T19:57:50.453" v="3"/>
        <pc:sldMkLst>
          <pc:docMk/>
          <pc:sldMk cId="0" sldId="466"/>
        </pc:sldMkLst>
        <pc:spChg chg="mod">
          <ac:chgData name="Muffoletto, Jamie" userId="S::jamie.muffoletto@tea.texas.gov::daf1e3c6-8137-448a-b141-d23049d419b5" providerId="AD" clId="Web-{E11B033B-8B34-C870-3FB9-496FC907F265}" dt="2020-07-14T19:57:46.249" v="2" actId="20577"/>
          <ac:spMkLst>
            <pc:docMk/>
            <pc:sldMk cId="0" sldId="466"/>
            <ac:spMk id="3" creationId="{B6C0DECE-A2B1-4E71-A31F-ACC2D35EA10E}"/>
          </ac:spMkLst>
        </pc:spChg>
      </pc:sldChg>
      <pc:sldChg chg="modSp">
        <pc:chgData name="Muffoletto, Jamie" userId="S::jamie.muffoletto@tea.texas.gov::daf1e3c6-8137-448a-b141-d23049d419b5" providerId="AD" clId="Web-{E11B033B-8B34-C870-3FB9-496FC907F265}" dt="2020-07-14T19:57:58.094" v="16" actId="20577"/>
        <pc:sldMkLst>
          <pc:docMk/>
          <pc:sldMk cId="0" sldId="687"/>
        </pc:sldMkLst>
        <pc:spChg chg="mod">
          <ac:chgData name="Muffoletto, Jamie" userId="S::jamie.muffoletto@tea.texas.gov::daf1e3c6-8137-448a-b141-d23049d419b5" providerId="AD" clId="Web-{E11B033B-8B34-C870-3FB9-496FC907F265}" dt="2020-07-14T19:57:58.094" v="16" actId="20577"/>
          <ac:spMkLst>
            <pc:docMk/>
            <pc:sldMk cId="0" sldId="687"/>
            <ac:spMk id="4" creationId="{4277B24D-2F46-4E45-8F6F-F513CDB80673}"/>
          </ac:spMkLst>
        </pc:spChg>
      </pc:sldChg>
    </pc:docChg>
  </pc:docChgLst>
  <pc:docChgLst>
    <pc:chgData name="Muffoletto, Jamie" userId="S::jamie.muffoletto@tea.texas.gov::daf1e3c6-8137-448a-b141-d23049d419b5" providerId="AD" clId="Web-{1811B56C-230F-CF0F-C020-A58A12433A4C}"/>
    <pc:docChg chg="">
      <pc:chgData name="Muffoletto, Jamie" userId="S::jamie.muffoletto@tea.texas.gov::daf1e3c6-8137-448a-b141-d23049d419b5" providerId="AD" clId="Web-{1811B56C-230F-CF0F-C020-A58A12433A4C}" dt="2020-07-14T22:06:47.538" v="0"/>
      <pc:docMkLst>
        <pc:docMk/>
      </pc:docMkLst>
      <pc:sldChg chg="addCm">
        <pc:chgData name="Muffoletto, Jamie" userId="S::jamie.muffoletto@tea.texas.gov::daf1e3c6-8137-448a-b141-d23049d419b5" providerId="AD" clId="Web-{1811B56C-230F-CF0F-C020-A58A12433A4C}" dt="2020-07-14T22:06:47.538" v="0"/>
        <pc:sldMkLst>
          <pc:docMk/>
          <pc:sldMk cId="0" sldId="466"/>
        </pc:sldMkLst>
      </pc:sldChg>
    </pc:docChg>
  </pc:docChgLst>
  <pc:docChgLst>
    <pc:chgData name="Muffoletto, Jamie" userId="daf1e3c6-8137-448a-b141-d23049d419b5" providerId="ADAL" clId="{E0B1237E-5F43-4C11-8FA3-7634D7F5EB8F}"/>
    <pc:docChg chg="modSld">
      <pc:chgData name="Muffoletto, Jamie" userId="daf1e3c6-8137-448a-b141-d23049d419b5" providerId="ADAL" clId="{E0B1237E-5F43-4C11-8FA3-7634D7F5EB8F}" dt="2020-08-07T12:20:33.637" v="262" actId="20577"/>
      <pc:docMkLst>
        <pc:docMk/>
      </pc:docMkLst>
      <pc:sldChg chg="modSp">
        <pc:chgData name="Muffoletto, Jamie" userId="daf1e3c6-8137-448a-b141-d23049d419b5" providerId="ADAL" clId="{E0B1237E-5F43-4C11-8FA3-7634D7F5EB8F}" dt="2020-08-07T12:19:09.469" v="130" actId="20577"/>
        <pc:sldMkLst>
          <pc:docMk/>
          <pc:sldMk cId="1722152494" sldId="714"/>
        </pc:sldMkLst>
        <pc:graphicFrameChg chg="modGraphic">
          <ac:chgData name="Muffoletto, Jamie" userId="daf1e3c6-8137-448a-b141-d23049d419b5" providerId="ADAL" clId="{E0B1237E-5F43-4C11-8FA3-7634D7F5EB8F}" dt="2020-08-07T12:19:09.469" v="130" actId="20577"/>
          <ac:graphicFrameMkLst>
            <pc:docMk/>
            <pc:sldMk cId="1722152494" sldId="714"/>
            <ac:graphicFrameMk id="8" creationId="{7039BDC4-48E5-4842-A9A8-FB8692695ACD}"/>
          </ac:graphicFrameMkLst>
        </pc:graphicFrameChg>
      </pc:sldChg>
      <pc:sldChg chg="modSp">
        <pc:chgData name="Muffoletto, Jamie" userId="daf1e3c6-8137-448a-b141-d23049d419b5" providerId="ADAL" clId="{E0B1237E-5F43-4C11-8FA3-7634D7F5EB8F}" dt="2020-08-07T12:20:33.637" v="262" actId="20577"/>
        <pc:sldMkLst>
          <pc:docMk/>
          <pc:sldMk cId="729584649" sldId="716"/>
        </pc:sldMkLst>
        <pc:graphicFrameChg chg="modGraphic">
          <ac:chgData name="Muffoletto, Jamie" userId="daf1e3c6-8137-448a-b141-d23049d419b5" providerId="ADAL" clId="{E0B1237E-5F43-4C11-8FA3-7634D7F5EB8F}" dt="2020-08-07T12:20:33.637" v="262" actId="20577"/>
          <ac:graphicFrameMkLst>
            <pc:docMk/>
            <pc:sldMk cId="729584649" sldId="716"/>
            <ac:graphicFrameMk id="8" creationId="{7039BDC4-48E5-4842-A9A8-FB8692695ACD}"/>
          </ac:graphicFrameMkLst>
        </pc:graphicFrameChg>
      </pc:sldChg>
    </pc:docChg>
  </pc:docChgLst>
  <pc:docChgLst>
    <pc:chgData name="Simons, Leanne" userId="S::leanne.simons@tea.texas.gov::f0b41770-584b-4844-b5c5-b29dec998724" providerId="AD" clId="Web-{3B24D202-BC13-99D8-FC48-4ECA72B3E917}"/>
    <pc:docChg chg="modSld">
      <pc:chgData name="Simons, Leanne" userId="S::leanne.simons@tea.texas.gov::f0b41770-584b-4844-b5c5-b29dec998724" providerId="AD" clId="Web-{3B24D202-BC13-99D8-FC48-4ECA72B3E917}" dt="2020-07-14T15:00:32.484" v="57"/>
      <pc:docMkLst>
        <pc:docMk/>
      </pc:docMkLst>
      <pc:sldChg chg="addCm">
        <pc:chgData name="Simons, Leanne" userId="S::leanne.simons@tea.texas.gov::f0b41770-584b-4844-b5c5-b29dec998724" providerId="AD" clId="Web-{3B24D202-BC13-99D8-FC48-4ECA72B3E917}" dt="2020-07-14T15:00:32.484" v="57"/>
        <pc:sldMkLst>
          <pc:docMk/>
          <pc:sldMk cId="3812044576" sldId="264"/>
        </pc:sldMkLst>
      </pc:sldChg>
      <pc:sldChg chg="modSp addCm modCm">
        <pc:chgData name="Simons, Leanne" userId="S::leanne.simons@tea.texas.gov::f0b41770-584b-4844-b5c5-b29dec998724" providerId="AD" clId="Web-{3B24D202-BC13-99D8-FC48-4ECA72B3E917}" dt="2020-07-14T14:38:02.244" v="3" actId="1076"/>
        <pc:sldMkLst>
          <pc:docMk/>
          <pc:sldMk cId="0" sldId="466"/>
        </pc:sldMkLst>
        <pc:spChg chg="mod">
          <ac:chgData name="Simons, Leanne" userId="S::leanne.simons@tea.texas.gov::f0b41770-584b-4844-b5c5-b29dec998724" providerId="AD" clId="Web-{3B24D202-BC13-99D8-FC48-4ECA72B3E917}" dt="2020-07-14T14:38:02.244" v="3" actId="1076"/>
          <ac:spMkLst>
            <pc:docMk/>
            <pc:sldMk cId="0" sldId="466"/>
            <ac:spMk id="3" creationId="{B6C0DECE-A2B1-4E71-A31F-ACC2D35EA10E}"/>
          </ac:spMkLst>
        </pc:spChg>
      </pc:sldChg>
      <pc:sldChg chg="modSp">
        <pc:chgData name="Simons, Leanne" userId="S::leanne.simons@tea.texas.gov::f0b41770-584b-4844-b5c5-b29dec998724" providerId="AD" clId="Web-{3B24D202-BC13-99D8-FC48-4ECA72B3E917}" dt="2020-07-14T14:54:58.248" v="12" actId="20577"/>
        <pc:sldMkLst>
          <pc:docMk/>
          <pc:sldMk cId="4283778371" sldId="709"/>
        </pc:sldMkLst>
        <pc:spChg chg="mod">
          <ac:chgData name="Simons, Leanne" userId="S::leanne.simons@tea.texas.gov::f0b41770-584b-4844-b5c5-b29dec998724" providerId="AD" clId="Web-{3B24D202-BC13-99D8-FC48-4ECA72B3E917}" dt="2020-07-14T14:54:58.248" v="12" actId="20577"/>
          <ac:spMkLst>
            <pc:docMk/>
            <pc:sldMk cId="4283778371" sldId="709"/>
            <ac:spMk id="9" creationId="{AD861518-A4C4-41B4-8526-0310E21FFAB5}"/>
          </ac:spMkLst>
        </pc:spChg>
      </pc:sldChg>
      <pc:sldChg chg="modSp">
        <pc:chgData name="Simons, Leanne" userId="S::leanne.simons@tea.texas.gov::f0b41770-584b-4844-b5c5-b29dec998724" providerId="AD" clId="Web-{3B24D202-BC13-99D8-FC48-4ECA72B3E917}" dt="2020-07-14T14:56:30.389" v="17" actId="20577"/>
        <pc:sldMkLst>
          <pc:docMk/>
          <pc:sldMk cId="994806342" sldId="712"/>
        </pc:sldMkLst>
        <pc:spChg chg="mod">
          <ac:chgData name="Simons, Leanne" userId="S::leanne.simons@tea.texas.gov::f0b41770-584b-4844-b5c5-b29dec998724" providerId="AD" clId="Web-{3B24D202-BC13-99D8-FC48-4ECA72B3E917}" dt="2020-07-14T14:56:30.389" v="17" actId="20577"/>
          <ac:spMkLst>
            <pc:docMk/>
            <pc:sldMk cId="994806342" sldId="712"/>
            <ac:spMk id="5" creationId="{A3745873-9556-4721-9B95-D9F9E73076C3}"/>
          </ac:spMkLst>
        </pc:spChg>
      </pc:sldChg>
      <pc:sldChg chg="modSp">
        <pc:chgData name="Simons, Leanne" userId="S::leanne.simons@tea.texas.gov::f0b41770-584b-4844-b5c5-b29dec998724" providerId="AD" clId="Web-{3B24D202-BC13-99D8-FC48-4ECA72B3E917}" dt="2020-07-14T14:57:33.592" v="40" actId="20577"/>
        <pc:sldMkLst>
          <pc:docMk/>
          <pc:sldMk cId="1350120588" sldId="713"/>
        </pc:sldMkLst>
        <pc:spChg chg="mod">
          <ac:chgData name="Simons, Leanne" userId="S::leanne.simons@tea.texas.gov::f0b41770-584b-4844-b5c5-b29dec998724" providerId="AD" clId="Web-{3B24D202-BC13-99D8-FC48-4ECA72B3E917}" dt="2020-07-14T14:57:33.592" v="40" actId="20577"/>
          <ac:spMkLst>
            <pc:docMk/>
            <pc:sldMk cId="1350120588" sldId="713"/>
            <ac:spMk id="6" creationId="{6D2A58A1-D369-46C2-B5AA-0323F658E8A5}"/>
          </ac:spMkLst>
        </pc:spChg>
        <pc:graphicFrameChg chg="mod modGraphic">
          <ac:chgData name="Simons, Leanne" userId="S::leanne.simons@tea.texas.gov::f0b41770-584b-4844-b5c5-b29dec998724" providerId="AD" clId="Web-{3B24D202-BC13-99D8-FC48-4ECA72B3E917}" dt="2020-07-14T14:57:07.733" v="39"/>
          <ac:graphicFrameMkLst>
            <pc:docMk/>
            <pc:sldMk cId="1350120588" sldId="713"/>
            <ac:graphicFrameMk id="7" creationId="{5A0E9557-C63D-4034-9991-FB52E30CE25C}"/>
          </ac:graphicFrameMkLst>
        </pc:graphicFrameChg>
      </pc:sldChg>
      <pc:sldChg chg="modSp">
        <pc:chgData name="Simons, Leanne" userId="S::leanne.simons@tea.texas.gov::f0b41770-584b-4844-b5c5-b29dec998724" providerId="AD" clId="Web-{3B24D202-BC13-99D8-FC48-4ECA72B3E917}" dt="2020-07-14T14:58:57.233" v="55" actId="20577"/>
        <pc:sldMkLst>
          <pc:docMk/>
          <pc:sldMk cId="2032936749" sldId="715"/>
        </pc:sldMkLst>
        <pc:spChg chg="mod">
          <ac:chgData name="Simons, Leanne" userId="S::leanne.simons@tea.texas.gov::f0b41770-584b-4844-b5c5-b29dec998724" providerId="AD" clId="Web-{3B24D202-BC13-99D8-FC48-4ECA72B3E917}" dt="2020-07-14T14:58:57.233" v="55" actId="20577"/>
          <ac:spMkLst>
            <pc:docMk/>
            <pc:sldMk cId="2032936749" sldId="715"/>
            <ac:spMk id="2" creationId="{32518E4F-62A2-4199-B80F-5EC970D2CB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sz="quarter" idx="1"/>
          </p:nvPr>
        </p:nvSpPr>
        <p:spPr>
          <a:xfrm>
            <a:off x="3963746" y="0"/>
            <a:ext cx="3032337" cy="463550"/>
          </a:xfrm>
          <a:prstGeom prst="rect">
            <a:avLst/>
          </a:prstGeom>
        </p:spPr>
        <p:txBody>
          <a:bodyPr vert="horz" lIns="92921" tIns="46462" rIns="92921" bIns="46462" rtlCol="0"/>
          <a:lstStyle>
            <a:lvl1pPr algn="r">
              <a:defRPr sz="1200"/>
            </a:lvl1pPr>
          </a:lstStyle>
          <a:p>
            <a:fld id="{A030672E-E987-4208-B802-497B74C6D590}" type="datetimeFigureOut">
              <a:rPr lang="en-US" smtClean="0"/>
              <a:pPr/>
              <a:t>8/7/2020</a:t>
            </a:fld>
            <a:endParaRPr lang="en-US"/>
          </a:p>
        </p:txBody>
      </p:sp>
      <p:sp>
        <p:nvSpPr>
          <p:cNvPr id="4" name="Footer Placeholder 3"/>
          <p:cNvSpPr>
            <a:spLocks noGrp="1"/>
          </p:cNvSpPr>
          <p:nvPr>
            <p:ph type="ftr" sz="quarter" idx="2"/>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5" name="Slide Number Placeholder 4"/>
          <p:cNvSpPr>
            <a:spLocks noGrp="1"/>
          </p:cNvSpPr>
          <p:nvPr>
            <p:ph type="sldNum" sz="quarter" idx="3"/>
          </p:nvPr>
        </p:nvSpPr>
        <p:spPr>
          <a:xfrm>
            <a:off x="3963746" y="8805841"/>
            <a:ext cx="3032337" cy="463550"/>
          </a:xfrm>
          <a:prstGeom prst="rect">
            <a:avLst/>
          </a:prstGeom>
        </p:spPr>
        <p:txBody>
          <a:bodyPr vert="horz" lIns="92921" tIns="46462" rIns="92921" bIns="46462"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3032337" cy="463550"/>
          </a:xfrm>
          <a:prstGeom prst="rect">
            <a:avLst/>
          </a:prstGeom>
        </p:spPr>
        <p:txBody>
          <a:bodyPr vert="horz" lIns="92921" tIns="46462" rIns="92921" bIns="46462" rtlCol="0"/>
          <a:lstStyle>
            <a:lvl1pPr algn="l">
              <a:defRPr sz="1200"/>
            </a:lvl1pPr>
          </a:lstStyle>
          <a:p>
            <a:endParaRPr lang="en-US"/>
          </a:p>
        </p:txBody>
      </p:sp>
      <p:sp>
        <p:nvSpPr>
          <p:cNvPr id="3" name="Date Placeholder 2"/>
          <p:cNvSpPr>
            <a:spLocks noGrp="1"/>
          </p:cNvSpPr>
          <p:nvPr>
            <p:ph type="dt" idx="1"/>
          </p:nvPr>
        </p:nvSpPr>
        <p:spPr>
          <a:xfrm>
            <a:off x="3963746" y="0"/>
            <a:ext cx="3032337" cy="463550"/>
          </a:xfrm>
          <a:prstGeom prst="rect">
            <a:avLst/>
          </a:prstGeom>
        </p:spPr>
        <p:txBody>
          <a:bodyPr vert="horz" lIns="92921" tIns="46462" rIns="92921" bIns="46462" rtlCol="0"/>
          <a:lstStyle>
            <a:lvl1pPr algn="r">
              <a:defRPr sz="1200"/>
            </a:lvl1pPr>
          </a:lstStyle>
          <a:p>
            <a:fld id="{DB0EB5D8-2522-4108-8D60-F7CA4D8873A0}" type="datetimeFigureOut">
              <a:rPr lang="en-US" smtClean="0"/>
              <a:pPr/>
              <a:t>8/7/2020</a:t>
            </a:fld>
            <a:endParaRPr lang="en-US"/>
          </a:p>
        </p:txBody>
      </p:sp>
      <p:sp>
        <p:nvSpPr>
          <p:cNvPr id="4" name="Slide Image Placeholder 3"/>
          <p:cNvSpPr>
            <a:spLocks noGrp="1" noRot="1" noChangeAspect="1"/>
          </p:cNvSpPr>
          <p:nvPr>
            <p:ph type="sldImg" idx="2"/>
          </p:nvPr>
        </p:nvSpPr>
        <p:spPr>
          <a:xfrm>
            <a:off x="409575" y="695325"/>
            <a:ext cx="6178550" cy="3476625"/>
          </a:xfrm>
          <a:prstGeom prst="rect">
            <a:avLst/>
          </a:prstGeom>
          <a:noFill/>
          <a:ln w="12700">
            <a:solidFill>
              <a:prstClr val="black"/>
            </a:solidFill>
          </a:ln>
        </p:spPr>
        <p:txBody>
          <a:bodyPr vert="horz" lIns="92921" tIns="46462" rIns="92921" bIns="46462" rtlCol="0" anchor="ctr"/>
          <a:lstStyle/>
          <a:p>
            <a:endParaRPr lang="en-US"/>
          </a:p>
        </p:txBody>
      </p:sp>
      <p:sp>
        <p:nvSpPr>
          <p:cNvPr id="5" name="Notes Placeholder 4"/>
          <p:cNvSpPr>
            <a:spLocks noGrp="1"/>
          </p:cNvSpPr>
          <p:nvPr>
            <p:ph type="body" sz="quarter" idx="3"/>
          </p:nvPr>
        </p:nvSpPr>
        <p:spPr>
          <a:xfrm>
            <a:off x="699770" y="4403726"/>
            <a:ext cx="5598160" cy="4171950"/>
          </a:xfrm>
          <a:prstGeom prst="rect">
            <a:avLst/>
          </a:prstGeom>
        </p:spPr>
        <p:txBody>
          <a:bodyPr vert="horz" lIns="92921" tIns="46462" rIns="92921" bIns="464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05841"/>
            <a:ext cx="3032337" cy="463550"/>
          </a:xfrm>
          <a:prstGeom prst="rect">
            <a:avLst/>
          </a:prstGeom>
        </p:spPr>
        <p:txBody>
          <a:bodyPr vert="horz" lIns="92921" tIns="46462" rIns="92921" bIns="46462" rtlCol="0" anchor="b"/>
          <a:lstStyle>
            <a:lvl1pPr algn="l">
              <a:defRPr sz="1200"/>
            </a:lvl1pPr>
          </a:lstStyle>
          <a:p>
            <a:endParaRPr lang="en-US"/>
          </a:p>
        </p:txBody>
      </p:sp>
      <p:sp>
        <p:nvSpPr>
          <p:cNvPr id="7" name="Slide Number Placeholder 6"/>
          <p:cNvSpPr>
            <a:spLocks noGrp="1"/>
          </p:cNvSpPr>
          <p:nvPr>
            <p:ph type="sldNum" sz="quarter" idx="5"/>
          </p:nvPr>
        </p:nvSpPr>
        <p:spPr>
          <a:xfrm>
            <a:off x="3963746" y="8805841"/>
            <a:ext cx="3032337" cy="463550"/>
          </a:xfrm>
          <a:prstGeom prst="rect">
            <a:avLst/>
          </a:prstGeom>
        </p:spPr>
        <p:txBody>
          <a:bodyPr vert="horz" lIns="92921" tIns="46462" rIns="92921" bIns="46462" rtlCol="0" anchor="b"/>
          <a:lstStyle>
            <a:lvl1pPr algn="r">
              <a:defRPr sz="1200"/>
            </a:lvl1pPr>
          </a:lstStyle>
          <a:p>
            <a:fld id="{7872E534-9B96-469B-99C0-8551271B58B1}" type="slidenum">
              <a:rPr lang="en-US" smtClean="0"/>
              <a:pPr/>
              <a:t>‹#›</a:t>
            </a:fld>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09575" y="695325"/>
            <a:ext cx="6178550" cy="3476625"/>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232102" indent="-232102" defTabSz="914378">
              <a:spcBef>
                <a:spcPct val="0"/>
              </a:spcBef>
              <a:defRPr/>
            </a:pPr>
            <a:endParaRPr lang="en-US" b="1">
              <a:solidFill>
                <a:schemeClr val="accent2">
                  <a:lumMod val="75000"/>
                </a:schemeClr>
              </a:solidFill>
            </a:endParaRPr>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A20616-7B71-4702-A286-C5FF8E60A4CF}" type="slidenum">
              <a:rPr lang="en-US" smtClean="0"/>
              <a:pPr fontAlgn="base">
                <a:spcBef>
                  <a:spcPct val="0"/>
                </a:spcBef>
                <a:spcAft>
                  <a:spcPct val="0"/>
                </a:spcAft>
                <a:defRPr/>
              </a:pPr>
              <a:t>1</a:t>
            </a:fld>
            <a:endParaRPr lang="en-US"/>
          </a:p>
        </p:txBody>
      </p:sp>
    </p:spTree>
    <p:extLst>
      <p:ext uri="{BB962C8B-B14F-4D97-AF65-F5344CB8AC3E}">
        <p14:creationId xmlns:p14="http://schemas.microsoft.com/office/powerpoint/2010/main" val="2331725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A19093A7-17B2-42F2-BC15-D155A163D5D4}"/>
              </a:ext>
              <a:ext uri="{C183D7F6-B498-43B3-948B-1728B52AA6E4}">
                <adec:decorative xmlns:adec="http://schemas.microsoft.com/office/drawing/2017/decorative" val="1"/>
              </a:ext>
            </a:extLst>
          </p:cNvPr>
          <p:cNvSpPr/>
          <p:nvPr userDrawn="1"/>
        </p:nvSpPr>
        <p:spPr>
          <a:xfrm>
            <a:off x="0" y="-2"/>
            <a:ext cx="12192000" cy="4580313"/>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3" name="Rectangle 82">
            <a:extLst>
              <a:ext uri="{FF2B5EF4-FFF2-40B4-BE49-F238E27FC236}">
                <a16:creationId xmlns:a16="http://schemas.microsoft.com/office/drawing/2014/main" id="{D1C6279F-7E64-4580-B82C-636B492657D8}"/>
              </a:ext>
              <a:ext uri="{C183D7F6-B498-43B3-948B-1728B52AA6E4}">
                <adec:decorative xmlns:adec="http://schemas.microsoft.com/office/drawing/2017/decorative" val="1"/>
              </a:ext>
            </a:extLst>
          </p:cNvPr>
          <p:cNvSpPr/>
          <p:nvPr userDrawn="1"/>
        </p:nvSpPr>
        <p:spPr>
          <a:xfrm>
            <a:off x="0" y="4"/>
            <a:ext cx="12192000" cy="4572001"/>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Oval 83">
            <a:extLst>
              <a:ext uri="{FF2B5EF4-FFF2-40B4-BE49-F238E27FC236}">
                <a16:creationId xmlns:a16="http://schemas.microsoft.com/office/drawing/2014/main" id="{840FA828-769C-4887-AEFC-6A79391A7A90}"/>
              </a:ext>
              <a:ext uri="{C183D7F6-B498-43B3-948B-1728B52AA6E4}">
                <adec:decorative xmlns:adec="http://schemas.microsoft.com/office/drawing/2017/decorative" val="1"/>
              </a:ext>
            </a:extLst>
          </p:cNvPr>
          <p:cNvSpPr/>
          <p:nvPr userDrawn="1"/>
        </p:nvSpPr>
        <p:spPr>
          <a:xfrm>
            <a:off x="676322" y="-107517"/>
            <a:ext cx="685566" cy="633997"/>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Oval 116">
            <a:extLst>
              <a:ext uri="{FF2B5EF4-FFF2-40B4-BE49-F238E27FC236}">
                <a16:creationId xmlns:a16="http://schemas.microsoft.com/office/drawing/2014/main" id="{C191E9DD-DD34-47E2-A8C9-287E0D24335E}"/>
              </a:ext>
            </a:extLst>
          </p:cNvPr>
          <p:cNvSpPr/>
          <p:nvPr userDrawn="1"/>
        </p:nvSpPr>
        <p:spPr>
          <a:xfrm>
            <a:off x="1899266" y="4332046"/>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5" name="Oval 84">
            <a:extLst>
              <a:ext uri="{FF2B5EF4-FFF2-40B4-BE49-F238E27FC236}">
                <a16:creationId xmlns:a16="http://schemas.microsoft.com/office/drawing/2014/main" id="{86AA3D6D-596D-4C82-84FF-7A11224EC0B1}"/>
              </a:ext>
              <a:ext uri="{C183D7F6-B498-43B3-948B-1728B52AA6E4}">
                <adec:decorative xmlns:adec="http://schemas.microsoft.com/office/drawing/2017/decorative" val="1"/>
              </a:ext>
            </a:extLst>
          </p:cNvPr>
          <p:cNvSpPr/>
          <p:nvPr userDrawn="1"/>
        </p:nvSpPr>
        <p:spPr>
          <a:xfrm>
            <a:off x="6419772" y="-107517"/>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6" name="Oval 85">
            <a:extLst>
              <a:ext uri="{FF2B5EF4-FFF2-40B4-BE49-F238E27FC236}">
                <a16:creationId xmlns:a16="http://schemas.microsoft.com/office/drawing/2014/main" id="{E686FDB0-9E6C-481A-AD97-2EBEE74C92C0}"/>
              </a:ext>
              <a:ext uri="{C183D7F6-B498-43B3-948B-1728B52AA6E4}">
                <adec:decorative xmlns:adec="http://schemas.microsoft.com/office/drawing/2017/decorative" val="1"/>
              </a:ext>
            </a:extLst>
          </p:cNvPr>
          <p:cNvSpPr/>
          <p:nvPr userDrawn="1"/>
        </p:nvSpPr>
        <p:spPr>
          <a:xfrm>
            <a:off x="2996724" y="1827671"/>
            <a:ext cx="685566" cy="633997"/>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7" name="Oval 86">
            <a:extLst>
              <a:ext uri="{FF2B5EF4-FFF2-40B4-BE49-F238E27FC236}">
                <a16:creationId xmlns:a16="http://schemas.microsoft.com/office/drawing/2014/main" id="{202E29CB-BAFB-4D8B-A238-0957799DD075}"/>
              </a:ext>
              <a:ext uri="{C183D7F6-B498-43B3-948B-1728B52AA6E4}">
                <adec:decorative xmlns:adec="http://schemas.microsoft.com/office/drawing/2017/decorative" val="1"/>
              </a:ext>
            </a:extLst>
          </p:cNvPr>
          <p:cNvSpPr/>
          <p:nvPr userDrawn="1"/>
        </p:nvSpPr>
        <p:spPr>
          <a:xfrm>
            <a:off x="11180642" y="1880435"/>
            <a:ext cx="934500" cy="864207"/>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Oval 88">
            <a:extLst>
              <a:ext uri="{FF2B5EF4-FFF2-40B4-BE49-F238E27FC236}">
                <a16:creationId xmlns:a16="http://schemas.microsoft.com/office/drawing/2014/main" id="{213544CF-6135-45BB-BEBF-0F6E1987C9BD}"/>
              </a:ext>
              <a:ext uri="{C183D7F6-B498-43B3-948B-1728B52AA6E4}">
                <adec:decorative xmlns:adec="http://schemas.microsoft.com/office/drawing/2017/decorative" val="1"/>
              </a:ext>
            </a:extLst>
          </p:cNvPr>
          <p:cNvSpPr/>
          <p:nvPr userDrawn="1"/>
        </p:nvSpPr>
        <p:spPr>
          <a:xfrm>
            <a:off x="9241028" y="1078569"/>
            <a:ext cx="996501" cy="921543"/>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Oval 89">
            <a:extLst>
              <a:ext uri="{FF2B5EF4-FFF2-40B4-BE49-F238E27FC236}">
                <a16:creationId xmlns:a16="http://schemas.microsoft.com/office/drawing/2014/main" id="{AA0C1821-6587-4BD7-9382-3D2C3EC58220}"/>
              </a:ext>
              <a:ext uri="{C183D7F6-B498-43B3-948B-1728B52AA6E4}">
                <adec:decorative xmlns:adec="http://schemas.microsoft.com/office/drawing/2017/decorative" val="1"/>
              </a:ext>
            </a:extLst>
          </p:cNvPr>
          <p:cNvSpPr/>
          <p:nvPr userDrawn="1"/>
        </p:nvSpPr>
        <p:spPr>
          <a:xfrm>
            <a:off x="-21131" y="3370960"/>
            <a:ext cx="996501" cy="921543"/>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Oval 90">
            <a:extLst>
              <a:ext uri="{FF2B5EF4-FFF2-40B4-BE49-F238E27FC236}">
                <a16:creationId xmlns:a16="http://schemas.microsoft.com/office/drawing/2014/main" id="{EE9D50C5-EB97-4103-9DE0-B8D8DAA7BE98}"/>
              </a:ext>
              <a:ext uri="{C183D7F6-B498-43B3-948B-1728B52AA6E4}">
                <adec:decorative xmlns:adec="http://schemas.microsoft.com/office/drawing/2017/decorative" val="1"/>
              </a:ext>
            </a:extLst>
          </p:cNvPr>
          <p:cNvSpPr/>
          <p:nvPr userDrawn="1"/>
        </p:nvSpPr>
        <p:spPr>
          <a:xfrm>
            <a:off x="349651" y="3801643"/>
            <a:ext cx="685566" cy="633997"/>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Oval 91">
            <a:extLst>
              <a:ext uri="{FF2B5EF4-FFF2-40B4-BE49-F238E27FC236}">
                <a16:creationId xmlns:a16="http://schemas.microsoft.com/office/drawing/2014/main" id="{07B85A18-5B76-4979-8F49-FDD5A523628A}"/>
              </a:ext>
              <a:ext uri="{C183D7F6-B498-43B3-948B-1728B52AA6E4}">
                <adec:decorative xmlns:adec="http://schemas.microsoft.com/office/drawing/2017/decorative" val="1"/>
              </a:ext>
            </a:extLst>
          </p:cNvPr>
          <p:cNvSpPr/>
          <p:nvPr userDrawn="1"/>
        </p:nvSpPr>
        <p:spPr>
          <a:xfrm>
            <a:off x="6762113" y="1707967"/>
            <a:ext cx="685566" cy="633997"/>
          </a:xfrm>
          <a:prstGeom prst="ellipse">
            <a:avLst/>
          </a:prstGeom>
          <a:solidFill>
            <a:srgbClr val="CCF0F5">
              <a:alpha val="10196"/>
            </a:srgbClr>
          </a:solidFill>
          <a:ln>
            <a:noFill/>
          </a:ln>
          <a:effectLst>
            <a:glow rad="127000">
              <a:srgbClr val="CCF0F5">
                <a:alpha val="37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Oval 92">
            <a:extLst>
              <a:ext uri="{FF2B5EF4-FFF2-40B4-BE49-F238E27FC236}">
                <a16:creationId xmlns:a16="http://schemas.microsoft.com/office/drawing/2014/main" id="{454A887A-5DED-45CF-9889-BD577F7118D3}"/>
              </a:ext>
              <a:ext uri="{C183D7F6-B498-43B3-948B-1728B52AA6E4}">
                <adec:decorative xmlns:adec="http://schemas.microsoft.com/office/drawing/2017/decorative" val="1"/>
              </a:ext>
            </a:extLst>
          </p:cNvPr>
          <p:cNvSpPr/>
          <p:nvPr userDrawn="1"/>
        </p:nvSpPr>
        <p:spPr>
          <a:xfrm>
            <a:off x="10377906" y="2736963"/>
            <a:ext cx="685566" cy="633997"/>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Oval 93">
            <a:extLst>
              <a:ext uri="{FF2B5EF4-FFF2-40B4-BE49-F238E27FC236}">
                <a16:creationId xmlns:a16="http://schemas.microsoft.com/office/drawing/2014/main" id="{D0575BD7-9BB4-433A-9268-5506D5CAE764}"/>
              </a:ext>
              <a:ext uri="{C183D7F6-B498-43B3-948B-1728B52AA6E4}">
                <adec:decorative xmlns:adec="http://schemas.microsoft.com/office/drawing/2017/decorative" val="1"/>
              </a:ext>
            </a:extLst>
          </p:cNvPr>
          <p:cNvSpPr/>
          <p:nvPr userDrawn="1"/>
        </p:nvSpPr>
        <p:spPr>
          <a:xfrm>
            <a:off x="7099025" y="3975505"/>
            <a:ext cx="685566" cy="633997"/>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Oval 94">
            <a:extLst>
              <a:ext uri="{FF2B5EF4-FFF2-40B4-BE49-F238E27FC236}">
                <a16:creationId xmlns:a16="http://schemas.microsoft.com/office/drawing/2014/main" id="{3BD62242-CA7A-4B3D-B1CF-DF3F85A14CCD}"/>
              </a:ext>
              <a:ext uri="{C183D7F6-B498-43B3-948B-1728B52AA6E4}">
                <adec:decorative xmlns:adec="http://schemas.microsoft.com/office/drawing/2017/decorative" val="1"/>
              </a:ext>
            </a:extLst>
          </p:cNvPr>
          <p:cNvSpPr/>
          <p:nvPr userDrawn="1"/>
        </p:nvSpPr>
        <p:spPr>
          <a:xfrm>
            <a:off x="1892501" y="2956029"/>
            <a:ext cx="685566" cy="633997"/>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Oval 95">
            <a:extLst>
              <a:ext uri="{FF2B5EF4-FFF2-40B4-BE49-F238E27FC236}">
                <a16:creationId xmlns:a16="http://schemas.microsoft.com/office/drawing/2014/main" id="{F6550A87-1B4B-462D-8DAD-6D20F848C864}"/>
              </a:ext>
              <a:ext uri="{C183D7F6-B498-43B3-948B-1728B52AA6E4}">
                <adec:decorative xmlns:adec="http://schemas.microsoft.com/office/drawing/2017/decorative" val="1"/>
              </a:ext>
            </a:extLst>
          </p:cNvPr>
          <p:cNvSpPr/>
          <p:nvPr userDrawn="1"/>
        </p:nvSpPr>
        <p:spPr>
          <a:xfrm>
            <a:off x="5517281" y="3646617"/>
            <a:ext cx="685566" cy="633997"/>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Oval 96">
            <a:extLst>
              <a:ext uri="{FF2B5EF4-FFF2-40B4-BE49-F238E27FC236}">
                <a16:creationId xmlns:a16="http://schemas.microsoft.com/office/drawing/2014/main" id="{25FC6953-E8F7-4465-8BF3-F3780472C4D0}"/>
              </a:ext>
              <a:ext uri="{C183D7F6-B498-43B3-948B-1728B52AA6E4}">
                <adec:decorative xmlns:adec="http://schemas.microsoft.com/office/drawing/2017/decorative" val="1"/>
              </a:ext>
            </a:extLst>
          </p:cNvPr>
          <p:cNvSpPr/>
          <p:nvPr userDrawn="1"/>
        </p:nvSpPr>
        <p:spPr>
          <a:xfrm>
            <a:off x="5053921" y="3073782"/>
            <a:ext cx="934500" cy="864207"/>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Oval 97">
            <a:extLst>
              <a:ext uri="{FF2B5EF4-FFF2-40B4-BE49-F238E27FC236}">
                <a16:creationId xmlns:a16="http://schemas.microsoft.com/office/drawing/2014/main" id="{718C4E94-B1DB-472E-821B-368DB1EDD950}"/>
              </a:ext>
              <a:ext uri="{C183D7F6-B498-43B3-948B-1728B52AA6E4}">
                <adec:decorative xmlns:adec="http://schemas.microsoft.com/office/drawing/2017/decorative" val="1"/>
              </a:ext>
            </a:extLst>
          </p:cNvPr>
          <p:cNvSpPr/>
          <p:nvPr userDrawn="1"/>
        </p:nvSpPr>
        <p:spPr>
          <a:xfrm>
            <a:off x="11226526" y="70193"/>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Oval 98">
            <a:extLst>
              <a:ext uri="{FF2B5EF4-FFF2-40B4-BE49-F238E27FC236}">
                <a16:creationId xmlns:a16="http://schemas.microsoft.com/office/drawing/2014/main" id="{CB263E4E-4BCF-40FB-A98D-35325AEC485D}"/>
              </a:ext>
              <a:ext uri="{C183D7F6-B498-43B3-948B-1728B52AA6E4}">
                <adec:decorative xmlns:adec="http://schemas.microsoft.com/office/drawing/2017/decorative" val="1"/>
              </a:ext>
            </a:extLst>
          </p:cNvPr>
          <p:cNvSpPr/>
          <p:nvPr userDrawn="1"/>
        </p:nvSpPr>
        <p:spPr>
          <a:xfrm>
            <a:off x="8190396" y="2940858"/>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0" name="Oval 99">
            <a:extLst>
              <a:ext uri="{FF2B5EF4-FFF2-40B4-BE49-F238E27FC236}">
                <a16:creationId xmlns:a16="http://schemas.microsoft.com/office/drawing/2014/main" id="{FBE1EEE7-DBDE-42DB-9C50-8ACC9721F6FF}"/>
              </a:ext>
              <a:ext uri="{C183D7F6-B498-43B3-948B-1728B52AA6E4}">
                <adec:decorative xmlns:adec="http://schemas.microsoft.com/office/drawing/2017/decorative" val="1"/>
              </a:ext>
            </a:extLst>
          </p:cNvPr>
          <p:cNvSpPr/>
          <p:nvPr userDrawn="1"/>
        </p:nvSpPr>
        <p:spPr>
          <a:xfrm>
            <a:off x="9795196" y="4007550"/>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Oval 100">
            <a:extLst>
              <a:ext uri="{FF2B5EF4-FFF2-40B4-BE49-F238E27FC236}">
                <a16:creationId xmlns:a16="http://schemas.microsoft.com/office/drawing/2014/main" id="{5D56B2C2-5699-4162-9574-2E6857C0B740}"/>
              </a:ext>
              <a:ext uri="{C183D7F6-B498-43B3-948B-1728B52AA6E4}">
                <adec:decorative xmlns:adec="http://schemas.microsoft.com/office/drawing/2017/decorative" val="1"/>
              </a:ext>
            </a:extLst>
          </p:cNvPr>
          <p:cNvSpPr/>
          <p:nvPr userDrawn="1"/>
        </p:nvSpPr>
        <p:spPr>
          <a:xfrm>
            <a:off x="4958894" y="401929"/>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6" name="Oval 105">
            <a:extLst>
              <a:ext uri="{FF2B5EF4-FFF2-40B4-BE49-F238E27FC236}">
                <a16:creationId xmlns:a16="http://schemas.microsoft.com/office/drawing/2014/main" id="{03B677F3-727F-43BC-A54A-8E9913D86894}"/>
              </a:ext>
              <a:ext uri="{C183D7F6-B498-43B3-948B-1728B52AA6E4}">
                <adec:decorative xmlns:adec="http://schemas.microsoft.com/office/drawing/2017/decorative" val="1"/>
              </a:ext>
            </a:extLst>
          </p:cNvPr>
          <p:cNvSpPr/>
          <p:nvPr userDrawn="1"/>
        </p:nvSpPr>
        <p:spPr>
          <a:xfrm>
            <a:off x="3037093" y="3257856"/>
            <a:ext cx="685566" cy="633997"/>
          </a:xfrm>
          <a:prstGeom prst="ellipse">
            <a:avLst/>
          </a:prstGeom>
          <a:solidFill>
            <a:srgbClr val="CCF0F5">
              <a:alpha val="6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8" name="Oval 107">
            <a:extLst>
              <a:ext uri="{FF2B5EF4-FFF2-40B4-BE49-F238E27FC236}">
                <a16:creationId xmlns:a16="http://schemas.microsoft.com/office/drawing/2014/main" id="{B1316CD0-304D-46A8-93F4-BE7FBD1C1A80}"/>
              </a:ext>
              <a:ext uri="{C183D7F6-B498-43B3-948B-1728B52AA6E4}">
                <adec:decorative xmlns:adec="http://schemas.microsoft.com/office/drawing/2017/decorative" val="1"/>
              </a:ext>
            </a:extLst>
          </p:cNvPr>
          <p:cNvSpPr/>
          <p:nvPr userDrawn="1"/>
        </p:nvSpPr>
        <p:spPr>
          <a:xfrm>
            <a:off x="7727223" y="302759"/>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0" name="Oval 109">
            <a:extLst>
              <a:ext uri="{FF2B5EF4-FFF2-40B4-BE49-F238E27FC236}">
                <a16:creationId xmlns:a16="http://schemas.microsoft.com/office/drawing/2014/main" id="{BECF6CED-6034-4FD8-AC7D-9D195C378EF0}"/>
              </a:ext>
              <a:ext uri="{C183D7F6-B498-43B3-948B-1728B52AA6E4}">
                <adec:decorative xmlns:adec="http://schemas.microsoft.com/office/drawing/2017/decorative" val="1"/>
              </a:ext>
            </a:extLst>
          </p:cNvPr>
          <p:cNvSpPr/>
          <p:nvPr userDrawn="1"/>
        </p:nvSpPr>
        <p:spPr>
          <a:xfrm>
            <a:off x="10091958" y="1519149"/>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2" name="Oval 111">
            <a:extLst>
              <a:ext uri="{FF2B5EF4-FFF2-40B4-BE49-F238E27FC236}">
                <a16:creationId xmlns:a16="http://schemas.microsoft.com/office/drawing/2014/main" id="{D2DBAA4D-2378-4854-90B9-45293BCF2492}"/>
              </a:ext>
              <a:ext uri="{C183D7F6-B498-43B3-948B-1728B52AA6E4}">
                <adec:decorative xmlns:adec="http://schemas.microsoft.com/office/drawing/2017/decorative" val="1"/>
              </a:ext>
            </a:extLst>
          </p:cNvPr>
          <p:cNvSpPr/>
          <p:nvPr userDrawn="1"/>
        </p:nvSpPr>
        <p:spPr>
          <a:xfrm>
            <a:off x="11047441" y="3892168"/>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3" name="Oval 112">
            <a:extLst>
              <a:ext uri="{FF2B5EF4-FFF2-40B4-BE49-F238E27FC236}">
                <a16:creationId xmlns:a16="http://schemas.microsoft.com/office/drawing/2014/main" id="{2141DF94-8A20-40D1-88CD-FE71CE2F7F79}"/>
              </a:ext>
              <a:ext uri="{C183D7F6-B498-43B3-948B-1728B52AA6E4}">
                <adec:decorative xmlns:adec="http://schemas.microsoft.com/office/drawing/2017/decorative" val="1"/>
              </a:ext>
            </a:extLst>
          </p:cNvPr>
          <p:cNvSpPr/>
          <p:nvPr userDrawn="1"/>
        </p:nvSpPr>
        <p:spPr>
          <a:xfrm>
            <a:off x="329782" y="2361587"/>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6" name="Oval 115">
            <a:extLst>
              <a:ext uri="{FF2B5EF4-FFF2-40B4-BE49-F238E27FC236}">
                <a16:creationId xmlns:a16="http://schemas.microsoft.com/office/drawing/2014/main" id="{797F2785-BE0E-4784-9474-CF46588CCA7B}"/>
              </a:ext>
              <a:ext uri="{C183D7F6-B498-43B3-948B-1728B52AA6E4}">
                <adec:decorative xmlns:adec="http://schemas.microsoft.com/office/drawing/2017/decorative" val="1"/>
              </a:ext>
            </a:extLst>
          </p:cNvPr>
          <p:cNvSpPr/>
          <p:nvPr userDrawn="1"/>
        </p:nvSpPr>
        <p:spPr>
          <a:xfrm>
            <a:off x="3550834" y="1217126"/>
            <a:ext cx="434082" cy="401430"/>
          </a:xfrm>
          <a:prstGeom prst="ellipse">
            <a:avLst/>
          </a:prstGeom>
          <a:no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9" name="Oval 118">
            <a:extLst>
              <a:ext uri="{FF2B5EF4-FFF2-40B4-BE49-F238E27FC236}">
                <a16:creationId xmlns:a16="http://schemas.microsoft.com/office/drawing/2014/main" id="{20A501F0-8AA7-4CBF-945E-56364B08A630}"/>
              </a:ext>
              <a:ext uri="{C183D7F6-B498-43B3-948B-1728B52AA6E4}">
                <adec:decorative xmlns:adec="http://schemas.microsoft.com/office/drawing/2017/decorative" val="1"/>
              </a:ext>
            </a:extLst>
          </p:cNvPr>
          <p:cNvSpPr/>
          <p:nvPr userDrawn="1"/>
        </p:nvSpPr>
        <p:spPr>
          <a:xfrm>
            <a:off x="11195650" y="1001869"/>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8" name="Oval 127">
            <a:extLst>
              <a:ext uri="{FF2B5EF4-FFF2-40B4-BE49-F238E27FC236}">
                <a16:creationId xmlns:a16="http://schemas.microsoft.com/office/drawing/2014/main" id="{E4BF14DF-68B0-4071-8450-122684F811F4}"/>
              </a:ext>
              <a:ext uri="{C183D7F6-B498-43B3-948B-1728B52AA6E4}">
                <adec:decorative xmlns:adec="http://schemas.microsoft.com/office/drawing/2017/decorative" val="1"/>
              </a:ext>
            </a:extLst>
          </p:cNvPr>
          <p:cNvSpPr/>
          <p:nvPr userDrawn="1"/>
        </p:nvSpPr>
        <p:spPr>
          <a:xfrm>
            <a:off x="8040447" y="2447182"/>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0" name="Oval 139">
            <a:extLst>
              <a:ext uri="{FF2B5EF4-FFF2-40B4-BE49-F238E27FC236}">
                <a16:creationId xmlns:a16="http://schemas.microsoft.com/office/drawing/2014/main" id="{BE347B23-A835-4017-8859-006DA32766A9}"/>
              </a:ext>
              <a:ext uri="{C183D7F6-B498-43B3-948B-1728B52AA6E4}">
                <adec:decorative xmlns:adec="http://schemas.microsoft.com/office/drawing/2017/decorative" val="1"/>
              </a:ext>
            </a:extLst>
          </p:cNvPr>
          <p:cNvSpPr/>
          <p:nvPr userDrawn="1"/>
        </p:nvSpPr>
        <p:spPr>
          <a:xfrm>
            <a:off x="3801064" y="290164"/>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1" name="Oval 140">
            <a:extLst>
              <a:ext uri="{FF2B5EF4-FFF2-40B4-BE49-F238E27FC236}">
                <a16:creationId xmlns:a16="http://schemas.microsoft.com/office/drawing/2014/main" id="{F948116F-7A6B-44FA-A8E7-7CB852731529}"/>
              </a:ext>
              <a:ext uri="{C183D7F6-B498-43B3-948B-1728B52AA6E4}">
                <adec:decorative xmlns:adec="http://schemas.microsoft.com/office/drawing/2017/decorative" val="1"/>
              </a:ext>
            </a:extLst>
          </p:cNvPr>
          <p:cNvSpPr/>
          <p:nvPr userDrawn="1"/>
        </p:nvSpPr>
        <p:spPr>
          <a:xfrm>
            <a:off x="305109" y="2280740"/>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2" name="Oval 151">
            <a:extLst>
              <a:ext uri="{FF2B5EF4-FFF2-40B4-BE49-F238E27FC236}">
                <a16:creationId xmlns:a16="http://schemas.microsoft.com/office/drawing/2014/main" id="{9A1DE50E-C156-44CC-97DA-FE7012DF6647}"/>
              </a:ext>
              <a:ext uri="{C183D7F6-B498-43B3-948B-1728B52AA6E4}">
                <adec:decorative xmlns:adec="http://schemas.microsoft.com/office/drawing/2017/decorative" val="1"/>
              </a:ext>
            </a:extLst>
          </p:cNvPr>
          <p:cNvSpPr/>
          <p:nvPr userDrawn="1"/>
        </p:nvSpPr>
        <p:spPr>
          <a:xfrm>
            <a:off x="2996724" y="1715906"/>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3" name="Oval 152">
            <a:extLst>
              <a:ext uri="{FF2B5EF4-FFF2-40B4-BE49-F238E27FC236}">
                <a16:creationId xmlns:a16="http://schemas.microsoft.com/office/drawing/2014/main" id="{EC630C97-8673-493A-9716-EC408C637BFE}"/>
              </a:ext>
              <a:ext uri="{C183D7F6-B498-43B3-948B-1728B52AA6E4}">
                <adec:decorative xmlns:adec="http://schemas.microsoft.com/office/drawing/2017/decorative" val="1"/>
              </a:ext>
            </a:extLst>
          </p:cNvPr>
          <p:cNvSpPr/>
          <p:nvPr userDrawn="1"/>
        </p:nvSpPr>
        <p:spPr>
          <a:xfrm>
            <a:off x="6915307" y="3463792"/>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4" name="Oval 153">
            <a:extLst>
              <a:ext uri="{FF2B5EF4-FFF2-40B4-BE49-F238E27FC236}">
                <a16:creationId xmlns:a16="http://schemas.microsoft.com/office/drawing/2014/main" id="{FD91A2D0-3ABC-410B-982F-C6FADEDD08F1}"/>
              </a:ext>
              <a:ext uri="{C183D7F6-B498-43B3-948B-1728B52AA6E4}">
                <adec:decorative xmlns:adec="http://schemas.microsoft.com/office/drawing/2017/decorative" val="1"/>
              </a:ext>
            </a:extLst>
          </p:cNvPr>
          <p:cNvSpPr/>
          <p:nvPr userDrawn="1"/>
        </p:nvSpPr>
        <p:spPr>
          <a:xfrm>
            <a:off x="8533177" y="1295038"/>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5" name="Oval 154">
            <a:extLst>
              <a:ext uri="{FF2B5EF4-FFF2-40B4-BE49-F238E27FC236}">
                <a16:creationId xmlns:a16="http://schemas.microsoft.com/office/drawing/2014/main" id="{01015772-44EB-4C2E-9F52-7871F6BC44D1}"/>
              </a:ext>
              <a:ext uri="{C183D7F6-B498-43B3-948B-1728B52AA6E4}">
                <adec:decorative xmlns:adec="http://schemas.microsoft.com/office/drawing/2017/decorative" val="1"/>
              </a:ext>
            </a:extLst>
          </p:cNvPr>
          <p:cNvSpPr/>
          <p:nvPr userDrawn="1"/>
        </p:nvSpPr>
        <p:spPr>
          <a:xfrm>
            <a:off x="4850302" y="2156123"/>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2" name="Oval 171">
            <a:extLst>
              <a:ext uri="{FF2B5EF4-FFF2-40B4-BE49-F238E27FC236}">
                <a16:creationId xmlns:a16="http://schemas.microsoft.com/office/drawing/2014/main" id="{E8F1928A-8EC4-4D5E-A43B-9B877F5AADB1}"/>
              </a:ext>
              <a:ext uri="{C183D7F6-B498-43B3-948B-1728B52AA6E4}">
                <adec:decorative xmlns:adec="http://schemas.microsoft.com/office/drawing/2017/decorative" val="1"/>
              </a:ext>
            </a:extLst>
          </p:cNvPr>
          <p:cNvSpPr/>
          <p:nvPr userDrawn="1"/>
        </p:nvSpPr>
        <p:spPr>
          <a:xfrm>
            <a:off x="2521151" y="200288"/>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5" name="Oval 174">
            <a:extLst>
              <a:ext uri="{FF2B5EF4-FFF2-40B4-BE49-F238E27FC236}">
                <a16:creationId xmlns:a16="http://schemas.microsoft.com/office/drawing/2014/main" id="{A715BA51-C6A2-42C1-850D-FA16E5BF493E}"/>
              </a:ext>
              <a:ext uri="{C183D7F6-B498-43B3-948B-1728B52AA6E4}">
                <adec:decorative xmlns:adec="http://schemas.microsoft.com/office/drawing/2017/decorative" val="1"/>
              </a:ext>
            </a:extLst>
          </p:cNvPr>
          <p:cNvSpPr/>
          <p:nvPr userDrawn="1"/>
        </p:nvSpPr>
        <p:spPr>
          <a:xfrm>
            <a:off x="11965575" y="3339125"/>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Oval 181">
            <a:extLst>
              <a:ext uri="{FF2B5EF4-FFF2-40B4-BE49-F238E27FC236}">
                <a16:creationId xmlns:a16="http://schemas.microsoft.com/office/drawing/2014/main" id="{7039947A-DFF0-476D-B08D-FA0A4DECCFE0}"/>
              </a:ext>
              <a:ext uri="{C183D7F6-B498-43B3-948B-1728B52AA6E4}">
                <adec:decorative xmlns:adec="http://schemas.microsoft.com/office/drawing/2017/decorative" val="1"/>
              </a:ext>
            </a:extLst>
          </p:cNvPr>
          <p:cNvSpPr/>
          <p:nvPr userDrawn="1"/>
        </p:nvSpPr>
        <p:spPr>
          <a:xfrm>
            <a:off x="11443077" y="1799917"/>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0" name="Oval 189">
            <a:extLst>
              <a:ext uri="{FF2B5EF4-FFF2-40B4-BE49-F238E27FC236}">
                <a16:creationId xmlns:a16="http://schemas.microsoft.com/office/drawing/2014/main" id="{C8549591-81A0-423C-9131-0357E26672FB}"/>
              </a:ext>
              <a:ext uri="{C183D7F6-B498-43B3-948B-1728B52AA6E4}">
                <adec:decorative xmlns:adec="http://schemas.microsoft.com/office/drawing/2017/decorative" val="1"/>
              </a:ext>
            </a:extLst>
          </p:cNvPr>
          <p:cNvSpPr/>
          <p:nvPr userDrawn="1"/>
        </p:nvSpPr>
        <p:spPr>
          <a:xfrm>
            <a:off x="8397223" y="4225197"/>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4" name="Oval 193">
            <a:extLst>
              <a:ext uri="{FF2B5EF4-FFF2-40B4-BE49-F238E27FC236}">
                <a16:creationId xmlns:a16="http://schemas.microsoft.com/office/drawing/2014/main" id="{F2F73A43-0A12-457B-8050-5D7F964917E9}"/>
              </a:ext>
              <a:ext uri="{C183D7F6-B498-43B3-948B-1728B52AA6E4}">
                <adec:decorative xmlns:adec="http://schemas.microsoft.com/office/drawing/2017/decorative" val="1"/>
              </a:ext>
            </a:extLst>
          </p:cNvPr>
          <p:cNvSpPr/>
          <p:nvPr userDrawn="1"/>
        </p:nvSpPr>
        <p:spPr>
          <a:xfrm>
            <a:off x="8996270" y="4404947"/>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5" name="Oval 194">
            <a:extLst>
              <a:ext uri="{FF2B5EF4-FFF2-40B4-BE49-F238E27FC236}">
                <a16:creationId xmlns:a16="http://schemas.microsoft.com/office/drawing/2014/main" id="{42E688B2-3D99-4347-A9CB-1607369069FB}"/>
              </a:ext>
              <a:ext uri="{C183D7F6-B498-43B3-948B-1728B52AA6E4}">
                <adec:decorative xmlns:adec="http://schemas.microsoft.com/office/drawing/2017/decorative" val="1"/>
              </a:ext>
            </a:extLst>
          </p:cNvPr>
          <p:cNvSpPr/>
          <p:nvPr userDrawn="1"/>
        </p:nvSpPr>
        <p:spPr>
          <a:xfrm>
            <a:off x="4861709" y="4394960"/>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6" name="Oval 195">
            <a:extLst>
              <a:ext uri="{FF2B5EF4-FFF2-40B4-BE49-F238E27FC236}">
                <a16:creationId xmlns:a16="http://schemas.microsoft.com/office/drawing/2014/main" id="{FE074BB6-0D5B-4FC3-8353-25FACD8C7CF8}"/>
              </a:ext>
              <a:ext uri="{C183D7F6-B498-43B3-948B-1728B52AA6E4}">
                <adec:decorative xmlns:adec="http://schemas.microsoft.com/office/drawing/2017/decorative" val="1"/>
              </a:ext>
            </a:extLst>
          </p:cNvPr>
          <p:cNvSpPr/>
          <p:nvPr userDrawn="1"/>
        </p:nvSpPr>
        <p:spPr>
          <a:xfrm>
            <a:off x="2636029" y="4202628"/>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7" name="Oval 196">
            <a:extLst>
              <a:ext uri="{FF2B5EF4-FFF2-40B4-BE49-F238E27FC236}">
                <a16:creationId xmlns:a16="http://schemas.microsoft.com/office/drawing/2014/main" id="{D370B688-D934-4B76-BC39-202EB8EB9D05}"/>
              </a:ext>
              <a:ext uri="{C183D7F6-B498-43B3-948B-1728B52AA6E4}">
                <adec:decorative xmlns:adec="http://schemas.microsoft.com/office/drawing/2017/decorative" val="1"/>
              </a:ext>
            </a:extLst>
          </p:cNvPr>
          <p:cNvSpPr/>
          <p:nvPr userDrawn="1"/>
        </p:nvSpPr>
        <p:spPr>
          <a:xfrm>
            <a:off x="1240620" y="2799241"/>
            <a:ext cx="108786" cy="129741"/>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8" name="Oval 197">
            <a:extLst>
              <a:ext uri="{FF2B5EF4-FFF2-40B4-BE49-F238E27FC236}">
                <a16:creationId xmlns:a16="http://schemas.microsoft.com/office/drawing/2014/main" id="{A969A046-C31D-4309-95A7-FA70C070FF17}"/>
              </a:ext>
              <a:ext uri="{C183D7F6-B498-43B3-948B-1728B52AA6E4}">
                <adec:decorative xmlns:adec="http://schemas.microsoft.com/office/drawing/2017/decorative" val="1"/>
              </a:ext>
            </a:extLst>
          </p:cNvPr>
          <p:cNvSpPr/>
          <p:nvPr userDrawn="1"/>
        </p:nvSpPr>
        <p:spPr>
          <a:xfrm>
            <a:off x="7897109" y="436566"/>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9" name="Oval 198">
            <a:extLst>
              <a:ext uri="{FF2B5EF4-FFF2-40B4-BE49-F238E27FC236}">
                <a16:creationId xmlns:a16="http://schemas.microsoft.com/office/drawing/2014/main" id="{D5BBBB36-130D-490A-9D1B-2E6146E10825}"/>
              </a:ext>
              <a:ext uri="{C183D7F6-B498-43B3-948B-1728B52AA6E4}">
                <adec:decorative xmlns:adec="http://schemas.microsoft.com/office/drawing/2017/decorative" val="1"/>
              </a:ext>
            </a:extLst>
          </p:cNvPr>
          <p:cNvSpPr/>
          <p:nvPr userDrawn="1"/>
        </p:nvSpPr>
        <p:spPr>
          <a:xfrm>
            <a:off x="10072779" y="127027"/>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0" name="Oval 199">
            <a:extLst>
              <a:ext uri="{FF2B5EF4-FFF2-40B4-BE49-F238E27FC236}">
                <a16:creationId xmlns:a16="http://schemas.microsoft.com/office/drawing/2014/main" id="{29E30D08-CA91-485E-BA54-0B80A4DC6190}"/>
              </a:ext>
              <a:ext uri="{C183D7F6-B498-43B3-948B-1728B52AA6E4}">
                <adec:decorative xmlns:adec="http://schemas.microsoft.com/office/drawing/2017/decorative" val="1"/>
              </a:ext>
            </a:extLst>
          </p:cNvPr>
          <p:cNvSpPr/>
          <p:nvPr userDrawn="1"/>
        </p:nvSpPr>
        <p:spPr>
          <a:xfrm>
            <a:off x="6225401" y="1333489"/>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1" name="Oval 200">
            <a:extLst>
              <a:ext uri="{FF2B5EF4-FFF2-40B4-BE49-F238E27FC236}">
                <a16:creationId xmlns:a16="http://schemas.microsoft.com/office/drawing/2014/main" id="{1CBBF173-7185-4A85-815D-AEAED5B4B9E3}"/>
              </a:ext>
              <a:ext uri="{C183D7F6-B498-43B3-948B-1728B52AA6E4}">
                <adec:decorative xmlns:adec="http://schemas.microsoft.com/office/drawing/2017/decorative" val="1"/>
              </a:ext>
            </a:extLst>
          </p:cNvPr>
          <p:cNvSpPr/>
          <p:nvPr userDrawn="1"/>
        </p:nvSpPr>
        <p:spPr>
          <a:xfrm>
            <a:off x="9104800" y="2495851"/>
            <a:ext cx="189086" cy="174862"/>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2" name="Oval 201">
            <a:extLst>
              <a:ext uri="{FF2B5EF4-FFF2-40B4-BE49-F238E27FC236}">
                <a16:creationId xmlns:a16="http://schemas.microsoft.com/office/drawing/2014/main" id="{DF2843BE-6306-4FCA-B12E-DE5F3E3F1426}"/>
              </a:ext>
              <a:ext uri="{C183D7F6-B498-43B3-948B-1728B52AA6E4}">
                <adec:decorative xmlns:adec="http://schemas.microsoft.com/office/drawing/2017/decorative" val="1"/>
              </a:ext>
            </a:extLst>
          </p:cNvPr>
          <p:cNvSpPr/>
          <p:nvPr userDrawn="1"/>
        </p:nvSpPr>
        <p:spPr>
          <a:xfrm>
            <a:off x="6044449" y="1758456"/>
            <a:ext cx="189086" cy="174862"/>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3" name="Oval 202">
            <a:extLst>
              <a:ext uri="{FF2B5EF4-FFF2-40B4-BE49-F238E27FC236}">
                <a16:creationId xmlns:a16="http://schemas.microsoft.com/office/drawing/2014/main" id="{55689225-052B-4FBF-B7E2-5316EA0B169D}"/>
              </a:ext>
              <a:ext uri="{C183D7F6-B498-43B3-948B-1728B52AA6E4}">
                <adec:decorative xmlns:adec="http://schemas.microsoft.com/office/drawing/2017/decorative" val="1"/>
              </a:ext>
            </a:extLst>
          </p:cNvPr>
          <p:cNvSpPr/>
          <p:nvPr userDrawn="1"/>
        </p:nvSpPr>
        <p:spPr>
          <a:xfrm>
            <a:off x="2476056" y="368414"/>
            <a:ext cx="189086" cy="174862"/>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4" name="Oval 203">
            <a:extLst>
              <a:ext uri="{FF2B5EF4-FFF2-40B4-BE49-F238E27FC236}">
                <a16:creationId xmlns:a16="http://schemas.microsoft.com/office/drawing/2014/main" id="{D5BC4857-F811-4289-867B-2ACB5BF63D69}"/>
              </a:ext>
              <a:ext uri="{C183D7F6-B498-43B3-948B-1728B52AA6E4}">
                <adec:decorative xmlns:adec="http://schemas.microsoft.com/office/drawing/2017/decorative" val="1"/>
              </a:ext>
            </a:extLst>
          </p:cNvPr>
          <p:cNvSpPr/>
          <p:nvPr userDrawn="1"/>
        </p:nvSpPr>
        <p:spPr>
          <a:xfrm>
            <a:off x="1082656" y="4237117"/>
            <a:ext cx="189086" cy="174862"/>
          </a:xfrm>
          <a:prstGeom prst="ellipse">
            <a:avLst/>
          </a:prstGeom>
          <a:solidFill>
            <a:srgbClr val="E0F0F2">
              <a:alpha val="89804"/>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5" name="Oval 204">
            <a:extLst>
              <a:ext uri="{FF2B5EF4-FFF2-40B4-BE49-F238E27FC236}">
                <a16:creationId xmlns:a16="http://schemas.microsoft.com/office/drawing/2014/main" id="{903D2E18-3B01-42D4-B759-5898D72A8BC9}"/>
              </a:ext>
              <a:ext uri="{C183D7F6-B498-43B3-948B-1728B52AA6E4}">
                <adec:decorative xmlns:adec="http://schemas.microsoft.com/office/drawing/2017/decorative" val="1"/>
              </a:ext>
            </a:extLst>
          </p:cNvPr>
          <p:cNvSpPr/>
          <p:nvPr userDrawn="1"/>
        </p:nvSpPr>
        <p:spPr>
          <a:xfrm>
            <a:off x="5751351" y="2322226"/>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6" name="Oval 205">
            <a:extLst>
              <a:ext uri="{FF2B5EF4-FFF2-40B4-BE49-F238E27FC236}">
                <a16:creationId xmlns:a16="http://schemas.microsoft.com/office/drawing/2014/main" id="{BCD91762-80D8-476E-ACC9-C25B531F15A2}"/>
              </a:ext>
              <a:ext uri="{C183D7F6-B498-43B3-948B-1728B52AA6E4}">
                <adec:decorative xmlns:adec="http://schemas.microsoft.com/office/drawing/2017/decorative" val="1"/>
              </a:ext>
            </a:extLst>
          </p:cNvPr>
          <p:cNvSpPr/>
          <p:nvPr userDrawn="1"/>
        </p:nvSpPr>
        <p:spPr>
          <a:xfrm>
            <a:off x="3758869" y="2926667"/>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7" name="Oval 206">
            <a:extLst>
              <a:ext uri="{FF2B5EF4-FFF2-40B4-BE49-F238E27FC236}">
                <a16:creationId xmlns:a16="http://schemas.microsoft.com/office/drawing/2014/main" id="{DC251258-63FF-4DFD-BB9B-257066F045C0}"/>
              </a:ext>
              <a:ext uri="{C183D7F6-B498-43B3-948B-1728B52AA6E4}">
                <adec:decorative xmlns:adec="http://schemas.microsoft.com/office/drawing/2017/decorative" val="1"/>
              </a:ext>
            </a:extLst>
          </p:cNvPr>
          <p:cNvSpPr/>
          <p:nvPr userDrawn="1"/>
        </p:nvSpPr>
        <p:spPr>
          <a:xfrm>
            <a:off x="4453181" y="4321694"/>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8" name="Oval 207">
            <a:extLst>
              <a:ext uri="{FF2B5EF4-FFF2-40B4-BE49-F238E27FC236}">
                <a16:creationId xmlns:a16="http://schemas.microsoft.com/office/drawing/2014/main" id="{93A915E7-8CBD-4BA7-9327-C0A65B06D32D}"/>
              </a:ext>
              <a:ext uri="{C183D7F6-B498-43B3-948B-1728B52AA6E4}">
                <adec:decorative xmlns:adec="http://schemas.microsoft.com/office/drawing/2017/decorative" val="1"/>
              </a:ext>
            </a:extLst>
          </p:cNvPr>
          <p:cNvSpPr/>
          <p:nvPr userDrawn="1"/>
        </p:nvSpPr>
        <p:spPr>
          <a:xfrm>
            <a:off x="9856178" y="3683793"/>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9" name="Oval 208">
            <a:extLst>
              <a:ext uri="{FF2B5EF4-FFF2-40B4-BE49-F238E27FC236}">
                <a16:creationId xmlns:a16="http://schemas.microsoft.com/office/drawing/2014/main" id="{53946BDA-550F-4880-BF41-FCAEA53387A8}"/>
              </a:ext>
              <a:ext uri="{C183D7F6-B498-43B3-948B-1728B52AA6E4}">
                <adec:decorative xmlns:adec="http://schemas.microsoft.com/office/drawing/2017/decorative" val="1"/>
              </a:ext>
            </a:extLst>
          </p:cNvPr>
          <p:cNvSpPr/>
          <p:nvPr userDrawn="1"/>
        </p:nvSpPr>
        <p:spPr>
          <a:xfrm>
            <a:off x="11418950" y="2895304"/>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0" name="Oval 209">
            <a:extLst>
              <a:ext uri="{FF2B5EF4-FFF2-40B4-BE49-F238E27FC236}">
                <a16:creationId xmlns:a16="http://schemas.microsoft.com/office/drawing/2014/main" id="{2DCBB544-BA9B-4093-A802-4D7941741C83}"/>
              </a:ext>
              <a:ext uri="{C183D7F6-B498-43B3-948B-1728B52AA6E4}">
                <adec:decorative xmlns:adec="http://schemas.microsoft.com/office/drawing/2017/decorative" val="1"/>
              </a:ext>
            </a:extLst>
          </p:cNvPr>
          <p:cNvSpPr/>
          <p:nvPr userDrawn="1"/>
        </p:nvSpPr>
        <p:spPr>
          <a:xfrm>
            <a:off x="10061985" y="3874119"/>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1" name="Oval 210">
            <a:extLst>
              <a:ext uri="{FF2B5EF4-FFF2-40B4-BE49-F238E27FC236}">
                <a16:creationId xmlns:a16="http://schemas.microsoft.com/office/drawing/2014/main" id="{E68A722B-F9AF-462A-BA7E-B20520B39B5B}"/>
              </a:ext>
              <a:ext uri="{C183D7F6-B498-43B3-948B-1728B52AA6E4}">
                <adec:decorative xmlns:adec="http://schemas.microsoft.com/office/drawing/2017/decorative" val="1"/>
              </a:ext>
            </a:extLst>
          </p:cNvPr>
          <p:cNvSpPr/>
          <p:nvPr userDrawn="1"/>
        </p:nvSpPr>
        <p:spPr>
          <a:xfrm>
            <a:off x="4618146" y="3200400"/>
            <a:ext cx="111863" cy="103448"/>
          </a:xfrm>
          <a:prstGeom prst="ellipse">
            <a:avLst/>
          </a:prstGeom>
          <a:solidFill>
            <a:srgbClr val="CCF0F5">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2" name="Rectangle: Rounded Corners 211">
            <a:extLst>
              <a:ext uri="{FF2B5EF4-FFF2-40B4-BE49-F238E27FC236}">
                <a16:creationId xmlns:a16="http://schemas.microsoft.com/office/drawing/2014/main" id="{F8336936-7623-4D9F-8EFC-AD080FA0E55D}"/>
              </a:ext>
            </a:extLst>
          </p:cNvPr>
          <p:cNvSpPr/>
          <p:nvPr userDrawn="1"/>
        </p:nvSpPr>
        <p:spPr>
          <a:xfrm>
            <a:off x="36091" y="0"/>
            <a:ext cx="4335844" cy="1653826"/>
          </a:xfrm>
          <a:prstGeom prst="roundRect">
            <a:avLst/>
          </a:prstGeom>
          <a:solidFill>
            <a:srgbClr val="00486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3" name="Oval 212">
            <a:extLst>
              <a:ext uri="{FF2B5EF4-FFF2-40B4-BE49-F238E27FC236}">
                <a16:creationId xmlns:a16="http://schemas.microsoft.com/office/drawing/2014/main" id="{C57C3C74-B39E-440D-9FC3-39F848FD5E13}"/>
              </a:ext>
              <a:ext uri="{C183D7F6-B498-43B3-948B-1728B52AA6E4}">
                <adec:decorative xmlns:adec="http://schemas.microsoft.com/office/drawing/2017/decorative" val="1"/>
              </a:ext>
            </a:extLst>
          </p:cNvPr>
          <p:cNvSpPr/>
          <p:nvPr userDrawn="1"/>
        </p:nvSpPr>
        <p:spPr>
          <a:xfrm>
            <a:off x="4968767" y="1469824"/>
            <a:ext cx="287862" cy="250088"/>
          </a:xfrm>
          <a:prstGeom prst="ellipse">
            <a:avLst/>
          </a:prstGeom>
          <a:solidFill>
            <a:srgbClr val="CCF0F5">
              <a:alpha val="60000"/>
            </a:srgbClr>
          </a:solidFill>
          <a:ln w="28575">
            <a:solidFill>
              <a:srgbClr val="CCF0F5">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4" name="Oval 213">
            <a:extLst>
              <a:ext uri="{FF2B5EF4-FFF2-40B4-BE49-F238E27FC236}">
                <a16:creationId xmlns:a16="http://schemas.microsoft.com/office/drawing/2014/main" id="{6A230C34-33E4-4E81-85B0-9A5FBB02ED75}"/>
              </a:ext>
              <a:ext uri="{C183D7F6-B498-43B3-948B-1728B52AA6E4}">
                <adec:decorative xmlns:adec="http://schemas.microsoft.com/office/drawing/2017/decorative" val="1"/>
              </a:ext>
            </a:extLst>
          </p:cNvPr>
          <p:cNvSpPr/>
          <p:nvPr userDrawn="1"/>
        </p:nvSpPr>
        <p:spPr>
          <a:xfrm>
            <a:off x="1190084" y="1365104"/>
            <a:ext cx="406548" cy="375967"/>
          </a:xfrm>
          <a:prstGeom prst="ellipse">
            <a:avLst/>
          </a:prstGeom>
          <a:solidFill>
            <a:srgbClr val="CCF0F5">
              <a:alpha val="60000"/>
            </a:srgbClr>
          </a:solidFill>
          <a:ln>
            <a:noFill/>
          </a:ln>
          <a:effectLst>
            <a:glow rad="127000">
              <a:srgbClr val="CCF0F5">
                <a:alpha val="91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5" name="Oval 214">
            <a:extLst>
              <a:ext uri="{FF2B5EF4-FFF2-40B4-BE49-F238E27FC236}">
                <a16:creationId xmlns:a16="http://schemas.microsoft.com/office/drawing/2014/main" id="{8B9A178D-C463-4E48-9BF7-0F188D1C1380}"/>
              </a:ext>
              <a:ext uri="{C183D7F6-B498-43B3-948B-1728B52AA6E4}">
                <adec:decorative xmlns:adec="http://schemas.microsoft.com/office/drawing/2017/decorative" val="1"/>
              </a:ext>
            </a:extLst>
          </p:cNvPr>
          <p:cNvSpPr/>
          <p:nvPr userDrawn="1"/>
        </p:nvSpPr>
        <p:spPr>
          <a:xfrm>
            <a:off x="542606" y="1039302"/>
            <a:ext cx="194371" cy="179750"/>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6" name="Oval 215">
            <a:extLst>
              <a:ext uri="{FF2B5EF4-FFF2-40B4-BE49-F238E27FC236}">
                <a16:creationId xmlns:a16="http://schemas.microsoft.com/office/drawing/2014/main" id="{1EBDD9C8-7DF6-4873-8F35-8747A495778C}"/>
              </a:ext>
              <a:ext uri="{C183D7F6-B498-43B3-948B-1728B52AA6E4}">
                <adec:decorative xmlns:adec="http://schemas.microsoft.com/office/drawing/2017/decorative" val="1"/>
              </a:ext>
            </a:extLst>
          </p:cNvPr>
          <p:cNvSpPr/>
          <p:nvPr userDrawn="1"/>
        </p:nvSpPr>
        <p:spPr>
          <a:xfrm>
            <a:off x="2480783" y="696399"/>
            <a:ext cx="583821" cy="539904"/>
          </a:xfrm>
          <a:prstGeom prst="ellipse">
            <a:avLst/>
          </a:prstGeom>
          <a:solidFill>
            <a:srgbClr val="CCF0F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7" name="Oval 216">
            <a:extLst>
              <a:ext uri="{FF2B5EF4-FFF2-40B4-BE49-F238E27FC236}">
                <a16:creationId xmlns:a16="http://schemas.microsoft.com/office/drawing/2014/main" id="{020A11D2-1943-4705-BA18-0E9442B8F8FF}"/>
              </a:ext>
              <a:ext uri="{C183D7F6-B498-43B3-948B-1728B52AA6E4}">
                <adec:decorative xmlns:adec="http://schemas.microsoft.com/office/drawing/2017/decorative" val="1"/>
              </a:ext>
            </a:extLst>
          </p:cNvPr>
          <p:cNvSpPr/>
          <p:nvPr userDrawn="1"/>
        </p:nvSpPr>
        <p:spPr>
          <a:xfrm>
            <a:off x="1836596" y="777293"/>
            <a:ext cx="189086" cy="174862"/>
          </a:xfrm>
          <a:prstGeom prst="ellipse">
            <a:avLst/>
          </a:prstGeom>
          <a:solidFill>
            <a:srgbClr val="E0F0F2">
              <a:alpha val="50196"/>
            </a:srgbClr>
          </a:solidFill>
          <a:ln w="28575">
            <a:solidFill>
              <a:srgbClr val="CCF0F5">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18" name="Picture 217">
            <a:extLst>
              <a:ext uri="{FF2B5EF4-FFF2-40B4-BE49-F238E27FC236}">
                <a16:creationId xmlns:a16="http://schemas.microsoft.com/office/drawing/2014/main" id="{92A93070-8E95-4707-A883-CEE738096E5D}"/>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7316" y="294987"/>
            <a:ext cx="3533794" cy="1093921"/>
          </a:xfrm>
          <a:prstGeom prst="rect">
            <a:avLst/>
          </a:prstGeom>
          <a:effectLst>
            <a:outerShdw blurRad="228600" dist="38100" dir="2700000" algn="tl" rotWithShape="0">
              <a:srgbClr val="00486E">
                <a:alpha val="75000"/>
              </a:srgbClr>
            </a:outerShdw>
          </a:effectLst>
        </p:spPr>
      </p:pic>
      <p:sp>
        <p:nvSpPr>
          <p:cNvPr id="219" name="Oval 218">
            <a:extLst>
              <a:ext uri="{FF2B5EF4-FFF2-40B4-BE49-F238E27FC236}">
                <a16:creationId xmlns:a16="http://schemas.microsoft.com/office/drawing/2014/main" id="{94C4E81E-F6CE-4E00-AF4E-63CB86FE8E5E}"/>
              </a:ext>
              <a:ext uri="{C183D7F6-B498-43B3-948B-1728B52AA6E4}">
                <adec:decorative xmlns:adec="http://schemas.microsoft.com/office/drawing/2017/decorative" val="1"/>
              </a:ext>
            </a:extLst>
          </p:cNvPr>
          <p:cNvSpPr/>
          <p:nvPr userDrawn="1"/>
        </p:nvSpPr>
        <p:spPr>
          <a:xfrm>
            <a:off x="-4723" y="239609"/>
            <a:ext cx="241713" cy="223530"/>
          </a:xfrm>
          <a:prstGeom prst="ellipse">
            <a:avLst/>
          </a:prstGeom>
          <a:solidFill>
            <a:srgbClr val="CCF0F5">
              <a:alpha val="60000"/>
            </a:srgbClr>
          </a:solidFill>
          <a:ln>
            <a:noFill/>
          </a:ln>
          <a:effectLst>
            <a:glow rad="76200">
              <a:srgbClr val="CCF0F5">
                <a:alpha val="88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Rectangle 3">
            <a:extLst>
              <a:ext uri="{FF2B5EF4-FFF2-40B4-BE49-F238E27FC236}">
                <a16:creationId xmlns:a16="http://schemas.microsoft.com/office/drawing/2014/main" id="{41EF672B-BA5C-42F5-8F2C-46DFAA94B5C7}"/>
              </a:ext>
              <a:ext uri="{C183D7F6-B498-43B3-948B-1728B52AA6E4}">
                <adec:decorative xmlns:adec="http://schemas.microsoft.com/office/drawing/2017/decorative" val="1"/>
              </a:ext>
            </a:extLst>
          </p:cNvPr>
          <p:cNvSpPr/>
          <p:nvPr userDrawn="1"/>
        </p:nvSpPr>
        <p:spPr>
          <a:xfrm>
            <a:off x="-21131" y="4572005"/>
            <a:ext cx="12213131" cy="2294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1279EF-48C7-41FA-8606-A02206C20D15}"/>
              </a:ext>
            </a:extLst>
          </p:cNvPr>
          <p:cNvSpPr>
            <a:spLocks noGrp="1"/>
          </p:cNvSpPr>
          <p:nvPr>
            <p:ph type="ctrTitle"/>
          </p:nvPr>
        </p:nvSpPr>
        <p:spPr>
          <a:xfrm>
            <a:off x="457200" y="4960140"/>
            <a:ext cx="7830589" cy="1116337"/>
          </a:xfrm>
        </p:spPr>
        <p:txBody>
          <a:bodyPr anchor="ctr">
            <a:noAutofit/>
          </a:bodyPr>
          <a:lstStyle>
            <a:lvl1pPr algn="r">
              <a:defRPr sz="5800" b="1" cap="all" spc="200" baseline="0">
                <a:solidFill>
                  <a:srgbClr val="00486E"/>
                </a:solidFill>
                <a:latin typeface="Tw Cen MT Condensed" panose="020B0606020104020203"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ECC4998F-5D03-4585-9D8D-7886D9600288}"/>
              </a:ext>
            </a:extLst>
          </p:cNvPr>
          <p:cNvSpPr>
            <a:spLocks noGrp="1"/>
          </p:cNvSpPr>
          <p:nvPr>
            <p:ph type="subTitle" idx="1"/>
          </p:nvPr>
        </p:nvSpPr>
        <p:spPr>
          <a:xfrm>
            <a:off x="8610600" y="4960141"/>
            <a:ext cx="3200400" cy="1112442"/>
          </a:xfrm>
        </p:spPr>
        <p:txBody>
          <a:bodyPr anchor="ctr">
            <a:normAutofit/>
          </a:bodyPr>
          <a:lstStyle>
            <a:lvl1pPr marL="0" indent="0" algn="l">
              <a:buNone/>
              <a:defRPr sz="2400" b="1">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0" name="Straight Connector 9">
            <a:extLst>
              <a:ext uri="{FF2B5EF4-FFF2-40B4-BE49-F238E27FC236}">
                <a16:creationId xmlns:a16="http://schemas.microsoft.com/office/drawing/2014/main" id="{E6AFF0D4-8E30-4E75-A8F5-5224DA77D163}"/>
              </a:ext>
            </a:extLst>
          </p:cNvPr>
          <p:cNvCxnSpPr>
            <a:cxnSpLocks/>
          </p:cNvCxnSpPr>
          <p:nvPr/>
        </p:nvCxnSpPr>
        <p:spPr>
          <a:xfrm flipV="1">
            <a:off x="8420399" y="4960138"/>
            <a:ext cx="0" cy="1485668"/>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3426CD62-85C5-47A4-835F-2545B76C6A2C}"/>
              </a:ext>
            </a:extLst>
          </p:cNvPr>
          <p:cNvSpPr/>
          <p:nvPr/>
        </p:nvSpPr>
        <p:spPr>
          <a:xfrm>
            <a:off x="4821006" y="6445806"/>
            <a:ext cx="2657481" cy="412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Text Placeholder 5">
            <a:extLst>
              <a:ext uri="{FF2B5EF4-FFF2-40B4-BE49-F238E27FC236}">
                <a16:creationId xmlns:a16="http://schemas.microsoft.com/office/drawing/2014/main" id="{C01F6116-4FD3-46C7-BBD5-4F4013C6E71F}"/>
              </a:ext>
            </a:extLst>
          </p:cNvPr>
          <p:cNvSpPr>
            <a:spLocks noGrp="1"/>
          </p:cNvSpPr>
          <p:nvPr>
            <p:ph type="body" sz="quarter" idx="12" hasCustomPrompt="1"/>
          </p:nvPr>
        </p:nvSpPr>
        <p:spPr>
          <a:xfrm>
            <a:off x="8610600" y="6091156"/>
            <a:ext cx="3190392" cy="376321"/>
          </a:xfrm>
        </p:spPr>
        <p:txBody>
          <a:bodyPr>
            <a:noAutofit/>
          </a:bodyPr>
          <a:lstStyle>
            <a:lvl1pPr marL="0" indent="0" algn="l">
              <a:buNone/>
              <a:defRPr sz="1800">
                <a:solidFill>
                  <a:schemeClr val="tx1">
                    <a:lumMod val="75000"/>
                    <a:lumOff val="25000"/>
                  </a:schemeClr>
                </a:solidFill>
                <a:latin typeface="Tw Cen MT Condensed" panose="020B0606020104020203" pitchFamily="34" charset="0"/>
              </a:defRPr>
            </a:lvl1pPr>
            <a:lvl2pPr marL="457200" indent="0" algn="r">
              <a:buNone/>
              <a:defRPr sz="1800">
                <a:solidFill>
                  <a:schemeClr val="bg1">
                    <a:lumMod val="65000"/>
                  </a:schemeClr>
                </a:solidFill>
                <a:latin typeface="Tw Cen MT Condensed" panose="020B0606020104020203" pitchFamily="34" charset="0"/>
              </a:defRPr>
            </a:lvl2pPr>
            <a:lvl3pPr marL="914400" indent="0" algn="r">
              <a:buNone/>
              <a:defRPr sz="1800">
                <a:solidFill>
                  <a:schemeClr val="bg1">
                    <a:lumMod val="65000"/>
                  </a:schemeClr>
                </a:solidFill>
                <a:latin typeface="Tw Cen MT Condensed" panose="020B0606020104020203" pitchFamily="34" charset="0"/>
              </a:defRPr>
            </a:lvl3pPr>
            <a:lvl4pPr marL="1371600" indent="0" algn="r">
              <a:buNone/>
              <a:defRPr sz="1800">
                <a:solidFill>
                  <a:schemeClr val="bg1">
                    <a:lumMod val="65000"/>
                  </a:schemeClr>
                </a:solidFill>
                <a:latin typeface="Tw Cen MT Condensed" panose="020B0606020104020203" pitchFamily="34" charset="0"/>
              </a:defRPr>
            </a:lvl4pPr>
            <a:lvl5pPr marL="1828800" indent="0" algn="r">
              <a:buNone/>
              <a:defRPr sz="1800">
                <a:solidFill>
                  <a:schemeClr val="bg1">
                    <a:lumMod val="65000"/>
                  </a:schemeClr>
                </a:solidFill>
                <a:latin typeface="Tw Cen MT Condensed" panose="020B0606020104020203" pitchFamily="34" charset="0"/>
              </a:defRPr>
            </a:lvl5pPr>
          </a:lstStyle>
          <a:p>
            <a:pPr lvl="0"/>
            <a:r>
              <a:rPr lang="en-US"/>
              <a:t>Date: &lt;MM/DD/YYYY&gt;</a:t>
            </a:r>
          </a:p>
        </p:txBody>
      </p:sp>
      <p:sp>
        <p:nvSpPr>
          <p:cNvPr id="5" name="Text Placeholder 4">
            <a:extLst>
              <a:ext uri="{FF2B5EF4-FFF2-40B4-BE49-F238E27FC236}">
                <a16:creationId xmlns:a16="http://schemas.microsoft.com/office/drawing/2014/main" id="{1CB1E13F-DB4C-497B-B6B9-56EFEDE39E83}"/>
              </a:ext>
            </a:extLst>
          </p:cNvPr>
          <p:cNvSpPr>
            <a:spLocks noGrp="1"/>
          </p:cNvSpPr>
          <p:nvPr>
            <p:ph type="body" sz="quarter" idx="13"/>
          </p:nvPr>
        </p:nvSpPr>
        <p:spPr>
          <a:xfrm>
            <a:off x="457202" y="6091157"/>
            <a:ext cx="7854951" cy="376321"/>
          </a:xfrm>
        </p:spPr>
        <p:txBody>
          <a:bodyPr anchor="ctr">
            <a:noAutofit/>
          </a:bodyPr>
          <a:lstStyle>
            <a:lvl1pPr marL="0" indent="0" algn="r">
              <a:buNone/>
              <a:defRPr sz="1800">
                <a:solidFill>
                  <a:schemeClr val="tx1">
                    <a:lumMod val="75000"/>
                    <a:lumOff val="25000"/>
                  </a:schemeClr>
                </a:solidFill>
                <a:latin typeface="Tw Cen MT Condensed" panose="020B0606020104020203" pitchFamily="34" charset="0"/>
              </a:defRPr>
            </a:lvl1pPr>
            <a:lvl2pPr marL="457200" indent="0" algn="r">
              <a:buNone/>
              <a:defRPr sz="1800">
                <a:latin typeface="Tw Cen MT Condensed" panose="020B0606020104020203" pitchFamily="34" charset="0"/>
              </a:defRPr>
            </a:lvl2pPr>
            <a:lvl3pPr algn="r">
              <a:defRPr sz="1800">
                <a:latin typeface="Tw Cen MT Condensed" panose="020B0606020104020203" pitchFamily="34" charset="0"/>
              </a:defRPr>
            </a:lvl3pPr>
            <a:lvl4pPr algn="r">
              <a:defRPr sz="1800">
                <a:latin typeface="Tw Cen MT Condensed" panose="020B0606020104020203" pitchFamily="34" charset="0"/>
              </a:defRPr>
            </a:lvl4pPr>
            <a:lvl5pPr algn="r">
              <a:defRPr sz="1800">
                <a:latin typeface="Tw Cen MT Condensed" panose="020B0606020104020203" pitchFamily="34" charset="0"/>
              </a:defRPr>
            </a:lvl5pPr>
          </a:lstStyle>
          <a:p>
            <a:pPr lvl="0"/>
            <a:r>
              <a:rPr lang="en-US"/>
              <a:t>Edit Master text styles</a:t>
            </a:r>
          </a:p>
        </p:txBody>
      </p:sp>
    </p:spTree>
    <p:extLst>
      <p:ext uri="{BB962C8B-B14F-4D97-AF65-F5344CB8AC3E}">
        <p14:creationId xmlns:p14="http://schemas.microsoft.com/office/powerpoint/2010/main" val="201488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44E0841-D30F-48C8-AADD-BDBED54AB46B}"/>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a:extLst>
              <a:ext uri="{FF2B5EF4-FFF2-40B4-BE49-F238E27FC236}">
                <a16:creationId xmlns:a16="http://schemas.microsoft.com/office/drawing/2014/main" id="{DC67B976-F21C-4802-9AEC-D7F6074EDB35}"/>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75CD7DFE-2AD5-4665-BBA7-E4EB1E41F4D9}"/>
              </a:ext>
            </a:extLst>
          </p:cNvPr>
          <p:cNvSpPr>
            <a:spLocks noGrp="1"/>
          </p:cNvSpPr>
          <p:nvPr>
            <p:ph type="title"/>
          </p:nvPr>
        </p:nvSpPr>
        <p:spPr>
          <a:xfrm rot="5400000">
            <a:off x="8767220" y="3073417"/>
            <a:ext cx="5975555" cy="654636"/>
          </a:xfrm>
        </p:spPr>
        <p:txBody>
          <a:bodyPr>
            <a:normAutofit/>
          </a:bodyPr>
          <a:lstStyle>
            <a:lvl1pPr>
              <a:defRPr sz="3600"/>
            </a:lvl1pPr>
          </a:lstStyle>
          <a:p>
            <a:r>
              <a:rPr lang="en-US"/>
              <a:t>Click to edit Master title style</a:t>
            </a:r>
          </a:p>
        </p:txBody>
      </p:sp>
      <p:sp>
        <p:nvSpPr>
          <p:cNvPr id="3" name="Vertical Text Placeholder 2">
            <a:extLst>
              <a:ext uri="{FF2B5EF4-FFF2-40B4-BE49-F238E27FC236}">
                <a16:creationId xmlns:a16="http://schemas.microsoft.com/office/drawing/2014/main" id="{7F126C9A-9EFC-451B-9E88-0B62276607EF}"/>
              </a:ext>
            </a:extLst>
          </p:cNvPr>
          <p:cNvSpPr>
            <a:spLocks noGrp="1"/>
          </p:cNvSpPr>
          <p:nvPr>
            <p:ph type="body" orient="vert" idx="1"/>
          </p:nvPr>
        </p:nvSpPr>
        <p:spPr>
          <a:xfrm>
            <a:off x="838200" y="412960"/>
            <a:ext cx="10515600" cy="576400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1E86E-F602-4656-8C14-E75DA7CCBC74}"/>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754CE20D-8072-4681-9F29-06771EB6E21E}"/>
              </a:ext>
            </a:extLst>
          </p:cNvPr>
          <p:cNvSpPr>
            <a:spLocks noGrp="1"/>
          </p:cNvSpPr>
          <p:nvPr>
            <p:ph type="sldNum" sz="quarter" idx="12"/>
          </p:nvPr>
        </p:nvSpPr>
        <p:spPr/>
        <p:txBody>
          <a:bodyPr/>
          <a:lstStyle/>
          <a:p>
            <a:fld id="{2F0C4421-5918-4AA3-AE4A-C36EDD2FD6EB}" type="slidenum">
              <a:rPr lang="en-US" smtClean="0"/>
              <a:pPr/>
              <a:t>‹#›</a:t>
            </a:fld>
            <a:endParaRPr lang="en-US"/>
          </a:p>
        </p:txBody>
      </p:sp>
      <p:pic>
        <p:nvPicPr>
          <p:cNvPr id="11" name="Picture 10">
            <a:extLst>
              <a:ext uri="{FF2B5EF4-FFF2-40B4-BE49-F238E27FC236}">
                <a16:creationId xmlns:a16="http://schemas.microsoft.com/office/drawing/2014/main" id="{3D2DA5B3-5D35-4D78-9905-EA5BAA808C3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16182" y="6059892"/>
            <a:ext cx="767863" cy="478972"/>
          </a:xfrm>
          <a:prstGeom prst="rect">
            <a:avLst/>
          </a:prstGeom>
        </p:spPr>
      </p:pic>
    </p:spTree>
    <p:extLst>
      <p:ext uri="{BB962C8B-B14F-4D97-AF65-F5344CB8AC3E}">
        <p14:creationId xmlns:p14="http://schemas.microsoft.com/office/powerpoint/2010/main" val="282134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6BEBF7-70F5-42BC-8238-F4623FD496A2}"/>
              </a:ext>
            </a:extLst>
          </p:cNvPr>
          <p:cNvSpPr/>
          <p:nvPr/>
        </p:nvSpPr>
        <p:spPr>
          <a:xfrm>
            <a:off x="0" y="0"/>
            <a:ext cx="12192000" cy="99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a:extLst>
              <a:ext uri="{FF2B5EF4-FFF2-40B4-BE49-F238E27FC236}">
                <a16:creationId xmlns:a16="http://schemas.microsoft.com/office/drawing/2014/main" id="{1E39444A-441B-4C24-B6CE-ECA1BFDC3E0A}"/>
              </a:ext>
            </a:extLst>
          </p:cNvPr>
          <p:cNvSpPr>
            <a:spLocks noGrp="1"/>
          </p:cNvSpPr>
          <p:nvPr>
            <p:ph type="title" orient="vert"/>
          </p:nvPr>
        </p:nvSpPr>
        <p:spPr>
          <a:xfrm>
            <a:off x="8724902" y="365125"/>
            <a:ext cx="2628900" cy="5811838"/>
          </a:xfrm>
        </p:spPr>
        <p:txBody>
          <a:bodyPr vert="eaVert"/>
          <a:lstStyle>
            <a:lvl1pPr>
              <a:defRPr>
                <a:solidFill>
                  <a:srgbClr val="00486E"/>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5F2DF34B-0BC8-42DD-9A36-E80EE0D1B977}"/>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D2310-20E5-437C-A57F-37AFC3A01380}"/>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91BEB7C6-C575-48DC-9CBD-23E67BBBFB32}"/>
              </a:ext>
            </a:extLst>
          </p:cNvPr>
          <p:cNvSpPr>
            <a:spLocks noGrp="1"/>
          </p:cNvSpPr>
          <p:nvPr>
            <p:ph type="sldNum" sz="quarter" idx="12"/>
          </p:nvPr>
        </p:nvSpPr>
        <p:spPr/>
        <p:txBody>
          <a:bodyPr/>
          <a:lstStyle/>
          <a:p>
            <a:fld id="{2F0C4421-5918-4AA3-AE4A-C36EDD2FD6EB}" type="slidenum">
              <a:rPr lang="en-US" smtClean="0"/>
              <a:pPr/>
              <a:t>‹#›</a:t>
            </a:fld>
            <a:endParaRPr lang="en-US"/>
          </a:p>
        </p:txBody>
      </p:sp>
      <p:sp>
        <p:nvSpPr>
          <p:cNvPr id="7" name="Rectangle 6">
            <a:extLst>
              <a:ext uri="{FF2B5EF4-FFF2-40B4-BE49-F238E27FC236}">
                <a16:creationId xmlns:a16="http://schemas.microsoft.com/office/drawing/2014/main" id="{B4EF9DDD-C7E4-4A44-9D7A-BE5BDC26A5E9}"/>
              </a:ext>
            </a:extLst>
          </p:cNvPr>
          <p:cNvSpPr/>
          <p:nvPr/>
        </p:nvSpPr>
        <p:spPr>
          <a:xfrm>
            <a:off x="11464413" y="0"/>
            <a:ext cx="727587" cy="685800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52D828AE-E19A-4B0F-82B9-E44E7208B3F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1416182" y="6059892"/>
            <a:ext cx="767863" cy="478972"/>
          </a:xfrm>
          <a:prstGeom prst="rect">
            <a:avLst/>
          </a:prstGeom>
        </p:spPr>
      </p:pic>
    </p:spTree>
    <p:extLst>
      <p:ext uri="{BB962C8B-B14F-4D97-AF65-F5344CB8AC3E}">
        <p14:creationId xmlns:p14="http://schemas.microsoft.com/office/powerpoint/2010/main" val="162205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41"/>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stretch>
            <a:fillRect/>
          </a:stretch>
        </p:blipFill>
        <p:spPr>
          <a:xfrm>
            <a:off x="240635" y="152401"/>
            <a:ext cx="2539889" cy="762000"/>
          </a:xfrm>
          <a:prstGeom prst="rect">
            <a:avLst/>
          </a:prstGeom>
        </p:spPr>
      </p:pic>
    </p:spTree>
    <p:extLst>
      <p:ext uri="{BB962C8B-B14F-4D97-AF65-F5344CB8AC3E}">
        <p14:creationId xmlns:p14="http://schemas.microsoft.com/office/powerpoint/2010/main" val="1952973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lide Number Placeholder 12"/>
          <p:cNvSpPr>
            <a:spLocks noGrp="1"/>
          </p:cNvSpPr>
          <p:nvPr>
            <p:ph type="sldNum" sz="quarter" idx="11"/>
          </p:nvPr>
        </p:nvSpPr>
        <p:spPr>
          <a:xfrm>
            <a:off x="11277600" y="533400"/>
            <a:ext cx="711200" cy="244476"/>
          </a:xfrm>
        </p:spPr>
        <p:txBody>
          <a:bodyPr/>
          <a:lstStyle/>
          <a:p>
            <a:fld id="{25037DA4-2335-4A87-8586-64B2BAB08211}" type="slidenum">
              <a:rPr lang="en-US" smtClean="0"/>
              <a:pPr/>
              <a:t>‹#›</a:t>
            </a:fld>
            <a:endParaRPr lang="en-US"/>
          </a:p>
        </p:txBody>
      </p:sp>
      <p:pic>
        <p:nvPicPr>
          <p:cNvPr id="6" name="Picture 5">
            <a:extLst>
              <a:ext uri="{FF2B5EF4-FFF2-40B4-BE49-F238E27FC236}">
                <a16:creationId xmlns:a16="http://schemas.microsoft.com/office/drawing/2014/main" id="{DCA27B8E-FC31-4C60-A099-6BE78F8C2F81}"/>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83895"/>
            <a:ext cx="1147590" cy="699009"/>
          </a:xfrm>
          <a:prstGeom prst="rect">
            <a:avLst/>
          </a:prstGeom>
        </p:spPr>
      </p:pic>
    </p:spTree>
    <p:extLst>
      <p:ext uri="{BB962C8B-B14F-4D97-AF65-F5344CB8AC3E}">
        <p14:creationId xmlns:p14="http://schemas.microsoft.com/office/powerpoint/2010/main" val="281726532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uron's Section Dividers">
    <p:bg>
      <p:bgRef idx="1003">
        <a:schemeClr val="bg1"/>
      </p:bgRef>
    </p:bg>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9610D6FD-C1EE-47AE-A47F-CA1D19CD2E5B}"/>
              </a:ext>
            </a:extLst>
          </p:cNvPr>
          <p:cNvSpPr>
            <a:spLocks noGrp="1"/>
          </p:cNvSpPr>
          <p:nvPr>
            <p:ph type="body" sz="half" idx="2"/>
          </p:nvPr>
        </p:nvSpPr>
        <p:spPr>
          <a:xfrm>
            <a:off x="2209800" y="5486400"/>
            <a:ext cx="9448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Title 1">
            <a:extLst>
              <a:ext uri="{FF2B5EF4-FFF2-40B4-BE49-F238E27FC236}">
                <a16:creationId xmlns:a16="http://schemas.microsoft.com/office/drawing/2014/main" id="{28C8139A-D3F0-4E87-8408-3FCF38E700D5}"/>
              </a:ext>
            </a:extLst>
          </p:cNvPr>
          <p:cNvSpPr>
            <a:spLocks noGrp="1"/>
          </p:cNvSpPr>
          <p:nvPr>
            <p:ph type="title"/>
          </p:nvPr>
        </p:nvSpPr>
        <p:spPr>
          <a:xfrm>
            <a:off x="2209800" y="4648200"/>
            <a:ext cx="9448800" cy="685800"/>
          </a:xfrm>
        </p:spPr>
        <p:txBody>
          <a:bodyPr anchor="ctr"/>
          <a:lstStyle>
            <a:lvl1pPr algn="l">
              <a:buNone/>
              <a:defRPr sz="2800" b="0">
                <a:solidFill>
                  <a:srgbClr val="00486E"/>
                </a:solidFill>
                <a:latin typeface="Tw Cen MT Condensed Extra Bold" panose="020B0803020202020204" pitchFamily="34" charset="0"/>
              </a:defRPr>
            </a:lvl1pPr>
          </a:lstStyle>
          <a:p>
            <a:r>
              <a:rPr kumimoji="0" lang="en-US"/>
              <a:t>Click to edit Master title style</a:t>
            </a:r>
          </a:p>
        </p:txBody>
      </p:sp>
      <p:sp>
        <p:nvSpPr>
          <p:cNvPr id="7" name="Date Placeholder 11">
            <a:extLst>
              <a:ext uri="{FF2B5EF4-FFF2-40B4-BE49-F238E27FC236}">
                <a16:creationId xmlns:a16="http://schemas.microsoft.com/office/drawing/2014/main" id="{EAAC0627-D757-4140-87BD-933A4E8E9ED8}"/>
              </a:ext>
            </a:extLst>
          </p:cNvPr>
          <p:cNvSpPr>
            <a:spLocks noGrp="1"/>
          </p:cNvSpPr>
          <p:nvPr>
            <p:ph type="dt" sz="half" idx="10"/>
          </p:nvPr>
        </p:nvSpPr>
        <p:spPr>
          <a:xfrm>
            <a:off x="8195582" y="6319417"/>
            <a:ext cx="3444875" cy="365125"/>
          </a:xfrm>
        </p:spPr>
        <p:txBody>
          <a:bodyPr rtlCol="0"/>
          <a:lstStyle>
            <a:lvl1pPr algn="r">
              <a:defRPr/>
            </a:lvl1pPr>
          </a:lstStyle>
          <a:p>
            <a:endParaRPr lang="en-US"/>
          </a:p>
        </p:txBody>
      </p:sp>
      <p:sp>
        <p:nvSpPr>
          <p:cNvPr id="9" name="Slide Number Placeholder 12">
            <a:extLst>
              <a:ext uri="{FF2B5EF4-FFF2-40B4-BE49-F238E27FC236}">
                <a16:creationId xmlns:a16="http://schemas.microsoft.com/office/drawing/2014/main" id="{FE3735D9-46A0-41F1-B220-FB3F9BF00BAB}"/>
              </a:ext>
            </a:extLst>
          </p:cNvPr>
          <p:cNvSpPr>
            <a:spLocks noGrp="1"/>
          </p:cNvSpPr>
          <p:nvPr>
            <p:ph type="sldNum" sz="quarter" idx="11"/>
          </p:nvPr>
        </p:nvSpPr>
        <p:spPr>
          <a:xfrm>
            <a:off x="609600" y="4667249"/>
            <a:ext cx="1447800" cy="663578"/>
          </a:xfrm>
        </p:spPr>
        <p:txBody>
          <a:bodyPr rtlCol="0"/>
          <a:lstStyle>
            <a:lvl1pPr>
              <a:defRPr sz="2800"/>
            </a:lvl1pPr>
          </a:lstStyle>
          <a:p>
            <a:fld id="{2F0C4421-5918-4AA3-AE4A-C36EDD2FD6EB}" type="slidenum">
              <a:rPr lang="en-US" smtClean="0"/>
              <a:pPr/>
              <a:t>‹#›</a:t>
            </a:fld>
            <a:endParaRPr lang="en-US"/>
          </a:p>
        </p:txBody>
      </p:sp>
      <p:sp>
        <p:nvSpPr>
          <p:cNvPr id="10" name="Footer Placeholder 13">
            <a:extLst>
              <a:ext uri="{FF2B5EF4-FFF2-40B4-BE49-F238E27FC236}">
                <a16:creationId xmlns:a16="http://schemas.microsoft.com/office/drawing/2014/main" id="{0439B988-07E6-4EC8-AC8D-2AC6843BEF47}"/>
              </a:ext>
            </a:extLst>
          </p:cNvPr>
          <p:cNvSpPr>
            <a:spLocks noGrp="1"/>
          </p:cNvSpPr>
          <p:nvPr>
            <p:ph type="ftr" sz="quarter" idx="12"/>
          </p:nvPr>
        </p:nvSpPr>
        <p:spPr>
          <a:xfrm>
            <a:off x="2209800" y="6248206"/>
            <a:ext cx="4572000" cy="365125"/>
          </a:xfrm>
        </p:spPr>
        <p:txBody>
          <a:bodyPr rtlCol="0"/>
          <a:lstStyle/>
          <a:p>
            <a:endParaRPr lang="en-US"/>
          </a:p>
        </p:txBody>
      </p:sp>
      <p:sp>
        <p:nvSpPr>
          <p:cNvPr id="12" name="Picture Placeholder 2">
            <a:extLst>
              <a:ext uri="{FF2B5EF4-FFF2-40B4-BE49-F238E27FC236}">
                <a16:creationId xmlns:a16="http://schemas.microsoft.com/office/drawing/2014/main" id="{3703FE5E-FDD7-48A9-96F9-29CF870A5895}"/>
              </a:ext>
            </a:extLst>
          </p:cNvPr>
          <p:cNvSpPr>
            <a:spLocks noGrp="1"/>
          </p:cNvSpPr>
          <p:nvPr>
            <p:ph type="pic" idx="1"/>
          </p:nvPr>
        </p:nvSpPr>
        <p:spPr>
          <a:xfrm>
            <a:off x="2170176" y="0"/>
            <a:ext cx="10021824" cy="4568952"/>
          </a:xfrm>
          <a:solidFill>
            <a:schemeClr val="accent1">
              <a:tint val="40000"/>
            </a:schemeClr>
          </a:solidFill>
          <a:ln>
            <a:noFill/>
          </a:ln>
        </p:spPr>
        <p:txBody>
          <a:bodyPr/>
          <a:lstStyle>
            <a:lvl1pPr marL="0" indent="0">
              <a:buNone/>
              <a:defRPr sz="3200"/>
            </a:lvl1pPr>
          </a:lstStyle>
          <a:p>
            <a:r>
              <a:rPr kumimoji="0" lang="en-US"/>
              <a:t>Click icon to add picture</a:t>
            </a:r>
          </a:p>
        </p:txBody>
      </p:sp>
      <p:pic>
        <p:nvPicPr>
          <p:cNvPr id="14" name="Picture 13">
            <a:extLst>
              <a:ext uri="{FF2B5EF4-FFF2-40B4-BE49-F238E27FC236}">
                <a16:creationId xmlns:a16="http://schemas.microsoft.com/office/drawing/2014/main" id="{3498243D-9414-4EB9-ABD9-774D805BDF9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307" y="5941286"/>
            <a:ext cx="1089422" cy="663578"/>
          </a:xfrm>
          <a:prstGeom prst="rect">
            <a:avLst/>
          </a:prstGeom>
        </p:spPr>
      </p:pic>
    </p:spTree>
    <p:extLst>
      <p:ext uri="{BB962C8B-B14F-4D97-AF65-F5344CB8AC3E}">
        <p14:creationId xmlns:p14="http://schemas.microsoft.com/office/powerpoint/2010/main" val="246316289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F8FED4-E389-4EAA-A13D-6BD6C8EDCDF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6ECDE3-8951-4087-BC6C-524DAA6BA266}"/>
              </a:ext>
            </a:extLst>
          </p:cNvPr>
          <p:cNvSpPr>
            <a:spLocks noGrp="1"/>
          </p:cNvSpPr>
          <p:nvPr>
            <p:ph type="dt" sz="half" idx="10"/>
          </p:nvPr>
        </p:nvSpPr>
        <p:spPr/>
        <p:txBody>
          <a:bodyPr/>
          <a:lstStyle/>
          <a:p>
            <a:fld id="{E0C7095D-9982-4D29-A6F1-CCB0D5BEEA40}" type="datetime1">
              <a:rPr lang="en-US" smtClean="0"/>
              <a:t>8/7/2020</a:t>
            </a:fld>
            <a:endParaRPr lang="en-US"/>
          </a:p>
        </p:txBody>
      </p:sp>
      <p:sp>
        <p:nvSpPr>
          <p:cNvPr id="6" name="Slide Number Placeholder 5">
            <a:extLst>
              <a:ext uri="{FF2B5EF4-FFF2-40B4-BE49-F238E27FC236}">
                <a16:creationId xmlns:a16="http://schemas.microsoft.com/office/drawing/2014/main" id="{6427C1A4-EDCF-4876-9A5A-A464F2912A5A}"/>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Title Placeholder 1">
            <a:extLst>
              <a:ext uri="{FF2B5EF4-FFF2-40B4-BE49-F238E27FC236}">
                <a16:creationId xmlns:a16="http://schemas.microsoft.com/office/drawing/2014/main" id="{880299F1-DE8E-4860-AC87-31679EAB506C}"/>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7290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6E98B4-8D70-4D34-8F62-75DC302BEA4B}"/>
              </a:ext>
            </a:extLst>
          </p:cNvPr>
          <p:cNvSpPr/>
          <p:nvPr/>
        </p:nvSpPr>
        <p:spPr>
          <a:xfrm>
            <a:off x="0" y="6"/>
            <a:ext cx="12192000" cy="5104015"/>
          </a:xfrm>
          <a:prstGeom prst="rect">
            <a:avLst/>
          </a:prstGeom>
          <a:solidFill>
            <a:srgbClr val="CCF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831851" y="540333"/>
            <a:ext cx="105156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1F5A9719-A796-44EB-8D22-C7BBB0DB36DB}"/>
              </a:ext>
            </a:extLst>
          </p:cNvPr>
          <p:cNvSpPr/>
          <p:nvPr/>
        </p:nvSpPr>
        <p:spPr>
          <a:xfrm>
            <a:off x="0" y="5104021"/>
            <a:ext cx="12192000" cy="1753985"/>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831851" y="5195455"/>
            <a:ext cx="105156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301577601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86C4A-46DD-4957-AE96-A824CDCB8D2F}"/>
              </a:ext>
            </a:extLst>
          </p:cNvPr>
          <p:cNvSpPr>
            <a:spLocks noGrp="1"/>
          </p:cNvSpPr>
          <p:nvPr>
            <p:ph type="title"/>
          </p:nvPr>
        </p:nvSpPr>
        <p:spPr>
          <a:xfrm>
            <a:off x="838203" y="115788"/>
            <a:ext cx="9758343" cy="79382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838200" y="1221971"/>
            <a:ext cx="51816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6172200" y="1221971"/>
            <a:ext cx="51816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036602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111D21-DC36-4AE2-85B9-7B550F6C1D4B}"/>
              </a:ext>
            </a:extLst>
          </p:cNvPr>
          <p:cNvSpPr>
            <a:spLocks noGrp="1"/>
          </p:cNvSpPr>
          <p:nvPr>
            <p:ph type="body" idx="1"/>
          </p:nvPr>
        </p:nvSpPr>
        <p:spPr>
          <a:xfrm>
            <a:off x="839789" y="1223961"/>
            <a:ext cx="5157787"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52D9E5-807B-41EE-A7C1-ED1EDF8F4ADA}"/>
              </a:ext>
            </a:extLst>
          </p:cNvPr>
          <p:cNvSpPr>
            <a:spLocks noGrp="1"/>
          </p:cNvSpPr>
          <p:nvPr>
            <p:ph sz="half" idx="2"/>
          </p:nvPr>
        </p:nvSpPr>
        <p:spPr>
          <a:xfrm>
            <a:off x="839789" y="2047873"/>
            <a:ext cx="5157787"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C3DF0-82A6-44D7-873C-00F48D057AE2}"/>
              </a:ext>
            </a:extLst>
          </p:cNvPr>
          <p:cNvSpPr>
            <a:spLocks noGrp="1"/>
          </p:cNvSpPr>
          <p:nvPr>
            <p:ph type="body" sz="quarter" idx="3"/>
          </p:nvPr>
        </p:nvSpPr>
        <p:spPr>
          <a:xfrm>
            <a:off x="6172203" y="1223961"/>
            <a:ext cx="5183188" cy="823912"/>
          </a:xfrm>
          <a:solidFill>
            <a:srgbClr val="E0F0F2"/>
          </a:solidFill>
        </p:spPr>
        <p:txBody>
          <a:bodyPr anchor="ctr">
            <a:normAutofit/>
          </a:bodyPr>
          <a:lstStyle>
            <a:lvl1pPr marL="0" indent="0">
              <a:buNone/>
              <a:defRPr sz="2800" b="0">
                <a:latin typeface="Tw Cen MT Condensed Extra Bold" panose="020B0803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AAF12E-DF00-46A5-9AF8-E72E320B946F}"/>
              </a:ext>
            </a:extLst>
          </p:cNvPr>
          <p:cNvSpPr>
            <a:spLocks noGrp="1"/>
          </p:cNvSpPr>
          <p:nvPr>
            <p:ph sz="quarter" idx="4"/>
          </p:nvPr>
        </p:nvSpPr>
        <p:spPr>
          <a:xfrm>
            <a:off x="6172203" y="2047873"/>
            <a:ext cx="5183188" cy="4141790"/>
          </a:xfrm>
          <a:ln>
            <a:solidFill>
              <a:srgbClr val="E0F0F2"/>
            </a:solidFill>
          </a:ln>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300F68-945C-445E-9056-B59F0D083194}"/>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id="{620F36AE-1051-4E2C-9232-8F4F3A1C99AD}"/>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10" name="Title Placeholder 1">
            <a:extLst>
              <a:ext uri="{FF2B5EF4-FFF2-40B4-BE49-F238E27FC236}">
                <a16:creationId xmlns:a16="http://schemas.microsoft.com/office/drawing/2014/main" id="{D02017C2-2917-42BB-9121-3089D3EB6DE7}"/>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111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6" name="Title Placeholder 1">
            <a:extLst>
              <a:ext uri="{FF2B5EF4-FFF2-40B4-BE49-F238E27FC236}">
                <a16:creationId xmlns:a16="http://schemas.microsoft.com/office/drawing/2014/main" id="{974F79AE-868E-432C-A37C-08B6931AC15B}"/>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929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68256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509839-3449-4E1C-ACCD-2276591F4D78}"/>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E19831-EA00-4F62-9ECE-2C3BE66EA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0C7602-9307-4028-B790-1ADA02745391}"/>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EC50CF0-FD73-4DFC-A009-AF195537661C}"/>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0D7901F1-A88C-4C34-97C4-54B77729C7D6}"/>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479236F4-D4D9-4F0C-A586-3E9226C7651E}"/>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1518778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8A57945-47D0-4C1A-A55F-AD2E46B92D09}"/>
              </a:ext>
            </a:extLst>
          </p:cNvPr>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EB3F707-12A1-40A4-A298-5FD64018D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1A3DF3-E086-4F2A-A582-DE9BD872660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F3DA61FF-FC29-41BB-875E-A5DB66A705A4}"/>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ext Placeholder 3">
            <a:extLst>
              <a:ext uri="{FF2B5EF4-FFF2-40B4-BE49-F238E27FC236}">
                <a16:creationId xmlns:a16="http://schemas.microsoft.com/office/drawing/2014/main" id="{BA6E5743-FAAC-4A5C-A11A-EC2ADE1AFED7}"/>
              </a:ext>
            </a:extLst>
          </p:cNvPr>
          <p:cNvSpPr>
            <a:spLocks noGrp="1"/>
          </p:cNvSpPr>
          <p:nvPr>
            <p:ph type="body" sz="half" idx="13" hasCustomPrompt="1"/>
          </p:nvPr>
        </p:nvSpPr>
        <p:spPr>
          <a:xfrm>
            <a:off x="839788" y="987425"/>
            <a:ext cx="3932237" cy="924502"/>
          </a:xfrm>
        </p:spPr>
        <p:txBody>
          <a:bodyPr>
            <a:noAutofit/>
          </a:bodyPr>
          <a:lstStyle>
            <a:lvl1pPr marL="0" indent="0">
              <a:buNone/>
              <a:defRPr sz="4000" cap="all" baseline="0">
                <a:solidFill>
                  <a:schemeClr val="tx1">
                    <a:lumMod val="50000"/>
                    <a:lumOff val="50000"/>
                  </a:schemeClr>
                </a:solidFill>
                <a:latin typeface="Tw Cen MT Condensed" panose="020B06060201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Subtitle</a:t>
            </a:r>
          </a:p>
        </p:txBody>
      </p:sp>
      <p:sp>
        <p:nvSpPr>
          <p:cNvPr id="9" name="Title Placeholder 1">
            <a:extLst>
              <a:ext uri="{FF2B5EF4-FFF2-40B4-BE49-F238E27FC236}">
                <a16:creationId xmlns:a16="http://schemas.microsoft.com/office/drawing/2014/main" id="{CE8D1C58-CE5F-4FC6-AA81-A5C72BB9EF90}"/>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66103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645D019-0078-4C8A-BE74-0ED85029ED43}"/>
              </a:ext>
            </a:extLst>
          </p:cNvPr>
          <p:cNvSpPr>
            <a:spLocks noGrp="1"/>
          </p:cNvSpPr>
          <p:nvPr>
            <p:ph type="body" idx="1"/>
          </p:nvPr>
        </p:nvSpPr>
        <p:spPr>
          <a:xfrm>
            <a:off x="838200" y="1221971"/>
            <a:ext cx="10515600" cy="49549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57797-DE19-4E1A-AE60-F2E6D1D12EE4}"/>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latin typeface="Tw Cen MT Condensed" panose="020B0606020104020203" pitchFamily="34" charset="0"/>
              </a:defRPr>
            </a:lvl1pPr>
          </a:lstStyle>
          <a:p>
            <a:endParaRPr lang="en-US"/>
          </a:p>
        </p:txBody>
      </p:sp>
      <p:sp>
        <p:nvSpPr>
          <p:cNvPr id="6" name="Slide Number Placeholder 5">
            <a:extLst>
              <a:ext uri="{FF2B5EF4-FFF2-40B4-BE49-F238E27FC236}">
                <a16:creationId xmlns:a16="http://schemas.microsoft.com/office/drawing/2014/main" id="{17E43EDC-28D6-485E-BFC5-576FC412C7CD}"/>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latin typeface="Tw Cen MT Condensed" panose="020B0606020104020203" pitchFamily="34" charset="0"/>
              </a:defRPr>
            </a:lvl1pPr>
          </a:lstStyle>
          <a:p>
            <a:fld id="{25037DA4-2335-4A87-8586-64B2BAB08211}" type="slidenum">
              <a:rPr lang="en-US" smtClean="0"/>
              <a:pPr/>
              <a:t>‹#›</a:t>
            </a:fld>
            <a:endParaRPr lang="en-US"/>
          </a:p>
        </p:txBody>
      </p:sp>
      <p:sp>
        <p:nvSpPr>
          <p:cNvPr id="7" name="Rectangle 6">
            <a:extLst>
              <a:ext uri="{FF2B5EF4-FFF2-40B4-BE49-F238E27FC236}">
                <a16:creationId xmlns:a16="http://schemas.microsoft.com/office/drawing/2014/main" id="{A9FDD35D-5D43-4C99-9DEB-2FFABDB73BE6}"/>
              </a:ext>
            </a:extLst>
          </p:cNvPr>
          <p:cNvSpPr/>
          <p:nvPr/>
        </p:nvSpPr>
        <p:spPr>
          <a:xfrm>
            <a:off x="0" y="1"/>
            <a:ext cx="12192000" cy="793820"/>
          </a:xfrm>
          <a:prstGeom prst="rect">
            <a:avLst/>
          </a:prstGeom>
          <a:solidFill>
            <a:srgbClr val="00486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E997DF6-EC0F-4B5D-B7D8-CB6277F07E4F}"/>
              </a:ext>
            </a:extLst>
          </p:cNvPr>
          <p:cNvSpPr>
            <a:spLocks noGrp="1"/>
          </p:cNvSpPr>
          <p:nvPr>
            <p:ph type="title"/>
          </p:nvPr>
        </p:nvSpPr>
        <p:spPr>
          <a:xfrm>
            <a:off x="838203" y="83132"/>
            <a:ext cx="9758343" cy="793820"/>
          </a:xfrm>
          <a:prstGeom prst="rect">
            <a:avLst/>
          </a:prstGeom>
        </p:spPr>
        <p:txBody>
          <a:bodyPr vert="horz" lIns="91440" tIns="45720" rIns="91440" bIns="45720" rtlCol="0" anchor="ctr">
            <a:normAutofit/>
          </a:bodyPr>
          <a:lstStyle/>
          <a:p>
            <a:r>
              <a:rPr lang="en-US"/>
              <a:t>Click to edit Master title style</a:t>
            </a:r>
          </a:p>
        </p:txBody>
      </p:sp>
      <p:sp>
        <p:nvSpPr>
          <p:cNvPr id="12" name="TextBox 11">
            <a:extLst>
              <a:ext uri="{FF2B5EF4-FFF2-40B4-BE49-F238E27FC236}">
                <a16:creationId xmlns:a16="http://schemas.microsoft.com/office/drawing/2014/main" id="{05807DE4-E7FA-4D98-8EA1-9DA24079CE23}"/>
              </a:ext>
            </a:extLst>
          </p:cNvPr>
          <p:cNvSpPr txBox="1"/>
          <p:nvPr/>
        </p:nvSpPr>
        <p:spPr>
          <a:xfrm>
            <a:off x="3701144" y="6400419"/>
            <a:ext cx="47897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lumMod val="65000"/>
                  </a:schemeClr>
                </a:solidFill>
                <a:latin typeface="Tw Cen MT Condensed" panose="020B0606020104020203" pitchFamily="34" charset="0"/>
              </a:rPr>
              <a:t>© Copyright 2007-2020 Texas Education Agency (TEA). All Rights Reserved.</a:t>
            </a:r>
          </a:p>
        </p:txBody>
      </p:sp>
      <p:pic>
        <p:nvPicPr>
          <p:cNvPr id="9" name="Picture 8">
            <a:extLst>
              <a:ext uri="{FF2B5EF4-FFF2-40B4-BE49-F238E27FC236}">
                <a16:creationId xmlns:a16="http://schemas.microsoft.com/office/drawing/2014/main" id="{3ADEE0BF-FA84-44A6-AF36-B29BD865C58E}"/>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122369" y="136521"/>
            <a:ext cx="897907" cy="528181"/>
          </a:xfrm>
          <a:prstGeom prst="rect">
            <a:avLst/>
          </a:prstGeom>
        </p:spPr>
      </p:pic>
    </p:spTree>
    <p:extLst>
      <p:ext uri="{BB962C8B-B14F-4D97-AF65-F5344CB8AC3E}">
        <p14:creationId xmlns:p14="http://schemas.microsoft.com/office/powerpoint/2010/main" val="1920247513"/>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7" r:id="rId13"/>
    <p:sldLayoutId id="2147483846" r:id="rId14"/>
  </p:sldLayoutIdLst>
  <p:hf hdr="0" ftr="0" dt="0"/>
  <p:txStyles>
    <p:titleStyle>
      <a:lvl1pPr algn="l" defTabSz="914400" rtl="0" eaLnBrk="1" latinLnBrk="0" hangingPunct="1">
        <a:lnSpc>
          <a:spcPct val="90000"/>
        </a:lnSpc>
        <a:spcBef>
          <a:spcPct val="0"/>
        </a:spcBef>
        <a:buNone/>
        <a:defRPr sz="4400" kern="1200" cap="all" spc="100" baseline="0">
          <a:solidFill>
            <a:srgbClr val="CCF0F5"/>
          </a:solidFill>
          <a:latin typeface="Tw Cen MT Condensed" panose="020B0606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rmAutofit/>
          </a:bodyPr>
          <a:lstStyle/>
          <a:p>
            <a:r>
              <a:rPr lang="en-US" sz="5000"/>
              <a:t>Reporting PE Data (SB 1873)</a:t>
            </a:r>
          </a:p>
        </p:txBody>
      </p:sp>
      <p:sp>
        <p:nvSpPr>
          <p:cNvPr id="2" name="Subtitle 1">
            <a:extLst>
              <a:ext uri="{FF2B5EF4-FFF2-40B4-BE49-F238E27FC236}">
                <a16:creationId xmlns:a16="http://schemas.microsoft.com/office/drawing/2014/main" id="{5E1960DA-8A72-4011-8834-6F9970FF01D8}"/>
              </a:ext>
            </a:extLst>
          </p:cNvPr>
          <p:cNvSpPr>
            <a:spLocks noGrp="1"/>
          </p:cNvSpPr>
          <p:nvPr>
            <p:ph type="subTitle" idx="1"/>
          </p:nvPr>
        </p:nvSpPr>
        <p:spPr/>
        <p:txBody>
          <a:bodyPr>
            <a:normAutofit/>
          </a:bodyPr>
          <a:lstStyle/>
          <a:p>
            <a:r>
              <a:rPr lang="en-US" sz="2800" b="1">
                <a:latin typeface="Tw Cen MT Condensed" panose="020B0606020104020203" pitchFamily="34" charset="0"/>
              </a:rPr>
              <a:t>Jessica Snyder</a:t>
            </a:r>
          </a:p>
        </p:txBody>
      </p:sp>
      <p:sp>
        <p:nvSpPr>
          <p:cNvPr id="3" name="Text Placeholder 2">
            <a:extLst>
              <a:ext uri="{FF2B5EF4-FFF2-40B4-BE49-F238E27FC236}">
                <a16:creationId xmlns:a16="http://schemas.microsoft.com/office/drawing/2014/main" id="{B6C0DECE-A2B1-4E71-A31F-ACC2D35EA10E}"/>
              </a:ext>
            </a:extLst>
          </p:cNvPr>
          <p:cNvSpPr>
            <a:spLocks noGrp="1"/>
          </p:cNvSpPr>
          <p:nvPr>
            <p:ph type="body" sz="quarter" idx="12"/>
          </p:nvPr>
        </p:nvSpPr>
        <p:spPr/>
        <p:txBody>
          <a:bodyPr vert="horz" lIns="91440" tIns="45720" rIns="91440" bIns="45720" rtlCol="0" anchor="t">
            <a:noAutofit/>
          </a:bodyPr>
          <a:lstStyle/>
          <a:p>
            <a:r>
              <a:rPr lang="en-US">
                <a:latin typeface="Tw Cen MT Condensed"/>
              </a:rPr>
              <a:t>July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t>Reporting guidance – best practices</a:t>
            </a:r>
          </a:p>
        </p:txBody>
      </p:sp>
      <p:sp>
        <p:nvSpPr>
          <p:cNvPr id="9" name="Content Placeholder 8">
            <a:extLst>
              <a:ext uri="{FF2B5EF4-FFF2-40B4-BE49-F238E27FC236}">
                <a16:creationId xmlns:a16="http://schemas.microsoft.com/office/drawing/2014/main" id="{AD861518-A4C4-41B4-8526-0310E21FFAB5}"/>
              </a:ext>
            </a:extLst>
          </p:cNvPr>
          <p:cNvSpPr>
            <a:spLocks noGrp="1"/>
          </p:cNvSpPr>
          <p:nvPr>
            <p:ph idx="1"/>
          </p:nvPr>
        </p:nvSpPr>
        <p:spPr/>
        <p:txBody>
          <a:bodyPr/>
          <a:lstStyle/>
          <a:p>
            <a:pPr marL="0" indent="0">
              <a:buNone/>
            </a:pPr>
            <a:r>
              <a:rPr lang="en-US"/>
              <a:t>For the purpose of reporting data required by Senate Bill 1873, 85</a:t>
            </a:r>
            <a:r>
              <a:rPr lang="en-US" baseline="30000"/>
              <a:t>th</a:t>
            </a:r>
            <a:r>
              <a:rPr lang="en-US"/>
              <a:t> Texas Legislature, Regular Session, 2017, “class” is defined by unique course section IDs created for the service ID.</a:t>
            </a:r>
          </a:p>
          <a:p>
            <a:r>
              <a:rPr lang="en-US"/>
              <a:t>Only reported for persons with staff responsibilities with PE service IDs.  Staff with PE substitution responsibilities (PES00000-PES00015) are not reported with elements (E1604-E1611).</a:t>
            </a:r>
          </a:p>
          <a:p>
            <a:pPr marL="0" indent="0">
              <a:buNone/>
            </a:pPr>
            <a:endParaRPr lang="en-US"/>
          </a:p>
          <a:p>
            <a:r>
              <a:rPr lang="en-US">
                <a:highlight>
                  <a:srgbClr val="FFFF00"/>
                </a:highlight>
              </a:rPr>
              <a:t>Only the Teacher of Record is reported with the Number of Students in Class (E0170) greater than zero.  Only the Teacher of Record is reported with elements E1604-E1611.</a:t>
            </a:r>
          </a:p>
          <a:p>
            <a:endParaRPr lang="en-US"/>
          </a:p>
          <a:p>
            <a:endParaRPr lang="en-US"/>
          </a:p>
          <a:p>
            <a:pPr marL="0" indent="0">
              <a:buNone/>
            </a:pP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10</a:t>
            </a:fld>
            <a:endParaRPr lang="en-US"/>
          </a:p>
        </p:txBody>
      </p:sp>
    </p:spTree>
    <p:extLst>
      <p:ext uri="{BB962C8B-B14F-4D97-AF65-F5344CB8AC3E}">
        <p14:creationId xmlns:p14="http://schemas.microsoft.com/office/powerpoint/2010/main" val="4154466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518E4F-62A2-4199-B80F-5EC970D2CBFC}"/>
              </a:ext>
            </a:extLst>
          </p:cNvPr>
          <p:cNvSpPr>
            <a:spLocks noGrp="1"/>
          </p:cNvSpPr>
          <p:nvPr>
            <p:ph idx="1"/>
          </p:nvPr>
        </p:nvSpPr>
        <p:spPr>
          <a:xfrm>
            <a:off x="838200" y="1221970"/>
            <a:ext cx="10667998" cy="5331229"/>
          </a:xfrm>
        </p:spPr>
        <p:txBody>
          <a:bodyPr>
            <a:normAutofit/>
          </a:bodyPr>
          <a:lstStyle/>
          <a:p>
            <a:pPr marL="0" indent="0">
              <a:buNone/>
            </a:pPr>
            <a:r>
              <a:rPr lang="en-US"/>
              <a:t>At Riverdale Elementary, Ms. Rountree’s kindergarten class meets with the physical education teacher, Ms. Warner, every 3</a:t>
            </a:r>
            <a:r>
              <a:rPr lang="en-US" baseline="30000"/>
              <a:t>rd</a:t>
            </a:r>
            <a:r>
              <a:rPr lang="en-US"/>
              <a:t> day for 45 minutes. In week 1 of October, the class met Tuesday and Friday, week 2 on Wednesday, week 3 on Tuesday and Friday, and in week 4 on Wednesday. </a:t>
            </a:r>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r>
              <a:rPr lang="en-US" sz="2600"/>
              <a:t>Ms. Warner’s PE class for Ms. Rountree’s students meets an average of 1.5 times a week and receives an average of 67.5 minutes of PE instruction per week. </a:t>
            </a:r>
          </a:p>
          <a:p>
            <a:pPr marL="0" indent="0">
              <a:buNone/>
            </a:pPr>
            <a:endParaRPr lang="en-US"/>
          </a:p>
          <a:p>
            <a:pPr marL="0" indent="0">
              <a:buNone/>
            </a:pPr>
            <a:endParaRPr lang="en-US"/>
          </a:p>
          <a:p>
            <a:pPr marL="0" indent="0">
              <a:buNone/>
            </a:pPr>
            <a:endParaRPr lang="en-US"/>
          </a:p>
        </p:txBody>
      </p:sp>
      <p:sp>
        <p:nvSpPr>
          <p:cNvPr id="3" name="Slide Number Placeholder 2">
            <a:extLst>
              <a:ext uri="{FF2B5EF4-FFF2-40B4-BE49-F238E27FC236}">
                <a16:creationId xmlns:a16="http://schemas.microsoft.com/office/drawing/2014/main" id="{2234053A-4F5A-4EEF-911E-C40C02C6BEF0}"/>
              </a:ext>
            </a:extLst>
          </p:cNvPr>
          <p:cNvSpPr>
            <a:spLocks noGrp="1"/>
          </p:cNvSpPr>
          <p:nvPr>
            <p:ph type="sldNum" sz="quarter" idx="12"/>
          </p:nvPr>
        </p:nvSpPr>
        <p:spPr/>
        <p:txBody>
          <a:bodyPr/>
          <a:lstStyle/>
          <a:p>
            <a:fld id="{25037DA4-2335-4A87-8586-64B2BAB08211}" type="slidenum">
              <a:rPr lang="en-US" smtClean="0"/>
              <a:pPr/>
              <a:t>11</a:t>
            </a:fld>
            <a:endParaRPr lang="en-US"/>
          </a:p>
        </p:txBody>
      </p:sp>
      <p:sp>
        <p:nvSpPr>
          <p:cNvPr id="4" name="Title 3">
            <a:extLst>
              <a:ext uri="{FF2B5EF4-FFF2-40B4-BE49-F238E27FC236}">
                <a16:creationId xmlns:a16="http://schemas.microsoft.com/office/drawing/2014/main" id="{C8F06958-02B2-4FAE-8618-EEED1F45ADA5}"/>
              </a:ext>
            </a:extLst>
          </p:cNvPr>
          <p:cNvSpPr>
            <a:spLocks noGrp="1"/>
          </p:cNvSpPr>
          <p:nvPr>
            <p:ph type="title"/>
          </p:nvPr>
        </p:nvSpPr>
        <p:spPr/>
        <p:txBody>
          <a:bodyPr/>
          <a:lstStyle/>
          <a:p>
            <a:r>
              <a:rPr lang="en-US"/>
              <a:t>Reporting guidance – best practices</a:t>
            </a:r>
          </a:p>
        </p:txBody>
      </p:sp>
      <p:graphicFrame>
        <p:nvGraphicFramePr>
          <p:cNvPr id="8" name="Content Placeholder 6">
            <a:extLst>
              <a:ext uri="{FF2B5EF4-FFF2-40B4-BE49-F238E27FC236}">
                <a16:creationId xmlns:a16="http://schemas.microsoft.com/office/drawing/2014/main" id="{7039BDC4-48E5-4842-A9A8-FB8692695ACD}"/>
              </a:ext>
            </a:extLst>
          </p:cNvPr>
          <p:cNvGraphicFramePr>
            <a:graphicFrameLocks/>
          </p:cNvGraphicFramePr>
          <p:nvPr>
            <p:extLst>
              <p:ext uri="{D42A27DB-BD31-4B8C-83A1-F6EECF244321}">
                <p14:modId xmlns:p14="http://schemas.microsoft.com/office/powerpoint/2010/main" val="3266162234"/>
              </p:ext>
            </p:extLst>
          </p:nvPr>
        </p:nvGraphicFramePr>
        <p:xfrm>
          <a:off x="838200" y="3294135"/>
          <a:ext cx="10667998" cy="1926475"/>
        </p:xfrm>
        <a:graphic>
          <a:graphicData uri="http://schemas.openxmlformats.org/drawingml/2006/table">
            <a:tbl>
              <a:tblPr firstRow="1" bandRow="1">
                <a:tableStyleId>{93296810-A885-4BE3-A3E7-6D5BEEA58F35}</a:tableStyleId>
              </a:tblPr>
              <a:tblGrid>
                <a:gridCol w="5225249">
                  <a:extLst>
                    <a:ext uri="{9D8B030D-6E8A-4147-A177-3AD203B41FA5}">
                      <a16:colId xmlns:a16="http://schemas.microsoft.com/office/drawing/2014/main" val="3494901603"/>
                    </a:ext>
                  </a:extLst>
                </a:gridCol>
                <a:gridCol w="5442749">
                  <a:extLst>
                    <a:ext uri="{9D8B030D-6E8A-4147-A177-3AD203B41FA5}">
                      <a16:colId xmlns:a16="http://schemas.microsoft.com/office/drawing/2014/main" val="2156133551"/>
                    </a:ext>
                  </a:extLst>
                </a:gridCol>
              </a:tblGrid>
              <a:tr h="385295">
                <a:tc>
                  <a:txBody>
                    <a:bodyPr/>
                    <a:lstStyle/>
                    <a:p>
                      <a:r>
                        <a:rPr lang="en-US"/>
                        <a:t>Reporting Minutes for Physical Education</a:t>
                      </a:r>
                    </a:p>
                  </a:txBody>
                  <a:tcPr/>
                </a:tc>
                <a:tc>
                  <a:txBody>
                    <a:bodyPr/>
                    <a:lstStyle/>
                    <a:p>
                      <a:endParaRPr lang="en-US"/>
                    </a:p>
                  </a:txBody>
                  <a:tcPr/>
                </a:tc>
                <a:extLst>
                  <a:ext uri="{0D108BD9-81ED-4DB2-BD59-A6C34878D82A}">
                    <a16:rowId xmlns:a16="http://schemas.microsoft.com/office/drawing/2014/main" val="945061197"/>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NUMBER-DAYS-TAUGHT-WEEK-1 (E1604) ): 2 days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NUMBER-MINUTES-TAUGHT-WEEK-1 (E1608): 90 minutes</a:t>
                      </a:r>
                    </a:p>
                  </a:txBody>
                  <a:tcPr/>
                </a:tc>
                <a:extLst>
                  <a:ext uri="{0D108BD9-81ED-4DB2-BD59-A6C34878D82A}">
                    <a16:rowId xmlns:a16="http://schemas.microsoft.com/office/drawing/2014/main" val="470753568"/>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NUMBER-DAYS-TAUGHT-WEEK-2 (E1605) ): 1 day</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NUMBER-MINUTES-TAUGHT-WEEK-2 (E1609): 45 minutes</a:t>
                      </a:r>
                    </a:p>
                  </a:txBody>
                  <a:tcPr/>
                </a:tc>
                <a:extLst>
                  <a:ext uri="{0D108BD9-81ED-4DB2-BD59-A6C34878D82A}">
                    <a16:rowId xmlns:a16="http://schemas.microsoft.com/office/drawing/2014/main" val="3308547975"/>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NUMBER-DAYS-TAUGHT-WEEK-3 (E1606) ): 2 days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NUMBER-MINUTES-TAUGHT-WEEK-3 (E1610): 90 minutes</a:t>
                      </a:r>
                    </a:p>
                  </a:txBody>
                  <a:tcPr/>
                </a:tc>
                <a:extLst>
                  <a:ext uri="{0D108BD9-81ED-4DB2-BD59-A6C34878D82A}">
                    <a16:rowId xmlns:a16="http://schemas.microsoft.com/office/drawing/2014/main" val="373289730"/>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NUMBER-DAYS-TAUGHT-WEEK-4 (E1607) ): 1 day</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NUMBER-MINUTES-TAUGHT-WEEK-4 (E1611): 45 minutes</a:t>
                      </a:r>
                    </a:p>
                  </a:txBody>
                  <a:tcPr/>
                </a:tc>
                <a:extLst>
                  <a:ext uri="{0D108BD9-81ED-4DB2-BD59-A6C34878D82A}">
                    <a16:rowId xmlns:a16="http://schemas.microsoft.com/office/drawing/2014/main" val="2853623951"/>
                  </a:ext>
                </a:extLst>
              </a:tr>
            </a:tbl>
          </a:graphicData>
        </a:graphic>
      </p:graphicFrame>
    </p:spTree>
    <p:extLst>
      <p:ext uri="{BB962C8B-B14F-4D97-AF65-F5344CB8AC3E}">
        <p14:creationId xmlns:p14="http://schemas.microsoft.com/office/powerpoint/2010/main" val="172215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518E4F-62A2-4199-B80F-5EC970D2CBFC}"/>
              </a:ext>
            </a:extLst>
          </p:cNvPr>
          <p:cNvSpPr>
            <a:spLocks noGrp="1"/>
          </p:cNvSpPr>
          <p:nvPr>
            <p:ph idx="1"/>
          </p:nvPr>
        </p:nvSpPr>
        <p:spPr>
          <a:xfrm>
            <a:off x="838200" y="1221970"/>
            <a:ext cx="10515600" cy="5331229"/>
          </a:xfrm>
        </p:spPr>
        <p:txBody>
          <a:bodyPr vert="horz" lIns="91440" tIns="45720" rIns="91440" bIns="45720" rtlCol="0" anchor="t">
            <a:normAutofit fontScale="92500" lnSpcReduction="20000"/>
          </a:bodyPr>
          <a:lstStyle/>
          <a:p>
            <a:pPr marL="0" indent="0">
              <a:buNone/>
            </a:pPr>
            <a:r>
              <a:rPr lang="en-US" sz="2600">
                <a:latin typeface="Tw Cen MT"/>
              </a:rPr>
              <a:t>At Oak Creek Elementary two PE teachers, Mr. Ramirez and Ms. </a:t>
            </a:r>
            <a:r>
              <a:rPr lang="en-US" sz="2600" err="1">
                <a:latin typeface="Tw Cen MT"/>
              </a:rPr>
              <a:t>Glensby</a:t>
            </a:r>
            <a:r>
              <a:rPr lang="en-US" sz="2600">
                <a:latin typeface="Tw Cen MT"/>
              </a:rPr>
              <a:t>, combine all four second grade classes in the gym for PE every day for 40 minutes.</a:t>
            </a:r>
          </a:p>
          <a:p>
            <a:pPr marL="0" indent="0">
              <a:buNone/>
            </a:pPr>
            <a:r>
              <a:rPr lang="en-US" sz="2600">
                <a:latin typeface="Tw Cen MT"/>
              </a:rPr>
              <a:t>If a single course section is used for the second grade class period, both teachers may be reported; however, the number of minutes and number of student must all be reported under </a:t>
            </a:r>
            <a:r>
              <a:rPr lang="en-US" sz="2600" u="sng">
                <a:latin typeface="Tw Cen MT"/>
              </a:rPr>
              <a:t>either</a:t>
            </a:r>
            <a:r>
              <a:rPr lang="en-US" sz="2600">
                <a:latin typeface="Tw Cen MT"/>
              </a:rPr>
              <a:t> Mr. Ramirez or Ms. </a:t>
            </a:r>
            <a:r>
              <a:rPr lang="en-US" sz="2600" err="1">
                <a:latin typeface="Tw Cen MT"/>
              </a:rPr>
              <a:t>Glensby</a:t>
            </a:r>
            <a:r>
              <a:rPr lang="en-US" sz="2600">
                <a:latin typeface="Tw Cen MT"/>
              </a:rPr>
              <a:t> but </a:t>
            </a:r>
            <a:r>
              <a:rPr lang="en-US" sz="2600" u="sng">
                <a:latin typeface="Tw Cen MT"/>
              </a:rPr>
              <a:t>not both.</a:t>
            </a:r>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400"/>
          </a:p>
          <a:p>
            <a:pPr marL="0" indent="0">
              <a:buNone/>
            </a:pPr>
            <a:endParaRPr lang="en-US" sz="2600"/>
          </a:p>
          <a:p>
            <a:pPr marL="0" indent="0">
              <a:buNone/>
            </a:pPr>
            <a:r>
              <a:rPr lang="en-US" sz="2600">
                <a:latin typeface="Tw Cen MT"/>
              </a:rPr>
              <a:t>The combined class meets an average of five (5) times a week and receives an average of minutes of PE per week. However, if number of minutes and days were reported for both teachers, the average calculation would be 10 days and 400 minutes a week (error). </a:t>
            </a:r>
            <a:endParaRPr lang="en-US" sz="2600"/>
          </a:p>
          <a:p>
            <a:pPr marL="0" indent="0">
              <a:buNone/>
            </a:pPr>
            <a:r>
              <a:rPr lang="en-US" sz="2600"/>
              <a:t>Another option would be to create a separate course section for either PE teacher. </a:t>
            </a:r>
          </a:p>
          <a:p>
            <a:pPr marL="0" indent="0">
              <a:buNone/>
            </a:pPr>
            <a:endParaRPr lang="en-US"/>
          </a:p>
          <a:p>
            <a:pPr marL="0" indent="0">
              <a:buNone/>
            </a:pPr>
            <a:endParaRPr lang="en-US"/>
          </a:p>
        </p:txBody>
      </p:sp>
      <p:sp>
        <p:nvSpPr>
          <p:cNvPr id="3" name="Slide Number Placeholder 2">
            <a:extLst>
              <a:ext uri="{FF2B5EF4-FFF2-40B4-BE49-F238E27FC236}">
                <a16:creationId xmlns:a16="http://schemas.microsoft.com/office/drawing/2014/main" id="{2234053A-4F5A-4EEF-911E-C40C02C6BEF0}"/>
              </a:ext>
            </a:extLst>
          </p:cNvPr>
          <p:cNvSpPr>
            <a:spLocks noGrp="1"/>
          </p:cNvSpPr>
          <p:nvPr>
            <p:ph type="sldNum" sz="quarter" idx="12"/>
          </p:nvPr>
        </p:nvSpPr>
        <p:spPr/>
        <p:txBody>
          <a:bodyPr/>
          <a:lstStyle/>
          <a:p>
            <a:fld id="{25037DA4-2335-4A87-8586-64B2BAB08211}" type="slidenum">
              <a:rPr lang="en-US" smtClean="0"/>
              <a:pPr/>
              <a:t>12</a:t>
            </a:fld>
            <a:endParaRPr lang="en-US"/>
          </a:p>
        </p:txBody>
      </p:sp>
      <p:sp>
        <p:nvSpPr>
          <p:cNvPr id="4" name="Title 3">
            <a:extLst>
              <a:ext uri="{FF2B5EF4-FFF2-40B4-BE49-F238E27FC236}">
                <a16:creationId xmlns:a16="http://schemas.microsoft.com/office/drawing/2014/main" id="{C8F06958-02B2-4FAE-8618-EEED1F45ADA5}"/>
              </a:ext>
            </a:extLst>
          </p:cNvPr>
          <p:cNvSpPr>
            <a:spLocks noGrp="1"/>
          </p:cNvSpPr>
          <p:nvPr>
            <p:ph type="title"/>
          </p:nvPr>
        </p:nvSpPr>
        <p:spPr/>
        <p:txBody>
          <a:bodyPr/>
          <a:lstStyle/>
          <a:p>
            <a:r>
              <a:rPr lang="en-US"/>
              <a:t>Reporting guidance – best practices</a:t>
            </a:r>
          </a:p>
        </p:txBody>
      </p:sp>
      <p:graphicFrame>
        <p:nvGraphicFramePr>
          <p:cNvPr id="8" name="Content Placeholder 6">
            <a:extLst>
              <a:ext uri="{FF2B5EF4-FFF2-40B4-BE49-F238E27FC236}">
                <a16:creationId xmlns:a16="http://schemas.microsoft.com/office/drawing/2014/main" id="{7039BDC4-48E5-4842-A9A8-FB8692695ACD}"/>
              </a:ext>
            </a:extLst>
          </p:cNvPr>
          <p:cNvGraphicFramePr>
            <a:graphicFrameLocks/>
          </p:cNvGraphicFramePr>
          <p:nvPr>
            <p:extLst>
              <p:ext uri="{D42A27DB-BD31-4B8C-83A1-F6EECF244321}">
                <p14:modId xmlns:p14="http://schemas.microsoft.com/office/powerpoint/2010/main" val="2835929957"/>
              </p:ext>
            </p:extLst>
          </p:nvPr>
        </p:nvGraphicFramePr>
        <p:xfrm>
          <a:off x="838200" y="2859654"/>
          <a:ext cx="10667998" cy="1926475"/>
        </p:xfrm>
        <a:graphic>
          <a:graphicData uri="http://schemas.openxmlformats.org/drawingml/2006/table">
            <a:tbl>
              <a:tblPr firstRow="1" bandRow="1">
                <a:tableStyleId>{93296810-A885-4BE3-A3E7-6D5BEEA58F35}</a:tableStyleId>
              </a:tblPr>
              <a:tblGrid>
                <a:gridCol w="5486400">
                  <a:extLst>
                    <a:ext uri="{9D8B030D-6E8A-4147-A177-3AD203B41FA5}">
                      <a16:colId xmlns:a16="http://schemas.microsoft.com/office/drawing/2014/main" val="3494901603"/>
                    </a:ext>
                  </a:extLst>
                </a:gridCol>
                <a:gridCol w="5181598">
                  <a:extLst>
                    <a:ext uri="{9D8B030D-6E8A-4147-A177-3AD203B41FA5}">
                      <a16:colId xmlns:a16="http://schemas.microsoft.com/office/drawing/2014/main" val="2156133551"/>
                    </a:ext>
                  </a:extLst>
                </a:gridCol>
              </a:tblGrid>
              <a:tr h="385295">
                <a:tc>
                  <a:txBody>
                    <a:bodyPr/>
                    <a:lstStyle/>
                    <a:p>
                      <a:r>
                        <a:rPr lang="en-US"/>
                        <a:t>Reporting Minutes for Physical Education</a:t>
                      </a:r>
                    </a:p>
                  </a:txBody>
                  <a:tcPr/>
                </a:tc>
                <a:tc>
                  <a:txBody>
                    <a:bodyPr/>
                    <a:lstStyle/>
                    <a:p>
                      <a:endParaRPr lang="en-US"/>
                    </a:p>
                  </a:txBody>
                  <a:tcPr/>
                </a:tc>
                <a:extLst>
                  <a:ext uri="{0D108BD9-81ED-4DB2-BD59-A6C34878D82A}">
                    <a16:rowId xmlns:a16="http://schemas.microsoft.com/office/drawing/2014/main" val="945061197"/>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NUMBER-DAYS-TAUGHT-WEEK-1 (E1604) ): 200 minutes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NUMBER-MINUTES-TAUGHT-WEEK-1 (E1608): 5 days</a:t>
                      </a:r>
                    </a:p>
                  </a:txBody>
                  <a:tcPr/>
                </a:tc>
                <a:extLst>
                  <a:ext uri="{0D108BD9-81ED-4DB2-BD59-A6C34878D82A}">
                    <a16:rowId xmlns:a16="http://schemas.microsoft.com/office/drawing/2014/main" val="470753568"/>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NUMBER-DAYS-TAUGHT-WEEK-2 (E1605) ): 200 minutes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NUMBER-MINUTES-TAUGHT-WEEK-2 (E1609): 5 days</a:t>
                      </a:r>
                    </a:p>
                  </a:txBody>
                  <a:tcPr/>
                </a:tc>
                <a:extLst>
                  <a:ext uri="{0D108BD9-81ED-4DB2-BD59-A6C34878D82A}">
                    <a16:rowId xmlns:a16="http://schemas.microsoft.com/office/drawing/2014/main" val="3308547975"/>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NUMBER-DAYS-TAUGHT-WEEK-3 (E1606) ): 200 minutes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NUMBER-MINUTES-TAUGHT-WEEK-3 (E1610): 5 days</a:t>
                      </a:r>
                    </a:p>
                  </a:txBody>
                  <a:tcPr/>
                </a:tc>
                <a:extLst>
                  <a:ext uri="{0D108BD9-81ED-4DB2-BD59-A6C34878D82A}">
                    <a16:rowId xmlns:a16="http://schemas.microsoft.com/office/drawing/2014/main" val="373289730"/>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NUMBER-DAYS-TAUGHT-WEEK-4 (E1607) ): 200 minutes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NUMBER-MINUTES-TAUGHT-WEEK-4 (E1611): 5 days</a:t>
                      </a:r>
                    </a:p>
                  </a:txBody>
                  <a:tcPr/>
                </a:tc>
                <a:extLst>
                  <a:ext uri="{0D108BD9-81ED-4DB2-BD59-A6C34878D82A}">
                    <a16:rowId xmlns:a16="http://schemas.microsoft.com/office/drawing/2014/main" val="2853623951"/>
                  </a:ext>
                </a:extLst>
              </a:tr>
            </a:tbl>
          </a:graphicData>
        </a:graphic>
      </p:graphicFrame>
    </p:spTree>
    <p:extLst>
      <p:ext uri="{BB962C8B-B14F-4D97-AF65-F5344CB8AC3E}">
        <p14:creationId xmlns:p14="http://schemas.microsoft.com/office/powerpoint/2010/main" val="2032936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518E4F-62A2-4199-B80F-5EC970D2CBFC}"/>
              </a:ext>
            </a:extLst>
          </p:cNvPr>
          <p:cNvSpPr>
            <a:spLocks noGrp="1"/>
          </p:cNvSpPr>
          <p:nvPr>
            <p:ph idx="1"/>
          </p:nvPr>
        </p:nvSpPr>
        <p:spPr>
          <a:xfrm>
            <a:off x="842682" y="763385"/>
            <a:ext cx="10515600" cy="5331229"/>
          </a:xfrm>
        </p:spPr>
        <p:txBody>
          <a:bodyPr>
            <a:normAutofit/>
          </a:bodyPr>
          <a:lstStyle/>
          <a:p>
            <a:pPr marL="0" indent="0">
              <a:buNone/>
            </a:pPr>
            <a:r>
              <a:rPr lang="en-US" sz="2600"/>
              <a:t>At Far North Middle School, Mr. Williams is the teacher of record and Ms. </a:t>
            </a:r>
            <a:r>
              <a:rPr lang="en-US" sz="2600" err="1"/>
              <a:t>Rosey</a:t>
            </a:r>
            <a:r>
              <a:rPr lang="en-US" sz="2600"/>
              <a:t> is the assistant teacher.  The students have classes in the gym for PE every day for 50 minutes.</a:t>
            </a:r>
          </a:p>
          <a:p>
            <a:pPr marL="0" indent="0">
              <a:buNone/>
            </a:pPr>
            <a:r>
              <a:rPr lang="en-US" sz="2600"/>
              <a:t>Mr. Williams as the designated teacher of record will be reported.  Ms. </a:t>
            </a:r>
            <a:r>
              <a:rPr lang="en-US" sz="2600" err="1"/>
              <a:t>Rosey</a:t>
            </a:r>
            <a:r>
              <a:rPr lang="en-US" sz="2600"/>
              <a:t> will not be reported as the assistant teacher.  </a:t>
            </a:r>
          </a:p>
          <a:p>
            <a:pPr marL="0" indent="0">
              <a:buNone/>
            </a:pPr>
            <a:endParaRPr lang="en-US" sz="2600" u="sng"/>
          </a:p>
          <a:p>
            <a:pPr marL="0" indent="0">
              <a:buNone/>
            </a:pPr>
            <a:endParaRPr lang="en-US" sz="2600" u="sng"/>
          </a:p>
          <a:p>
            <a:pPr marL="0" indent="0">
              <a:buNone/>
            </a:pPr>
            <a:endParaRPr lang="en-US" sz="2400"/>
          </a:p>
          <a:p>
            <a:pPr marL="0" indent="0">
              <a:buNone/>
            </a:pPr>
            <a:endParaRPr lang="en-US" sz="2400"/>
          </a:p>
          <a:p>
            <a:pPr marL="0" indent="0">
              <a:buNone/>
            </a:pPr>
            <a:endParaRPr lang="en-US" sz="2400"/>
          </a:p>
          <a:p>
            <a:pPr marL="0" indent="0">
              <a:buNone/>
            </a:pPr>
            <a:r>
              <a:rPr lang="en-US" sz="2600"/>
              <a:t>In this example with a designated teacher of record and assistant teacher, </a:t>
            </a:r>
            <a:r>
              <a:rPr lang="en-US" sz="2600" b="1"/>
              <a:t>only</a:t>
            </a:r>
            <a:r>
              <a:rPr lang="en-US" sz="2600"/>
              <a:t> the teacher of record will be reported with E1604-E1611.</a:t>
            </a:r>
          </a:p>
          <a:p>
            <a:pPr marL="0" indent="0">
              <a:buNone/>
            </a:pPr>
            <a:endParaRPr lang="en-US"/>
          </a:p>
          <a:p>
            <a:pPr marL="0" indent="0">
              <a:buNone/>
            </a:pPr>
            <a:endParaRPr lang="en-US"/>
          </a:p>
        </p:txBody>
      </p:sp>
      <p:sp>
        <p:nvSpPr>
          <p:cNvPr id="3" name="Slide Number Placeholder 2">
            <a:extLst>
              <a:ext uri="{FF2B5EF4-FFF2-40B4-BE49-F238E27FC236}">
                <a16:creationId xmlns:a16="http://schemas.microsoft.com/office/drawing/2014/main" id="{2234053A-4F5A-4EEF-911E-C40C02C6BEF0}"/>
              </a:ext>
            </a:extLst>
          </p:cNvPr>
          <p:cNvSpPr>
            <a:spLocks noGrp="1"/>
          </p:cNvSpPr>
          <p:nvPr>
            <p:ph type="sldNum" sz="quarter" idx="12"/>
          </p:nvPr>
        </p:nvSpPr>
        <p:spPr/>
        <p:txBody>
          <a:bodyPr/>
          <a:lstStyle/>
          <a:p>
            <a:fld id="{25037DA4-2335-4A87-8586-64B2BAB08211}" type="slidenum">
              <a:rPr lang="en-US" smtClean="0"/>
              <a:pPr/>
              <a:t>13</a:t>
            </a:fld>
            <a:endParaRPr lang="en-US"/>
          </a:p>
        </p:txBody>
      </p:sp>
      <p:sp>
        <p:nvSpPr>
          <p:cNvPr id="4" name="Title 3">
            <a:extLst>
              <a:ext uri="{FF2B5EF4-FFF2-40B4-BE49-F238E27FC236}">
                <a16:creationId xmlns:a16="http://schemas.microsoft.com/office/drawing/2014/main" id="{C8F06958-02B2-4FAE-8618-EEED1F45ADA5}"/>
              </a:ext>
            </a:extLst>
          </p:cNvPr>
          <p:cNvSpPr>
            <a:spLocks noGrp="1"/>
          </p:cNvSpPr>
          <p:nvPr>
            <p:ph type="title"/>
          </p:nvPr>
        </p:nvSpPr>
        <p:spPr/>
        <p:txBody>
          <a:bodyPr/>
          <a:lstStyle/>
          <a:p>
            <a:r>
              <a:rPr lang="en-US"/>
              <a:t>Reporting guidance – best practices</a:t>
            </a:r>
          </a:p>
        </p:txBody>
      </p:sp>
      <p:graphicFrame>
        <p:nvGraphicFramePr>
          <p:cNvPr id="8" name="Content Placeholder 6">
            <a:extLst>
              <a:ext uri="{FF2B5EF4-FFF2-40B4-BE49-F238E27FC236}">
                <a16:creationId xmlns:a16="http://schemas.microsoft.com/office/drawing/2014/main" id="{7039BDC4-48E5-4842-A9A8-FB8692695ACD}"/>
              </a:ext>
            </a:extLst>
          </p:cNvPr>
          <p:cNvGraphicFramePr>
            <a:graphicFrameLocks/>
          </p:cNvGraphicFramePr>
          <p:nvPr>
            <p:extLst>
              <p:ext uri="{D42A27DB-BD31-4B8C-83A1-F6EECF244321}">
                <p14:modId xmlns:p14="http://schemas.microsoft.com/office/powerpoint/2010/main" val="2382730597"/>
              </p:ext>
            </p:extLst>
          </p:nvPr>
        </p:nvGraphicFramePr>
        <p:xfrm>
          <a:off x="838200" y="2859654"/>
          <a:ext cx="10667998" cy="1926475"/>
        </p:xfrm>
        <a:graphic>
          <a:graphicData uri="http://schemas.openxmlformats.org/drawingml/2006/table">
            <a:tbl>
              <a:tblPr firstRow="1" bandRow="1">
                <a:tableStyleId>{93296810-A885-4BE3-A3E7-6D5BEEA58F35}</a:tableStyleId>
              </a:tblPr>
              <a:tblGrid>
                <a:gridCol w="5100961">
                  <a:extLst>
                    <a:ext uri="{9D8B030D-6E8A-4147-A177-3AD203B41FA5}">
                      <a16:colId xmlns:a16="http://schemas.microsoft.com/office/drawing/2014/main" val="3494901603"/>
                    </a:ext>
                  </a:extLst>
                </a:gridCol>
                <a:gridCol w="5567037">
                  <a:extLst>
                    <a:ext uri="{9D8B030D-6E8A-4147-A177-3AD203B41FA5}">
                      <a16:colId xmlns:a16="http://schemas.microsoft.com/office/drawing/2014/main" val="2156133551"/>
                    </a:ext>
                  </a:extLst>
                </a:gridCol>
              </a:tblGrid>
              <a:tr h="385295">
                <a:tc>
                  <a:txBody>
                    <a:bodyPr/>
                    <a:lstStyle/>
                    <a:p>
                      <a:r>
                        <a:rPr lang="en-US"/>
                        <a:t>Reporting Minutes for Physical Education</a:t>
                      </a:r>
                    </a:p>
                  </a:txBody>
                  <a:tcPr/>
                </a:tc>
                <a:tc>
                  <a:txBody>
                    <a:bodyPr/>
                    <a:lstStyle/>
                    <a:p>
                      <a:endParaRPr lang="en-US"/>
                    </a:p>
                  </a:txBody>
                  <a:tcPr/>
                </a:tc>
                <a:extLst>
                  <a:ext uri="{0D108BD9-81ED-4DB2-BD59-A6C34878D82A}">
                    <a16:rowId xmlns:a16="http://schemas.microsoft.com/office/drawing/2014/main" val="945061197"/>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NUMBER-DAYS-TAUGHT-WEEK-1 (E1604) ): 5 days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NUMBER-MINUTES-TAUGHT-WEEK-1 (E1608): 250 minutes</a:t>
                      </a:r>
                    </a:p>
                  </a:txBody>
                  <a:tcPr/>
                </a:tc>
                <a:extLst>
                  <a:ext uri="{0D108BD9-81ED-4DB2-BD59-A6C34878D82A}">
                    <a16:rowId xmlns:a16="http://schemas.microsoft.com/office/drawing/2014/main" val="470753568"/>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NUMBER-DAYS-TAUGHT-WEEK-2 (E1605) ): 5 days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NUMBER-MINUTES-TAUGHT-WEEK-2 (E1609): 250 minutes</a:t>
                      </a:r>
                    </a:p>
                  </a:txBody>
                  <a:tcPr/>
                </a:tc>
                <a:extLst>
                  <a:ext uri="{0D108BD9-81ED-4DB2-BD59-A6C34878D82A}">
                    <a16:rowId xmlns:a16="http://schemas.microsoft.com/office/drawing/2014/main" val="3308547975"/>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NUMBER-DAYS-TAUGHT-WEEK-3 (E1606) ): 5 days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NUMBER-MINUTES-TAUGHT-WEEK-3 (E1610): 250 minutes</a:t>
                      </a:r>
                    </a:p>
                  </a:txBody>
                  <a:tcPr/>
                </a:tc>
                <a:extLst>
                  <a:ext uri="{0D108BD9-81ED-4DB2-BD59-A6C34878D82A}">
                    <a16:rowId xmlns:a16="http://schemas.microsoft.com/office/drawing/2014/main" val="373289730"/>
                  </a:ext>
                </a:extLst>
              </a:tr>
              <a:tr h="385295">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NUMBER-DAYS-TAUGHT-WEEK-4 (E1607) ): 5 days</a:t>
                      </a:r>
                    </a:p>
                  </a:txBody>
                  <a:tcPr/>
                </a:tc>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NUMBER-MINUTES-TAUGHT-WEEK-4 (E1611</a:t>
                      </a:r>
                      <a:r>
                        <a:rPr lang="en-US"/>
                        <a:t>): 250 minutes</a:t>
                      </a:r>
                      <a:endParaRPr lang="en-US" dirty="0"/>
                    </a:p>
                  </a:txBody>
                  <a:tcPr/>
                </a:tc>
                <a:extLst>
                  <a:ext uri="{0D108BD9-81ED-4DB2-BD59-A6C34878D82A}">
                    <a16:rowId xmlns:a16="http://schemas.microsoft.com/office/drawing/2014/main" val="2853623951"/>
                  </a:ext>
                </a:extLst>
              </a:tr>
            </a:tbl>
          </a:graphicData>
        </a:graphic>
      </p:graphicFrame>
    </p:spTree>
    <p:extLst>
      <p:ext uri="{BB962C8B-B14F-4D97-AF65-F5344CB8AC3E}">
        <p14:creationId xmlns:p14="http://schemas.microsoft.com/office/powerpoint/2010/main" val="72958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7D51CE-84D7-4901-9875-84950DD12F61}"/>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4283" b="16666"/>
          <a:stretch/>
        </p:blipFill>
        <p:spPr>
          <a:xfrm>
            <a:off x="0" y="1644598"/>
            <a:ext cx="12192000" cy="3986790"/>
          </a:xfrm>
          <a:prstGeom prst="rect">
            <a:avLst/>
          </a:prstGeom>
        </p:spPr>
      </p:pic>
      <p:sp>
        <p:nvSpPr>
          <p:cNvPr id="2" name="Title 1">
            <a:extLst>
              <a:ext uri="{FF2B5EF4-FFF2-40B4-BE49-F238E27FC236}">
                <a16:creationId xmlns:a16="http://schemas.microsoft.com/office/drawing/2014/main" id="{C7FE5C1E-E191-4791-AD05-9F11AF9D32BD}"/>
              </a:ext>
            </a:extLst>
          </p:cNvPr>
          <p:cNvSpPr>
            <a:spLocks noGrp="1"/>
          </p:cNvSpPr>
          <p:nvPr>
            <p:ph type="title"/>
          </p:nvPr>
        </p:nvSpPr>
        <p:spPr/>
        <p:txBody>
          <a:bodyPr/>
          <a:lstStyle/>
          <a:p>
            <a:r>
              <a:rPr lang="en-US"/>
              <a:t>Questions?</a:t>
            </a:r>
          </a:p>
        </p:txBody>
      </p:sp>
      <p:sp>
        <p:nvSpPr>
          <p:cNvPr id="4" name="Date Placeholder 3">
            <a:extLst>
              <a:ext uri="{FF2B5EF4-FFF2-40B4-BE49-F238E27FC236}">
                <a16:creationId xmlns:a16="http://schemas.microsoft.com/office/drawing/2014/main" id="{1982243F-EF37-40E0-A3F9-A0949097F5D1}"/>
              </a:ext>
            </a:extLst>
          </p:cNvPr>
          <p:cNvSpPr>
            <a:spLocks noGrp="1"/>
          </p:cNvSpPr>
          <p:nvPr>
            <p:ph type="dt" sz="half" idx="10"/>
          </p:nvPr>
        </p:nvSpPr>
        <p:spPr/>
        <p:txBody>
          <a:bodyPr/>
          <a:lstStyle/>
          <a:p>
            <a:fld id="{E0C7095D-9982-4D29-A6F1-CCB0D5BEEA40}" type="datetime1">
              <a:rPr lang="en-US" smtClean="0"/>
              <a:t>8/7/2020</a:t>
            </a:fld>
            <a:endParaRPr lang="en-US"/>
          </a:p>
        </p:txBody>
      </p:sp>
      <p:sp>
        <p:nvSpPr>
          <p:cNvPr id="5" name="Slide Number Placeholder 4">
            <a:extLst>
              <a:ext uri="{FF2B5EF4-FFF2-40B4-BE49-F238E27FC236}">
                <a16:creationId xmlns:a16="http://schemas.microsoft.com/office/drawing/2014/main" id="{7BA2C28E-199C-41C0-968F-6E1D0C16228B}"/>
              </a:ext>
            </a:extLst>
          </p:cNvPr>
          <p:cNvSpPr>
            <a:spLocks noGrp="1"/>
          </p:cNvSpPr>
          <p:nvPr>
            <p:ph type="sldNum" sz="quarter" idx="12"/>
          </p:nvPr>
        </p:nvSpPr>
        <p:spPr/>
        <p:txBody>
          <a:bodyPr/>
          <a:lstStyle/>
          <a:p>
            <a:r>
              <a:rPr lang="en-US"/>
              <a:t>p | </a:t>
            </a:r>
            <a:fld id="{72973CF6-C3DE-4D08-87E3-37EC75F458AE}" type="slidenum">
              <a:rPr lang="en-US" smtClean="0"/>
              <a:pPr/>
              <a:t>14</a:t>
            </a:fld>
            <a:endParaRPr lang="en-US"/>
          </a:p>
        </p:txBody>
      </p:sp>
      <p:sp>
        <p:nvSpPr>
          <p:cNvPr id="8" name="Content Placeholder 2">
            <a:extLst>
              <a:ext uri="{FF2B5EF4-FFF2-40B4-BE49-F238E27FC236}">
                <a16:creationId xmlns:a16="http://schemas.microsoft.com/office/drawing/2014/main" id="{10AF183F-3412-43E2-81DE-8847D75B75C8}"/>
              </a:ext>
            </a:extLst>
          </p:cNvPr>
          <p:cNvSpPr>
            <a:spLocks noGrp="1"/>
          </p:cNvSpPr>
          <p:nvPr>
            <p:ph idx="1"/>
          </p:nvPr>
        </p:nvSpPr>
        <p:spPr>
          <a:xfrm>
            <a:off x="2152650" y="1022118"/>
            <a:ext cx="7886700" cy="706548"/>
          </a:xfrm>
        </p:spPr>
        <p:txBody>
          <a:bodyPr>
            <a:normAutofit/>
          </a:bodyPr>
          <a:lstStyle/>
          <a:p>
            <a:pPr marL="0" indent="0" algn="ctr">
              <a:spcBef>
                <a:spcPts val="1800"/>
              </a:spcBef>
              <a:buNone/>
            </a:pPr>
            <a:r>
              <a:rPr lang="en-US" sz="3200" b="1" spc="100">
                <a:solidFill>
                  <a:srgbClr val="008496"/>
                </a:solidFill>
              </a:rPr>
              <a:t>www.texa</a:t>
            </a:r>
            <a:r>
              <a:rPr lang="en-US" sz="3200" b="1" spc="150">
                <a:solidFill>
                  <a:srgbClr val="008496"/>
                </a:solidFill>
              </a:rPr>
              <a:t>s</a:t>
            </a:r>
            <a:r>
              <a:rPr lang="en-US" sz="3200" b="1" spc="100">
                <a:solidFill>
                  <a:srgbClr val="008496"/>
                </a:solidFill>
              </a:rPr>
              <a:t>studen</a:t>
            </a:r>
            <a:r>
              <a:rPr lang="en-US" sz="3200" b="1" spc="300">
                <a:solidFill>
                  <a:srgbClr val="008496"/>
                </a:solidFill>
              </a:rPr>
              <a:t>t</a:t>
            </a:r>
            <a:r>
              <a:rPr lang="en-US" sz="3200" b="1" spc="100">
                <a:solidFill>
                  <a:srgbClr val="008496"/>
                </a:solidFill>
              </a:rPr>
              <a:t>dat</a:t>
            </a:r>
            <a:r>
              <a:rPr lang="en-US" sz="3200" b="1" spc="170">
                <a:solidFill>
                  <a:srgbClr val="008496"/>
                </a:solidFill>
              </a:rPr>
              <a:t>a</a:t>
            </a:r>
            <a:r>
              <a:rPr lang="en-US" sz="3200" b="1" spc="100">
                <a:solidFill>
                  <a:srgbClr val="008496"/>
                </a:solidFill>
              </a:rPr>
              <a:t>system.org</a:t>
            </a:r>
            <a:endParaRPr lang="en-US" sz="3200" spc="100"/>
          </a:p>
        </p:txBody>
      </p:sp>
      <p:pic>
        <p:nvPicPr>
          <p:cNvPr id="6" name="Picture 5">
            <a:extLst>
              <a:ext uri="{FF2B5EF4-FFF2-40B4-BE49-F238E27FC236}">
                <a16:creationId xmlns:a16="http://schemas.microsoft.com/office/drawing/2014/main" id="{F9F5AC73-36C5-4DAA-A922-060E6B7F6C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179" b="28770"/>
          <a:stretch/>
        </p:blipFill>
        <p:spPr>
          <a:xfrm>
            <a:off x="0" y="1644598"/>
            <a:ext cx="12192000" cy="3986790"/>
          </a:xfrm>
          <a:prstGeom prst="rect">
            <a:avLst/>
          </a:prstGeom>
        </p:spPr>
      </p:pic>
    </p:spTree>
    <p:extLst>
      <p:ext uri="{BB962C8B-B14F-4D97-AF65-F5344CB8AC3E}">
        <p14:creationId xmlns:p14="http://schemas.microsoft.com/office/powerpoint/2010/main" val="381204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2</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a:latin typeface="Tw Cen MT Condensed"/>
              </a:rPr>
              <a:t>Agenda</a:t>
            </a:r>
            <a:endParaRPr lang="en-US" sz="5400"/>
          </a:p>
        </p:txBody>
      </p:sp>
      <p:sp>
        <p:nvSpPr>
          <p:cNvPr id="7" name="Rectangle 6"/>
          <p:cNvSpPr/>
          <p:nvPr/>
        </p:nvSpPr>
        <p:spPr>
          <a:xfrm>
            <a:off x="2057400" y="1096866"/>
            <a:ext cx="8001000" cy="344709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PEIMS Data Elements</a:t>
            </a:r>
          </a:p>
          <a:p>
            <a:pPr marL="514350" indent="-514350">
              <a:spcBef>
                <a:spcPts val="600"/>
              </a:spcBef>
              <a:spcAft>
                <a:spcPts val="600"/>
              </a:spcAft>
              <a:buFont typeface="+mj-lt"/>
              <a:buAutoNum type="romanUcPeriod"/>
            </a:pPr>
            <a:r>
              <a:rPr lang="en-US" sz="2600" b="1">
                <a:solidFill>
                  <a:sysClr val="windowText" lastClr="000000"/>
                </a:solidFill>
              </a:rPr>
              <a:t>Reporting Guidance (Best Practices)</a:t>
            </a: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3</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a:t>Background</a:t>
            </a:r>
          </a:p>
        </p:txBody>
      </p:sp>
      <p:sp>
        <p:nvSpPr>
          <p:cNvPr id="12" name="Rectangle 11">
            <a:extLst>
              <a:ext uri="{FF2B5EF4-FFF2-40B4-BE49-F238E27FC236}">
                <a16:creationId xmlns:a16="http://schemas.microsoft.com/office/drawing/2014/main" id="{3DE1DC5D-D2A1-49C1-A0A2-56DE96C13685}"/>
              </a:ext>
            </a:extLst>
          </p:cNvPr>
          <p:cNvSpPr/>
          <p:nvPr/>
        </p:nvSpPr>
        <p:spPr>
          <a:xfrm>
            <a:off x="1828800" y="1066803"/>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2057400" y="1096866"/>
            <a:ext cx="8001000" cy="344709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PEIMS Data Elements</a:t>
            </a:r>
          </a:p>
          <a:p>
            <a:pPr marL="514350" indent="-514350">
              <a:spcBef>
                <a:spcPts val="600"/>
              </a:spcBef>
              <a:spcAft>
                <a:spcPts val="600"/>
              </a:spcAft>
              <a:buFont typeface="+mj-lt"/>
              <a:buAutoNum type="romanUcPeriod"/>
            </a:pPr>
            <a:r>
              <a:rPr lang="en-US" sz="2600" b="1">
                <a:solidFill>
                  <a:sysClr val="windowText" lastClr="000000"/>
                </a:solidFill>
              </a:rPr>
              <a:t>Reporting Guidance (Best Practices)</a:t>
            </a: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546079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C069AE-F904-47C1-894E-681F6E1E04D8}"/>
              </a:ext>
            </a:extLst>
          </p:cNvPr>
          <p:cNvSpPr>
            <a:spLocks noGrp="1"/>
          </p:cNvSpPr>
          <p:nvPr>
            <p:ph type="title"/>
          </p:nvPr>
        </p:nvSpPr>
        <p:spPr>
          <a:xfrm>
            <a:off x="838203" y="83132"/>
            <a:ext cx="9758343" cy="793820"/>
          </a:xfrm>
        </p:spPr>
        <p:txBody>
          <a:bodyPr/>
          <a:lstStyle/>
          <a:p>
            <a:r>
              <a:rPr lang="en-US"/>
              <a:t>Background reminder:</a:t>
            </a:r>
          </a:p>
        </p:txBody>
      </p:sp>
      <p:sp>
        <p:nvSpPr>
          <p:cNvPr id="9" name="Content Placeholder 8">
            <a:extLst>
              <a:ext uri="{FF2B5EF4-FFF2-40B4-BE49-F238E27FC236}">
                <a16:creationId xmlns:a16="http://schemas.microsoft.com/office/drawing/2014/main" id="{AD861518-A4C4-41B4-8526-0310E21FFAB5}"/>
              </a:ext>
            </a:extLst>
          </p:cNvPr>
          <p:cNvSpPr>
            <a:spLocks noGrp="1"/>
          </p:cNvSpPr>
          <p:nvPr>
            <p:ph idx="1"/>
          </p:nvPr>
        </p:nvSpPr>
        <p:spPr/>
        <p:txBody>
          <a:bodyPr vert="horz" lIns="91440" tIns="45720" rIns="91440" bIns="45720" rtlCol="0" anchor="t">
            <a:normAutofit/>
          </a:bodyPr>
          <a:lstStyle/>
          <a:p>
            <a:r>
              <a:rPr lang="en-US"/>
              <a:t>SB 1873, passed during the 85</a:t>
            </a:r>
            <a:r>
              <a:rPr lang="en-US" baseline="30000"/>
              <a:t>th</a:t>
            </a:r>
            <a:r>
              <a:rPr lang="en-US"/>
              <a:t> Legislative Session (2017), amends TEC 38.0141 to require the following:</a:t>
            </a:r>
          </a:p>
          <a:p>
            <a:pPr lvl="1"/>
            <a:r>
              <a:rPr lang="en-US"/>
              <a:t>The Commissioner must complete a report on physical education (PE) provided by each school district;</a:t>
            </a:r>
          </a:p>
          <a:p>
            <a:pPr lvl="1"/>
            <a:r>
              <a:rPr lang="en-US"/>
              <a:t>The results must be published on the Texas Education Agency’s (TEA) website.</a:t>
            </a:r>
          </a:p>
          <a:p>
            <a:pPr lvl="2"/>
            <a:r>
              <a:rPr lang="en-US"/>
              <a:t>Published report must include:</a:t>
            </a:r>
          </a:p>
          <a:p>
            <a:pPr lvl="3"/>
            <a:r>
              <a:rPr lang="en-US">
                <a:latin typeface="Tw Cen MT"/>
              </a:rPr>
              <a:t>Number of PE classes offered at each campus in the district</a:t>
            </a:r>
          </a:p>
          <a:p>
            <a:pPr lvl="3"/>
            <a:r>
              <a:rPr lang="en-US">
                <a:latin typeface="Tw Cen MT"/>
              </a:rPr>
              <a:t>Number of days, classes, minutes offered each week by each campus</a:t>
            </a:r>
          </a:p>
          <a:p>
            <a:pPr lvl="3"/>
            <a:r>
              <a:rPr lang="en-US">
                <a:latin typeface="Tw Cen MT"/>
              </a:rPr>
              <a:t>Ratio of students enrolled in PE classes in the district compared to the overall enrollment</a:t>
            </a:r>
          </a:p>
          <a:p>
            <a:pPr lvl="3"/>
            <a:r>
              <a:rPr lang="en-US">
                <a:latin typeface="Tw Cen MT"/>
              </a:rPr>
              <a:t>Average PE class size at each campus in the district</a:t>
            </a:r>
          </a:p>
          <a:p>
            <a:pPr lvl="3"/>
            <a:r>
              <a:rPr lang="en-US">
                <a:latin typeface="Tw Cen MT"/>
              </a:rPr>
              <a:t>Number of PE teachers in the district who are licensed, certified, or endorsed by an accredited teacher preparation program to teach PE</a:t>
            </a:r>
          </a:p>
          <a:p>
            <a:pPr lvl="3"/>
            <a:r>
              <a:rPr lang="en-US"/>
              <a:t>Whether each campus in the district has the appropriate equipment and adequate facilities for students to engage in the amount and intensity of physical activity required under Section 28.002.</a:t>
            </a:r>
          </a:p>
          <a:p>
            <a:pPr marL="0" indent="0">
              <a:buNone/>
            </a:pPr>
            <a:endParaRPr lang="en-US"/>
          </a:p>
        </p:txBody>
      </p:sp>
      <p:sp>
        <p:nvSpPr>
          <p:cNvPr id="7" name="Slide Number Placeholder 6">
            <a:extLst>
              <a:ext uri="{FF2B5EF4-FFF2-40B4-BE49-F238E27FC236}">
                <a16:creationId xmlns:a16="http://schemas.microsoft.com/office/drawing/2014/main" id="{ECF38E4B-B2D8-44FA-AB39-95523CF9E86B}"/>
              </a:ext>
            </a:extLst>
          </p:cNvPr>
          <p:cNvSpPr>
            <a:spLocks noGrp="1"/>
          </p:cNvSpPr>
          <p:nvPr>
            <p:ph type="sldNum" sz="quarter" idx="12"/>
          </p:nvPr>
        </p:nvSpPr>
        <p:spPr/>
        <p:txBody>
          <a:bodyPr/>
          <a:lstStyle/>
          <a:p>
            <a:fld id="{2F0C4421-5918-4AA3-AE4A-C36EDD2FD6EB}" type="slidenum">
              <a:rPr lang="en-US" smtClean="0"/>
              <a:pPr/>
              <a:t>4</a:t>
            </a:fld>
            <a:endParaRPr lang="en-US"/>
          </a:p>
        </p:txBody>
      </p:sp>
    </p:spTree>
    <p:extLst>
      <p:ext uri="{BB962C8B-B14F-4D97-AF65-F5344CB8AC3E}">
        <p14:creationId xmlns:p14="http://schemas.microsoft.com/office/powerpoint/2010/main" val="428377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a:xfrm>
            <a:off x="838203" y="83132"/>
            <a:ext cx="9758343" cy="793820"/>
          </a:xfrm>
        </p:spPr>
        <p:txBody>
          <a:bodyPr/>
          <a:lstStyle/>
          <a:p>
            <a:r>
              <a:rPr lang="en-US"/>
              <a:t>Published report</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1863918811"/>
              </p:ext>
            </p:extLst>
          </p:nvPr>
        </p:nvGraphicFramePr>
        <p:xfrm>
          <a:off x="838199" y="1222375"/>
          <a:ext cx="9758343" cy="4765040"/>
        </p:xfrm>
        <a:graphic>
          <a:graphicData uri="http://schemas.openxmlformats.org/drawingml/2006/table">
            <a:tbl>
              <a:tblPr firstRow="1" bandRow="1">
                <a:tableStyleId>{93296810-A885-4BE3-A3E7-6D5BEEA58F35}</a:tableStyleId>
              </a:tblPr>
              <a:tblGrid>
                <a:gridCol w="4876801">
                  <a:extLst>
                    <a:ext uri="{9D8B030D-6E8A-4147-A177-3AD203B41FA5}">
                      <a16:colId xmlns:a16="http://schemas.microsoft.com/office/drawing/2014/main" val="3494901603"/>
                    </a:ext>
                  </a:extLst>
                </a:gridCol>
                <a:gridCol w="4881542">
                  <a:extLst>
                    <a:ext uri="{9D8B030D-6E8A-4147-A177-3AD203B41FA5}">
                      <a16:colId xmlns:a16="http://schemas.microsoft.com/office/drawing/2014/main" val="2860390888"/>
                    </a:ext>
                  </a:extLst>
                </a:gridCol>
              </a:tblGrid>
              <a:tr h="370840">
                <a:tc>
                  <a:txBody>
                    <a:bodyPr/>
                    <a:lstStyle/>
                    <a:p>
                      <a:r>
                        <a:rPr lang="en-US"/>
                        <a:t>Report Requirement</a:t>
                      </a:r>
                    </a:p>
                  </a:txBody>
                  <a:tcPr/>
                </a:tc>
                <a:tc>
                  <a:txBody>
                    <a:bodyPr/>
                    <a:lstStyle/>
                    <a:p>
                      <a:r>
                        <a:rPr lang="en-US"/>
                        <a:t>Data Source</a:t>
                      </a:r>
                    </a:p>
                  </a:txBody>
                  <a:tcPr/>
                </a:tc>
                <a:extLst>
                  <a:ext uri="{0D108BD9-81ED-4DB2-BD59-A6C34878D82A}">
                    <a16:rowId xmlns:a16="http://schemas.microsoft.com/office/drawing/2014/main" val="945061197"/>
                  </a:ext>
                </a:extLst>
              </a:tr>
              <a:tr h="370840">
                <a:tc>
                  <a:txBody>
                    <a:bodyPr/>
                    <a:lstStyle/>
                    <a:p>
                      <a:pPr marL="0" indent="0">
                        <a:spcBef>
                          <a:spcPts val="600"/>
                        </a:spcBef>
                        <a:spcAft>
                          <a:spcPts val="600"/>
                        </a:spcAft>
                        <a:buFont typeface="Arial" panose="020B0604020202020204" pitchFamily="34" charset="0"/>
                        <a:buNone/>
                      </a:pPr>
                      <a:r>
                        <a:rPr lang="en-US"/>
                        <a:t>Number of PE classes offered at each campus in the district</a:t>
                      </a:r>
                    </a:p>
                  </a:txBody>
                  <a:tcPr/>
                </a:tc>
                <a:tc>
                  <a:txBody>
                    <a:bodyPr/>
                    <a:lstStyle/>
                    <a:p>
                      <a:pPr marL="0" indent="0">
                        <a:spcBef>
                          <a:spcPts val="600"/>
                        </a:spcBef>
                        <a:spcAft>
                          <a:spcPts val="600"/>
                        </a:spcAft>
                        <a:buFont typeface="Arial" pitchFamily="34" charset="0"/>
                        <a:buNone/>
                      </a:pPr>
                      <a:r>
                        <a:rPr lang="en-US"/>
                        <a:t>TSDS PEIMS</a:t>
                      </a:r>
                    </a:p>
                  </a:txBody>
                  <a:tcPr/>
                </a:tc>
                <a:extLst>
                  <a:ext uri="{0D108BD9-81ED-4DB2-BD59-A6C34878D82A}">
                    <a16:rowId xmlns:a16="http://schemas.microsoft.com/office/drawing/2014/main" val="470753568"/>
                  </a:ext>
                </a:extLst>
              </a:tr>
              <a:tr h="370840">
                <a:tc>
                  <a:txBody>
                    <a:bodyPr/>
                    <a:lstStyle/>
                    <a:p>
                      <a:pPr marL="0" indent="0" algn="l" rtl="0" eaLnBrk="1" latinLnBrk="0" hangingPunct="1">
                        <a:spcBef>
                          <a:spcPts val="600"/>
                        </a:spcBef>
                        <a:spcAft>
                          <a:spcPts val="600"/>
                        </a:spcAft>
                        <a:buFont typeface="Arial" pitchFamily="34" charset="0"/>
                        <a:buNone/>
                      </a:pPr>
                      <a:r>
                        <a:rPr lang="en-US"/>
                        <a:t>Number of days, classes, minutes offered each week by each campus</a:t>
                      </a:r>
                      <a:endParaRPr kumimoji="0" lang="en-US" kern="1200">
                        <a:solidFill>
                          <a:schemeClr val="dk1"/>
                        </a:solidFill>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r>
                        <a:rPr kumimoji="0" lang="en-US" kern="1200">
                          <a:solidFill>
                            <a:schemeClr val="dk1"/>
                          </a:solidFill>
                          <a:latin typeface="+mn-lt"/>
                          <a:ea typeface="+mn-ea"/>
                          <a:cs typeface="+mn-cs"/>
                        </a:rPr>
                        <a:t>TSDS PEIMS</a:t>
                      </a:r>
                    </a:p>
                  </a:txBody>
                  <a:tcPr/>
                </a:tc>
                <a:extLst>
                  <a:ext uri="{0D108BD9-81ED-4DB2-BD59-A6C34878D82A}">
                    <a16:rowId xmlns:a16="http://schemas.microsoft.com/office/drawing/2014/main" val="3308547975"/>
                  </a:ext>
                </a:extLst>
              </a:tr>
              <a:tr h="370840">
                <a:tc>
                  <a:txBody>
                    <a:bodyPr/>
                    <a:lstStyle/>
                    <a:p>
                      <a:pPr marL="0" indent="0">
                        <a:spcBef>
                          <a:spcPts val="600"/>
                        </a:spcBef>
                        <a:spcAft>
                          <a:spcPts val="600"/>
                        </a:spcAft>
                        <a:buFont typeface="Arial" panose="020B0604020202020204" pitchFamily="34" charset="0"/>
                        <a:buNone/>
                      </a:pPr>
                      <a:r>
                        <a:rPr lang="en-US"/>
                        <a:t>Ratio of students enrolled in PE classes in the district compared to the overall enrollment</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a:solidFill>
                            <a:schemeClr val="dk1"/>
                          </a:solidFill>
                          <a:latin typeface="+mn-lt"/>
                          <a:ea typeface="+mn-ea"/>
                          <a:cs typeface="+mn-cs"/>
                        </a:rPr>
                        <a:t>TSDS PEIMS Staff Responsibility Data</a:t>
                      </a:r>
                    </a:p>
                  </a:txBody>
                  <a:tcPr/>
                </a:tc>
                <a:extLst>
                  <a:ext uri="{0D108BD9-81ED-4DB2-BD59-A6C34878D82A}">
                    <a16:rowId xmlns:a16="http://schemas.microsoft.com/office/drawing/2014/main" val="373289730"/>
                  </a:ext>
                </a:extLst>
              </a:tr>
              <a:tr h="370840">
                <a:tc>
                  <a:txBody>
                    <a:bodyPr/>
                    <a:lstStyle/>
                    <a:p>
                      <a:pPr marL="0" indent="0">
                        <a:spcBef>
                          <a:spcPts val="600"/>
                        </a:spcBef>
                        <a:spcAft>
                          <a:spcPts val="600"/>
                        </a:spcAft>
                        <a:buFont typeface="Arial" panose="020B0604020202020204" pitchFamily="34" charset="0"/>
                        <a:buNone/>
                      </a:pPr>
                      <a:r>
                        <a:rPr lang="en-US"/>
                        <a:t>Average PE class size at each campus in the district</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a:solidFill>
                            <a:schemeClr val="dk1"/>
                          </a:solidFill>
                          <a:latin typeface="+mn-lt"/>
                          <a:ea typeface="+mn-ea"/>
                          <a:cs typeface="+mn-cs"/>
                        </a:rPr>
                        <a:t>TSDS PEIMS Staff Responsibility Data</a:t>
                      </a:r>
                    </a:p>
                  </a:txBody>
                  <a:tcPr/>
                </a:tc>
                <a:extLst>
                  <a:ext uri="{0D108BD9-81ED-4DB2-BD59-A6C34878D82A}">
                    <a16:rowId xmlns:a16="http://schemas.microsoft.com/office/drawing/2014/main" val="2853623951"/>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 of PE teachers in the district who are licensed, certified, or endorsed by an accredited teacher preparation program to teach PE</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a:solidFill>
                            <a:schemeClr val="dk1"/>
                          </a:solidFill>
                          <a:latin typeface="+mn-lt"/>
                          <a:ea typeface="+mn-ea"/>
                          <a:cs typeface="+mn-cs"/>
                        </a:rPr>
                        <a:t>State Board of Educator Certification (SBEC) ECOS System</a:t>
                      </a:r>
                    </a:p>
                  </a:txBody>
                  <a:tcPr/>
                </a:tc>
                <a:extLst>
                  <a:ext uri="{0D108BD9-81ED-4DB2-BD59-A6C34878D82A}">
                    <a16:rowId xmlns:a16="http://schemas.microsoft.com/office/drawing/2014/main" val="1985331282"/>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Whether each campus in the district has the appropriate equipment and adequate facilities for students to engage in the amount and intensity of physical activity required under Section 28.002</a:t>
                      </a:r>
                    </a:p>
                  </a:txBody>
                  <a:tcPr/>
                </a:tc>
                <a:tc>
                  <a:txBody>
                    <a:bodyPr/>
                    <a:lstStyle/>
                    <a:p>
                      <a:pPr marL="0" indent="0" algn="l" rtl="0" eaLnBrk="1" latinLnBrk="0" hangingPunct="1">
                        <a:spcBef>
                          <a:spcPts val="600"/>
                        </a:spcBef>
                        <a:spcAft>
                          <a:spcPts val="600"/>
                        </a:spcAft>
                        <a:buFont typeface="Arial" pitchFamily="34" charset="0"/>
                        <a:buNone/>
                      </a:pPr>
                      <a:r>
                        <a:rPr kumimoji="0" lang="en-US" kern="1200">
                          <a:solidFill>
                            <a:schemeClr val="dk1"/>
                          </a:solidFill>
                          <a:latin typeface="+mn-lt"/>
                          <a:ea typeface="+mn-ea"/>
                          <a:cs typeface="+mn-cs"/>
                        </a:rPr>
                        <a:t>School Health Survey administered by the Curriculum Standards and Student Support Division</a:t>
                      </a:r>
                    </a:p>
                  </a:txBody>
                  <a:tcPr/>
                </a:tc>
                <a:extLst>
                  <a:ext uri="{0D108BD9-81ED-4DB2-BD59-A6C34878D82A}">
                    <a16:rowId xmlns:a16="http://schemas.microsoft.com/office/drawing/2014/main" val="3172986239"/>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5</a:t>
            </a:fld>
            <a:endParaRPr lang="en-US"/>
          </a:p>
        </p:txBody>
      </p:sp>
      <p:sp>
        <p:nvSpPr>
          <p:cNvPr id="8" name="TextBox 7">
            <a:extLst>
              <a:ext uri="{FF2B5EF4-FFF2-40B4-BE49-F238E27FC236}">
                <a16:creationId xmlns:a16="http://schemas.microsoft.com/office/drawing/2014/main" id="{044D08D0-198E-45D9-9743-6223B9DE6946}"/>
              </a:ext>
            </a:extLst>
          </p:cNvPr>
          <p:cNvSpPr txBox="1"/>
          <p:nvPr/>
        </p:nvSpPr>
        <p:spPr>
          <a:xfrm>
            <a:off x="838199" y="4229718"/>
            <a:ext cx="9758343" cy="923330"/>
          </a:xfrm>
          <a:prstGeom prst="rect">
            <a:avLst/>
          </a:prstGeom>
          <a:noFill/>
        </p:spPr>
        <p:txBody>
          <a:bodyPr wrap="square" rtlCol="0">
            <a:spAutoFit/>
          </a:bodyPr>
          <a:lstStyle/>
          <a:p>
            <a:pPr lvl="3"/>
            <a:endParaRPr lang="en-US"/>
          </a:p>
          <a:p>
            <a:pPr lvl="3"/>
            <a:endParaRPr lang="en-US"/>
          </a:p>
          <a:p>
            <a:endParaRPr lang="en-US"/>
          </a:p>
        </p:txBody>
      </p:sp>
    </p:spTree>
    <p:extLst>
      <p:ext uri="{BB962C8B-B14F-4D97-AF65-F5344CB8AC3E}">
        <p14:creationId xmlns:p14="http://schemas.microsoft.com/office/powerpoint/2010/main" val="124730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6</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a:t>PEIMS Data Elements</a:t>
            </a:r>
          </a:p>
        </p:txBody>
      </p:sp>
      <p:sp>
        <p:nvSpPr>
          <p:cNvPr id="12" name="Rectangle 11">
            <a:extLst>
              <a:ext uri="{FF2B5EF4-FFF2-40B4-BE49-F238E27FC236}">
                <a16:creationId xmlns:a16="http://schemas.microsoft.com/office/drawing/2014/main" id="{3DE1DC5D-D2A1-49C1-A0A2-56DE96C13685}"/>
              </a:ext>
            </a:extLst>
          </p:cNvPr>
          <p:cNvSpPr/>
          <p:nvPr/>
        </p:nvSpPr>
        <p:spPr>
          <a:xfrm>
            <a:off x="1828800" y="1676400"/>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2057400" y="1096866"/>
            <a:ext cx="8001000" cy="344709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PEIMS Data Elements</a:t>
            </a:r>
          </a:p>
          <a:p>
            <a:pPr marL="514350" indent="-514350">
              <a:spcBef>
                <a:spcPts val="600"/>
              </a:spcBef>
              <a:spcAft>
                <a:spcPts val="600"/>
              </a:spcAft>
              <a:buFont typeface="+mj-lt"/>
              <a:buAutoNum type="romanUcPeriod"/>
            </a:pPr>
            <a:r>
              <a:rPr lang="en-US" sz="2600" b="1">
                <a:solidFill>
                  <a:sysClr val="windowText" lastClr="000000"/>
                </a:solidFill>
              </a:rPr>
              <a:t>Reporting Guidance (Best Practices)</a:t>
            </a: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412269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a:xfrm>
            <a:off x="838203" y="83132"/>
            <a:ext cx="9758343" cy="793820"/>
          </a:xfrm>
        </p:spPr>
        <p:txBody>
          <a:bodyPr/>
          <a:lstStyle/>
          <a:p>
            <a:r>
              <a:rPr lang="en-US">
                <a:latin typeface="Tw Cen MT Condensed"/>
              </a:rPr>
              <a:t>Pe service Id's (c022)</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594052760"/>
              </p:ext>
            </p:extLst>
          </p:nvPr>
        </p:nvGraphicFramePr>
        <p:xfrm>
          <a:off x="860069" y="1143000"/>
          <a:ext cx="10189461" cy="4124960"/>
        </p:xfrm>
        <a:graphic>
          <a:graphicData uri="http://schemas.openxmlformats.org/drawingml/2006/table">
            <a:tbl>
              <a:tblPr firstRow="1" bandRow="1">
                <a:tableStyleId>{93296810-A885-4BE3-A3E7-6D5BEEA58F35}</a:tableStyleId>
              </a:tblPr>
              <a:tblGrid>
                <a:gridCol w="1350261">
                  <a:extLst>
                    <a:ext uri="{9D8B030D-6E8A-4147-A177-3AD203B41FA5}">
                      <a16:colId xmlns:a16="http://schemas.microsoft.com/office/drawing/2014/main" val="3494901603"/>
                    </a:ext>
                  </a:extLst>
                </a:gridCol>
                <a:gridCol w="3526540">
                  <a:extLst>
                    <a:ext uri="{9D8B030D-6E8A-4147-A177-3AD203B41FA5}">
                      <a16:colId xmlns:a16="http://schemas.microsoft.com/office/drawing/2014/main" val="3044144766"/>
                    </a:ext>
                  </a:extLst>
                </a:gridCol>
                <a:gridCol w="1274060">
                  <a:extLst>
                    <a:ext uri="{9D8B030D-6E8A-4147-A177-3AD203B41FA5}">
                      <a16:colId xmlns:a16="http://schemas.microsoft.com/office/drawing/2014/main" val="4012151943"/>
                    </a:ext>
                  </a:extLst>
                </a:gridCol>
                <a:gridCol w="4038600">
                  <a:extLst>
                    <a:ext uri="{9D8B030D-6E8A-4147-A177-3AD203B41FA5}">
                      <a16:colId xmlns:a16="http://schemas.microsoft.com/office/drawing/2014/main" val="2860390888"/>
                    </a:ext>
                  </a:extLst>
                </a:gridCol>
              </a:tblGrid>
              <a:tr h="370840">
                <a:tc>
                  <a:txBody>
                    <a:bodyPr/>
                    <a:lstStyle/>
                    <a:p>
                      <a:r>
                        <a:rPr lang="en-US"/>
                        <a:t>Service ID</a:t>
                      </a:r>
                    </a:p>
                  </a:txBody>
                  <a:tcPr/>
                </a:tc>
                <a:tc>
                  <a:txBody>
                    <a:bodyPr/>
                    <a:lstStyle/>
                    <a:p>
                      <a:r>
                        <a:rPr lang="en-US"/>
                        <a:t>Name</a:t>
                      </a:r>
                    </a:p>
                  </a:txBody>
                  <a:tcPr/>
                </a:tc>
                <a:tc>
                  <a:txBody>
                    <a:bodyPr/>
                    <a:lstStyle/>
                    <a:p>
                      <a:r>
                        <a:rPr lang="en-US"/>
                        <a:t>Service ID</a:t>
                      </a:r>
                    </a:p>
                  </a:txBody>
                  <a:tcPr/>
                </a:tc>
                <a:tc>
                  <a:txBody>
                    <a:bodyPr/>
                    <a:lstStyle/>
                    <a:p>
                      <a:r>
                        <a:rPr lang="en-US"/>
                        <a:t>Name</a:t>
                      </a:r>
                    </a:p>
                  </a:txBody>
                  <a:tcPr/>
                </a:tc>
                <a:extLst>
                  <a:ext uri="{0D108BD9-81ED-4DB2-BD59-A6C34878D82A}">
                    <a16:rowId xmlns:a16="http://schemas.microsoft.com/office/drawing/2014/main" val="945061197"/>
                  </a:ext>
                </a:extLst>
              </a:tr>
              <a:tr h="370840">
                <a:tc>
                  <a:txBody>
                    <a:bodyPr/>
                    <a:lstStyle/>
                    <a:p>
                      <a:pPr marL="0" indent="0">
                        <a:spcBef>
                          <a:spcPts val="600"/>
                        </a:spcBef>
                        <a:spcAft>
                          <a:spcPts val="600"/>
                        </a:spcAft>
                        <a:buFont typeface="Arial" panose="020B0604020202020204" pitchFamily="34" charset="0"/>
                        <a:buNone/>
                      </a:pPr>
                      <a:r>
                        <a:rPr lang="en-US" sz="1600"/>
                        <a:t>02530002</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Physical Education, K</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02530003</a:t>
                      </a:r>
                    </a:p>
                  </a:txBody>
                  <a:tcPr/>
                </a:tc>
                <a:tc>
                  <a:txBody>
                    <a:bodyPr/>
                    <a:lstStyle/>
                    <a:p>
                      <a:pPr marL="0" indent="0">
                        <a:spcBef>
                          <a:spcPts val="600"/>
                        </a:spcBef>
                        <a:spcAft>
                          <a:spcPts val="600"/>
                        </a:spcAft>
                        <a:buFont typeface="Arial" pitchFamily="34" charset="0"/>
                        <a:buNone/>
                      </a:pPr>
                      <a:r>
                        <a:rPr lang="en-US" sz="1600"/>
                        <a:t>Physical Education, Grades 1-6</a:t>
                      </a:r>
                    </a:p>
                  </a:txBody>
                  <a:tcPr/>
                </a:tc>
                <a:extLst>
                  <a:ext uri="{0D108BD9-81ED-4DB2-BD59-A6C34878D82A}">
                    <a16:rowId xmlns:a16="http://schemas.microsoft.com/office/drawing/2014/main" val="470753568"/>
                  </a:ext>
                </a:extLst>
              </a:tr>
              <a:tr h="370840">
                <a:tc>
                  <a:txBody>
                    <a:bodyPr/>
                    <a:lstStyle/>
                    <a:p>
                      <a:pPr marL="0" indent="0">
                        <a:spcBef>
                          <a:spcPts val="600"/>
                        </a:spcBef>
                        <a:spcAft>
                          <a:spcPts val="600"/>
                        </a:spcAft>
                        <a:buFont typeface="Arial" panose="020B0604020202020204" pitchFamily="34" charset="0"/>
                        <a:buNone/>
                      </a:pPr>
                      <a:r>
                        <a:rPr lang="en-US" sz="1600"/>
                        <a:t>02530004</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Physical Education, Grade 1</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02530005</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Physical Education, Grade 2</a:t>
                      </a:r>
                    </a:p>
                  </a:txBody>
                  <a:tcPr/>
                </a:tc>
                <a:extLst>
                  <a:ext uri="{0D108BD9-81ED-4DB2-BD59-A6C34878D82A}">
                    <a16:rowId xmlns:a16="http://schemas.microsoft.com/office/drawing/2014/main" val="3308547975"/>
                  </a:ext>
                </a:extLst>
              </a:tr>
              <a:tr h="370840">
                <a:tc>
                  <a:txBody>
                    <a:bodyPr/>
                    <a:lstStyle/>
                    <a:p>
                      <a:pPr marL="0" indent="0">
                        <a:spcBef>
                          <a:spcPts val="600"/>
                        </a:spcBef>
                        <a:spcAft>
                          <a:spcPts val="600"/>
                        </a:spcAft>
                        <a:buFont typeface="Arial" panose="020B0604020202020204" pitchFamily="34" charset="0"/>
                        <a:buNone/>
                      </a:pPr>
                      <a:r>
                        <a:rPr lang="en-US" sz="1600"/>
                        <a:t>02530006</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Physical Education, Grade 3</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02530007</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Physical Education, Grade 4</a:t>
                      </a:r>
                    </a:p>
                  </a:txBody>
                  <a:tcPr/>
                </a:tc>
                <a:extLst>
                  <a:ext uri="{0D108BD9-81ED-4DB2-BD59-A6C34878D82A}">
                    <a16:rowId xmlns:a16="http://schemas.microsoft.com/office/drawing/2014/main" val="373289730"/>
                  </a:ext>
                </a:extLst>
              </a:tr>
              <a:tr h="370840">
                <a:tc>
                  <a:txBody>
                    <a:bodyPr/>
                    <a:lstStyle/>
                    <a:p>
                      <a:pPr marL="0" indent="0">
                        <a:spcBef>
                          <a:spcPts val="600"/>
                        </a:spcBef>
                        <a:spcAft>
                          <a:spcPts val="600"/>
                        </a:spcAft>
                        <a:buFont typeface="Arial" panose="020B0604020202020204" pitchFamily="34" charset="0"/>
                        <a:buNone/>
                      </a:pPr>
                      <a:r>
                        <a:rPr lang="en-US" sz="1600"/>
                        <a:t>02530008</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Physical Education, Grade 5</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02850000</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Physical Education, Departmentalized Grade 6</a:t>
                      </a:r>
                    </a:p>
                  </a:txBody>
                  <a:tcPr/>
                </a:tc>
                <a:extLst>
                  <a:ext uri="{0D108BD9-81ED-4DB2-BD59-A6C34878D82A}">
                    <a16:rowId xmlns:a16="http://schemas.microsoft.com/office/drawing/2014/main" val="2853623951"/>
                  </a:ext>
                </a:extLst>
              </a:tr>
              <a:tr h="370840">
                <a:tc>
                  <a:txBody>
                    <a:bodyPr/>
                    <a:lstStyle/>
                    <a:p>
                      <a:pPr marL="0" indent="0">
                        <a:spcBef>
                          <a:spcPts val="600"/>
                        </a:spcBef>
                        <a:spcAft>
                          <a:spcPts val="600"/>
                        </a:spcAft>
                        <a:buFont typeface="Arial" panose="020B0604020202020204" pitchFamily="34" charset="0"/>
                        <a:buNone/>
                      </a:pPr>
                      <a:r>
                        <a:rPr lang="en-US" sz="1600"/>
                        <a:t>03823000</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Physical Education, Grades 7-8</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PES00052</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Foundations of Personal Fitness</a:t>
                      </a:r>
                    </a:p>
                  </a:txBody>
                  <a:tcPr/>
                </a:tc>
                <a:extLst>
                  <a:ext uri="{0D108BD9-81ED-4DB2-BD59-A6C34878D82A}">
                    <a16:rowId xmlns:a16="http://schemas.microsoft.com/office/drawing/2014/main" val="3874136611"/>
                  </a:ext>
                </a:extLst>
              </a:tr>
              <a:tr h="370840">
                <a:tc>
                  <a:txBody>
                    <a:bodyPr/>
                    <a:lstStyle/>
                    <a:p>
                      <a:pPr marL="0" indent="0">
                        <a:spcBef>
                          <a:spcPts val="600"/>
                        </a:spcBef>
                        <a:spcAft>
                          <a:spcPts val="600"/>
                        </a:spcAft>
                        <a:buFont typeface="Arial" panose="020B0604020202020204" pitchFamily="34" charset="0"/>
                        <a:buNone/>
                      </a:pPr>
                      <a:r>
                        <a:rPr lang="en-US" sz="1600"/>
                        <a:t>PES00053</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Adventure/Outdoor Education</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PES00054</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Aerobic Activities</a:t>
                      </a:r>
                    </a:p>
                  </a:txBody>
                  <a:tcPr/>
                </a:tc>
                <a:extLst>
                  <a:ext uri="{0D108BD9-81ED-4DB2-BD59-A6C34878D82A}">
                    <a16:rowId xmlns:a16="http://schemas.microsoft.com/office/drawing/2014/main" val="778093627"/>
                  </a:ext>
                </a:extLst>
              </a:tr>
              <a:tr h="370840">
                <a:tc>
                  <a:txBody>
                    <a:bodyPr/>
                    <a:lstStyle/>
                    <a:p>
                      <a:pPr marL="0" indent="0">
                        <a:spcBef>
                          <a:spcPts val="600"/>
                        </a:spcBef>
                        <a:spcAft>
                          <a:spcPts val="600"/>
                        </a:spcAft>
                        <a:buFont typeface="Arial" panose="020B0604020202020204" pitchFamily="34" charset="0"/>
                        <a:buNone/>
                      </a:pPr>
                      <a:r>
                        <a:rPr lang="en-US" sz="1600"/>
                        <a:t>PES00055</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Individual or Team Sports</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82210XXX</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Local-Credit Course – Physical Education, Grade 6</a:t>
                      </a:r>
                    </a:p>
                  </a:txBody>
                  <a:tcPr/>
                </a:tc>
                <a:extLst>
                  <a:ext uri="{0D108BD9-81ED-4DB2-BD59-A6C34878D82A}">
                    <a16:rowId xmlns:a16="http://schemas.microsoft.com/office/drawing/2014/main" val="1191649045"/>
                  </a:ext>
                </a:extLst>
              </a:tr>
              <a:tr h="370840">
                <a:tc>
                  <a:txBody>
                    <a:bodyPr/>
                    <a:lstStyle/>
                    <a:p>
                      <a:pPr marL="0" indent="0">
                        <a:spcBef>
                          <a:spcPts val="600"/>
                        </a:spcBef>
                        <a:spcAft>
                          <a:spcPts val="600"/>
                        </a:spcAft>
                        <a:buFont typeface="Arial" panose="020B0604020202020204" pitchFamily="34" charset="0"/>
                        <a:buNone/>
                      </a:pPr>
                      <a:r>
                        <a:rPr lang="en-US" sz="1600"/>
                        <a:t>82931XXX</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Local-Credit Course – Physical Education, Grade 7</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83210XXX</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Local-Credit Course – Physical Education, Grade 8</a:t>
                      </a:r>
                    </a:p>
                  </a:txBody>
                  <a:tcPr/>
                </a:tc>
                <a:extLst>
                  <a:ext uri="{0D108BD9-81ED-4DB2-BD59-A6C34878D82A}">
                    <a16:rowId xmlns:a16="http://schemas.microsoft.com/office/drawing/2014/main" val="2484796308"/>
                  </a:ext>
                </a:extLst>
              </a:tr>
              <a:tr h="370840">
                <a:tc>
                  <a:txBody>
                    <a:bodyPr/>
                    <a:lstStyle/>
                    <a:p>
                      <a:pPr marL="0" indent="0">
                        <a:spcBef>
                          <a:spcPts val="600"/>
                        </a:spcBef>
                        <a:spcAft>
                          <a:spcPts val="600"/>
                        </a:spcAft>
                        <a:buFont typeface="Arial" panose="020B0604020202020204" pitchFamily="34" charset="0"/>
                        <a:buNone/>
                      </a:pPr>
                      <a:r>
                        <a:rPr lang="en-US" sz="1600"/>
                        <a:t>84200XXX</a:t>
                      </a:r>
                    </a:p>
                  </a:txBody>
                  <a:tcPr/>
                </a:tc>
                <a:tc>
                  <a:txBody>
                    <a:bodyPr/>
                    <a:lstStyle/>
                    <a:p>
                      <a:pPr marL="0" indent="0" algn="l" rtl="0" eaLnBrk="1" latinLnBrk="0" hangingPunct="1">
                        <a:spcBef>
                          <a:spcPts val="600"/>
                        </a:spcBef>
                        <a:spcAft>
                          <a:spcPts val="600"/>
                        </a:spcAft>
                        <a:buFont typeface="Arial" pitchFamily="34" charset="0"/>
                        <a:buNone/>
                      </a:pPr>
                      <a:r>
                        <a:rPr kumimoji="0" lang="en-US" sz="1600" kern="1200">
                          <a:solidFill>
                            <a:schemeClr val="dk1"/>
                          </a:solidFill>
                          <a:latin typeface="+mn-lt"/>
                          <a:ea typeface="+mn-ea"/>
                          <a:cs typeface="+mn-cs"/>
                        </a:rPr>
                        <a:t>Local-Credit Course – Physical Education</a:t>
                      </a:r>
                    </a:p>
                  </a:txBody>
                  <a:tcPr/>
                </a:tc>
                <a:tc>
                  <a:txBody>
                    <a:bodyPr/>
                    <a:lstStyle/>
                    <a:p>
                      <a:pPr marL="0" indent="0" algn="l" rtl="0" eaLnBrk="1" latinLnBrk="0" hangingPunct="1">
                        <a:spcBef>
                          <a:spcPts val="600"/>
                        </a:spcBef>
                        <a:spcAft>
                          <a:spcPts val="600"/>
                        </a:spcAft>
                        <a:buFont typeface="Arial" pitchFamily="34" charset="0"/>
                        <a:buNone/>
                      </a:pPr>
                      <a:endParaRPr kumimoji="0" lang="en-US" sz="1600" kern="1200">
                        <a:solidFill>
                          <a:schemeClr val="dk1"/>
                        </a:solidFill>
                        <a:latin typeface="+mn-lt"/>
                        <a:ea typeface="+mn-ea"/>
                        <a:cs typeface="+mn-cs"/>
                      </a:endParaRPr>
                    </a:p>
                  </a:txBody>
                  <a:tcPr/>
                </a:tc>
                <a:tc>
                  <a:txBody>
                    <a:bodyPr/>
                    <a:lstStyle/>
                    <a:p>
                      <a:pPr marL="0" indent="0" algn="l" rtl="0" eaLnBrk="1" latinLnBrk="0" hangingPunct="1">
                        <a:spcBef>
                          <a:spcPts val="600"/>
                        </a:spcBef>
                        <a:spcAft>
                          <a:spcPts val="600"/>
                        </a:spcAft>
                        <a:buFont typeface="Arial" pitchFamily="34" charset="0"/>
                        <a:buNone/>
                      </a:pPr>
                      <a:endParaRPr kumimoji="0" lang="en-US" sz="1600" kern="1200">
                        <a:solidFill>
                          <a:schemeClr val="dk1"/>
                        </a:solidFill>
                        <a:latin typeface="+mn-lt"/>
                        <a:ea typeface="+mn-ea"/>
                        <a:cs typeface="+mn-cs"/>
                      </a:endParaRPr>
                    </a:p>
                  </a:txBody>
                  <a:tcPr/>
                </a:tc>
                <a:extLst>
                  <a:ext uri="{0D108BD9-81ED-4DB2-BD59-A6C34878D82A}">
                    <a16:rowId xmlns:a16="http://schemas.microsoft.com/office/drawing/2014/main" val="1830927302"/>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7</a:t>
            </a:fld>
            <a:endParaRPr lang="en-US"/>
          </a:p>
        </p:txBody>
      </p:sp>
    </p:spTree>
    <p:extLst>
      <p:ext uri="{BB962C8B-B14F-4D97-AF65-F5344CB8AC3E}">
        <p14:creationId xmlns:p14="http://schemas.microsoft.com/office/powerpoint/2010/main" val="994806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745873-9556-4721-9B95-D9F9E73076C3}"/>
              </a:ext>
            </a:extLst>
          </p:cNvPr>
          <p:cNvSpPr>
            <a:spLocks noGrp="1"/>
          </p:cNvSpPr>
          <p:nvPr>
            <p:ph type="title"/>
          </p:nvPr>
        </p:nvSpPr>
        <p:spPr>
          <a:xfrm>
            <a:off x="838203" y="83132"/>
            <a:ext cx="9758343" cy="793820"/>
          </a:xfrm>
        </p:spPr>
        <p:txBody>
          <a:bodyPr/>
          <a:lstStyle/>
          <a:p>
            <a:r>
              <a:rPr lang="en-US"/>
              <a:t>Staff Responsibility Extension</a:t>
            </a:r>
          </a:p>
        </p:txBody>
      </p:sp>
      <p:graphicFrame>
        <p:nvGraphicFramePr>
          <p:cNvPr id="7" name="Content Placeholder 6">
            <a:extLst>
              <a:ext uri="{FF2B5EF4-FFF2-40B4-BE49-F238E27FC236}">
                <a16:creationId xmlns:a16="http://schemas.microsoft.com/office/drawing/2014/main" id="{5A0E9557-C63D-4034-9991-FB52E30CE25C}"/>
              </a:ext>
            </a:extLst>
          </p:cNvPr>
          <p:cNvGraphicFramePr>
            <a:graphicFrameLocks noGrp="1"/>
          </p:cNvGraphicFramePr>
          <p:nvPr>
            <p:ph idx="1"/>
            <p:extLst>
              <p:ext uri="{D42A27DB-BD31-4B8C-83A1-F6EECF244321}">
                <p14:modId xmlns:p14="http://schemas.microsoft.com/office/powerpoint/2010/main" val="3628471355"/>
              </p:ext>
            </p:extLst>
          </p:nvPr>
        </p:nvGraphicFramePr>
        <p:xfrm>
          <a:off x="838203" y="1143000"/>
          <a:ext cx="10286998" cy="3708400"/>
        </p:xfrm>
        <a:graphic>
          <a:graphicData uri="http://schemas.openxmlformats.org/drawingml/2006/table">
            <a:tbl>
              <a:tblPr firstRow="1" bandRow="1">
                <a:tableStyleId>{93296810-A885-4BE3-A3E7-6D5BEEA58F35}</a:tableStyleId>
              </a:tblPr>
              <a:tblGrid>
                <a:gridCol w="4495798">
                  <a:extLst>
                    <a:ext uri="{9D8B030D-6E8A-4147-A177-3AD203B41FA5}">
                      <a16:colId xmlns:a16="http://schemas.microsoft.com/office/drawing/2014/main" val="3494901603"/>
                    </a:ext>
                  </a:extLst>
                </a:gridCol>
                <a:gridCol w="5791200">
                  <a:extLst>
                    <a:ext uri="{9D8B030D-6E8A-4147-A177-3AD203B41FA5}">
                      <a16:colId xmlns:a16="http://schemas.microsoft.com/office/drawing/2014/main" val="3044144766"/>
                    </a:ext>
                  </a:extLst>
                </a:gridCol>
              </a:tblGrid>
              <a:tr h="370840">
                <a:tc gridSpan="2">
                  <a:txBody>
                    <a:bodyPr/>
                    <a:lstStyle/>
                    <a:p>
                      <a:r>
                        <a:rPr lang="en-US"/>
                        <a:t>Reporting Minutes for Physical Education</a:t>
                      </a:r>
                    </a:p>
                  </a:txBody>
                  <a:tcPr/>
                </a:tc>
                <a:tc hMerge="1">
                  <a:txBody>
                    <a:bodyPr/>
                    <a:lstStyle/>
                    <a:p>
                      <a:endParaRPr lang="en-US"/>
                    </a:p>
                  </a:txBody>
                  <a:tcPr/>
                </a:tc>
                <a:extLst>
                  <a:ext uri="{0D108BD9-81ED-4DB2-BD59-A6C34878D82A}">
                    <a16:rowId xmlns:a16="http://schemas.microsoft.com/office/drawing/2014/main" val="945061197"/>
                  </a:ext>
                </a:extLst>
              </a:tr>
              <a:tr h="370840">
                <a:tc>
                  <a:txBody>
                    <a:bodyPr/>
                    <a:lstStyle/>
                    <a:p>
                      <a:pPr marL="0" indent="0">
                        <a:spcBef>
                          <a:spcPts val="600"/>
                        </a:spcBef>
                        <a:spcAft>
                          <a:spcPts val="600"/>
                        </a:spcAft>
                        <a:buFont typeface="Arial" panose="020B0604020202020204" pitchFamily="34" charset="0"/>
                        <a:buNone/>
                      </a:pPr>
                      <a:r>
                        <a:rPr lang="en-US"/>
                        <a:t>NUMBER-DAYS-TAUGHT-WEEK-1 (E1604)</a:t>
                      </a:r>
                    </a:p>
                  </a:txBody>
                  <a:tcPr/>
                </a:tc>
                <a:tc rowSpan="4">
                  <a:txBody>
                    <a:bodyPr/>
                    <a:lstStyle/>
                    <a:p>
                      <a:pPr marL="0" indent="0" algn="l" rtl="0" eaLnBrk="1" latinLnBrk="0" hangingPunct="1">
                        <a:spcBef>
                          <a:spcPts val="600"/>
                        </a:spcBef>
                        <a:spcAft>
                          <a:spcPts val="600"/>
                        </a:spcAft>
                        <a:buFont typeface="Arial" pitchFamily="34" charset="0"/>
                        <a:buNone/>
                      </a:pPr>
                      <a:r>
                        <a:rPr kumimoji="0" lang="en-US" kern="1200">
                          <a:solidFill>
                            <a:schemeClr val="dk1"/>
                          </a:solidFill>
                          <a:latin typeface="+mn-lt"/>
                          <a:ea typeface="+mn-ea"/>
                          <a:cs typeface="+mn-cs"/>
                        </a:rPr>
                        <a:t>For a physical education teaching staff responsibility, the number of days in which physical education instruction is provided for each course section by campus during the first weeks of the </a:t>
                      </a:r>
                      <a:r>
                        <a:rPr lang="en-US" kern="1200">
                          <a:solidFill>
                            <a:schemeClr val="dk1"/>
                          </a:solidFill>
                          <a:latin typeface="+mn-lt"/>
                          <a:ea typeface="+mn-ea"/>
                          <a:cs typeface="+mn-cs"/>
                        </a:rPr>
                        <a:t>four (4) </a:t>
                      </a:r>
                      <a:r>
                        <a:rPr kumimoji="0" lang="en-US" kern="1200">
                          <a:solidFill>
                            <a:schemeClr val="dk1"/>
                          </a:solidFill>
                          <a:latin typeface="+mn-lt"/>
                          <a:ea typeface="+mn-ea"/>
                          <a:cs typeface="+mn-cs"/>
                        </a:rPr>
                        <a:t>weeks in October that includes the last Friday in October.</a:t>
                      </a:r>
                    </a:p>
                  </a:txBody>
                  <a:tcPr/>
                </a:tc>
                <a:extLst>
                  <a:ext uri="{0D108BD9-81ED-4DB2-BD59-A6C34878D82A}">
                    <a16:rowId xmlns:a16="http://schemas.microsoft.com/office/drawing/2014/main" val="470753568"/>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NUMBER-DAYS-TAUGHT-WEEK-2 (E1605)</a:t>
                      </a:r>
                    </a:p>
                  </a:txBody>
                  <a:tcPr/>
                </a:tc>
                <a:tc vMerge="1">
                  <a:txBody>
                    <a:bodyPr/>
                    <a:lstStyle/>
                    <a:p>
                      <a:pPr marL="0" indent="0" algn="l" rtl="0" eaLnBrk="1" latinLnBrk="0" hangingPunct="1">
                        <a:spcBef>
                          <a:spcPts val="600"/>
                        </a:spcBef>
                        <a:spcAft>
                          <a:spcPts val="600"/>
                        </a:spcAft>
                        <a:buFont typeface="Arial" pitchFamily="34" charset="0"/>
                        <a:buNone/>
                      </a:pPr>
                      <a:endParaRPr kumimoji="0" lang="en-US" kern="1200">
                        <a:solidFill>
                          <a:schemeClr val="dk1"/>
                        </a:solidFill>
                        <a:latin typeface="+mn-lt"/>
                        <a:ea typeface="+mn-ea"/>
                        <a:cs typeface="+mn-cs"/>
                      </a:endParaRPr>
                    </a:p>
                  </a:txBody>
                  <a:tcPr/>
                </a:tc>
                <a:extLst>
                  <a:ext uri="{0D108BD9-81ED-4DB2-BD59-A6C34878D82A}">
                    <a16:rowId xmlns:a16="http://schemas.microsoft.com/office/drawing/2014/main" val="3308547975"/>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NUMBER-DAYS-TAUGHT-WEEK-3 (E1606)</a:t>
                      </a:r>
                    </a:p>
                  </a:txBody>
                  <a:tcPr/>
                </a:tc>
                <a:tc vMerge="1">
                  <a:txBody>
                    <a:bodyPr/>
                    <a:lstStyle/>
                    <a:p>
                      <a:pPr marL="0" indent="0" algn="l" rtl="0" eaLnBrk="1" latinLnBrk="0" hangingPunct="1">
                        <a:spcBef>
                          <a:spcPts val="600"/>
                        </a:spcBef>
                        <a:spcAft>
                          <a:spcPts val="600"/>
                        </a:spcAft>
                        <a:buFont typeface="Arial" pitchFamily="34" charset="0"/>
                        <a:buNone/>
                      </a:pPr>
                      <a:endParaRPr kumimoji="0" lang="en-US" kern="1200">
                        <a:solidFill>
                          <a:schemeClr val="dk1"/>
                        </a:solidFill>
                        <a:latin typeface="+mn-lt"/>
                        <a:ea typeface="+mn-ea"/>
                        <a:cs typeface="+mn-cs"/>
                      </a:endParaRPr>
                    </a:p>
                  </a:txBody>
                  <a:tcPr/>
                </a:tc>
                <a:extLst>
                  <a:ext uri="{0D108BD9-81ED-4DB2-BD59-A6C34878D82A}">
                    <a16:rowId xmlns:a16="http://schemas.microsoft.com/office/drawing/2014/main" val="373289730"/>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NUMBER-DAYS-TAUGHT-WEEK-4 (E1607)</a:t>
                      </a:r>
                    </a:p>
                  </a:txBody>
                  <a:tcPr/>
                </a:tc>
                <a:tc vMerge="1">
                  <a:txBody>
                    <a:bodyPr/>
                    <a:lstStyle/>
                    <a:p>
                      <a:pPr marL="0" indent="0" algn="l" rtl="0" eaLnBrk="1" latinLnBrk="0" hangingPunct="1">
                        <a:spcBef>
                          <a:spcPts val="600"/>
                        </a:spcBef>
                        <a:spcAft>
                          <a:spcPts val="600"/>
                        </a:spcAft>
                        <a:buFont typeface="Arial" pitchFamily="34" charset="0"/>
                        <a:buNone/>
                      </a:pPr>
                      <a:endParaRPr kumimoji="0" lang="en-US" kern="1200">
                        <a:solidFill>
                          <a:schemeClr val="dk1"/>
                        </a:solidFill>
                        <a:latin typeface="+mn-lt"/>
                        <a:ea typeface="+mn-ea"/>
                        <a:cs typeface="+mn-cs"/>
                      </a:endParaRPr>
                    </a:p>
                  </a:txBody>
                  <a:tcPr/>
                </a:tc>
                <a:extLst>
                  <a:ext uri="{0D108BD9-81ED-4DB2-BD59-A6C34878D82A}">
                    <a16:rowId xmlns:a16="http://schemas.microsoft.com/office/drawing/2014/main" val="2853623951"/>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a:p>
                  </a:txBody>
                  <a:tcPr/>
                </a:tc>
                <a:tc>
                  <a:txBody>
                    <a:bodyPr/>
                    <a:lstStyle/>
                    <a:p>
                      <a:pPr marL="0" indent="0" algn="l" rtl="0" eaLnBrk="1" latinLnBrk="0" hangingPunct="1">
                        <a:spcBef>
                          <a:spcPts val="600"/>
                        </a:spcBef>
                        <a:spcAft>
                          <a:spcPts val="600"/>
                        </a:spcAft>
                        <a:buFont typeface="Arial" pitchFamily="34" charset="0"/>
                        <a:buNone/>
                      </a:pPr>
                      <a:endParaRPr kumimoji="0" lang="en-US" kern="1200">
                        <a:solidFill>
                          <a:schemeClr val="dk1"/>
                        </a:solidFill>
                        <a:latin typeface="+mn-lt"/>
                        <a:ea typeface="+mn-ea"/>
                        <a:cs typeface="+mn-cs"/>
                      </a:endParaRPr>
                    </a:p>
                  </a:txBody>
                  <a:tcPr/>
                </a:tc>
                <a:extLst>
                  <a:ext uri="{0D108BD9-81ED-4DB2-BD59-A6C34878D82A}">
                    <a16:rowId xmlns:a16="http://schemas.microsoft.com/office/drawing/2014/main" val="3504378693"/>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NUMBER-MINUTES-TAUGHT-WEEK-1 (E1608)</a:t>
                      </a:r>
                    </a:p>
                  </a:txBody>
                  <a:tcPr/>
                </a:tc>
                <a:tc rowSpan="4">
                  <a:txBody>
                    <a:bodyPr/>
                    <a:lstStyle/>
                    <a:p>
                      <a:pPr marL="0" indent="0" algn="l" rtl="0" eaLnBrk="1" latinLnBrk="0" hangingPunct="1">
                        <a:spcBef>
                          <a:spcPts val="600"/>
                        </a:spcBef>
                        <a:spcAft>
                          <a:spcPts val="600"/>
                        </a:spcAft>
                        <a:buFont typeface="Arial" pitchFamily="34" charset="0"/>
                        <a:buNone/>
                      </a:pPr>
                      <a:r>
                        <a:rPr kumimoji="0" lang="en-US" kern="1200">
                          <a:solidFill>
                            <a:schemeClr val="dk1"/>
                          </a:solidFill>
                          <a:latin typeface="+mn-lt"/>
                          <a:ea typeface="+mn-ea"/>
                          <a:cs typeface="+mn-cs"/>
                        </a:rPr>
                        <a:t>For a physical education teaching staff responsibility, the number of minutes in which physical education instruction is provided for each course section by campus during the first </a:t>
                      </a:r>
                      <a:r>
                        <a:rPr lang="en-US" kern="1200">
                          <a:solidFill>
                            <a:schemeClr val="dk1"/>
                          </a:solidFill>
                          <a:latin typeface="+mn-lt"/>
                          <a:ea typeface="+mn-ea"/>
                          <a:cs typeface="+mn-cs"/>
                        </a:rPr>
                        <a:t>four (4)</a:t>
                      </a:r>
                      <a:r>
                        <a:rPr kumimoji="0" lang="en-US" kern="1200">
                          <a:solidFill>
                            <a:schemeClr val="dk1"/>
                          </a:solidFill>
                          <a:latin typeface="+mn-lt"/>
                          <a:ea typeface="+mn-ea"/>
                          <a:cs typeface="+mn-cs"/>
                        </a:rPr>
                        <a:t> weeks in October that includes the last Friday in October.</a:t>
                      </a:r>
                    </a:p>
                  </a:txBody>
                  <a:tcPr/>
                </a:tc>
                <a:extLst>
                  <a:ext uri="{0D108BD9-81ED-4DB2-BD59-A6C34878D82A}">
                    <a16:rowId xmlns:a16="http://schemas.microsoft.com/office/drawing/2014/main" val="1332461826"/>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NUMBER-MINUTES-TAUGHT-WEEK-2 (E1609)</a:t>
                      </a:r>
                    </a:p>
                  </a:txBody>
                  <a:tcPr/>
                </a:tc>
                <a:tc vMerge="1">
                  <a:txBody>
                    <a:bodyPr/>
                    <a:lstStyle/>
                    <a:p>
                      <a:pPr marL="0" indent="0" algn="l" rtl="0" eaLnBrk="1" latinLnBrk="0" hangingPunct="1">
                        <a:spcBef>
                          <a:spcPts val="600"/>
                        </a:spcBef>
                        <a:spcAft>
                          <a:spcPts val="600"/>
                        </a:spcAft>
                        <a:buFont typeface="Arial" pitchFamily="34" charset="0"/>
                        <a:buNone/>
                      </a:pPr>
                      <a:endParaRPr kumimoji="0" lang="en-US" kern="1200">
                        <a:solidFill>
                          <a:schemeClr val="dk1"/>
                        </a:solidFill>
                        <a:latin typeface="+mn-lt"/>
                        <a:ea typeface="+mn-ea"/>
                        <a:cs typeface="+mn-cs"/>
                      </a:endParaRPr>
                    </a:p>
                  </a:txBody>
                  <a:tcPr/>
                </a:tc>
                <a:extLst>
                  <a:ext uri="{0D108BD9-81ED-4DB2-BD59-A6C34878D82A}">
                    <a16:rowId xmlns:a16="http://schemas.microsoft.com/office/drawing/2014/main" val="2090002090"/>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NUMBER-MINUTES-TAUGHT-WEEK-3 (E1610)</a:t>
                      </a:r>
                    </a:p>
                  </a:txBody>
                  <a:tcPr/>
                </a:tc>
                <a:tc vMerge="1">
                  <a:txBody>
                    <a:bodyPr/>
                    <a:lstStyle/>
                    <a:p>
                      <a:pPr marL="0" indent="0" algn="l" rtl="0" eaLnBrk="1" latinLnBrk="0" hangingPunct="1">
                        <a:spcBef>
                          <a:spcPts val="600"/>
                        </a:spcBef>
                        <a:spcAft>
                          <a:spcPts val="600"/>
                        </a:spcAft>
                        <a:buFont typeface="Arial" pitchFamily="34" charset="0"/>
                        <a:buNone/>
                      </a:pPr>
                      <a:endParaRPr kumimoji="0" lang="en-US" kern="1200">
                        <a:solidFill>
                          <a:schemeClr val="dk1"/>
                        </a:solidFill>
                        <a:latin typeface="+mn-lt"/>
                        <a:ea typeface="+mn-ea"/>
                        <a:cs typeface="+mn-cs"/>
                      </a:endParaRPr>
                    </a:p>
                  </a:txBody>
                  <a:tcPr/>
                </a:tc>
                <a:extLst>
                  <a:ext uri="{0D108BD9-81ED-4DB2-BD59-A6C34878D82A}">
                    <a16:rowId xmlns:a16="http://schemas.microsoft.com/office/drawing/2014/main" val="1060730059"/>
                  </a:ext>
                </a:extLst>
              </a:tr>
              <a:tr h="370840">
                <a:tc>
                  <a:txBody>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a:t>NUMBER-MINUTES-TAUGHT-WEEK-4 (E1611)</a:t>
                      </a:r>
                    </a:p>
                  </a:txBody>
                  <a:tcPr/>
                </a:tc>
                <a:tc vMerge="1">
                  <a:txBody>
                    <a:bodyPr/>
                    <a:lstStyle/>
                    <a:p>
                      <a:pPr marL="0" indent="0" algn="l" rtl="0" eaLnBrk="1" latinLnBrk="0" hangingPunct="1">
                        <a:spcBef>
                          <a:spcPts val="600"/>
                        </a:spcBef>
                        <a:spcAft>
                          <a:spcPts val="600"/>
                        </a:spcAft>
                        <a:buFont typeface="Arial" pitchFamily="34" charset="0"/>
                        <a:buNone/>
                      </a:pPr>
                      <a:endParaRPr kumimoji="0" lang="en-US" kern="1200">
                        <a:solidFill>
                          <a:schemeClr val="dk1"/>
                        </a:solidFill>
                        <a:latin typeface="+mn-lt"/>
                        <a:ea typeface="+mn-ea"/>
                        <a:cs typeface="+mn-cs"/>
                      </a:endParaRPr>
                    </a:p>
                  </a:txBody>
                  <a:tcPr/>
                </a:tc>
                <a:extLst>
                  <a:ext uri="{0D108BD9-81ED-4DB2-BD59-A6C34878D82A}">
                    <a16:rowId xmlns:a16="http://schemas.microsoft.com/office/drawing/2014/main" val="1916817397"/>
                  </a:ext>
                </a:extLst>
              </a:tr>
            </a:tbl>
          </a:graphicData>
        </a:graphic>
      </p:graphicFrame>
      <p:sp>
        <p:nvSpPr>
          <p:cNvPr id="3" name="Slide Number Placeholder 2">
            <a:extLst>
              <a:ext uri="{FF2B5EF4-FFF2-40B4-BE49-F238E27FC236}">
                <a16:creationId xmlns:a16="http://schemas.microsoft.com/office/drawing/2014/main" id="{8D08DA44-A5F4-4ACD-A407-C907B67C15C0}"/>
              </a:ext>
            </a:extLst>
          </p:cNvPr>
          <p:cNvSpPr>
            <a:spLocks noGrp="1"/>
          </p:cNvSpPr>
          <p:nvPr>
            <p:ph type="sldNum" sz="quarter" idx="12"/>
          </p:nvPr>
        </p:nvSpPr>
        <p:spPr/>
        <p:txBody>
          <a:bodyPr/>
          <a:lstStyle/>
          <a:p>
            <a:fld id="{25037DA4-2335-4A87-8586-64B2BAB08211}" type="slidenum">
              <a:rPr lang="en-US" smtClean="0"/>
              <a:pPr/>
              <a:t>8</a:t>
            </a:fld>
            <a:endParaRPr lang="en-US"/>
          </a:p>
        </p:txBody>
      </p:sp>
      <p:sp>
        <p:nvSpPr>
          <p:cNvPr id="6" name="TextBox 5">
            <a:extLst>
              <a:ext uri="{FF2B5EF4-FFF2-40B4-BE49-F238E27FC236}">
                <a16:creationId xmlns:a16="http://schemas.microsoft.com/office/drawing/2014/main" id="{6D2A58A1-D369-46C2-B5AA-0323F658E8A5}"/>
              </a:ext>
            </a:extLst>
          </p:cNvPr>
          <p:cNvSpPr txBox="1"/>
          <p:nvPr/>
        </p:nvSpPr>
        <p:spPr>
          <a:xfrm>
            <a:off x="838202" y="4991401"/>
            <a:ext cx="10286998" cy="1477328"/>
          </a:xfrm>
          <a:prstGeom prst="rect">
            <a:avLst/>
          </a:prstGeom>
          <a:noFill/>
        </p:spPr>
        <p:txBody>
          <a:bodyPr wrap="square" rtlCol="0" anchor="t">
            <a:spAutoFit/>
          </a:bodyPr>
          <a:lstStyle/>
          <a:p>
            <a:r>
              <a:rPr lang="en-US" u="sng"/>
              <a:t>If more than one staff member is serving a group of students during a physical education class period, the person who is the “teacher of record” should be reported with NUMBER-DAYS-TAUGHT-WEEK and NUMBER-MINUTES-TAUGHT</a:t>
            </a:r>
            <a:r>
              <a:rPr lang="en-US"/>
              <a:t>.  </a:t>
            </a:r>
            <a:r>
              <a:rPr lang="en-US" b="1">
                <a:highlight>
                  <a:srgbClr val="FFFF00"/>
                </a:highlight>
              </a:rPr>
              <a:t>For staff who are not the “teacher of record”, a “zero” should be reported for each element. </a:t>
            </a:r>
            <a:r>
              <a:rPr lang="en-US"/>
              <a:t>The other staff members should be reported with “0” (zero).  Staff with PE substitution responsibilities are not reported using the eight elements.</a:t>
            </a:r>
          </a:p>
        </p:txBody>
      </p:sp>
    </p:spTree>
    <p:extLst>
      <p:ext uri="{BB962C8B-B14F-4D97-AF65-F5344CB8AC3E}">
        <p14:creationId xmlns:p14="http://schemas.microsoft.com/office/powerpoint/2010/main" val="135012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normAutofit/>
          </a:bodyPr>
          <a:lstStyle/>
          <a:p>
            <a:fld id="{25037DA4-2335-4A87-8586-64B2BAB08211}" type="slidenum">
              <a:rPr lang="en-US" smtClean="0"/>
              <a:pPr/>
              <a:t>9</a:t>
            </a:fld>
            <a:endParaRPr lang="en-US"/>
          </a:p>
        </p:txBody>
      </p:sp>
      <p:sp>
        <p:nvSpPr>
          <p:cNvPr id="4" name="Title 3">
            <a:extLst>
              <a:ext uri="{FF2B5EF4-FFF2-40B4-BE49-F238E27FC236}">
                <a16:creationId xmlns:a16="http://schemas.microsoft.com/office/drawing/2014/main" id="{4277B24D-2F46-4E45-8F6F-F513CDB80673}"/>
              </a:ext>
            </a:extLst>
          </p:cNvPr>
          <p:cNvSpPr>
            <a:spLocks noGrp="1"/>
          </p:cNvSpPr>
          <p:nvPr>
            <p:ph type="title"/>
          </p:nvPr>
        </p:nvSpPr>
        <p:spPr>
          <a:xfrm>
            <a:off x="2147888" y="5300230"/>
            <a:ext cx="7886700" cy="1024370"/>
          </a:xfrm>
        </p:spPr>
        <p:txBody>
          <a:bodyPr>
            <a:normAutofit/>
          </a:bodyPr>
          <a:lstStyle/>
          <a:p>
            <a:r>
              <a:rPr lang="en-US" sz="5400"/>
              <a:t>Reporting guidance</a:t>
            </a:r>
          </a:p>
        </p:txBody>
      </p:sp>
      <p:sp>
        <p:nvSpPr>
          <p:cNvPr id="12" name="Rectangle 11">
            <a:extLst>
              <a:ext uri="{FF2B5EF4-FFF2-40B4-BE49-F238E27FC236}">
                <a16:creationId xmlns:a16="http://schemas.microsoft.com/office/drawing/2014/main" id="{3DE1DC5D-D2A1-49C1-A0A2-56DE96C13685}"/>
              </a:ext>
            </a:extLst>
          </p:cNvPr>
          <p:cNvSpPr/>
          <p:nvPr/>
        </p:nvSpPr>
        <p:spPr>
          <a:xfrm>
            <a:off x="1740852" y="2209800"/>
            <a:ext cx="82057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2057400" y="1096866"/>
            <a:ext cx="8001000" cy="3447098"/>
          </a:xfrm>
          <a:prstGeom prst="rect">
            <a:avLst/>
          </a:prstGeom>
          <a:noFill/>
        </p:spPr>
        <p:txBody>
          <a:bodyPr wrap="square">
            <a:spAutoFit/>
          </a:bodyPr>
          <a:lstStyle/>
          <a:p>
            <a:pPr marL="514350" indent="-514350">
              <a:spcBef>
                <a:spcPts val="600"/>
              </a:spcBef>
              <a:spcAft>
                <a:spcPts val="600"/>
              </a:spcAft>
              <a:buFont typeface="+mj-lt"/>
              <a:buAutoNum type="romanUcPeriod"/>
            </a:pPr>
            <a:r>
              <a:rPr lang="en-US" sz="2600" b="1">
                <a:solidFill>
                  <a:sysClr val="windowText" lastClr="000000"/>
                </a:solidFill>
              </a:rPr>
              <a:t>Background</a:t>
            </a:r>
          </a:p>
          <a:p>
            <a:pPr marL="514350" indent="-514350">
              <a:spcBef>
                <a:spcPts val="600"/>
              </a:spcBef>
              <a:spcAft>
                <a:spcPts val="600"/>
              </a:spcAft>
              <a:buFont typeface="+mj-lt"/>
              <a:buAutoNum type="romanUcPeriod"/>
            </a:pPr>
            <a:r>
              <a:rPr lang="en-US" sz="2600" b="1">
                <a:solidFill>
                  <a:sysClr val="windowText" lastClr="000000"/>
                </a:solidFill>
              </a:rPr>
              <a:t>PEIMS Data Elements</a:t>
            </a:r>
          </a:p>
          <a:p>
            <a:pPr marL="514350" indent="-514350">
              <a:spcBef>
                <a:spcPts val="600"/>
              </a:spcBef>
              <a:spcAft>
                <a:spcPts val="600"/>
              </a:spcAft>
              <a:buFont typeface="+mj-lt"/>
              <a:buAutoNum type="romanUcPeriod"/>
            </a:pPr>
            <a:r>
              <a:rPr lang="en-US" sz="2600" b="1">
                <a:solidFill>
                  <a:sysClr val="windowText" lastClr="000000"/>
                </a:solidFill>
              </a:rPr>
              <a:t>Reporting Guidance (Best Practices)</a:t>
            </a: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a:p>
            <a:pPr marL="514350" indent="-514350">
              <a:spcBef>
                <a:spcPts val="600"/>
              </a:spcBef>
              <a:spcAft>
                <a:spcPts val="600"/>
              </a:spcAft>
            </a:pPr>
            <a:endParaRPr lang="en-US" sz="2000" b="1">
              <a:solidFill>
                <a:sysClr val="windowText" lastClr="000000"/>
              </a:solidFill>
            </a:endParaRPr>
          </a:p>
        </p:txBody>
      </p:sp>
    </p:spTree>
    <p:extLst>
      <p:ext uri="{BB962C8B-B14F-4D97-AF65-F5344CB8AC3E}">
        <p14:creationId xmlns:p14="http://schemas.microsoft.com/office/powerpoint/2010/main" val="904989130"/>
      </p:ext>
    </p:extLst>
  </p:cSld>
  <p:clrMapOvr>
    <a:masterClrMapping/>
  </p:clrMapOvr>
</p:sld>
</file>

<file path=ppt/theme/theme1.xml><?xml version="1.0" encoding="utf-8"?>
<a:theme xmlns:a="http://schemas.openxmlformats.org/drawingml/2006/main" name="TSDS Template 2017 - Circles - Dark">
  <a:themeElements>
    <a:clrScheme name="Custom 15">
      <a:dk1>
        <a:srgbClr val="171616"/>
      </a:dk1>
      <a:lt1>
        <a:srgbClr val="FFFFFF"/>
      </a:lt1>
      <a:dk2>
        <a:srgbClr val="00486E"/>
      </a:dk2>
      <a:lt2>
        <a:srgbClr val="CCF0F5"/>
      </a:lt2>
      <a:accent1>
        <a:srgbClr val="00B5CB"/>
      </a:accent1>
      <a:accent2>
        <a:srgbClr val="C5EEF3"/>
      </a:accent2>
      <a:accent3>
        <a:srgbClr val="0083CC"/>
      </a:accent3>
      <a:accent4>
        <a:srgbClr val="73CD9D"/>
      </a:accent4>
      <a:accent5>
        <a:srgbClr val="5B9BD5"/>
      </a:accent5>
      <a:accent6>
        <a:srgbClr val="129579"/>
      </a:accent6>
      <a:hlink>
        <a:srgbClr val="006299"/>
      </a:hlink>
      <a:folHlink>
        <a:srgbClr val="445A74"/>
      </a:folHlink>
    </a:clrScheme>
    <a:fontScheme name="Custom 1">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DS Template 2017 - Circles - Dark.potx" id="{BD8F2053-5D5C-48B9-9A00-EB66070B26A3}" vid="{696618C3-7B74-4109-9EBE-521A54AF3D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7" ma:contentTypeDescription="Create a new document." ma:contentTypeScope="" ma:versionID="7de3192d16c819340f45b281ca353a7c">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ebcaee18db97e509784438efe961dfa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haredWithUsers xmlns="533e3360-6378-4210-ada2-16ccdb17d2cd">
      <UserInfo>
        <DisplayName>Snyder, Jessica</DisplayName>
        <AccountId>49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F25ABB-ED53-4F10-B0E5-6E1C75BDA2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3efe96-9f3c-464d-8c8b-c76864a22ed0"/>
    <ds:schemaRef ds:uri="533e3360-6378-4210-ada2-16ccdb17d2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B45A69-778E-4D41-A5A4-6C4FF643281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533e3360-6378-4210-ada2-16ccdb17d2cd"/>
    <ds:schemaRef ds:uri="963efe96-9f3c-464d-8c8b-c76864a22ed0"/>
    <ds:schemaRef ds:uri="http://www.w3.org/XML/1998/namespace"/>
  </ds:schemaRefs>
</ds:datastoreItem>
</file>

<file path=customXml/itemProps3.xml><?xml version="1.0" encoding="utf-8"?>
<ds:datastoreItem xmlns:ds="http://schemas.openxmlformats.org/officeDocument/2006/customXml" ds:itemID="{8E204C14-91B9-45BA-8FFF-0F8E553DDC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1336</Words>
  <Application>Microsoft Office PowerPoint</Application>
  <PresentationFormat>Widescreen</PresentationFormat>
  <Paragraphs>185</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Tw Cen MT</vt:lpstr>
      <vt:lpstr>Tw Cen MT Condensed</vt:lpstr>
      <vt:lpstr>Tw Cen MT Condensed Extra Bold</vt:lpstr>
      <vt:lpstr>TSDS Template 2017 - Circles - Dark</vt:lpstr>
      <vt:lpstr>Reporting PE Data (SB 1873)</vt:lpstr>
      <vt:lpstr>Agenda</vt:lpstr>
      <vt:lpstr>Background</vt:lpstr>
      <vt:lpstr>Background reminder:</vt:lpstr>
      <vt:lpstr>Published report</vt:lpstr>
      <vt:lpstr>PEIMS Data Elements</vt:lpstr>
      <vt:lpstr>Pe service Id's (c022)</vt:lpstr>
      <vt:lpstr>Staff Responsibility Extension</vt:lpstr>
      <vt:lpstr>Reporting guidance</vt:lpstr>
      <vt:lpstr>Reporting guidance – best practices</vt:lpstr>
      <vt:lpstr>Reporting guidance – best practices</vt:lpstr>
      <vt:lpstr>Reporting guidance – best practices</vt:lpstr>
      <vt:lpstr>Reporting guidance – best practices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jcaven</dc:creator>
  <cp:lastModifiedBy>Muffoletto, Jamie</cp:lastModifiedBy>
  <cp:revision>1</cp:revision>
  <cp:lastPrinted>2018-02-01T22:53:24Z</cp:lastPrinted>
  <dcterms:created xsi:type="dcterms:W3CDTF">2009-09-01T20:11:00Z</dcterms:created>
  <dcterms:modified xsi:type="dcterms:W3CDTF">2020-08-07T12:20:35Z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_NewReviewCycle">
    <vt:lpwstr/>
  </property>
  <property fmtid="{D5CDD505-2E9C-101B-9397-08002B2CF9AE}" pid="4" name="_dlc_DocIdItemGuid">
    <vt:lpwstr>7fd8e421-004a-41be-b615-d2e44760db7c</vt:lpwstr>
  </property>
  <property fmtid="{D5CDD505-2E9C-101B-9397-08002B2CF9AE}" pid="5" name="AuthorIds_UIVersion_5">
    <vt:lpwstr>89</vt:lpwstr>
  </property>
</Properties>
</file>