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3" r:id="rId4"/>
  </p:sldMasterIdLst>
  <p:notesMasterIdLst>
    <p:notesMasterId r:id="rId32"/>
  </p:notesMasterIdLst>
  <p:handoutMasterIdLst>
    <p:handoutMasterId r:id="rId33"/>
  </p:handoutMasterIdLst>
  <p:sldIdLst>
    <p:sldId id="466" r:id="rId5"/>
    <p:sldId id="757" r:id="rId6"/>
    <p:sldId id="744" r:id="rId7"/>
    <p:sldId id="746" r:id="rId8"/>
    <p:sldId id="747" r:id="rId9"/>
    <p:sldId id="749" r:id="rId10"/>
    <p:sldId id="745" r:id="rId11"/>
    <p:sldId id="748" r:id="rId12"/>
    <p:sldId id="750" r:id="rId13"/>
    <p:sldId id="752" r:id="rId14"/>
    <p:sldId id="758" r:id="rId15"/>
    <p:sldId id="760" r:id="rId16"/>
    <p:sldId id="754" r:id="rId17"/>
    <p:sldId id="755" r:id="rId18"/>
    <p:sldId id="759" r:id="rId19"/>
    <p:sldId id="753" r:id="rId20"/>
    <p:sldId id="756" r:id="rId21"/>
    <p:sldId id="765" r:id="rId22"/>
    <p:sldId id="768" r:id="rId23"/>
    <p:sldId id="778" r:id="rId24"/>
    <p:sldId id="779" r:id="rId25"/>
    <p:sldId id="780" r:id="rId26"/>
    <p:sldId id="781" r:id="rId27"/>
    <p:sldId id="782" r:id="rId28"/>
    <p:sldId id="783" r:id="rId29"/>
    <p:sldId id="784" r:id="rId30"/>
    <p:sldId id="7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7EC9848-56EA-44D5-BC14-A79D833E489F}">
          <p14:sldIdLst>
            <p14:sldId id="466"/>
            <p14:sldId id="757"/>
            <p14:sldId id="744"/>
            <p14:sldId id="746"/>
            <p14:sldId id="747"/>
            <p14:sldId id="749"/>
            <p14:sldId id="745"/>
            <p14:sldId id="748"/>
            <p14:sldId id="750"/>
            <p14:sldId id="752"/>
            <p14:sldId id="758"/>
            <p14:sldId id="760"/>
            <p14:sldId id="754"/>
            <p14:sldId id="755"/>
            <p14:sldId id="759"/>
            <p14:sldId id="753"/>
            <p14:sldId id="756"/>
            <p14:sldId id="765"/>
            <p14:sldId id="768"/>
            <p14:sldId id="778"/>
            <p14:sldId id="779"/>
            <p14:sldId id="780"/>
            <p14:sldId id="781"/>
            <p14:sldId id="782"/>
            <p14:sldId id="783"/>
            <p14:sldId id="784"/>
            <p14:sldId id="78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1" userDrawn="1">
          <p15:clr>
            <a:srgbClr val="A4A3A4"/>
          </p15:clr>
        </p15:guide>
        <p15:guide id="2" pos="22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nep Young" initials="ZY" lastIdx="2" clrIdx="0"/>
  <p:cmAuthor id="1" name="Sharon Reddehase" initials="SNR" lastIdx="1" clrIdx="1"/>
  <p:cmAuthor id="2" name="mulrich" initials="mu" lastIdx="4" clrIdx="2"/>
  <p:cmAuthor id="3" name="Muffoletto, Jamie" initials="MJ" lastIdx="7" clrIdx="3">
    <p:extLst>
      <p:ext uri="{19B8F6BF-5375-455C-9EA6-DF929625EA0E}">
        <p15:presenceInfo xmlns:p15="http://schemas.microsoft.com/office/powerpoint/2012/main" userId="S::jamie.muffoletto@tea.texas.gov::daf1e3c6-8137-448a-b141-d23049d419b5" providerId="AD"/>
      </p:ext>
    </p:extLst>
  </p:cmAuthor>
  <p:cmAuthor id="4" name="Simons, Leanne" initials="SL" lastIdx="11" clrIdx="4">
    <p:extLst>
      <p:ext uri="{19B8F6BF-5375-455C-9EA6-DF929625EA0E}">
        <p15:presenceInfo xmlns:p15="http://schemas.microsoft.com/office/powerpoint/2012/main" userId="S::leanne.simons@tea.texas.gov::f0b41770-584b-4844-b5c5-b29dec998724" providerId="AD"/>
      </p:ext>
    </p:extLst>
  </p:cmAuthor>
  <p:cmAuthor id="5" name="Hanson, Terri" initials="HT" lastIdx="1" clrIdx="5">
    <p:extLst>
      <p:ext uri="{19B8F6BF-5375-455C-9EA6-DF929625EA0E}">
        <p15:presenceInfo xmlns:p15="http://schemas.microsoft.com/office/powerpoint/2012/main" userId="S::Terri.Hanson@tea.texas.gov::a02fd813-d4f3-43fd-83dd-7393041517d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F7E"/>
    <a:srgbClr val="00486E"/>
    <a:srgbClr val="006299"/>
    <a:srgbClr val="FFCC66"/>
    <a:srgbClr val="FFCC99"/>
    <a:srgbClr val="FFFF99"/>
    <a:srgbClr val="47EBFF"/>
    <a:srgbClr val="FFFFFF"/>
    <a:srgbClr val="81F0FF"/>
    <a:srgbClr val="8DDC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E620A7-A5A4-4025-98AD-B56F289950BD}" v="86" dt="2020-08-07T12:35:59.7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1"/>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ffoletto, Jamie" userId="daf1e3c6-8137-448a-b141-d23049d419b5" providerId="ADAL" clId="{30E620A7-A5A4-4025-98AD-B56F289950BD}"/>
    <pc:docChg chg="custSel delSld modSld modSection">
      <pc:chgData name="Muffoletto, Jamie" userId="daf1e3c6-8137-448a-b141-d23049d419b5" providerId="ADAL" clId="{30E620A7-A5A4-4025-98AD-B56F289950BD}" dt="2020-08-07T12:36:46.068" v="143" actId="20577"/>
      <pc:docMkLst>
        <pc:docMk/>
      </pc:docMkLst>
      <pc:sldChg chg="modSp">
        <pc:chgData name="Muffoletto, Jamie" userId="daf1e3c6-8137-448a-b141-d23049d419b5" providerId="ADAL" clId="{30E620A7-A5A4-4025-98AD-B56F289950BD}" dt="2020-08-07T12:31:55.125" v="70" actId="20577"/>
        <pc:sldMkLst>
          <pc:docMk/>
          <pc:sldMk cId="1251997490" sldId="753"/>
        </pc:sldMkLst>
        <pc:spChg chg="mod">
          <ac:chgData name="Muffoletto, Jamie" userId="daf1e3c6-8137-448a-b141-d23049d419b5" providerId="ADAL" clId="{30E620A7-A5A4-4025-98AD-B56F289950BD}" dt="2020-08-07T12:31:55.125" v="70" actId="20577"/>
          <ac:spMkLst>
            <pc:docMk/>
            <pc:sldMk cId="1251997490" sldId="753"/>
            <ac:spMk id="2" creationId="{F3D94875-B362-4748-9288-B4B773B4651D}"/>
          </ac:spMkLst>
        </pc:spChg>
      </pc:sldChg>
      <pc:sldChg chg="modSp">
        <pc:chgData name="Muffoletto, Jamie" userId="daf1e3c6-8137-448a-b141-d23049d419b5" providerId="ADAL" clId="{30E620A7-A5A4-4025-98AD-B56F289950BD}" dt="2020-08-07T12:32:33.770" v="74"/>
        <pc:sldMkLst>
          <pc:docMk/>
          <pc:sldMk cId="3748988647" sldId="756"/>
        </pc:sldMkLst>
        <pc:spChg chg="mod">
          <ac:chgData name="Muffoletto, Jamie" userId="daf1e3c6-8137-448a-b141-d23049d419b5" providerId="ADAL" clId="{30E620A7-A5A4-4025-98AD-B56F289950BD}" dt="2020-08-07T12:32:33.770" v="74"/>
          <ac:spMkLst>
            <pc:docMk/>
            <pc:sldMk cId="3748988647" sldId="756"/>
            <ac:spMk id="2" creationId="{C143DC62-2B7D-4BB0-84AB-389468E337E4}"/>
          </ac:spMkLst>
        </pc:spChg>
      </pc:sldChg>
      <pc:sldChg chg="del">
        <pc:chgData name="Muffoletto, Jamie" userId="daf1e3c6-8137-448a-b141-d23049d419b5" providerId="ADAL" clId="{30E620A7-A5A4-4025-98AD-B56F289950BD}" dt="2020-08-07T12:30:35.390" v="0" actId="2696"/>
        <pc:sldMkLst>
          <pc:docMk/>
          <pc:sldMk cId="2507964580" sldId="762"/>
        </pc:sldMkLst>
      </pc:sldChg>
      <pc:sldChg chg="del">
        <pc:chgData name="Muffoletto, Jamie" userId="daf1e3c6-8137-448a-b141-d23049d419b5" providerId="ADAL" clId="{30E620A7-A5A4-4025-98AD-B56F289950BD}" dt="2020-08-07T12:30:35.403" v="1" actId="2696"/>
        <pc:sldMkLst>
          <pc:docMk/>
          <pc:sldMk cId="2872580222" sldId="763"/>
        </pc:sldMkLst>
      </pc:sldChg>
      <pc:sldChg chg="del">
        <pc:chgData name="Muffoletto, Jamie" userId="daf1e3c6-8137-448a-b141-d23049d419b5" providerId="ADAL" clId="{30E620A7-A5A4-4025-98AD-B56F289950BD}" dt="2020-08-07T12:30:35.412" v="2" actId="2696"/>
        <pc:sldMkLst>
          <pc:docMk/>
          <pc:sldMk cId="888541310" sldId="764"/>
        </pc:sldMkLst>
      </pc:sldChg>
      <pc:sldChg chg="modSp">
        <pc:chgData name="Muffoletto, Jamie" userId="daf1e3c6-8137-448a-b141-d23049d419b5" providerId="ADAL" clId="{30E620A7-A5A4-4025-98AD-B56F289950BD}" dt="2020-08-07T12:33:53.646" v="78" actId="20577"/>
        <pc:sldMkLst>
          <pc:docMk/>
          <pc:sldMk cId="1043063722" sldId="768"/>
        </pc:sldMkLst>
        <pc:spChg chg="mod">
          <ac:chgData name="Muffoletto, Jamie" userId="daf1e3c6-8137-448a-b141-d23049d419b5" providerId="ADAL" clId="{30E620A7-A5A4-4025-98AD-B56F289950BD}" dt="2020-08-07T12:33:53.646" v="78" actId="20577"/>
          <ac:spMkLst>
            <pc:docMk/>
            <pc:sldMk cId="1043063722" sldId="768"/>
            <ac:spMk id="6" creationId="{8BFFC932-13F9-409B-8489-22CE029A8174}"/>
          </ac:spMkLst>
        </pc:spChg>
      </pc:sldChg>
      <pc:sldChg chg="modSp">
        <pc:chgData name="Muffoletto, Jamie" userId="daf1e3c6-8137-448a-b141-d23049d419b5" providerId="ADAL" clId="{30E620A7-A5A4-4025-98AD-B56F289950BD}" dt="2020-08-07T12:34:36.512" v="81" actId="14100"/>
        <pc:sldMkLst>
          <pc:docMk/>
          <pc:sldMk cId="3023320782" sldId="781"/>
        </pc:sldMkLst>
        <pc:spChg chg="mod">
          <ac:chgData name="Muffoletto, Jamie" userId="daf1e3c6-8137-448a-b141-d23049d419b5" providerId="ADAL" clId="{30E620A7-A5A4-4025-98AD-B56F289950BD}" dt="2020-08-07T12:34:36.512" v="81" actId="14100"/>
          <ac:spMkLst>
            <pc:docMk/>
            <pc:sldMk cId="3023320782" sldId="781"/>
            <ac:spMk id="6" creationId="{2F2F2025-27D3-4D37-BA7C-8ECBAB19F78A}"/>
          </ac:spMkLst>
        </pc:spChg>
      </pc:sldChg>
      <pc:sldChg chg="del">
        <pc:chgData name="Muffoletto, Jamie" userId="daf1e3c6-8137-448a-b141-d23049d419b5" providerId="ADAL" clId="{30E620A7-A5A4-4025-98AD-B56F289950BD}" dt="2020-08-07T12:35:04.652" v="82" actId="2696"/>
        <pc:sldMkLst>
          <pc:docMk/>
          <pc:sldMk cId="426760246" sldId="785"/>
        </pc:sldMkLst>
      </pc:sldChg>
      <pc:sldChg chg="del">
        <pc:chgData name="Muffoletto, Jamie" userId="daf1e3c6-8137-448a-b141-d23049d419b5" providerId="ADAL" clId="{30E620A7-A5A4-4025-98AD-B56F289950BD}" dt="2020-08-07T12:35:17.759" v="83" actId="2696"/>
        <pc:sldMkLst>
          <pc:docMk/>
          <pc:sldMk cId="3948284833" sldId="786"/>
        </pc:sldMkLst>
      </pc:sldChg>
      <pc:sldChg chg="modSp">
        <pc:chgData name="Muffoletto, Jamie" userId="daf1e3c6-8137-448a-b141-d23049d419b5" providerId="ADAL" clId="{30E620A7-A5A4-4025-98AD-B56F289950BD}" dt="2020-08-07T12:36:46.068" v="143" actId="20577"/>
        <pc:sldMkLst>
          <pc:docMk/>
          <pc:sldMk cId="1460867056" sldId="787"/>
        </pc:sldMkLst>
        <pc:spChg chg="mod">
          <ac:chgData name="Muffoletto, Jamie" userId="daf1e3c6-8137-448a-b141-d23049d419b5" providerId="ADAL" clId="{30E620A7-A5A4-4025-98AD-B56F289950BD}" dt="2020-08-07T12:36:46.068" v="143" actId="20577"/>
          <ac:spMkLst>
            <pc:docMk/>
            <pc:sldMk cId="1460867056" sldId="787"/>
            <ac:spMk id="2" creationId="{BB73047E-37E5-4D3C-A284-827619BC9601}"/>
          </ac:spMkLst>
        </pc:spChg>
      </pc:sldChg>
    </pc:docChg>
  </pc:docChgLst>
  <pc:docChgLst>
    <pc:chgData name="Muffoletto, Jamie" userId="S::jamie.muffoletto@tea.texas.gov::daf1e3c6-8137-448a-b141-d23049d419b5" providerId="AD" clId="Web-{C89DCD78-99E5-ABDF-88A8-6A6A410DE61B}"/>
    <pc:docChg chg="addSld delSld modSld modSection">
      <pc:chgData name="Muffoletto, Jamie" userId="S::jamie.muffoletto@tea.texas.gov::daf1e3c6-8137-448a-b141-d23049d419b5" providerId="AD" clId="Web-{C89DCD78-99E5-ABDF-88A8-6A6A410DE61B}" dt="2020-07-22T15:23:01.418" v="1483"/>
      <pc:docMkLst>
        <pc:docMk/>
      </pc:docMkLst>
      <pc:sldChg chg="modSp">
        <pc:chgData name="Muffoletto, Jamie" userId="S::jamie.muffoletto@tea.texas.gov::daf1e3c6-8137-448a-b141-d23049d419b5" providerId="AD" clId="Web-{C89DCD78-99E5-ABDF-88A8-6A6A410DE61B}" dt="2020-07-22T14:53:00.568" v="547" actId="20577"/>
        <pc:sldMkLst>
          <pc:docMk/>
          <pc:sldMk cId="3830661780" sldId="760"/>
        </pc:sldMkLst>
        <pc:spChg chg="mod">
          <ac:chgData name="Muffoletto, Jamie" userId="S::jamie.muffoletto@tea.texas.gov::daf1e3c6-8137-448a-b141-d23049d419b5" providerId="AD" clId="Web-{C89DCD78-99E5-ABDF-88A8-6A6A410DE61B}" dt="2020-07-22T14:53:00.568" v="547" actId="20577"/>
          <ac:spMkLst>
            <pc:docMk/>
            <pc:sldMk cId="3830661780" sldId="760"/>
            <ac:spMk id="3" creationId="{E4ED6754-7C79-4652-B702-90EE915F0D83}"/>
          </ac:spMkLst>
        </pc:spChg>
      </pc:sldChg>
      <pc:sldChg chg="modSp del">
        <pc:chgData name="Muffoletto, Jamie" userId="S::jamie.muffoletto@tea.texas.gov::daf1e3c6-8137-448a-b141-d23049d419b5" providerId="AD" clId="Web-{C89DCD78-99E5-ABDF-88A8-6A6A410DE61B}" dt="2020-07-22T15:08:27.618" v="1205"/>
        <pc:sldMkLst>
          <pc:docMk/>
          <pc:sldMk cId="2658663521" sldId="761"/>
        </pc:sldMkLst>
        <pc:spChg chg="mod">
          <ac:chgData name="Muffoletto, Jamie" userId="S::jamie.muffoletto@tea.texas.gov::daf1e3c6-8137-448a-b141-d23049d419b5" providerId="AD" clId="Web-{C89DCD78-99E5-ABDF-88A8-6A6A410DE61B}" dt="2020-07-22T14:54:26.959" v="701" actId="20577"/>
          <ac:spMkLst>
            <pc:docMk/>
            <pc:sldMk cId="2658663521" sldId="761"/>
            <ac:spMk id="9" creationId="{728A56A5-FEAD-4276-BD72-10D32A3719AC}"/>
          </ac:spMkLst>
        </pc:spChg>
      </pc:sldChg>
      <pc:sldChg chg="modSp add replId">
        <pc:chgData name="Muffoletto, Jamie" userId="S::jamie.muffoletto@tea.texas.gov::daf1e3c6-8137-448a-b141-d23049d419b5" providerId="AD" clId="Web-{C89DCD78-99E5-ABDF-88A8-6A6A410DE61B}" dt="2020-07-22T15:17:41.261" v="1208" actId="20577"/>
        <pc:sldMkLst>
          <pc:docMk/>
          <pc:sldMk cId="2507964580" sldId="762"/>
        </pc:sldMkLst>
        <pc:spChg chg="mod">
          <ac:chgData name="Muffoletto, Jamie" userId="S::jamie.muffoletto@tea.texas.gov::daf1e3c6-8137-448a-b141-d23049d419b5" providerId="AD" clId="Web-{C89DCD78-99E5-ABDF-88A8-6A6A410DE61B}" dt="2020-07-22T15:17:41.261" v="1208" actId="20577"/>
          <ac:spMkLst>
            <pc:docMk/>
            <pc:sldMk cId="2507964580" sldId="762"/>
            <ac:spMk id="9" creationId="{728A56A5-FEAD-4276-BD72-10D32A3719AC}"/>
          </ac:spMkLst>
        </pc:spChg>
      </pc:sldChg>
      <pc:sldChg chg="addSp modSp add replId modNotes">
        <pc:chgData name="Muffoletto, Jamie" userId="S::jamie.muffoletto@tea.texas.gov::daf1e3c6-8137-448a-b141-d23049d419b5" providerId="AD" clId="Web-{C89DCD78-99E5-ABDF-88A8-6A6A410DE61B}" dt="2020-07-22T15:19:41.949" v="1367"/>
        <pc:sldMkLst>
          <pc:docMk/>
          <pc:sldMk cId="2872580222" sldId="763"/>
        </pc:sldMkLst>
        <pc:spChg chg="mod">
          <ac:chgData name="Muffoletto, Jamie" userId="S::jamie.muffoletto@tea.texas.gov::daf1e3c6-8137-448a-b141-d23049d419b5" providerId="AD" clId="Web-{C89DCD78-99E5-ABDF-88A8-6A6A410DE61B}" dt="2020-07-22T15:18:43.277" v="1255" actId="20577"/>
          <ac:spMkLst>
            <pc:docMk/>
            <pc:sldMk cId="2872580222" sldId="763"/>
            <ac:spMk id="9" creationId="{728A56A5-FEAD-4276-BD72-10D32A3719AC}"/>
          </ac:spMkLst>
        </pc:spChg>
        <pc:picChg chg="add mod">
          <ac:chgData name="Muffoletto, Jamie" userId="S::jamie.muffoletto@tea.texas.gov::daf1e3c6-8137-448a-b141-d23049d419b5" providerId="AD" clId="Web-{C89DCD78-99E5-ABDF-88A8-6A6A410DE61B}" dt="2020-07-22T15:18:54.917" v="1261" actId="1076"/>
          <ac:picMkLst>
            <pc:docMk/>
            <pc:sldMk cId="2872580222" sldId="763"/>
            <ac:picMk id="5" creationId="{160AD488-B839-4517-8642-18054ABDD771}"/>
          </ac:picMkLst>
        </pc:picChg>
      </pc:sldChg>
      <pc:sldChg chg="addSp modSp add replId modNotes">
        <pc:chgData name="Muffoletto, Jamie" userId="S::jamie.muffoletto@tea.texas.gov::daf1e3c6-8137-448a-b141-d23049d419b5" providerId="AD" clId="Web-{C89DCD78-99E5-ABDF-88A8-6A6A410DE61B}" dt="2020-07-22T15:23:01.418" v="1483"/>
        <pc:sldMkLst>
          <pc:docMk/>
          <pc:sldMk cId="888541310" sldId="764"/>
        </pc:sldMkLst>
        <pc:spChg chg="mod">
          <ac:chgData name="Muffoletto, Jamie" userId="S::jamie.muffoletto@tea.texas.gov::daf1e3c6-8137-448a-b141-d23049d419b5" providerId="AD" clId="Web-{C89DCD78-99E5-ABDF-88A8-6A6A410DE61B}" dt="2020-07-22T15:22:24.153" v="1388" actId="1076"/>
          <ac:spMkLst>
            <pc:docMk/>
            <pc:sldMk cId="888541310" sldId="764"/>
            <ac:spMk id="9" creationId="{728A56A5-FEAD-4276-BD72-10D32A3719AC}"/>
          </ac:spMkLst>
        </pc:spChg>
        <pc:picChg chg="add mod">
          <ac:chgData name="Muffoletto, Jamie" userId="S::jamie.muffoletto@tea.texas.gov::daf1e3c6-8137-448a-b141-d23049d419b5" providerId="AD" clId="Web-{C89DCD78-99E5-ABDF-88A8-6A6A410DE61B}" dt="2020-07-22T15:22:19.168" v="1387" actId="1076"/>
          <ac:picMkLst>
            <pc:docMk/>
            <pc:sldMk cId="888541310" sldId="764"/>
            <ac:picMk id="5" creationId="{C76EC4BB-2FCD-43CF-9864-CD00F413FD5D}"/>
          </ac:picMkLst>
        </pc:picChg>
      </pc:sldChg>
    </pc:docChg>
  </pc:docChgLst>
  <pc:docChgLst>
    <pc:chgData name="Muffoletto, Jamie" userId="S::jamie.muffoletto@tea.texas.gov::daf1e3c6-8137-448a-b141-d23049d419b5" providerId="AD" clId="Web-{020ADD94-27F1-11F9-55A5-7471798C77C6}"/>
    <pc:docChg chg="addSld delSld modSld modSection">
      <pc:chgData name="Muffoletto, Jamie" userId="S::jamie.muffoletto@tea.texas.gov::daf1e3c6-8137-448a-b141-d23049d419b5" providerId="AD" clId="Web-{020ADD94-27F1-11F9-55A5-7471798C77C6}" dt="2020-07-22T18:27:55.335" v="1004" actId="20577"/>
      <pc:docMkLst>
        <pc:docMk/>
      </pc:docMkLst>
      <pc:sldChg chg="addSp delSp modSp add replId">
        <pc:chgData name="Muffoletto, Jamie" userId="S::jamie.muffoletto@tea.texas.gov::daf1e3c6-8137-448a-b141-d23049d419b5" providerId="AD" clId="Web-{020ADD94-27F1-11F9-55A5-7471798C77C6}" dt="2020-07-22T18:01:36.204" v="500" actId="20577"/>
        <pc:sldMkLst>
          <pc:docMk/>
          <pc:sldMk cId="2423670007" sldId="765"/>
        </pc:sldMkLst>
        <pc:spChg chg="del">
          <ac:chgData name="Muffoletto, Jamie" userId="S::jamie.muffoletto@tea.texas.gov::daf1e3c6-8137-448a-b141-d23049d419b5" providerId="AD" clId="Web-{020ADD94-27F1-11F9-55A5-7471798C77C6}" dt="2020-07-22T17:51:54.996" v="1"/>
          <ac:spMkLst>
            <pc:docMk/>
            <pc:sldMk cId="2423670007" sldId="765"/>
            <ac:spMk id="2" creationId="{C143DC62-2B7D-4BB0-84AB-389468E337E4}"/>
          </ac:spMkLst>
        </pc:spChg>
        <pc:spChg chg="del mod">
          <ac:chgData name="Muffoletto, Jamie" userId="S::jamie.muffoletto@tea.texas.gov::daf1e3c6-8137-448a-b141-d23049d419b5" providerId="AD" clId="Web-{020ADD94-27F1-11F9-55A5-7471798C77C6}" dt="2020-07-22T17:57:13.219" v="96"/>
          <ac:spMkLst>
            <pc:docMk/>
            <pc:sldMk cId="2423670007" sldId="765"/>
            <ac:spMk id="3" creationId="{E4ED6754-7C79-4652-B702-90EE915F0D83}"/>
          </ac:spMkLst>
        </pc:spChg>
        <pc:spChg chg="add del mod">
          <ac:chgData name="Muffoletto, Jamie" userId="S::jamie.muffoletto@tea.texas.gov::daf1e3c6-8137-448a-b141-d23049d419b5" providerId="AD" clId="Web-{020ADD94-27F1-11F9-55A5-7471798C77C6}" dt="2020-07-22T17:57:10.703" v="95"/>
          <ac:spMkLst>
            <pc:docMk/>
            <pc:sldMk cId="2423670007" sldId="765"/>
            <ac:spMk id="4" creationId="{957C7B72-C32B-4A50-AC68-D4F4DA021341}"/>
          </ac:spMkLst>
        </pc:spChg>
        <pc:spChg chg="add mod">
          <ac:chgData name="Muffoletto, Jamie" userId="S::jamie.muffoletto@tea.texas.gov::daf1e3c6-8137-448a-b141-d23049d419b5" providerId="AD" clId="Web-{020ADD94-27F1-11F9-55A5-7471798C77C6}" dt="2020-07-22T18:01:36.204" v="500" actId="20577"/>
          <ac:spMkLst>
            <pc:docMk/>
            <pc:sldMk cId="2423670007" sldId="765"/>
            <ac:spMk id="9" creationId="{893D0C7F-5DDF-43A9-9397-3C3B6602B61B}"/>
          </ac:spMkLst>
        </pc:spChg>
      </pc:sldChg>
      <pc:sldChg chg="modSp add del replId">
        <pc:chgData name="Muffoletto, Jamie" userId="S::jamie.muffoletto@tea.texas.gov::daf1e3c6-8137-448a-b141-d23049d419b5" providerId="AD" clId="Web-{020ADD94-27F1-11F9-55A5-7471798C77C6}" dt="2020-07-22T18:08:25.949" v="613"/>
        <pc:sldMkLst>
          <pc:docMk/>
          <pc:sldMk cId="1054132873" sldId="766"/>
        </pc:sldMkLst>
        <pc:spChg chg="mod">
          <ac:chgData name="Muffoletto, Jamie" userId="S::jamie.muffoletto@tea.texas.gov::daf1e3c6-8137-448a-b141-d23049d419b5" providerId="AD" clId="Web-{020ADD94-27F1-11F9-55A5-7471798C77C6}" dt="2020-07-22T18:07:13.179" v="600" actId="20577"/>
          <ac:spMkLst>
            <pc:docMk/>
            <pc:sldMk cId="1054132873" sldId="766"/>
            <ac:spMk id="3" creationId="{E4ED6754-7C79-4652-B702-90EE915F0D83}"/>
          </ac:spMkLst>
        </pc:spChg>
        <pc:spChg chg="mod">
          <ac:chgData name="Muffoletto, Jamie" userId="S::jamie.muffoletto@tea.texas.gov::daf1e3c6-8137-448a-b141-d23049d419b5" providerId="AD" clId="Web-{020ADD94-27F1-11F9-55A5-7471798C77C6}" dt="2020-07-22T18:03:46.822" v="530" actId="1076"/>
          <ac:spMkLst>
            <pc:docMk/>
            <pc:sldMk cId="1054132873" sldId="766"/>
            <ac:spMk id="4" creationId="{957C7B72-C32B-4A50-AC68-D4F4DA021341}"/>
          </ac:spMkLst>
        </pc:spChg>
      </pc:sldChg>
      <pc:sldChg chg="delSp modSp add del replId">
        <pc:chgData name="Muffoletto, Jamie" userId="S::jamie.muffoletto@tea.texas.gov::daf1e3c6-8137-448a-b141-d23049d419b5" providerId="AD" clId="Web-{020ADD94-27F1-11F9-55A5-7471798C77C6}" dt="2020-07-22T18:08:53.872" v="623"/>
        <pc:sldMkLst>
          <pc:docMk/>
          <pc:sldMk cId="1799845249" sldId="767"/>
        </pc:sldMkLst>
        <pc:spChg chg="mod">
          <ac:chgData name="Muffoletto, Jamie" userId="S::jamie.muffoletto@tea.texas.gov::daf1e3c6-8137-448a-b141-d23049d419b5" providerId="AD" clId="Web-{020ADD94-27F1-11F9-55A5-7471798C77C6}" dt="2020-07-22T18:02:43.584" v="513" actId="20577"/>
          <ac:spMkLst>
            <pc:docMk/>
            <pc:sldMk cId="1799845249" sldId="767"/>
            <ac:spMk id="3" creationId="{E4ED6754-7C79-4652-B702-90EE915F0D83}"/>
          </ac:spMkLst>
        </pc:spChg>
        <pc:spChg chg="del">
          <ac:chgData name="Muffoletto, Jamie" userId="S::jamie.muffoletto@tea.texas.gov::daf1e3c6-8137-448a-b141-d23049d419b5" providerId="AD" clId="Web-{020ADD94-27F1-11F9-55A5-7471798C77C6}" dt="2020-07-22T18:02:32.833" v="511"/>
          <ac:spMkLst>
            <pc:docMk/>
            <pc:sldMk cId="1799845249" sldId="767"/>
            <ac:spMk id="4" creationId="{957C7B72-C32B-4A50-AC68-D4F4DA021341}"/>
          </ac:spMkLst>
        </pc:spChg>
      </pc:sldChg>
      <pc:sldChg chg="addSp modSp new">
        <pc:chgData name="Muffoletto, Jamie" userId="S::jamie.muffoletto@tea.texas.gov::daf1e3c6-8137-448a-b141-d23049d419b5" providerId="AD" clId="Web-{020ADD94-27F1-11F9-55A5-7471798C77C6}" dt="2020-07-22T18:08:22.136" v="612" actId="1076"/>
        <pc:sldMkLst>
          <pc:docMk/>
          <pc:sldMk cId="1043063722" sldId="768"/>
        </pc:sldMkLst>
        <pc:spChg chg="mod">
          <ac:chgData name="Muffoletto, Jamie" userId="S::jamie.muffoletto@tea.texas.gov::daf1e3c6-8137-448a-b141-d23049d419b5" providerId="AD" clId="Web-{020ADD94-27F1-11F9-55A5-7471798C77C6}" dt="2020-07-22T18:08:12.964" v="609" actId="20577"/>
          <ac:spMkLst>
            <pc:docMk/>
            <pc:sldMk cId="1043063722" sldId="768"/>
            <ac:spMk id="2" creationId="{BB73047E-37E5-4D3C-A284-827619BC9601}"/>
          </ac:spMkLst>
        </pc:spChg>
        <pc:spChg chg="mod">
          <ac:chgData name="Muffoletto, Jamie" userId="S::jamie.muffoletto@tea.texas.gov::daf1e3c6-8137-448a-b141-d23049d419b5" providerId="AD" clId="Web-{020ADD94-27F1-11F9-55A5-7471798C77C6}" dt="2020-07-22T18:04:36.122" v="532" actId="20577"/>
          <ac:spMkLst>
            <pc:docMk/>
            <pc:sldMk cId="1043063722" sldId="768"/>
            <ac:spMk id="4" creationId="{7A2B8F2D-4B39-4AD6-8649-049CBCADC50A}"/>
          </ac:spMkLst>
        </pc:spChg>
        <pc:spChg chg="add mod">
          <ac:chgData name="Muffoletto, Jamie" userId="S::jamie.muffoletto@tea.texas.gov::daf1e3c6-8137-448a-b141-d23049d419b5" providerId="AD" clId="Web-{020ADD94-27F1-11F9-55A5-7471798C77C6}" dt="2020-07-22T18:08:22.136" v="612" actId="1076"/>
          <ac:spMkLst>
            <pc:docMk/>
            <pc:sldMk cId="1043063722" sldId="768"/>
            <ac:spMk id="6" creationId="{8BFFC932-13F9-409B-8489-22CE029A8174}"/>
          </ac:spMkLst>
        </pc:spChg>
      </pc:sldChg>
      <pc:sldChg chg="add del replId">
        <pc:chgData name="Muffoletto, Jamie" userId="S::jamie.muffoletto@tea.texas.gov::daf1e3c6-8137-448a-b141-d23049d419b5" providerId="AD" clId="Web-{020ADD94-27F1-11F9-55A5-7471798C77C6}" dt="2020-07-22T18:08:33.512" v="614"/>
        <pc:sldMkLst>
          <pc:docMk/>
          <pc:sldMk cId="4282645966" sldId="769"/>
        </pc:sldMkLst>
      </pc:sldChg>
      <pc:sldChg chg="add del replId">
        <pc:chgData name="Muffoletto, Jamie" userId="S::jamie.muffoletto@tea.texas.gov::daf1e3c6-8137-448a-b141-d23049d419b5" providerId="AD" clId="Web-{020ADD94-27F1-11F9-55A5-7471798C77C6}" dt="2020-07-22T18:08:35.840" v="615"/>
        <pc:sldMkLst>
          <pc:docMk/>
          <pc:sldMk cId="2341047177" sldId="770"/>
        </pc:sldMkLst>
      </pc:sldChg>
      <pc:sldChg chg="add del replId">
        <pc:chgData name="Muffoletto, Jamie" userId="S::jamie.muffoletto@tea.texas.gov::daf1e3c6-8137-448a-b141-d23049d419b5" providerId="AD" clId="Web-{020ADD94-27F1-11F9-55A5-7471798C77C6}" dt="2020-07-22T18:08:37.778" v="616"/>
        <pc:sldMkLst>
          <pc:docMk/>
          <pc:sldMk cId="3104116751" sldId="771"/>
        </pc:sldMkLst>
      </pc:sldChg>
      <pc:sldChg chg="add del replId">
        <pc:chgData name="Muffoletto, Jamie" userId="S::jamie.muffoletto@tea.texas.gov::daf1e3c6-8137-448a-b141-d23049d419b5" providerId="AD" clId="Web-{020ADD94-27F1-11F9-55A5-7471798C77C6}" dt="2020-07-22T18:08:39.372" v="617"/>
        <pc:sldMkLst>
          <pc:docMk/>
          <pc:sldMk cId="427544369" sldId="772"/>
        </pc:sldMkLst>
      </pc:sldChg>
      <pc:sldChg chg="add del replId">
        <pc:chgData name="Muffoletto, Jamie" userId="S::jamie.muffoletto@tea.texas.gov::daf1e3c6-8137-448a-b141-d23049d419b5" providerId="AD" clId="Web-{020ADD94-27F1-11F9-55A5-7471798C77C6}" dt="2020-07-22T18:08:40.981" v="618"/>
        <pc:sldMkLst>
          <pc:docMk/>
          <pc:sldMk cId="2794089595" sldId="773"/>
        </pc:sldMkLst>
      </pc:sldChg>
      <pc:sldChg chg="add del replId">
        <pc:chgData name="Muffoletto, Jamie" userId="S::jamie.muffoletto@tea.texas.gov::daf1e3c6-8137-448a-b141-d23049d419b5" providerId="AD" clId="Web-{020ADD94-27F1-11F9-55A5-7471798C77C6}" dt="2020-07-22T18:08:42.872" v="619"/>
        <pc:sldMkLst>
          <pc:docMk/>
          <pc:sldMk cId="3727978853" sldId="774"/>
        </pc:sldMkLst>
      </pc:sldChg>
      <pc:sldChg chg="add del replId">
        <pc:chgData name="Muffoletto, Jamie" userId="S::jamie.muffoletto@tea.texas.gov::daf1e3c6-8137-448a-b141-d23049d419b5" providerId="AD" clId="Web-{020ADD94-27F1-11F9-55A5-7471798C77C6}" dt="2020-07-22T18:08:44.591" v="620"/>
        <pc:sldMkLst>
          <pc:docMk/>
          <pc:sldMk cId="3989124149" sldId="775"/>
        </pc:sldMkLst>
      </pc:sldChg>
      <pc:sldChg chg="add del replId">
        <pc:chgData name="Muffoletto, Jamie" userId="S::jamie.muffoletto@tea.texas.gov::daf1e3c6-8137-448a-b141-d23049d419b5" providerId="AD" clId="Web-{020ADD94-27F1-11F9-55A5-7471798C77C6}" dt="2020-07-22T18:08:46.294" v="621"/>
        <pc:sldMkLst>
          <pc:docMk/>
          <pc:sldMk cId="2817156784" sldId="776"/>
        </pc:sldMkLst>
      </pc:sldChg>
      <pc:sldChg chg="add del replId">
        <pc:chgData name="Muffoletto, Jamie" userId="S::jamie.muffoletto@tea.texas.gov::daf1e3c6-8137-448a-b141-d23049d419b5" providerId="AD" clId="Web-{020ADD94-27F1-11F9-55A5-7471798C77C6}" dt="2020-07-22T18:08:48.075" v="622"/>
        <pc:sldMkLst>
          <pc:docMk/>
          <pc:sldMk cId="645468768" sldId="777"/>
        </pc:sldMkLst>
      </pc:sldChg>
      <pc:sldChg chg="modSp add replId">
        <pc:chgData name="Muffoletto, Jamie" userId="S::jamie.muffoletto@tea.texas.gov::daf1e3c6-8137-448a-b141-d23049d419b5" providerId="AD" clId="Web-{020ADD94-27F1-11F9-55A5-7471798C77C6}" dt="2020-07-22T18:27:55.335" v="1003" actId="20577"/>
        <pc:sldMkLst>
          <pc:docMk/>
          <pc:sldMk cId="547017620" sldId="778"/>
        </pc:sldMkLst>
        <pc:spChg chg="mod">
          <ac:chgData name="Muffoletto, Jamie" userId="S::jamie.muffoletto@tea.texas.gov::daf1e3c6-8137-448a-b141-d23049d419b5" providerId="AD" clId="Web-{020ADD94-27F1-11F9-55A5-7471798C77C6}" dt="2020-07-22T18:27:55.335" v="1003" actId="20577"/>
          <ac:spMkLst>
            <pc:docMk/>
            <pc:sldMk cId="547017620" sldId="778"/>
            <ac:spMk id="2" creationId="{BB73047E-37E5-4D3C-A284-827619BC9601}"/>
          </ac:spMkLst>
        </pc:spChg>
      </pc:sldChg>
      <pc:sldChg chg="modSp add replId">
        <pc:chgData name="Muffoletto, Jamie" userId="S::jamie.muffoletto@tea.texas.gov::daf1e3c6-8137-448a-b141-d23049d419b5" providerId="AD" clId="Web-{020ADD94-27F1-11F9-55A5-7471798C77C6}" dt="2020-07-22T18:09:56.095" v="645" actId="1076"/>
        <pc:sldMkLst>
          <pc:docMk/>
          <pc:sldMk cId="947705386" sldId="779"/>
        </pc:sldMkLst>
        <pc:spChg chg="mod">
          <ac:chgData name="Muffoletto, Jamie" userId="S::jamie.muffoletto@tea.texas.gov::daf1e3c6-8137-448a-b141-d23049d419b5" providerId="AD" clId="Web-{020ADD94-27F1-11F9-55A5-7471798C77C6}" dt="2020-07-22T18:09:56.095" v="645" actId="1076"/>
          <ac:spMkLst>
            <pc:docMk/>
            <pc:sldMk cId="947705386" sldId="779"/>
            <ac:spMk id="2" creationId="{BB73047E-37E5-4D3C-A284-827619BC9601}"/>
          </ac:spMkLst>
        </pc:spChg>
      </pc:sldChg>
      <pc:sldChg chg="modSp add replId">
        <pc:chgData name="Muffoletto, Jamie" userId="S::jamie.muffoletto@tea.texas.gov::daf1e3c6-8137-448a-b141-d23049d419b5" providerId="AD" clId="Web-{020ADD94-27F1-11F9-55A5-7471798C77C6}" dt="2020-07-22T18:24:33.181" v="945" actId="20577"/>
        <pc:sldMkLst>
          <pc:docMk/>
          <pc:sldMk cId="2956790417" sldId="780"/>
        </pc:sldMkLst>
        <pc:spChg chg="mod">
          <ac:chgData name="Muffoletto, Jamie" userId="S::jamie.muffoletto@tea.texas.gov::daf1e3c6-8137-448a-b141-d23049d419b5" providerId="AD" clId="Web-{020ADD94-27F1-11F9-55A5-7471798C77C6}" dt="2020-07-22T18:24:33.181" v="945" actId="20577"/>
          <ac:spMkLst>
            <pc:docMk/>
            <pc:sldMk cId="2956790417" sldId="780"/>
            <ac:spMk id="2" creationId="{BB73047E-37E5-4D3C-A284-827619BC9601}"/>
          </ac:spMkLst>
        </pc:spChg>
      </pc:sldChg>
      <pc:sldChg chg="addSp modSp add replId">
        <pc:chgData name="Muffoletto, Jamie" userId="S::jamie.muffoletto@tea.texas.gov::daf1e3c6-8137-448a-b141-d23049d419b5" providerId="AD" clId="Web-{020ADD94-27F1-11F9-55A5-7471798C77C6}" dt="2020-07-22T18:24:02.570" v="881" actId="20577"/>
        <pc:sldMkLst>
          <pc:docMk/>
          <pc:sldMk cId="3023320782" sldId="781"/>
        </pc:sldMkLst>
        <pc:spChg chg="mod">
          <ac:chgData name="Muffoletto, Jamie" userId="S::jamie.muffoletto@tea.texas.gov::daf1e3c6-8137-448a-b141-d23049d419b5" providerId="AD" clId="Web-{020ADD94-27F1-11F9-55A5-7471798C77C6}" dt="2020-07-22T18:22:04.328" v="844" actId="1076"/>
          <ac:spMkLst>
            <pc:docMk/>
            <pc:sldMk cId="3023320782" sldId="781"/>
            <ac:spMk id="2" creationId="{BB73047E-37E5-4D3C-A284-827619BC9601}"/>
          </ac:spMkLst>
        </pc:spChg>
        <pc:spChg chg="add mod">
          <ac:chgData name="Muffoletto, Jamie" userId="S::jamie.muffoletto@tea.texas.gov::daf1e3c6-8137-448a-b141-d23049d419b5" providerId="AD" clId="Web-{020ADD94-27F1-11F9-55A5-7471798C77C6}" dt="2020-07-22T18:24:02.570" v="881" actId="20577"/>
          <ac:spMkLst>
            <pc:docMk/>
            <pc:sldMk cId="3023320782" sldId="781"/>
            <ac:spMk id="6" creationId="{2F2F2025-27D3-4D37-BA7C-8ECBAB19F78A}"/>
          </ac:spMkLst>
        </pc:spChg>
      </pc:sldChg>
      <pc:sldChg chg="modSp add replId">
        <pc:chgData name="Muffoletto, Jamie" userId="S::jamie.muffoletto@tea.texas.gov::daf1e3c6-8137-448a-b141-d23049d419b5" providerId="AD" clId="Web-{020ADD94-27F1-11F9-55A5-7471798C77C6}" dt="2020-07-22T18:21:58.906" v="842" actId="20577"/>
        <pc:sldMkLst>
          <pc:docMk/>
          <pc:sldMk cId="399596099" sldId="782"/>
        </pc:sldMkLst>
        <pc:spChg chg="mod">
          <ac:chgData name="Muffoletto, Jamie" userId="S::jamie.muffoletto@tea.texas.gov::daf1e3c6-8137-448a-b141-d23049d419b5" providerId="AD" clId="Web-{020ADD94-27F1-11F9-55A5-7471798C77C6}" dt="2020-07-22T18:21:58.906" v="842" actId="20577"/>
          <ac:spMkLst>
            <pc:docMk/>
            <pc:sldMk cId="399596099" sldId="782"/>
            <ac:spMk id="2" creationId="{BB73047E-37E5-4D3C-A284-827619BC9601}"/>
          </ac:spMkLst>
        </pc:spChg>
      </pc:sldChg>
      <pc:sldChg chg="modSp add replId">
        <pc:chgData name="Muffoletto, Jamie" userId="S::jamie.muffoletto@tea.texas.gov::daf1e3c6-8137-448a-b141-d23049d419b5" providerId="AD" clId="Web-{020ADD94-27F1-11F9-55A5-7471798C77C6}" dt="2020-07-22T18:13:54.157" v="719" actId="20577"/>
        <pc:sldMkLst>
          <pc:docMk/>
          <pc:sldMk cId="2823992025" sldId="783"/>
        </pc:sldMkLst>
        <pc:spChg chg="mod">
          <ac:chgData name="Muffoletto, Jamie" userId="S::jamie.muffoletto@tea.texas.gov::daf1e3c6-8137-448a-b141-d23049d419b5" providerId="AD" clId="Web-{020ADD94-27F1-11F9-55A5-7471798C77C6}" dt="2020-07-22T18:13:54.157" v="719" actId="20577"/>
          <ac:spMkLst>
            <pc:docMk/>
            <pc:sldMk cId="2823992025" sldId="783"/>
            <ac:spMk id="2" creationId="{BB73047E-37E5-4D3C-A284-827619BC9601}"/>
          </ac:spMkLst>
        </pc:spChg>
      </pc:sldChg>
      <pc:sldChg chg="modSp add replId">
        <pc:chgData name="Muffoletto, Jamie" userId="S::jamie.muffoletto@tea.texas.gov::daf1e3c6-8137-448a-b141-d23049d419b5" providerId="AD" clId="Web-{020ADD94-27F1-11F9-55A5-7471798C77C6}" dt="2020-07-22T18:14:50.332" v="740" actId="1076"/>
        <pc:sldMkLst>
          <pc:docMk/>
          <pc:sldMk cId="17697433" sldId="784"/>
        </pc:sldMkLst>
        <pc:spChg chg="mod">
          <ac:chgData name="Muffoletto, Jamie" userId="S::jamie.muffoletto@tea.texas.gov::daf1e3c6-8137-448a-b141-d23049d419b5" providerId="AD" clId="Web-{020ADD94-27F1-11F9-55A5-7471798C77C6}" dt="2020-07-22T18:14:50.332" v="740" actId="1076"/>
          <ac:spMkLst>
            <pc:docMk/>
            <pc:sldMk cId="17697433" sldId="784"/>
            <ac:spMk id="2" creationId="{BB73047E-37E5-4D3C-A284-827619BC9601}"/>
          </ac:spMkLst>
        </pc:spChg>
      </pc:sldChg>
      <pc:sldChg chg="modSp add replId">
        <pc:chgData name="Muffoletto, Jamie" userId="S::jamie.muffoletto@tea.texas.gov::daf1e3c6-8137-448a-b141-d23049d419b5" providerId="AD" clId="Web-{020ADD94-27F1-11F9-55A5-7471798C77C6}" dt="2020-07-22T18:19:45.476" v="834" actId="20577"/>
        <pc:sldMkLst>
          <pc:docMk/>
          <pc:sldMk cId="426760246" sldId="785"/>
        </pc:sldMkLst>
        <pc:spChg chg="mod">
          <ac:chgData name="Muffoletto, Jamie" userId="S::jamie.muffoletto@tea.texas.gov::daf1e3c6-8137-448a-b141-d23049d419b5" providerId="AD" clId="Web-{020ADD94-27F1-11F9-55A5-7471798C77C6}" dt="2020-07-22T18:19:45.476" v="834" actId="20577"/>
          <ac:spMkLst>
            <pc:docMk/>
            <pc:sldMk cId="426760246" sldId="785"/>
            <ac:spMk id="2" creationId="{BB73047E-37E5-4D3C-A284-827619BC9601}"/>
          </ac:spMkLst>
        </pc:spChg>
      </pc:sldChg>
      <pc:sldChg chg="modSp add replId">
        <pc:chgData name="Muffoletto, Jamie" userId="S::jamie.muffoletto@tea.texas.gov::daf1e3c6-8137-448a-b141-d23049d419b5" providerId="AD" clId="Web-{020ADD94-27F1-11F9-55A5-7471798C77C6}" dt="2020-07-22T18:18:53.379" v="820" actId="20577"/>
        <pc:sldMkLst>
          <pc:docMk/>
          <pc:sldMk cId="3948284833" sldId="786"/>
        </pc:sldMkLst>
        <pc:spChg chg="mod">
          <ac:chgData name="Muffoletto, Jamie" userId="S::jamie.muffoletto@tea.texas.gov::daf1e3c6-8137-448a-b141-d23049d419b5" providerId="AD" clId="Web-{020ADD94-27F1-11F9-55A5-7471798C77C6}" dt="2020-07-22T18:18:53.379" v="820" actId="20577"/>
          <ac:spMkLst>
            <pc:docMk/>
            <pc:sldMk cId="3948284833" sldId="786"/>
            <ac:spMk id="2" creationId="{BB73047E-37E5-4D3C-A284-827619BC9601}"/>
          </ac:spMkLst>
        </pc:spChg>
      </pc:sldChg>
      <pc:sldChg chg="modSp add replId">
        <pc:chgData name="Muffoletto, Jamie" userId="S::jamie.muffoletto@tea.texas.gov::daf1e3c6-8137-448a-b141-d23049d419b5" providerId="AD" clId="Web-{020ADD94-27F1-11F9-55A5-7471798C77C6}" dt="2020-07-22T18:18:13.579" v="812" actId="20577"/>
        <pc:sldMkLst>
          <pc:docMk/>
          <pc:sldMk cId="1460867056" sldId="787"/>
        </pc:sldMkLst>
        <pc:spChg chg="mod">
          <ac:chgData name="Muffoletto, Jamie" userId="S::jamie.muffoletto@tea.texas.gov::daf1e3c6-8137-448a-b141-d23049d419b5" providerId="AD" clId="Web-{020ADD94-27F1-11F9-55A5-7471798C77C6}" dt="2020-07-22T18:18:13.579" v="812" actId="20577"/>
          <ac:spMkLst>
            <pc:docMk/>
            <pc:sldMk cId="1460867056" sldId="787"/>
            <ac:spMk id="2" creationId="{BB73047E-37E5-4D3C-A284-827619BC9601}"/>
          </ac:spMkLst>
        </pc:spChg>
      </pc:sldChg>
    </pc:docChg>
  </pc:docChgLst>
  <pc:docChgLst>
    <pc:chgData name="Simons, Leanne" userId="S::leanne.simons@tea.texas.gov::f0b41770-584b-4844-b5c5-b29dec998724" providerId="AD" clId="Web-{2AF99DF0-A0A1-3194-D0AE-8972BE2AFD52}"/>
    <pc:docChg chg="addSld modSld sldOrd modSection">
      <pc:chgData name="Simons, Leanne" userId="S::leanne.simons@tea.texas.gov::f0b41770-584b-4844-b5c5-b29dec998724" providerId="AD" clId="Web-{2AF99DF0-A0A1-3194-D0AE-8972BE2AFD52}" dt="2020-07-22T14:34:12.889" v="264" actId="20577"/>
      <pc:docMkLst>
        <pc:docMk/>
      </pc:docMkLst>
      <pc:sldChg chg="modSp ord">
        <pc:chgData name="Simons, Leanne" userId="S::leanne.simons@tea.texas.gov::f0b41770-584b-4844-b5c5-b29dec998724" providerId="AD" clId="Web-{2AF99DF0-A0A1-3194-D0AE-8972BE2AFD52}" dt="2020-07-22T14:30:35.145" v="208"/>
        <pc:sldMkLst>
          <pc:docMk/>
          <pc:sldMk cId="1251997490" sldId="753"/>
        </pc:sldMkLst>
        <pc:spChg chg="mod">
          <ac:chgData name="Simons, Leanne" userId="S::leanne.simons@tea.texas.gov::f0b41770-584b-4844-b5c5-b29dec998724" providerId="AD" clId="Web-{2AF99DF0-A0A1-3194-D0AE-8972BE2AFD52}" dt="2020-07-22T14:30:31.786" v="205" actId="20577"/>
          <ac:spMkLst>
            <pc:docMk/>
            <pc:sldMk cId="1251997490" sldId="753"/>
            <ac:spMk id="8" creationId="{E7C069AE-F904-47C1-894E-681F6E1E04D8}"/>
          </ac:spMkLst>
        </pc:spChg>
      </pc:sldChg>
      <pc:sldChg chg="modSp ord">
        <pc:chgData name="Simons, Leanne" userId="S::leanne.simons@tea.texas.gov::f0b41770-584b-4844-b5c5-b29dec998724" providerId="AD" clId="Web-{2AF99DF0-A0A1-3194-D0AE-8972BE2AFD52}" dt="2020-07-22T14:30:59.928" v="253" actId="20577"/>
        <pc:sldMkLst>
          <pc:docMk/>
          <pc:sldMk cId="3748988647" sldId="756"/>
        </pc:sldMkLst>
        <pc:spChg chg="mod">
          <ac:chgData name="Simons, Leanne" userId="S::leanne.simons@tea.texas.gov::f0b41770-584b-4844-b5c5-b29dec998724" providerId="AD" clId="Web-{2AF99DF0-A0A1-3194-D0AE-8972BE2AFD52}" dt="2020-07-22T14:30:59.928" v="253" actId="20577"/>
          <ac:spMkLst>
            <pc:docMk/>
            <pc:sldMk cId="3748988647" sldId="756"/>
            <ac:spMk id="8" creationId="{E7C069AE-F904-47C1-894E-681F6E1E04D8}"/>
          </ac:spMkLst>
        </pc:spChg>
      </pc:sldChg>
      <pc:sldChg chg="modSp add">
        <pc:chgData name="Simons, Leanne" userId="S::leanne.simons@tea.texas.gov::f0b41770-584b-4844-b5c5-b29dec998724" providerId="AD" clId="Web-{2AF99DF0-A0A1-3194-D0AE-8972BE2AFD52}" dt="2020-07-22T14:27:23.184" v="184" actId="20577"/>
        <pc:sldMkLst>
          <pc:docMk/>
          <pc:sldMk cId="2700325097" sldId="757"/>
        </pc:sldMkLst>
        <pc:spChg chg="mod">
          <ac:chgData name="Simons, Leanne" userId="S::leanne.simons@tea.texas.gov::f0b41770-584b-4844-b5c5-b29dec998724" providerId="AD" clId="Web-{2AF99DF0-A0A1-3194-D0AE-8972BE2AFD52}" dt="2020-07-22T14:27:23.184" v="184" actId="20577"/>
          <ac:spMkLst>
            <pc:docMk/>
            <pc:sldMk cId="2700325097" sldId="757"/>
            <ac:spMk id="7" creationId="{00000000-0000-0000-0000-000000000000}"/>
          </ac:spMkLst>
        </pc:spChg>
      </pc:sldChg>
      <pc:sldChg chg="modSp add ord replId">
        <pc:chgData name="Simons, Leanne" userId="S::leanne.simons@tea.texas.gov::f0b41770-584b-4844-b5c5-b29dec998724" providerId="AD" clId="Web-{2AF99DF0-A0A1-3194-D0AE-8972BE2AFD52}" dt="2020-07-22T14:29:49.425" v="190" actId="1076"/>
        <pc:sldMkLst>
          <pc:docMk/>
          <pc:sldMk cId="2235705531" sldId="758"/>
        </pc:sldMkLst>
        <pc:spChg chg="mod">
          <ac:chgData name="Simons, Leanne" userId="S::leanne.simons@tea.texas.gov::f0b41770-584b-4844-b5c5-b29dec998724" providerId="AD" clId="Web-{2AF99DF0-A0A1-3194-D0AE-8972BE2AFD52}" dt="2020-07-22T14:29:49.425" v="190" actId="1076"/>
          <ac:spMkLst>
            <pc:docMk/>
            <pc:sldMk cId="2235705531" sldId="758"/>
            <ac:spMk id="3" creationId="{3F87A811-87AF-4CAC-BF34-C5AB4E3D9F24}"/>
          </ac:spMkLst>
        </pc:spChg>
        <pc:spChg chg="mod">
          <ac:chgData name="Simons, Leanne" userId="S::leanne.simons@tea.texas.gov::f0b41770-584b-4844-b5c5-b29dec998724" providerId="AD" clId="Web-{2AF99DF0-A0A1-3194-D0AE-8972BE2AFD52}" dt="2020-07-22T14:29:46.003" v="188" actId="20577"/>
          <ac:spMkLst>
            <pc:docMk/>
            <pc:sldMk cId="2235705531" sldId="758"/>
            <ac:spMk id="7" creationId="{00000000-0000-0000-0000-000000000000}"/>
          </ac:spMkLst>
        </pc:spChg>
      </pc:sldChg>
      <pc:sldChg chg="modSp add replId">
        <pc:chgData name="Simons, Leanne" userId="S::leanne.simons@tea.texas.gov::f0b41770-584b-4844-b5c5-b29dec998724" providerId="AD" clId="Web-{2AF99DF0-A0A1-3194-D0AE-8972BE2AFD52}" dt="2020-07-22T14:30:19.569" v="192" actId="1076"/>
        <pc:sldMkLst>
          <pc:docMk/>
          <pc:sldMk cId="2568904153" sldId="759"/>
        </pc:sldMkLst>
        <pc:spChg chg="mod">
          <ac:chgData name="Simons, Leanne" userId="S::leanne.simons@tea.texas.gov::f0b41770-584b-4844-b5c5-b29dec998724" providerId="AD" clId="Web-{2AF99DF0-A0A1-3194-D0AE-8972BE2AFD52}" dt="2020-07-22T14:30:19.569" v="192" actId="1076"/>
          <ac:spMkLst>
            <pc:docMk/>
            <pc:sldMk cId="2568904153" sldId="759"/>
            <ac:spMk id="3" creationId="{3F87A811-87AF-4CAC-BF34-C5AB4E3D9F24}"/>
          </ac:spMkLst>
        </pc:spChg>
      </pc:sldChg>
      <pc:sldChg chg="modSp add replId">
        <pc:chgData name="Simons, Leanne" userId="S::leanne.simons@tea.texas.gov::f0b41770-584b-4844-b5c5-b29dec998724" providerId="AD" clId="Web-{2AF99DF0-A0A1-3194-D0AE-8972BE2AFD52}" dt="2020-07-22T14:34:12.889" v="263" actId="20577"/>
        <pc:sldMkLst>
          <pc:docMk/>
          <pc:sldMk cId="3830661780" sldId="760"/>
        </pc:sldMkLst>
        <pc:spChg chg="mod">
          <ac:chgData name="Simons, Leanne" userId="S::leanne.simons@tea.texas.gov::f0b41770-584b-4844-b5c5-b29dec998724" providerId="AD" clId="Web-{2AF99DF0-A0A1-3194-D0AE-8972BE2AFD52}" dt="2020-07-22T14:34:12.889" v="263" actId="20577"/>
          <ac:spMkLst>
            <pc:docMk/>
            <pc:sldMk cId="3830661780" sldId="760"/>
            <ac:spMk id="8" creationId="{E7C069AE-F904-47C1-894E-681F6E1E04D8}"/>
          </ac:spMkLst>
        </pc:spChg>
      </pc:sldChg>
    </pc:docChg>
  </pc:docChgLst>
  <pc:docChgLst>
    <pc:chgData name="Muffoletto, Jamie" userId="S::jamie.muffoletto@tea.texas.gov::daf1e3c6-8137-448a-b141-d23049d419b5" providerId="AD" clId="Web-{89368A2A-53F2-4411-973F-190B3C69E5B4}"/>
    <pc:docChg chg="addSld modSld modSection">
      <pc:chgData name="Muffoletto, Jamie" userId="S::jamie.muffoletto@tea.texas.gov::daf1e3c6-8137-448a-b141-d23049d419b5" providerId="AD" clId="Web-{89368A2A-53F2-4411-973F-190B3C69E5B4}" dt="2020-07-22T14:42:14.871" v="30" actId="20577"/>
      <pc:docMkLst>
        <pc:docMk/>
      </pc:docMkLst>
      <pc:sldChg chg="modSp">
        <pc:chgData name="Muffoletto, Jamie" userId="S::jamie.muffoletto@tea.texas.gov::daf1e3c6-8137-448a-b141-d23049d419b5" providerId="AD" clId="Web-{89368A2A-53F2-4411-973F-190B3C69E5B4}" dt="2020-07-22T14:42:14.871" v="29" actId="20577"/>
        <pc:sldMkLst>
          <pc:docMk/>
          <pc:sldMk cId="3830661780" sldId="760"/>
        </pc:sldMkLst>
        <pc:spChg chg="mod">
          <ac:chgData name="Muffoletto, Jamie" userId="S::jamie.muffoletto@tea.texas.gov::daf1e3c6-8137-448a-b141-d23049d419b5" providerId="AD" clId="Web-{89368A2A-53F2-4411-973F-190B3C69E5B4}" dt="2020-07-22T14:42:14.871" v="29" actId="20577"/>
          <ac:spMkLst>
            <pc:docMk/>
            <pc:sldMk cId="3830661780" sldId="760"/>
            <ac:spMk id="3" creationId="{E4ED6754-7C79-4652-B702-90EE915F0D83}"/>
          </ac:spMkLst>
        </pc:spChg>
      </pc:sldChg>
      <pc:sldChg chg="modSp add replId">
        <pc:chgData name="Muffoletto, Jamie" userId="S::jamie.muffoletto@tea.texas.gov::daf1e3c6-8137-448a-b141-d23049d419b5" providerId="AD" clId="Web-{89368A2A-53F2-4411-973F-190B3C69E5B4}" dt="2020-07-22T14:42:06.240" v="25" actId="20577"/>
        <pc:sldMkLst>
          <pc:docMk/>
          <pc:sldMk cId="2658663521" sldId="761"/>
        </pc:sldMkLst>
        <pc:spChg chg="mod">
          <ac:chgData name="Muffoletto, Jamie" userId="S::jamie.muffoletto@tea.texas.gov::daf1e3c6-8137-448a-b141-d23049d419b5" providerId="AD" clId="Web-{89368A2A-53F2-4411-973F-190B3C69E5B4}" dt="2020-07-22T14:42:01.459" v="21" actId="20577"/>
          <ac:spMkLst>
            <pc:docMk/>
            <pc:sldMk cId="2658663521" sldId="761"/>
            <ac:spMk id="4" creationId="{CFBD1488-585D-4C09-A9A1-6AB2F427F554}"/>
          </ac:spMkLst>
        </pc:spChg>
        <pc:spChg chg="mod">
          <ac:chgData name="Muffoletto, Jamie" userId="S::jamie.muffoletto@tea.texas.gov::daf1e3c6-8137-448a-b141-d23049d419b5" providerId="AD" clId="Web-{89368A2A-53F2-4411-973F-190B3C69E5B4}" dt="2020-07-22T14:42:06.240" v="25" actId="20577"/>
          <ac:spMkLst>
            <pc:docMk/>
            <pc:sldMk cId="2658663521" sldId="761"/>
            <ac:spMk id="9" creationId="{728A56A5-FEAD-4276-BD72-10D32A3719AC}"/>
          </ac:spMkLst>
        </pc:spChg>
      </pc:sldChg>
    </pc:docChg>
  </pc:docChgLst>
  <pc:docChgLst>
    <pc:chgData name="Muffoletto, Jamie" userId="S::jamie.muffoletto@tea.texas.gov::daf1e3c6-8137-448a-b141-d23049d419b5" providerId="AD" clId="Web-{5575A92B-8290-46EA-8ACD-E6F6365CD87B}"/>
    <pc:docChg chg="modSld">
      <pc:chgData name="Muffoletto, Jamie" userId="S::jamie.muffoletto@tea.texas.gov::daf1e3c6-8137-448a-b141-d23049d419b5" providerId="AD" clId="Web-{5575A92B-8290-46EA-8ACD-E6F6365CD87B}" dt="2020-07-22T13:04:29.343" v="4" actId="20577"/>
      <pc:docMkLst>
        <pc:docMk/>
      </pc:docMkLst>
      <pc:sldChg chg="modSp">
        <pc:chgData name="Muffoletto, Jamie" userId="S::jamie.muffoletto@tea.texas.gov::daf1e3c6-8137-448a-b141-d23049d419b5" providerId="AD" clId="Web-{5575A92B-8290-46EA-8ACD-E6F6365CD87B}" dt="2020-07-22T13:04:25.171" v="2" actId="20577"/>
        <pc:sldMkLst>
          <pc:docMk/>
          <pc:sldMk cId="3390041364" sldId="755"/>
        </pc:sldMkLst>
        <pc:spChg chg="mod">
          <ac:chgData name="Muffoletto, Jamie" userId="S::jamie.muffoletto@tea.texas.gov::daf1e3c6-8137-448a-b141-d23049d419b5" providerId="AD" clId="Web-{5575A92B-8290-46EA-8ACD-E6F6365CD87B}" dt="2020-07-22T13:04:25.171" v="2" actId="20577"/>
          <ac:spMkLst>
            <pc:docMk/>
            <pc:sldMk cId="3390041364" sldId="755"/>
            <ac:spMk id="9" creationId="{728A56A5-FEAD-4276-BD72-10D32A3719AC}"/>
          </ac:spMkLst>
        </pc:spChg>
      </pc:sldChg>
    </pc:docChg>
  </pc:docChgLst>
  <pc:docChgLst>
    <pc:chgData name="Muffoletto, Jamie" userId="S::jamie.muffoletto@tea.texas.gov::daf1e3c6-8137-448a-b141-d23049d419b5" providerId="AD" clId="Web-{6B801808-C16A-474E-8AEC-672EDC54C42F}"/>
    <pc:docChg chg="addSld modSld modSection">
      <pc:chgData name="Muffoletto, Jamie" userId="S::jamie.muffoletto@tea.texas.gov::daf1e3c6-8137-448a-b141-d23049d419b5" providerId="AD" clId="Web-{6B801808-C16A-474E-8AEC-672EDC54C42F}" dt="2020-07-22T12:13:05.865" v="248" actId="20577"/>
      <pc:docMkLst>
        <pc:docMk/>
      </pc:docMkLst>
      <pc:sldChg chg="addSp modSp">
        <pc:chgData name="Muffoletto, Jamie" userId="S::jamie.muffoletto@tea.texas.gov::daf1e3c6-8137-448a-b141-d23049d419b5" providerId="AD" clId="Web-{6B801808-C16A-474E-8AEC-672EDC54C42F}" dt="2020-07-22T12:13:05.865" v="248" actId="20577"/>
        <pc:sldMkLst>
          <pc:docMk/>
          <pc:sldMk cId="1251997490" sldId="753"/>
        </pc:sldMkLst>
        <pc:spChg chg="add mod">
          <ac:chgData name="Muffoletto, Jamie" userId="S::jamie.muffoletto@tea.texas.gov::daf1e3c6-8137-448a-b141-d23049d419b5" providerId="AD" clId="Web-{6B801808-C16A-474E-8AEC-672EDC54C42F}" dt="2020-07-22T12:12:34.941" v="245" actId="20577"/>
          <ac:spMkLst>
            <pc:docMk/>
            <pc:sldMk cId="1251997490" sldId="753"/>
            <ac:spMk id="2" creationId="{F3D94875-B362-4748-9288-B4B773B4651D}"/>
          </ac:spMkLst>
        </pc:spChg>
        <pc:spChg chg="mod">
          <ac:chgData name="Muffoletto, Jamie" userId="S::jamie.muffoletto@tea.texas.gov::daf1e3c6-8137-448a-b141-d23049d419b5" providerId="AD" clId="Web-{6B801808-C16A-474E-8AEC-672EDC54C42F}" dt="2020-07-22T12:13:05.865" v="248" actId="20577"/>
          <ac:spMkLst>
            <pc:docMk/>
            <pc:sldMk cId="1251997490" sldId="753"/>
            <ac:spMk id="3" creationId="{E4ED6754-7C79-4652-B702-90EE915F0D83}"/>
          </ac:spMkLst>
        </pc:spChg>
      </pc:sldChg>
      <pc:sldChg chg="addSp modSp add replId">
        <pc:chgData name="Muffoletto, Jamie" userId="S::jamie.muffoletto@tea.texas.gov::daf1e3c6-8137-448a-b141-d23049d419b5" providerId="AD" clId="Web-{6B801808-C16A-474E-8AEC-672EDC54C42F}" dt="2020-07-22T12:11:38.078" v="234" actId="20577"/>
        <pc:sldMkLst>
          <pc:docMk/>
          <pc:sldMk cId="3748988647" sldId="756"/>
        </pc:sldMkLst>
        <pc:spChg chg="add mod">
          <ac:chgData name="Muffoletto, Jamie" userId="S::jamie.muffoletto@tea.texas.gov::daf1e3c6-8137-448a-b141-d23049d419b5" providerId="AD" clId="Web-{6B801808-C16A-474E-8AEC-672EDC54C42F}" dt="2020-07-22T12:08:57.583" v="225" actId="20577"/>
          <ac:spMkLst>
            <pc:docMk/>
            <pc:sldMk cId="3748988647" sldId="756"/>
            <ac:spMk id="2" creationId="{C143DC62-2B7D-4BB0-84AB-389468E337E4}"/>
          </ac:spMkLst>
        </pc:spChg>
        <pc:spChg chg="mod">
          <ac:chgData name="Muffoletto, Jamie" userId="S::jamie.muffoletto@tea.texas.gov::daf1e3c6-8137-448a-b141-d23049d419b5" providerId="AD" clId="Web-{6B801808-C16A-474E-8AEC-672EDC54C42F}" dt="2020-07-22T12:11:38.078" v="234" actId="20577"/>
          <ac:spMkLst>
            <pc:docMk/>
            <pc:sldMk cId="3748988647" sldId="756"/>
            <ac:spMk id="3" creationId="{E4ED6754-7C79-4652-B702-90EE915F0D83}"/>
          </ac:spMkLst>
        </pc:spChg>
      </pc:sldChg>
    </pc:docChg>
  </pc:docChgLst>
  <pc:docChgLst>
    <pc:chgData name="Muffoletto, Jamie" userId="S::jamie.muffoletto@tea.texas.gov::daf1e3c6-8137-448a-b141-d23049d419b5" providerId="AD" clId="Web-{D9AF7A6D-6333-41C0-911F-77DEA844C20B}"/>
    <pc:docChg chg="modSld">
      <pc:chgData name="Muffoletto, Jamie" userId="S::jamie.muffoletto@tea.texas.gov::daf1e3c6-8137-448a-b141-d23049d419b5" providerId="AD" clId="Web-{D9AF7A6D-6333-41C0-911F-77DEA844C20B}" dt="2020-07-22T17:44:01.413" v="12" actId="20577"/>
      <pc:docMkLst>
        <pc:docMk/>
      </pc:docMkLst>
      <pc:sldChg chg="addSp modSp">
        <pc:chgData name="Muffoletto, Jamie" userId="S::jamie.muffoletto@tea.texas.gov::daf1e3c6-8137-448a-b141-d23049d419b5" providerId="AD" clId="Web-{D9AF7A6D-6333-41C0-911F-77DEA844C20B}" dt="2020-07-22T17:43:58.585" v="10" actId="20577"/>
        <pc:sldMkLst>
          <pc:docMk/>
          <pc:sldMk cId="888541310" sldId="764"/>
        </pc:sldMkLst>
        <pc:spChg chg="mod">
          <ac:chgData name="Muffoletto, Jamie" userId="S::jamie.muffoletto@tea.texas.gov::daf1e3c6-8137-448a-b141-d23049d419b5" providerId="AD" clId="Web-{D9AF7A6D-6333-41C0-911F-77DEA844C20B}" dt="2020-07-22T17:42:44.631" v="0" actId="1076"/>
          <ac:spMkLst>
            <pc:docMk/>
            <pc:sldMk cId="888541310" sldId="764"/>
            <ac:spMk id="6" creationId="{F6BC55FF-C6CA-4312-A73F-35EC9495E075}"/>
          </ac:spMkLst>
        </pc:spChg>
        <pc:spChg chg="add mod">
          <ac:chgData name="Muffoletto, Jamie" userId="S::jamie.muffoletto@tea.texas.gov::daf1e3c6-8137-448a-b141-d23049d419b5" providerId="AD" clId="Web-{D9AF7A6D-6333-41C0-911F-77DEA844C20B}" dt="2020-07-22T17:43:58.585" v="10" actId="20577"/>
          <ac:spMkLst>
            <pc:docMk/>
            <pc:sldMk cId="888541310" sldId="764"/>
            <ac:spMk id="8" creationId="{7FDB9307-A2A0-48A9-99D0-255A5C1CF4BB}"/>
          </ac:spMkLst>
        </pc:spChg>
      </pc:sldChg>
    </pc:docChg>
  </pc:docChgLst>
  <pc:docChgLst>
    <pc:chgData name="Simons, Leanne" userId="S::leanne.simons@tea.texas.gov::f0b41770-584b-4844-b5c5-b29dec998724" providerId="AD" clId="Web-{1A309AB3-8B62-4E38-8C32-29F44B3297E2}"/>
    <pc:docChg chg="modSld">
      <pc:chgData name="Simons, Leanne" userId="S::leanne.simons@tea.texas.gov::f0b41770-584b-4844-b5c5-b29dec998724" providerId="AD" clId="Web-{1A309AB3-8B62-4E38-8C32-29F44B3297E2}" dt="2020-07-22T17:19:00.822" v="171"/>
      <pc:docMkLst>
        <pc:docMk/>
      </pc:docMkLst>
      <pc:sldChg chg="modSp">
        <pc:chgData name="Simons, Leanne" userId="S::leanne.simons@tea.texas.gov::f0b41770-584b-4844-b5c5-b29dec998724" providerId="AD" clId="Web-{1A309AB3-8B62-4E38-8C32-29F44B3297E2}" dt="2020-07-22T17:14:22.616" v="160" actId="20577"/>
        <pc:sldMkLst>
          <pc:docMk/>
          <pc:sldMk cId="3830661780" sldId="760"/>
        </pc:sldMkLst>
        <pc:spChg chg="mod">
          <ac:chgData name="Simons, Leanne" userId="S::leanne.simons@tea.texas.gov::f0b41770-584b-4844-b5c5-b29dec998724" providerId="AD" clId="Web-{1A309AB3-8B62-4E38-8C32-29F44B3297E2}" dt="2020-07-22T17:14:22.616" v="160" actId="20577"/>
          <ac:spMkLst>
            <pc:docMk/>
            <pc:sldMk cId="3830661780" sldId="760"/>
            <ac:spMk id="3" creationId="{E4ED6754-7C79-4652-B702-90EE915F0D83}"/>
          </ac:spMkLst>
        </pc:spChg>
      </pc:sldChg>
      <pc:sldChg chg="modSp">
        <pc:chgData name="Simons, Leanne" userId="S::leanne.simons@tea.texas.gov::f0b41770-584b-4844-b5c5-b29dec998724" providerId="AD" clId="Web-{1A309AB3-8B62-4E38-8C32-29F44B3297E2}" dt="2020-07-22T17:15:41.340" v="167" actId="20577"/>
        <pc:sldMkLst>
          <pc:docMk/>
          <pc:sldMk cId="2507964580" sldId="762"/>
        </pc:sldMkLst>
        <pc:spChg chg="mod">
          <ac:chgData name="Simons, Leanne" userId="S::leanne.simons@tea.texas.gov::f0b41770-584b-4844-b5c5-b29dec998724" providerId="AD" clId="Web-{1A309AB3-8B62-4E38-8C32-29F44B3297E2}" dt="2020-07-22T17:15:41.340" v="167" actId="20577"/>
          <ac:spMkLst>
            <pc:docMk/>
            <pc:sldMk cId="2507964580" sldId="762"/>
            <ac:spMk id="9" creationId="{728A56A5-FEAD-4276-BD72-10D32A3719AC}"/>
          </ac:spMkLst>
        </pc:spChg>
      </pc:sldChg>
      <pc:sldChg chg="addCm modCm">
        <pc:chgData name="Simons, Leanne" userId="S::leanne.simons@tea.texas.gov::f0b41770-584b-4844-b5c5-b29dec998724" providerId="AD" clId="Web-{1A309AB3-8B62-4E38-8C32-29F44B3297E2}" dt="2020-07-22T17:19:00.822" v="171"/>
        <pc:sldMkLst>
          <pc:docMk/>
          <pc:sldMk cId="2872580222" sldId="763"/>
        </pc:sldMkLst>
      </pc:sldChg>
    </pc:docChg>
  </pc:docChgLst>
  <pc:docChgLst>
    <pc:chgData name="Muffoletto, Jamie" userId="S::jamie.muffoletto@tea.texas.gov::daf1e3c6-8137-448a-b141-d23049d419b5" providerId="AD" clId="Web-{FFE2BE01-E518-4BBE-AAF1-623670462AE7}"/>
    <pc:docChg chg="modSld">
      <pc:chgData name="Muffoletto, Jamie" userId="S::jamie.muffoletto@tea.texas.gov::daf1e3c6-8137-448a-b141-d23049d419b5" providerId="AD" clId="Web-{FFE2BE01-E518-4BBE-AAF1-623670462AE7}" dt="2020-07-22T17:26:02.898" v="971" actId="20577"/>
      <pc:docMkLst>
        <pc:docMk/>
      </pc:docMkLst>
      <pc:sldChg chg="addSp modSp addCm">
        <pc:chgData name="Muffoletto, Jamie" userId="S::jamie.muffoletto@tea.texas.gov::daf1e3c6-8137-448a-b141-d23049d419b5" providerId="AD" clId="Web-{FFE2BE01-E518-4BBE-AAF1-623670462AE7}" dt="2020-07-22T17:24:26.971" v="604" actId="20577"/>
        <pc:sldMkLst>
          <pc:docMk/>
          <pc:sldMk cId="2872580222" sldId="763"/>
        </pc:sldMkLst>
        <pc:spChg chg="add mod">
          <ac:chgData name="Muffoletto, Jamie" userId="S::jamie.muffoletto@tea.texas.gov::daf1e3c6-8137-448a-b141-d23049d419b5" providerId="AD" clId="Web-{FFE2BE01-E518-4BBE-AAF1-623670462AE7}" dt="2020-07-22T17:24:26.971" v="604" actId="20577"/>
          <ac:spMkLst>
            <pc:docMk/>
            <pc:sldMk cId="2872580222" sldId="763"/>
            <ac:spMk id="6" creationId="{CDA8F5CE-0AC4-4927-8B49-E9967A8F1673}"/>
          </ac:spMkLst>
        </pc:spChg>
        <pc:picChg chg="mod">
          <ac:chgData name="Muffoletto, Jamie" userId="S::jamie.muffoletto@tea.texas.gov::daf1e3c6-8137-448a-b141-d23049d419b5" providerId="AD" clId="Web-{FFE2BE01-E518-4BBE-AAF1-623670462AE7}" dt="2020-07-22T17:21:47.274" v="2" actId="1076"/>
          <ac:picMkLst>
            <pc:docMk/>
            <pc:sldMk cId="2872580222" sldId="763"/>
            <ac:picMk id="5" creationId="{160AD488-B839-4517-8642-18054ABDD771}"/>
          </ac:picMkLst>
        </pc:picChg>
      </pc:sldChg>
      <pc:sldChg chg="addSp modSp">
        <pc:chgData name="Muffoletto, Jamie" userId="S::jamie.muffoletto@tea.texas.gov::daf1e3c6-8137-448a-b141-d23049d419b5" providerId="AD" clId="Web-{FFE2BE01-E518-4BBE-AAF1-623670462AE7}" dt="2020-07-22T17:26:02.898" v="970" actId="20577"/>
        <pc:sldMkLst>
          <pc:docMk/>
          <pc:sldMk cId="888541310" sldId="764"/>
        </pc:sldMkLst>
        <pc:spChg chg="add mod">
          <ac:chgData name="Muffoletto, Jamie" userId="S::jamie.muffoletto@tea.texas.gov::daf1e3c6-8137-448a-b141-d23049d419b5" providerId="AD" clId="Web-{FFE2BE01-E518-4BBE-AAF1-623670462AE7}" dt="2020-07-22T17:26:02.898" v="970" actId="20577"/>
          <ac:spMkLst>
            <pc:docMk/>
            <pc:sldMk cId="888541310" sldId="764"/>
            <ac:spMk id="6" creationId="{F6BC55FF-C6CA-4312-A73F-35EC9495E075}"/>
          </ac:spMkLst>
        </pc:spChg>
        <pc:picChg chg="mod">
          <ac:chgData name="Muffoletto, Jamie" userId="S::jamie.muffoletto@tea.texas.gov::daf1e3c6-8137-448a-b141-d23049d419b5" providerId="AD" clId="Web-{FFE2BE01-E518-4BBE-AAF1-623670462AE7}" dt="2020-07-22T17:24:40.425" v="607" actId="1076"/>
          <ac:picMkLst>
            <pc:docMk/>
            <pc:sldMk cId="888541310" sldId="764"/>
            <ac:picMk id="5" creationId="{C76EC4BB-2FCD-43CF-9864-CD00F413FD5D}"/>
          </ac:picMkLst>
        </pc:picChg>
      </pc:sldChg>
    </pc:docChg>
  </pc:docChgLst>
  <pc:docChgLst>
    <pc:chgData name="Muffoletto, Jamie" userId="S::jamie.muffoletto@tea.texas.gov::daf1e3c6-8137-448a-b141-d23049d419b5" providerId="AD" clId="Web-{B439CE59-794F-471C-92A9-380FB38B9DEC}"/>
    <pc:docChg chg="addSld modSld modSection">
      <pc:chgData name="Muffoletto, Jamie" userId="S::jamie.muffoletto@tea.texas.gov::daf1e3c6-8137-448a-b141-d23049d419b5" providerId="AD" clId="Web-{B439CE59-794F-471C-92A9-380FB38B9DEC}" dt="2020-07-22T11:31:38.232" v="252" actId="20577"/>
      <pc:docMkLst>
        <pc:docMk/>
      </pc:docMkLst>
      <pc:sldChg chg="modSp">
        <pc:chgData name="Muffoletto, Jamie" userId="S::jamie.muffoletto@tea.texas.gov::daf1e3c6-8137-448a-b141-d23049d419b5" providerId="AD" clId="Web-{B439CE59-794F-471C-92A9-380FB38B9DEC}" dt="2020-07-22T11:28:44.176" v="102" actId="20577"/>
        <pc:sldMkLst>
          <pc:docMk/>
          <pc:sldMk cId="1251997490" sldId="753"/>
        </pc:sldMkLst>
        <pc:spChg chg="mod">
          <ac:chgData name="Muffoletto, Jamie" userId="S::jamie.muffoletto@tea.texas.gov::daf1e3c6-8137-448a-b141-d23049d419b5" providerId="AD" clId="Web-{B439CE59-794F-471C-92A9-380FB38B9DEC}" dt="2020-07-22T11:28:44.176" v="102" actId="20577"/>
          <ac:spMkLst>
            <pc:docMk/>
            <pc:sldMk cId="1251997490" sldId="753"/>
            <ac:spMk id="3" creationId="{E4ED6754-7C79-4652-B702-90EE915F0D83}"/>
          </ac:spMkLst>
        </pc:spChg>
      </pc:sldChg>
      <pc:sldChg chg="modSp add replId">
        <pc:chgData name="Muffoletto, Jamie" userId="S::jamie.muffoletto@tea.texas.gov::daf1e3c6-8137-448a-b141-d23049d419b5" providerId="AD" clId="Web-{B439CE59-794F-471C-92A9-380FB38B9DEC}" dt="2020-07-22T11:31:35.685" v="250" actId="20577"/>
        <pc:sldMkLst>
          <pc:docMk/>
          <pc:sldMk cId="3555369627" sldId="754"/>
        </pc:sldMkLst>
        <pc:spChg chg="mod">
          <ac:chgData name="Muffoletto, Jamie" userId="S::jamie.muffoletto@tea.texas.gov::daf1e3c6-8137-448a-b141-d23049d419b5" providerId="AD" clId="Web-{B439CE59-794F-471C-92A9-380FB38B9DEC}" dt="2020-07-22T11:31:35.685" v="250" actId="20577"/>
          <ac:spMkLst>
            <pc:docMk/>
            <pc:sldMk cId="3555369627" sldId="754"/>
            <ac:spMk id="3" creationId="{E4ED6754-7C79-4652-B702-90EE915F0D83}"/>
          </ac:spMkLst>
        </pc:spChg>
        <pc:spChg chg="mod">
          <ac:chgData name="Muffoletto, Jamie" userId="S::jamie.muffoletto@tea.texas.gov::daf1e3c6-8137-448a-b141-d23049d419b5" providerId="AD" clId="Web-{B439CE59-794F-471C-92A9-380FB38B9DEC}" dt="2020-07-22T11:29:47.836" v="142" actId="20577"/>
          <ac:spMkLst>
            <pc:docMk/>
            <pc:sldMk cId="3555369627" sldId="754"/>
            <ac:spMk id="8" creationId="{E7C069AE-F904-47C1-894E-681F6E1E04D8}"/>
          </ac:spMkLst>
        </pc:spChg>
      </pc:sldChg>
    </pc:docChg>
  </pc:docChgLst>
  <pc:docChgLst>
    <pc:chgData name="Muffoletto, Jamie" userId="S::jamie.muffoletto@tea.texas.gov::daf1e3c6-8137-448a-b141-d23049d419b5" providerId="AD" clId="Web-{05250B49-4F9E-42C0-9DF3-3E900CCE9210}"/>
    <pc:docChg chg="addSld modSld modSection">
      <pc:chgData name="Muffoletto, Jamie" userId="S::jamie.muffoletto@tea.texas.gov::daf1e3c6-8137-448a-b141-d23049d419b5" providerId="AD" clId="Web-{05250B49-4F9E-42C0-9DF3-3E900CCE9210}" dt="2020-07-22T11:40:04.309" v="336" actId="1076"/>
      <pc:docMkLst>
        <pc:docMk/>
      </pc:docMkLst>
      <pc:sldChg chg="modSp">
        <pc:chgData name="Muffoletto, Jamie" userId="S::jamie.muffoletto@tea.texas.gov::daf1e3c6-8137-448a-b141-d23049d419b5" providerId="AD" clId="Web-{05250B49-4F9E-42C0-9DF3-3E900CCE9210}" dt="2020-07-22T11:36:54.820" v="7" actId="20577"/>
        <pc:sldMkLst>
          <pc:docMk/>
          <pc:sldMk cId="1251997490" sldId="753"/>
        </pc:sldMkLst>
        <pc:spChg chg="mod">
          <ac:chgData name="Muffoletto, Jamie" userId="S::jamie.muffoletto@tea.texas.gov::daf1e3c6-8137-448a-b141-d23049d419b5" providerId="AD" clId="Web-{05250B49-4F9E-42C0-9DF3-3E900CCE9210}" dt="2020-07-22T11:36:54.820" v="7" actId="20577"/>
          <ac:spMkLst>
            <pc:docMk/>
            <pc:sldMk cId="1251997490" sldId="753"/>
            <ac:spMk id="8" creationId="{E7C069AE-F904-47C1-894E-681F6E1E04D8}"/>
          </ac:spMkLst>
        </pc:spChg>
      </pc:sldChg>
      <pc:sldChg chg="modSp">
        <pc:chgData name="Muffoletto, Jamie" userId="S::jamie.muffoletto@tea.texas.gov::daf1e3c6-8137-448a-b141-d23049d419b5" providerId="AD" clId="Web-{05250B49-4F9E-42C0-9DF3-3E900CCE9210}" dt="2020-07-22T11:37:01.773" v="17" actId="20577"/>
        <pc:sldMkLst>
          <pc:docMk/>
          <pc:sldMk cId="3555369627" sldId="754"/>
        </pc:sldMkLst>
        <pc:spChg chg="mod">
          <ac:chgData name="Muffoletto, Jamie" userId="S::jamie.muffoletto@tea.texas.gov::daf1e3c6-8137-448a-b141-d23049d419b5" providerId="AD" clId="Web-{05250B49-4F9E-42C0-9DF3-3E900CCE9210}" dt="2020-07-22T11:37:01.773" v="17" actId="20577"/>
          <ac:spMkLst>
            <pc:docMk/>
            <pc:sldMk cId="3555369627" sldId="754"/>
            <ac:spMk id="8" creationId="{E7C069AE-F904-47C1-894E-681F6E1E04D8}"/>
          </ac:spMkLst>
        </pc:spChg>
      </pc:sldChg>
      <pc:sldChg chg="addSp delSp modSp new">
        <pc:chgData name="Muffoletto, Jamie" userId="S::jamie.muffoletto@tea.texas.gov::daf1e3c6-8137-448a-b141-d23049d419b5" providerId="AD" clId="Web-{05250B49-4F9E-42C0-9DF3-3E900CCE9210}" dt="2020-07-22T11:40:04.309" v="336" actId="1076"/>
        <pc:sldMkLst>
          <pc:docMk/>
          <pc:sldMk cId="3390041364" sldId="755"/>
        </pc:sldMkLst>
        <pc:spChg chg="mod">
          <ac:chgData name="Muffoletto, Jamie" userId="S::jamie.muffoletto@tea.texas.gov::daf1e3c6-8137-448a-b141-d23049d419b5" providerId="AD" clId="Web-{05250B49-4F9E-42C0-9DF3-3E900CCE9210}" dt="2020-07-22T11:37:14.352" v="42" actId="20577"/>
          <ac:spMkLst>
            <pc:docMk/>
            <pc:sldMk cId="3390041364" sldId="755"/>
            <ac:spMk id="2" creationId="{05D1249E-6734-4E33-A25A-7B754F4BAD7B}"/>
          </ac:spMkLst>
        </pc:spChg>
        <pc:spChg chg="mod">
          <ac:chgData name="Muffoletto, Jamie" userId="S::jamie.muffoletto@tea.texas.gov::daf1e3c6-8137-448a-b141-d23049d419b5" providerId="AD" clId="Web-{05250B49-4F9E-42C0-9DF3-3E900CCE9210}" dt="2020-07-22T11:37:09.836" v="39" actId="20577"/>
          <ac:spMkLst>
            <pc:docMk/>
            <pc:sldMk cId="3390041364" sldId="755"/>
            <ac:spMk id="4" creationId="{CFBD1488-585D-4C09-A9A1-6AB2F427F554}"/>
          </ac:spMkLst>
        </pc:spChg>
        <pc:spChg chg="add mod">
          <ac:chgData name="Muffoletto, Jamie" userId="S::jamie.muffoletto@tea.texas.gov::daf1e3c6-8137-448a-b141-d23049d419b5" providerId="AD" clId="Web-{05250B49-4F9E-42C0-9DF3-3E900CCE9210}" dt="2020-07-22T11:37:20.445" v="49" actId="1076"/>
          <ac:spMkLst>
            <pc:docMk/>
            <pc:sldMk cId="3390041364" sldId="755"/>
            <ac:spMk id="7" creationId="{6D09F244-3C53-485C-8191-18C299C3B183}"/>
          </ac:spMkLst>
        </pc:spChg>
        <pc:spChg chg="add mod">
          <ac:chgData name="Muffoletto, Jamie" userId="S::jamie.muffoletto@tea.texas.gov::daf1e3c6-8137-448a-b141-d23049d419b5" providerId="AD" clId="Web-{05250B49-4F9E-42C0-9DF3-3E900CCE9210}" dt="2020-07-22T11:40:04.309" v="336" actId="1076"/>
          <ac:spMkLst>
            <pc:docMk/>
            <pc:sldMk cId="3390041364" sldId="755"/>
            <ac:spMk id="9" creationId="{728A56A5-FEAD-4276-BD72-10D32A3719AC}"/>
          </ac:spMkLst>
        </pc:spChg>
        <pc:graphicFrameChg chg="add del mod modGraphic">
          <ac:chgData name="Muffoletto, Jamie" userId="S::jamie.muffoletto@tea.texas.gov::daf1e3c6-8137-448a-b141-d23049d419b5" providerId="AD" clId="Web-{05250B49-4F9E-42C0-9DF3-3E900CCE9210}" dt="2020-07-22T11:39:48.527" v="327"/>
          <ac:graphicFrameMkLst>
            <pc:docMk/>
            <pc:sldMk cId="3390041364" sldId="755"/>
            <ac:graphicFrameMk id="6" creationId="{19B09D06-1448-4812-BCC5-1DD0AE2F48A9}"/>
          </ac:graphicFrameMkLst>
        </pc:graphicFrameChg>
      </pc:sldChg>
    </pc:docChg>
  </pc:docChgLst>
  <pc:docChgLst>
    <pc:chgData name="Hanson, Terri" userId="a02fd813-d4f3-43fd-83dd-7393041517de" providerId="ADAL" clId="{7C90B1E2-1699-408B-88BE-2B444767667D}"/>
    <pc:docChg chg="custSel modSld">
      <pc:chgData name="Hanson, Terri" userId="a02fd813-d4f3-43fd-83dd-7393041517de" providerId="ADAL" clId="{7C90B1E2-1699-408B-88BE-2B444767667D}" dt="2020-07-22T18:40:45.751" v="16" actId="33524"/>
      <pc:docMkLst>
        <pc:docMk/>
      </pc:docMkLst>
      <pc:sldChg chg="modSp mod">
        <pc:chgData name="Hanson, Terri" userId="a02fd813-d4f3-43fd-83dd-7393041517de" providerId="ADAL" clId="{7C90B1E2-1699-408B-88BE-2B444767667D}" dt="2020-07-22T18:39:16.086" v="3" actId="113"/>
        <pc:sldMkLst>
          <pc:docMk/>
          <pc:sldMk cId="3830661780" sldId="760"/>
        </pc:sldMkLst>
        <pc:spChg chg="mod">
          <ac:chgData name="Hanson, Terri" userId="a02fd813-d4f3-43fd-83dd-7393041517de" providerId="ADAL" clId="{7C90B1E2-1699-408B-88BE-2B444767667D}" dt="2020-07-22T18:39:16.086" v="3" actId="113"/>
          <ac:spMkLst>
            <pc:docMk/>
            <pc:sldMk cId="3830661780" sldId="760"/>
            <ac:spMk id="3" creationId="{E4ED6754-7C79-4652-B702-90EE915F0D83}"/>
          </ac:spMkLst>
        </pc:spChg>
      </pc:sldChg>
      <pc:sldChg chg="modSp mod">
        <pc:chgData name="Hanson, Terri" userId="a02fd813-d4f3-43fd-83dd-7393041517de" providerId="ADAL" clId="{7C90B1E2-1699-408B-88BE-2B444767667D}" dt="2020-07-22T18:39:47.260" v="4" actId="113"/>
        <pc:sldMkLst>
          <pc:docMk/>
          <pc:sldMk cId="1043063722" sldId="768"/>
        </pc:sldMkLst>
        <pc:spChg chg="mod">
          <ac:chgData name="Hanson, Terri" userId="a02fd813-d4f3-43fd-83dd-7393041517de" providerId="ADAL" clId="{7C90B1E2-1699-408B-88BE-2B444767667D}" dt="2020-07-22T18:39:47.260" v="4" actId="113"/>
          <ac:spMkLst>
            <pc:docMk/>
            <pc:sldMk cId="1043063722" sldId="768"/>
            <ac:spMk id="2" creationId="{BB73047E-37E5-4D3C-A284-827619BC9601}"/>
          </ac:spMkLst>
        </pc:spChg>
      </pc:sldChg>
      <pc:sldChg chg="modSp mod">
        <pc:chgData name="Hanson, Terri" userId="a02fd813-d4f3-43fd-83dd-7393041517de" providerId="ADAL" clId="{7C90B1E2-1699-408B-88BE-2B444767667D}" dt="2020-07-22T18:39:53.019" v="5" actId="113"/>
        <pc:sldMkLst>
          <pc:docMk/>
          <pc:sldMk cId="547017620" sldId="778"/>
        </pc:sldMkLst>
        <pc:spChg chg="mod">
          <ac:chgData name="Hanson, Terri" userId="a02fd813-d4f3-43fd-83dd-7393041517de" providerId="ADAL" clId="{7C90B1E2-1699-408B-88BE-2B444767667D}" dt="2020-07-22T18:39:53.019" v="5" actId="113"/>
          <ac:spMkLst>
            <pc:docMk/>
            <pc:sldMk cId="547017620" sldId="778"/>
            <ac:spMk id="2" creationId="{BB73047E-37E5-4D3C-A284-827619BC9601}"/>
          </ac:spMkLst>
        </pc:spChg>
      </pc:sldChg>
      <pc:sldChg chg="modSp mod">
        <pc:chgData name="Hanson, Terri" userId="a02fd813-d4f3-43fd-83dd-7393041517de" providerId="ADAL" clId="{7C90B1E2-1699-408B-88BE-2B444767667D}" dt="2020-07-22T18:39:59.418" v="6" actId="113"/>
        <pc:sldMkLst>
          <pc:docMk/>
          <pc:sldMk cId="947705386" sldId="779"/>
        </pc:sldMkLst>
        <pc:spChg chg="mod">
          <ac:chgData name="Hanson, Terri" userId="a02fd813-d4f3-43fd-83dd-7393041517de" providerId="ADAL" clId="{7C90B1E2-1699-408B-88BE-2B444767667D}" dt="2020-07-22T18:39:59.418" v="6" actId="113"/>
          <ac:spMkLst>
            <pc:docMk/>
            <pc:sldMk cId="947705386" sldId="779"/>
            <ac:spMk id="2" creationId="{BB73047E-37E5-4D3C-A284-827619BC9601}"/>
          </ac:spMkLst>
        </pc:spChg>
      </pc:sldChg>
      <pc:sldChg chg="modSp mod">
        <pc:chgData name="Hanson, Terri" userId="a02fd813-d4f3-43fd-83dd-7393041517de" providerId="ADAL" clId="{7C90B1E2-1699-408B-88BE-2B444767667D}" dt="2020-07-22T18:40:03.996" v="7" actId="113"/>
        <pc:sldMkLst>
          <pc:docMk/>
          <pc:sldMk cId="2956790417" sldId="780"/>
        </pc:sldMkLst>
        <pc:spChg chg="mod">
          <ac:chgData name="Hanson, Terri" userId="a02fd813-d4f3-43fd-83dd-7393041517de" providerId="ADAL" clId="{7C90B1E2-1699-408B-88BE-2B444767667D}" dt="2020-07-22T18:40:03.996" v="7" actId="113"/>
          <ac:spMkLst>
            <pc:docMk/>
            <pc:sldMk cId="2956790417" sldId="780"/>
            <ac:spMk id="2" creationId="{BB73047E-37E5-4D3C-A284-827619BC9601}"/>
          </ac:spMkLst>
        </pc:spChg>
      </pc:sldChg>
      <pc:sldChg chg="modSp mod">
        <pc:chgData name="Hanson, Terri" userId="a02fd813-d4f3-43fd-83dd-7393041517de" providerId="ADAL" clId="{7C90B1E2-1699-408B-88BE-2B444767667D}" dt="2020-07-22T18:40:10.245" v="8" actId="113"/>
        <pc:sldMkLst>
          <pc:docMk/>
          <pc:sldMk cId="3023320782" sldId="781"/>
        </pc:sldMkLst>
        <pc:spChg chg="mod">
          <ac:chgData name="Hanson, Terri" userId="a02fd813-d4f3-43fd-83dd-7393041517de" providerId="ADAL" clId="{7C90B1E2-1699-408B-88BE-2B444767667D}" dt="2020-07-22T18:40:10.245" v="8" actId="113"/>
          <ac:spMkLst>
            <pc:docMk/>
            <pc:sldMk cId="3023320782" sldId="781"/>
            <ac:spMk id="2" creationId="{BB73047E-37E5-4D3C-A284-827619BC9601}"/>
          </ac:spMkLst>
        </pc:spChg>
      </pc:sldChg>
      <pc:sldChg chg="modSp mod">
        <pc:chgData name="Hanson, Terri" userId="a02fd813-d4f3-43fd-83dd-7393041517de" providerId="ADAL" clId="{7C90B1E2-1699-408B-88BE-2B444767667D}" dt="2020-07-22T18:40:17.541" v="10" actId="27636"/>
        <pc:sldMkLst>
          <pc:docMk/>
          <pc:sldMk cId="399596099" sldId="782"/>
        </pc:sldMkLst>
        <pc:spChg chg="mod">
          <ac:chgData name="Hanson, Terri" userId="a02fd813-d4f3-43fd-83dd-7393041517de" providerId="ADAL" clId="{7C90B1E2-1699-408B-88BE-2B444767667D}" dt="2020-07-22T18:40:17.541" v="10" actId="27636"/>
          <ac:spMkLst>
            <pc:docMk/>
            <pc:sldMk cId="399596099" sldId="782"/>
            <ac:spMk id="2" creationId="{BB73047E-37E5-4D3C-A284-827619BC9601}"/>
          </ac:spMkLst>
        </pc:spChg>
      </pc:sldChg>
      <pc:sldChg chg="modSp mod">
        <pc:chgData name="Hanson, Terri" userId="a02fd813-d4f3-43fd-83dd-7393041517de" providerId="ADAL" clId="{7C90B1E2-1699-408B-88BE-2B444767667D}" dt="2020-07-22T18:40:22.126" v="11" actId="113"/>
        <pc:sldMkLst>
          <pc:docMk/>
          <pc:sldMk cId="2823992025" sldId="783"/>
        </pc:sldMkLst>
        <pc:spChg chg="mod">
          <ac:chgData name="Hanson, Terri" userId="a02fd813-d4f3-43fd-83dd-7393041517de" providerId="ADAL" clId="{7C90B1E2-1699-408B-88BE-2B444767667D}" dt="2020-07-22T18:40:22.126" v="11" actId="113"/>
          <ac:spMkLst>
            <pc:docMk/>
            <pc:sldMk cId="2823992025" sldId="783"/>
            <ac:spMk id="2" creationId="{BB73047E-37E5-4D3C-A284-827619BC9601}"/>
          </ac:spMkLst>
        </pc:spChg>
      </pc:sldChg>
      <pc:sldChg chg="modSp mod">
        <pc:chgData name="Hanson, Terri" userId="a02fd813-d4f3-43fd-83dd-7393041517de" providerId="ADAL" clId="{7C90B1E2-1699-408B-88BE-2B444767667D}" dt="2020-07-22T18:40:26.975" v="12" actId="113"/>
        <pc:sldMkLst>
          <pc:docMk/>
          <pc:sldMk cId="17697433" sldId="784"/>
        </pc:sldMkLst>
        <pc:spChg chg="mod">
          <ac:chgData name="Hanson, Terri" userId="a02fd813-d4f3-43fd-83dd-7393041517de" providerId="ADAL" clId="{7C90B1E2-1699-408B-88BE-2B444767667D}" dt="2020-07-22T18:40:26.975" v="12" actId="113"/>
          <ac:spMkLst>
            <pc:docMk/>
            <pc:sldMk cId="17697433" sldId="784"/>
            <ac:spMk id="2" creationId="{BB73047E-37E5-4D3C-A284-827619BC9601}"/>
          </ac:spMkLst>
        </pc:spChg>
      </pc:sldChg>
      <pc:sldChg chg="modSp mod">
        <pc:chgData name="Hanson, Terri" userId="a02fd813-d4f3-43fd-83dd-7393041517de" providerId="ADAL" clId="{7C90B1E2-1699-408B-88BE-2B444767667D}" dt="2020-07-22T18:40:30.895" v="13" actId="113"/>
        <pc:sldMkLst>
          <pc:docMk/>
          <pc:sldMk cId="426760246" sldId="785"/>
        </pc:sldMkLst>
        <pc:spChg chg="mod">
          <ac:chgData name="Hanson, Terri" userId="a02fd813-d4f3-43fd-83dd-7393041517de" providerId="ADAL" clId="{7C90B1E2-1699-408B-88BE-2B444767667D}" dt="2020-07-22T18:40:30.895" v="13" actId="113"/>
          <ac:spMkLst>
            <pc:docMk/>
            <pc:sldMk cId="426760246" sldId="785"/>
            <ac:spMk id="2" creationId="{BB73047E-37E5-4D3C-A284-827619BC9601}"/>
          </ac:spMkLst>
        </pc:spChg>
      </pc:sldChg>
      <pc:sldChg chg="modSp mod">
        <pc:chgData name="Hanson, Terri" userId="a02fd813-d4f3-43fd-83dd-7393041517de" providerId="ADAL" clId="{7C90B1E2-1699-408B-88BE-2B444767667D}" dt="2020-07-22T18:40:34.957" v="14" actId="113"/>
        <pc:sldMkLst>
          <pc:docMk/>
          <pc:sldMk cId="3948284833" sldId="786"/>
        </pc:sldMkLst>
        <pc:spChg chg="mod">
          <ac:chgData name="Hanson, Terri" userId="a02fd813-d4f3-43fd-83dd-7393041517de" providerId="ADAL" clId="{7C90B1E2-1699-408B-88BE-2B444767667D}" dt="2020-07-22T18:40:34.957" v="14" actId="113"/>
          <ac:spMkLst>
            <pc:docMk/>
            <pc:sldMk cId="3948284833" sldId="786"/>
            <ac:spMk id="2" creationId="{BB73047E-37E5-4D3C-A284-827619BC9601}"/>
          </ac:spMkLst>
        </pc:spChg>
      </pc:sldChg>
      <pc:sldChg chg="modSp mod">
        <pc:chgData name="Hanson, Terri" userId="a02fd813-d4f3-43fd-83dd-7393041517de" providerId="ADAL" clId="{7C90B1E2-1699-408B-88BE-2B444767667D}" dt="2020-07-22T18:40:45.751" v="16" actId="33524"/>
        <pc:sldMkLst>
          <pc:docMk/>
          <pc:sldMk cId="1460867056" sldId="787"/>
        </pc:sldMkLst>
        <pc:spChg chg="mod">
          <ac:chgData name="Hanson, Terri" userId="a02fd813-d4f3-43fd-83dd-7393041517de" providerId="ADAL" clId="{7C90B1E2-1699-408B-88BE-2B444767667D}" dt="2020-07-22T18:40:45.751" v="16" actId="33524"/>
          <ac:spMkLst>
            <pc:docMk/>
            <pc:sldMk cId="1460867056" sldId="787"/>
            <ac:spMk id="2" creationId="{BB73047E-37E5-4D3C-A284-827619BC960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2337" cy="463550"/>
          </a:xfrm>
          <a:prstGeom prst="rect">
            <a:avLst/>
          </a:prstGeom>
        </p:spPr>
        <p:txBody>
          <a:bodyPr vert="horz" lIns="92921" tIns="46462" rIns="92921" bIns="46462" rtlCol="0"/>
          <a:lstStyle>
            <a:lvl1pPr algn="l">
              <a:defRPr sz="1200"/>
            </a:lvl1pPr>
          </a:lstStyle>
          <a:p>
            <a:endParaRPr lang="en-US"/>
          </a:p>
        </p:txBody>
      </p:sp>
      <p:sp>
        <p:nvSpPr>
          <p:cNvPr id="3" name="Date Placeholder 2"/>
          <p:cNvSpPr>
            <a:spLocks noGrp="1"/>
          </p:cNvSpPr>
          <p:nvPr>
            <p:ph type="dt" sz="quarter" idx="1"/>
          </p:nvPr>
        </p:nvSpPr>
        <p:spPr>
          <a:xfrm>
            <a:off x="3963746" y="0"/>
            <a:ext cx="3032337" cy="463550"/>
          </a:xfrm>
          <a:prstGeom prst="rect">
            <a:avLst/>
          </a:prstGeom>
        </p:spPr>
        <p:txBody>
          <a:bodyPr vert="horz" lIns="92921" tIns="46462" rIns="92921" bIns="46462" rtlCol="0"/>
          <a:lstStyle>
            <a:lvl1pPr algn="r">
              <a:defRPr sz="1200"/>
            </a:lvl1pPr>
          </a:lstStyle>
          <a:p>
            <a:fld id="{A030672E-E987-4208-B802-497B74C6D590}" type="datetimeFigureOut">
              <a:rPr lang="en-US" smtClean="0"/>
              <a:pPr/>
              <a:t>8/7/2020</a:t>
            </a:fld>
            <a:endParaRPr lang="en-US"/>
          </a:p>
        </p:txBody>
      </p:sp>
      <p:sp>
        <p:nvSpPr>
          <p:cNvPr id="4" name="Footer Placeholder 3"/>
          <p:cNvSpPr>
            <a:spLocks noGrp="1"/>
          </p:cNvSpPr>
          <p:nvPr>
            <p:ph type="ftr" sz="quarter" idx="2"/>
          </p:nvPr>
        </p:nvSpPr>
        <p:spPr>
          <a:xfrm>
            <a:off x="4" y="8805841"/>
            <a:ext cx="3032337" cy="463550"/>
          </a:xfrm>
          <a:prstGeom prst="rect">
            <a:avLst/>
          </a:prstGeom>
        </p:spPr>
        <p:txBody>
          <a:bodyPr vert="horz" lIns="92921" tIns="46462" rIns="92921" bIns="46462" rtlCol="0" anchor="b"/>
          <a:lstStyle>
            <a:lvl1pPr algn="l">
              <a:defRPr sz="1200"/>
            </a:lvl1pPr>
          </a:lstStyle>
          <a:p>
            <a:endParaRPr lang="en-US"/>
          </a:p>
        </p:txBody>
      </p:sp>
      <p:sp>
        <p:nvSpPr>
          <p:cNvPr id="5" name="Slide Number Placeholder 4"/>
          <p:cNvSpPr>
            <a:spLocks noGrp="1"/>
          </p:cNvSpPr>
          <p:nvPr>
            <p:ph type="sldNum" sz="quarter" idx="3"/>
          </p:nvPr>
        </p:nvSpPr>
        <p:spPr>
          <a:xfrm>
            <a:off x="3963746" y="8805841"/>
            <a:ext cx="3032337" cy="463550"/>
          </a:xfrm>
          <a:prstGeom prst="rect">
            <a:avLst/>
          </a:prstGeom>
        </p:spPr>
        <p:txBody>
          <a:bodyPr vert="horz" lIns="92921" tIns="46462" rIns="92921" bIns="46462" rtlCol="0" anchor="b"/>
          <a:lstStyle>
            <a:lvl1pPr algn="r">
              <a:defRPr sz="1200"/>
            </a:lvl1pPr>
          </a:lstStyle>
          <a:p>
            <a:fld id="{563BF832-B673-4E9B-A5C5-DEC0860B5060}" type="slidenum">
              <a:rPr lang="en-US" smtClean="0"/>
              <a:pPr/>
              <a:t>‹#›</a:t>
            </a:fld>
            <a:endParaRPr lang="en-US"/>
          </a:p>
        </p:txBody>
      </p:sp>
    </p:spTree>
    <p:extLst>
      <p:ext uri="{BB962C8B-B14F-4D97-AF65-F5344CB8AC3E}">
        <p14:creationId xmlns:p14="http://schemas.microsoft.com/office/powerpoint/2010/main" val="1822071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3032337" cy="463550"/>
          </a:xfrm>
          <a:prstGeom prst="rect">
            <a:avLst/>
          </a:prstGeom>
        </p:spPr>
        <p:txBody>
          <a:bodyPr vert="horz" lIns="92921" tIns="46462" rIns="92921" bIns="46462" rtlCol="0"/>
          <a:lstStyle>
            <a:lvl1pPr algn="l">
              <a:defRPr sz="1200"/>
            </a:lvl1pPr>
          </a:lstStyle>
          <a:p>
            <a:endParaRPr lang="en-US"/>
          </a:p>
        </p:txBody>
      </p:sp>
      <p:sp>
        <p:nvSpPr>
          <p:cNvPr id="3" name="Date Placeholder 2"/>
          <p:cNvSpPr>
            <a:spLocks noGrp="1"/>
          </p:cNvSpPr>
          <p:nvPr>
            <p:ph type="dt" idx="1"/>
          </p:nvPr>
        </p:nvSpPr>
        <p:spPr>
          <a:xfrm>
            <a:off x="3963746" y="0"/>
            <a:ext cx="3032337" cy="463550"/>
          </a:xfrm>
          <a:prstGeom prst="rect">
            <a:avLst/>
          </a:prstGeom>
        </p:spPr>
        <p:txBody>
          <a:bodyPr vert="horz" lIns="92921" tIns="46462" rIns="92921" bIns="46462" rtlCol="0"/>
          <a:lstStyle>
            <a:lvl1pPr algn="r">
              <a:defRPr sz="1200"/>
            </a:lvl1pPr>
          </a:lstStyle>
          <a:p>
            <a:fld id="{DB0EB5D8-2522-4108-8D60-F7CA4D8873A0}" type="datetimeFigureOut">
              <a:rPr lang="en-US" smtClean="0"/>
              <a:pPr/>
              <a:t>8/7/2020</a:t>
            </a:fld>
            <a:endParaRPr lang="en-US"/>
          </a:p>
        </p:txBody>
      </p:sp>
      <p:sp>
        <p:nvSpPr>
          <p:cNvPr id="4" name="Slide Image Placeholder 3"/>
          <p:cNvSpPr>
            <a:spLocks noGrp="1" noRot="1" noChangeAspect="1"/>
          </p:cNvSpPr>
          <p:nvPr>
            <p:ph type="sldImg" idx="2"/>
          </p:nvPr>
        </p:nvSpPr>
        <p:spPr>
          <a:xfrm>
            <a:off x="409575" y="695325"/>
            <a:ext cx="6178550" cy="3476625"/>
          </a:xfrm>
          <a:prstGeom prst="rect">
            <a:avLst/>
          </a:prstGeom>
          <a:noFill/>
          <a:ln w="12700">
            <a:solidFill>
              <a:prstClr val="black"/>
            </a:solidFill>
          </a:ln>
        </p:spPr>
        <p:txBody>
          <a:bodyPr vert="horz" lIns="92921" tIns="46462" rIns="92921" bIns="46462" rtlCol="0" anchor="ctr"/>
          <a:lstStyle/>
          <a:p>
            <a:endParaRPr lang="en-US"/>
          </a:p>
        </p:txBody>
      </p:sp>
      <p:sp>
        <p:nvSpPr>
          <p:cNvPr id="5" name="Notes Placeholder 4"/>
          <p:cNvSpPr>
            <a:spLocks noGrp="1"/>
          </p:cNvSpPr>
          <p:nvPr>
            <p:ph type="body" sz="quarter" idx="3"/>
          </p:nvPr>
        </p:nvSpPr>
        <p:spPr>
          <a:xfrm>
            <a:off x="699770" y="4403726"/>
            <a:ext cx="5598160" cy="4171950"/>
          </a:xfrm>
          <a:prstGeom prst="rect">
            <a:avLst/>
          </a:prstGeom>
        </p:spPr>
        <p:txBody>
          <a:bodyPr vert="horz" lIns="92921" tIns="46462" rIns="92921" bIns="4646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05841"/>
            <a:ext cx="3032337" cy="463550"/>
          </a:xfrm>
          <a:prstGeom prst="rect">
            <a:avLst/>
          </a:prstGeom>
        </p:spPr>
        <p:txBody>
          <a:bodyPr vert="horz" lIns="92921" tIns="46462" rIns="92921" bIns="46462" rtlCol="0" anchor="b"/>
          <a:lstStyle>
            <a:lvl1pPr algn="l">
              <a:defRPr sz="1200"/>
            </a:lvl1pPr>
          </a:lstStyle>
          <a:p>
            <a:endParaRPr lang="en-US"/>
          </a:p>
        </p:txBody>
      </p:sp>
      <p:sp>
        <p:nvSpPr>
          <p:cNvPr id="7" name="Slide Number Placeholder 6"/>
          <p:cNvSpPr>
            <a:spLocks noGrp="1"/>
          </p:cNvSpPr>
          <p:nvPr>
            <p:ph type="sldNum" sz="quarter" idx="5"/>
          </p:nvPr>
        </p:nvSpPr>
        <p:spPr>
          <a:xfrm>
            <a:off x="3963746" y="8805841"/>
            <a:ext cx="3032337" cy="463550"/>
          </a:xfrm>
          <a:prstGeom prst="rect">
            <a:avLst/>
          </a:prstGeom>
        </p:spPr>
        <p:txBody>
          <a:bodyPr vert="horz" lIns="92921" tIns="46462" rIns="92921" bIns="46462" rtlCol="0" anchor="b"/>
          <a:lstStyle>
            <a:lvl1pPr algn="r">
              <a:defRPr sz="1200"/>
            </a:lvl1pPr>
          </a:lstStyle>
          <a:p>
            <a:fld id="{7872E534-9B96-469B-99C0-8551271B58B1}" type="slidenum">
              <a:rPr lang="en-US" smtClean="0"/>
              <a:pPr/>
              <a:t>‹#›</a:t>
            </a:fld>
            <a:endParaRPr lang="en-US"/>
          </a:p>
        </p:txBody>
      </p:sp>
    </p:spTree>
    <p:extLst>
      <p:ext uri="{BB962C8B-B14F-4D97-AF65-F5344CB8AC3E}">
        <p14:creationId xmlns:p14="http://schemas.microsoft.com/office/powerpoint/2010/main" val="23504521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409575" y="695325"/>
            <a:ext cx="6178550" cy="3476625"/>
          </a:xfrm>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marL="232102" indent="-232102" defTabSz="914378">
              <a:spcBef>
                <a:spcPct val="0"/>
              </a:spcBef>
              <a:defRPr/>
            </a:pPr>
            <a:endParaRPr lang="en-US" b="1">
              <a:solidFill>
                <a:schemeClr val="accent2">
                  <a:lumMod val="75000"/>
                </a:schemeClr>
              </a:solidFill>
            </a:endParaRPr>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3A20616-7B71-4702-A286-C5FF8E60A4CF}"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2331725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Eight servers to sixteen servers. Moving from one to two databases; increasing capacity; hardware.</a:t>
            </a:r>
          </a:p>
        </p:txBody>
      </p:sp>
      <p:sp>
        <p:nvSpPr>
          <p:cNvPr id="4" name="Slide Number Placeholder 3"/>
          <p:cNvSpPr>
            <a:spLocks noGrp="1"/>
          </p:cNvSpPr>
          <p:nvPr>
            <p:ph type="sldNum" sz="quarter" idx="5"/>
          </p:nvPr>
        </p:nvSpPr>
        <p:spPr/>
        <p:txBody>
          <a:bodyPr/>
          <a:lstStyle/>
          <a:p>
            <a:fld id="{7872E534-9B96-469B-99C0-8551271B58B1}" type="slidenum">
              <a:rPr lang="en-US" smtClean="0"/>
              <a:pPr/>
              <a:t>5</a:t>
            </a:fld>
            <a:endParaRPr lang="en-US"/>
          </a:p>
        </p:txBody>
      </p:sp>
    </p:spTree>
    <p:extLst>
      <p:ext uri="{BB962C8B-B14F-4D97-AF65-F5344CB8AC3E}">
        <p14:creationId xmlns:p14="http://schemas.microsoft.com/office/powerpoint/2010/main" val="38892802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82" name="Rectangle 81">
            <a:extLst>
              <a:ext uri="{FF2B5EF4-FFF2-40B4-BE49-F238E27FC236}">
                <a16:creationId xmlns:a16="http://schemas.microsoft.com/office/drawing/2014/main" id="{A19093A7-17B2-42F2-BC15-D155A163D5D4}"/>
              </a:ext>
              <a:ext uri="{C183D7F6-B498-43B3-948B-1728B52AA6E4}">
                <adec:decorative xmlns:adec="http://schemas.microsoft.com/office/drawing/2017/decorative" val="1"/>
              </a:ext>
            </a:extLst>
          </p:cNvPr>
          <p:cNvSpPr/>
          <p:nvPr userDrawn="1"/>
        </p:nvSpPr>
        <p:spPr>
          <a:xfrm>
            <a:off x="0" y="-2"/>
            <a:ext cx="12192000" cy="4580313"/>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3" name="Rectangle 82">
            <a:extLst>
              <a:ext uri="{FF2B5EF4-FFF2-40B4-BE49-F238E27FC236}">
                <a16:creationId xmlns:a16="http://schemas.microsoft.com/office/drawing/2014/main" id="{D1C6279F-7E64-4580-B82C-636B492657D8}"/>
              </a:ext>
              <a:ext uri="{C183D7F6-B498-43B3-948B-1728B52AA6E4}">
                <adec:decorative xmlns:adec="http://schemas.microsoft.com/office/drawing/2017/decorative" val="1"/>
              </a:ext>
            </a:extLst>
          </p:cNvPr>
          <p:cNvSpPr/>
          <p:nvPr userDrawn="1"/>
        </p:nvSpPr>
        <p:spPr>
          <a:xfrm>
            <a:off x="0" y="4"/>
            <a:ext cx="12192000" cy="4572001"/>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 name="Oval 83">
            <a:extLst>
              <a:ext uri="{FF2B5EF4-FFF2-40B4-BE49-F238E27FC236}">
                <a16:creationId xmlns:a16="http://schemas.microsoft.com/office/drawing/2014/main" id="{840FA828-769C-4887-AEFC-6A79391A7A90}"/>
              </a:ext>
              <a:ext uri="{C183D7F6-B498-43B3-948B-1728B52AA6E4}">
                <adec:decorative xmlns:adec="http://schemas.microsoft.com/office/drawing/2017/decorative" val="1"/>
              </a:ext>
            </a:extLst>
          </p:cNvPr>
          <p:cNvSpPr/>
          <p:nvPr userDrawn="1"/>
        </p:nvSpPr>
        <p:spPr>
          <a:xfrm>
            <a:off x="676322" y="-107517"/>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7" name="Oval 116">
            <a:extLst>
              <a:ext uri="{FF2B5EF4-FFF2-40B4-BE49-F238E27FC236}">
                <a16:creationId xmlns:a16="http://schemas.microsoft.com/office/drawing/2014/main" id="{C191E9DD-DD34-47E2-A8C9-287E0D24335E}"/>
              </a:ext>
            </a:extLst>
          </p:cNvPr>
          <p:cNvSpPr/>
          <p:nvPr userDrawn="1"/>
        </p:nvSpPr>
        <p:spPr>
          <a:xfrm>
            <a:off x="1899266" y="4332046"/>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5" name="Oval 84">
            <a:extLst>
              <a:ext uri="{FF2B5EF4-FFF2-40B4-BE49-F238E27FC236}">
                <a16:creationId xmlns:a16="http://schemas.microsoft.com/office/drawing/2014/main" id="{86AA3D6D-596D-4C82-84FF-7A11224EC0B1}"/>
              </a:ext>
              <a:ext uri="{C183D7F6-B498-43B3-948B-1728B52AA6E4}">
                <adec:decorative xmlns:adec="http://schemas.microsoft.com/office/drawing/2017/decorative" val="1"/>
              </a:ext>
            </a:extLst>
          </p:cNvPr>
          <p:cNvSpPr/>
          <p:nvPr userDrawn="1"/>
        </p:nvSpPr>
        <p:spPr>
          <a:xfrm>
            <a:off x="6419772" y="-107517"/>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6" name="Oval 85">
            <a:extLst>
              <a:ext uri="{FF2B5EF4-FFF2-40B4-BE49-F238E27FC236}">
                <a16:creationId xmlns:a16="http://schemas.microsoft.com/office/drawing/2014/main" id="{E686FDB0-9E6C-481A-AD97-2EBEE74C92C0}"/>
              </a:ext>
              <a:ext uri="{C183D7F6-B498-43B3-948B-1728B52AA6E4}">
                <adec:decorative xmlns:adec="http://schemas.microsoft.com/office/drawing/2017/decorative" val="1"/>
              </a:ext>
            </a:extLst>
          </p:cNvPr>
          <p:cNvSpPr/>
          <p:nvPr userDrawn="1"/>
        </p:nvSpPr>
        <p:spPr>
          <a:xfrm>
            <a:off x="2996724" y="1827671"/>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7" name="Oval 86">
            <a:extLst>
              <a:ext uri="{FF2B5EF4-FFF2-40B4-BE49-F238E27FC236}">
                <a16:creationId xmlns:a16="http://schemas.microsoft.com/office/drawing/2014/main" id="{202E29CB-BAFB-4D8B-A238-0957799DD075}"/>
              </a:ext>
              <a:ext uri="{C183D7F6-B498-43B3-948B-1728B52AA6E4}">
                <adec:decorative xmlns:adec="http://schemas.microsoft.com/office/drawing/2017/decorative" val="1"/>
              </a:ext>
            </a:extLst>
          </p:cNvPr>
          <p:cNvSpPr/>
          <p:nvPr userDrawn="1"/>
        </p:nvSpPr>
        <p:spPr>
          <a:xfrm>
            <a:off x="11180642" y="1880435"/>
            <a:ext cx="934500" cy="86420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9" name="Oval 88">
            <a:extLst>
              <a:ext uri="{FF2B5EF4-FFF2-40B4-BE49-F238E27FC236}">
                <a16:creationId xmlns:a16="http://schemas.microsoft.com/office/drawing/2014/main" id="{213544CF-6135-45BB-BEBF-0F6E1987C9BD}"/>
              </a:ext>
              <a:ext uri="{C183D7F6-B498-43B3-948B-1728B52AA6E4}">
                <adec:decorative xmlns:adec="http://schemas.microsoft.com/office/drawing/2017/decorative" val="1"/>
              </a:ext>
            </a:extLst>
          </p:cNvPr>
          <p:cNvSpPr/>
          <p:nvPr userDrawn="1"/>
        </p:nvSpPr>
        <p:spPr>
          <a:xfrm>
            <a:off x="9241028" y="1078569"/>
            <a:ext cx="996501" cy="921543"/>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0" name="Oval 89">
            <a:extLst>
              <a:ext uri="{FF2B5EF4-FFF2-40B4-BE49-F238E27FC236}">
                <a16:creationId xmlns:a16="http://schemas.microsoft.com/office/drawing/2014/main" id="{AA0C1821-6587-4BD7-9382-3D2C3EC58220}"/>
              </a:ext>
              <a:ext uri="{C183D7F6-B498-43B3-948B-1728B52AA6E4}">
                <adec:decorative xmlns:adec="http://schemas.microsoft.com/office/drawing/2017/decorative" val="1"/>
              </a:ext>
            </a:extLst>
          </p:cNvPr>
          <p:cNvSpPr/>
          <p:nvPr userDrawn="1"/>
        </p:nvSpPr>
        <p:spPr>
          <a:xfrm>
            <a:off x="-21131" y="3370960"/>
            <a:ext cx="996501" cy="921543"/>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1" name="Oval 90">
            <a:extLst>
              <a:ext uri="{FF2B5EF4-FFF2-40B4-BE49-F238E27FC236}">
                <a16:creationId xmlns:a16="http://schemas.microsoft.com/office/drawing/2014/main" id="{EE9D50C5-EB97-4103-9DE0-B8D8DAA7BE98}"/>
              </a:ext>
              <a:ext uri="{C183D7F6-B498-43B3-948B-1728B52AA6E4}">
                <adec:decorative xmlns:adec="http://schemas.microsoft.com/office/drawing/2017/decorative" val="1"/>
              </a:ext>
            </a:extLst>
          </p:cNvPr>
          <p:cNvSpPr/>
          <p:nvPr userDrawn="1"/>
        </p:nvSpPr>
        <p:spPr>
          <a:xfrm>
            <a:off x="349651" y="3801643"/>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2" name="Oval 91">
            <a:extLst>
              <a:ext uri="{FF2B5EF4-FFF2-40B4-BE49-F238E27FC236}">
                <a16:creationId xmlns:a16="http://schemas.microsoft.com/office/drawing/2014/main" id="{07B85A18-5B76-4979-8F49-FDD5A523628A}"/>
              </a:ext>
              <a:ext uri="{C183D7F6-B498-43B3-948B-1728B52AA6E4}">
                <adec:decorative xmlns:adec="http://schemas.microsoft.com/office/drawing/2017/decorative" val="1"/>
              </a:ext>
            </a:extLst>
          </p:cNvPr>
          <p:cNvSpPr/>
          <p:nvPr userDrawn="1"/>
        </p:nvSpPr>
        <p:spPr>
          <a:xfrm>
            <a:off x="6762113" y="1707967"/>
            <a:ext cx="685566" cy="633997"/>
          </a:xfrm>
          <a:prstGeom prst="ellipse">
            <a:avLst/>
          </a:prstGeom>
          <a:solidFill>
            <a:srgbClr val="CCF0F5">
              <a:alpha val="10196"/>
            </a:srgbClr>
          </a:solidFill>
          <a:ln>
            <a:noFill/>
          </a:ln>
          <a:effectLst>
            <a:glow rad="127000">
              <a:srgbClr val="CCF0F5">
                <a:alpha val="37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3" name="Oval 92">
            <a:extLst>
              <a:ext uri="{FF2B5EF4-FFF2-40B4-BE49-F238E27FC236}">
                <a16:creationId xmlns:a16="http://schemas.microsoft.com/office/drawing/2014/main" id="{454A887A-5DED-45CF-9889-BD577F7118D3}"/>
              </a:ext>
              <a:ext uri="{C183D7F6-B498-43B3-948B-1728B52AA6E4}">
                <adec:decorative xmlns:adec="http://schemas.microsoft.com/office/drawing/2017/decorative" val="1"/>
              </a:ext>
            </a:extLst>
          </p:cNvPr>
          <p:cNvSpPr/>
          <p:nvPr userDrawn="1"/>
        </p:nvSpPr>
        <p:spPr>
          <a:xfrm>
            <a:off x="10377906" y="2736963"/>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4" name="Oval 93">
            <a:extLst>
              <a:ext uri="{FF2B5EF4-FFF2-40B4-BE49-F238E27FC236}">
                <a16:creationId xmlns:a16="http://schemas.microsoft.com/office/drawing/2014/main" id="{D0575BD7-9BB4-433A-9268-5506D5CAE764}"/>
              </a:ext>
              <a:ext uri="{C183D7F6-B498-43B3-948B-1728B52AA6E4}">
                <adec:decorative xmlns:adec="http://schemas.microsoft.com/office/drawing/2017/decorative" val="1"/>
              </a:ext>
            </a:extLst>
          </p:cNvPr>
          <p:cNvSpPr/>
          <p:nvPr userDrawn="1"/>
        </p:nvSpPr>
        <p:spPr>
          <a:xfrm>
            <a:off x="7099025" y="3975505"/>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5" name="Oval 94">
            <a:extLst>
              <a:ext uri="{FF2B5EF4-FFF2-40B4-BE49-F238E27FC236}">
                <a16:creationId xmlns:a16="http://schemas.microsoft.com/office/drawing/2014/main" id="{3BD62242-CA7A-4B3D-B1CF-DF3F85A14CCD}"/>
              </a:ext>
              <a:ext uri="{C183D7F6-B498-43B3-948B-1728B52AA6E4}">
                <adec:decorative xmlns:adec="http://schemas.microsoft.com/office/drawing/2017/decorative" val="1"/>
              </a:ext>
            </a:extLst>
          </p:cNvPr>
          <p:cNvSpPr/>
          <p:nvPr userDrawn="1"/>
        </p:nvSpPr>
        <p:spPr>
          <a:xfrm>
            <a:off x="1892501" y="2956029"/>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6" name="Oval 95">
            <a:extLst>
              <a:ext uri="{FF2B5EF4-FFF2-40B4-BE49-F238E27FC236}">
                <a16:creationId xmlns:a16="http://schemas.microsoft.com/office/drawing/2014/main" id="{F6550A87-1B4B-462D-8DAD-6D20F848C864}"/>
              </a:ext>
              <a:ext uri="{C183D7F6-B498-43B3-948B-1728B52AA6E4}">
                <adec:decorative xmlns:adec="http://schemas.microsoft.com/office/drawing/2017/decorative" val="1"/>
              </a:ext>
            </a:extLst>
          </p:cNvPr>
          <p:cNvSpPr/>
          <p:nvPr userDrawn="1"/>
        </p:nvSpPr>
        <p:spPr>
          <a:xfrm>
            <a:off x="5517281" y="3646617"/>
            <a:ext cx="685566" cy="633997"/>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7" name="Oval 96">
            <a:extLst>
              <a:ext uri="{FF2B5EF4-FFF2-40B4-BE49-F238E27FC236}">
                <a16:creationId xmlns:a16="http://schemas.microsoft.com/office/drawing/2014/main" id="{25FC6953-E8F7-4465-8BF3-F3780472C4D0}"/>
              </a:ext>
              <a:ext uri="{C183D7F6-B498-43B3-948B-1728B52AA6E4}">
                <adec:decorative xmlns:adec="http://schemas.microsoft.com/office/drawing/2017/decorative" val="1"/>
              </a:ext>
            </a:extLst>
          </p:cNvPr>
          <p:cNvSpPr/>
          <p:nvPr userDrawn="1"/>
        </p:nvSpPr>
        <p:spPr>
          <a:xfrm>
            <a:off x="5053921" y="3073782"/>
            <a:ext cx="934500" cy="86420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8" name="Oval 97">
            <a:extLst>
              <a:ext uri="{FF2B5EF4-FFF2-40B4-BE49-F238E27FC236}">
                <a16:creationId xmlns:a16="http://schemas.microsoft.com/office/drawing/2014/main" id="{718C4E94-B1DB-472E-821B-368DB1EDD950}"/>
              </a:ext>
              <a:ext uri="{C183D7F6-B498-43B3-948B-1728B52AA6E4}">
                <adec:decorative xmlns:adec="http://schemas.microsoft.com/office/drawing/2017/decorative" val="1"/>
              </a:ext>
            </a:extLst>
          </p:cNvPr>
          <p:cNvSpPr/>
          <p:nvPr userDrawn="1"/>
        </p:nvSpPr>
        <p:spPr>
          <a:xfrm>
            <a:off x="11226526" y="70193"/>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9" name="Oval 98">
            <a:extLst>
              <a:ext uri="{FF2B5EF4-FFF2-40B4-BE49-F238E27FC236}">
                <a16:creationId xmlns:a16="http://schemas.microsoft.com/office/drawing/2014/main" id="{CB263E4E-4BCF-40FB-A98D-35325AEC485D}"/>
              </a:ext>
              <a:ext uri="{C183D7F6-B498-43B3-948B-1728B52AA6E4}">
                <adec:decorative xmlns:adec="http://schemas.microsoft.com/office/drawing/2017/decorative" val="1"/>
              </a:ext>
            </a:extLst>
          </p:cNvPr>
          <p:cNvSpPr/>
          <p:nvPr userDrawn="1"/>
        </p:nvSpPr>
        <p:spPr>
          <a:xfrm>
            <a:off x="8190396" y="2940858"/>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0" name="Oval 99">
            <a:extLst>
              <a:ext uri="{FF2B5EF4-FFF2-40B4-BE49-F238E27FC236}">
                <a16:creationId xmlns:a16="http://schemas.microsoft.com/office/drawing/2014/main" id="{FBE1EEE7-DBDE-42DB-9C50-8ACC9721F6FF}"/>
              </a:ext>
              <a:ext uri="{C183D7F6-B498-43B3-948B-1728B52AA6E4}">
                <adec:decorative xmlns:adec="http://schemas.microsoft.com/office/drawing/2017/decorative" val="1"/>
              </a:ext>
            </a:extLst>
          </p:cNvPr>
          <p:cNvSpPr/>
          <p:nvPr userDrawn="1"/>
        </p:nvSpPr>
        <p:spPr>
          <a:xfrm>
            <a:off x="9795196" y="4007550"/>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1" name="Oval 100">
            <a:extLst>
              <a:ext uri="{FF2B5EF4-FFF2-40B4-BE49-F238E27FC236}">
                <a16:creationId xmlns:a16="http://schemas.microsoft.com/office/drawing/2014/main" id="{5D56B2C2-5699-4162-9574-2E6857C0B740}"/>
              </a:ext>
              <a:ext uri="{C183D7F6-B498-43B3-948B-1728B52AA6E4}">
                <adec:decorative xmlns:adec="http://schemas.microsoft.com/office/drawing/2017/decorative" val="1"/>
              </a:ext>
            </a:extLst>
          </p:cNvPr>
          <p:cNvSpPr/>
          <p:nvPr userDrawn="1"/>
        </p:nvSpPr>
        <p:spPr>
          <a:xfrm>
            <a:off x="4958894" y="401929"/>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6" name="Oval 105">
            <a:extLst>
              <a:ext uri="{FF2B5EF4-FFF2-40B4-BE49-F238E27FC236}">
                <a16:creationId xmlns:a16="http://schemas.microsoft.com/office/drawing/2014/main" id="{03B677F3-727F-43BC-A54A-8E9913D86894}"/>
              </a:ext>
              <a:ext uri="{C183D7F6-B498-43B3-948B-1728B52AA6E4}">
                <adec:decorative xmlns:adec="http://schemas.microsoft.com/office/drawing/2017/decorative" val="1"/>
              </a:ext>
            </a:extLst>
          </p:cNvPr>
          <p:cNvSpPr/>
          <p:nvPr userDrawn="1"/>
        </p:nvSpPr>
        <p:spPr>
          <a:xfrm>
            <a:off x="3037093" y="3257856"/>
            <a:ext cx="685566" cy="633997"/>
          </a:xfrm>
          <a:prstGeom prst="ellipse">
            <a:avLst/>
          </a:prstGeom>
          <a:solidFill>
            <a:srgbClr val="CCF0F5">
              <a:alpha val="6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8" name="Oval 107">
            <a:extLst>
              <a:ext uri="{FF2B5EF4-FFF2-40B4-BE49-F238E27FC236}">
                <a16:creationId xmlns:a16="http://schemas.microsoft.com/office/drawing/2014/main" id="{B1316CD0-304D-46A8-93F4-BE7FBD1C1A80}"/>
              </a:ext>
              <a:ext uri="{C183D7F6-B498-43B3-948B-1728B52AA6E4}">
                <adec:decorative xmlns:adec="http://schemas.microsoft.com/office/drawing/2017/decorative" val="1"/>
              </a:ext>
            </a:extLst>
          </p:cNvPr>
          <p:cNvSpPr/>
          <p:nvPr userDrawn="1"/>
        </p:nvSpPr>
        <p:spPr>
          <a:xfrm>
            <a:off x="7727223" y="302759"/>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0" name="Oval 109">
            <a:extLst>
              <a:ext uri="{FF2B5EF4-FFF2-40B4-BE49-F238E27FC236}">
                <a16:creationId xmlns:a16="http://schemas.microsoft.com/office/drawing/2014/main" id="{BECF6CED-6034-4FD8-AC7D-9D195C378EF0}"/>
              </a:ext>
              <a:ext uri="{C183D7F6-B498-43B3-948B-1728B52AA6E4}">
                <adec:decorative xmlns:adec="http://schemas.microsoft.com/office/drawing/2017/decorative" val="1"/>
              </a:ext>
            </a:extLst>
          </p:cNvPr>
          <p:cNvSpPr/>
          <p:nvPr userDrawn="1"/>
        </p:nvSpPr>
        <p:spPr>
          <a:xfrm>
            <a:off x="10091958" y="1519149"/>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2" name="Oval 111">
            <a:extLst>
              <a:ext uri="{FF2B5EF4-FFF2-40B4-BE49-F238E27FC236}">
                <a16:creationId xmlns:a16="http://schemas.microsoft.com/office/drawing/2014/main" id="{D2DBAA4D-2378-4854-90B9-45293BCF2492}"/>
              </a:ext>
              <a:ext uri="{C183D7F6-B498-43B3-948B-1728B52AA6E4}">
                <adec:decorative xmlns:adec="http://schemas.microsoft.com/office/drawing/2017/decorative" val="1"/>
              </a:ext>
            </a:extLst>
          </p:cNvPr>
          <p:cNvSpPr/>
          <p:nvPr userDrawn="1"/>
        </p:nvSpPr>
        <p:spPr>
          <a:xfrm>
            <a:off x="11047441" y="3892168"/>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3" name="Oval 112">
            <a:extLst>
              <a:ext uri="{FF2B5EF4-FFF2-40B4-BE49-F238E27FC236}">
                <a16:creationId xmlns:a16="http://schemas.microsoft.com/office/drawing/2014/main" id="{2141DF94-8A20-40D1-88CD-FE71CE2F7F79}"/>
              </a:ext>
              <a:ext uri="{C183D7F6-B498-43B3-948B-1728B52AA6E4}">
                <adec:decorative xmlns:adec="http://schemas.microsoft.com/office/drawing/2017/decorative" val="1"/>
              </a:ext>
            </a:extLst>
          </p:cNvPr>
          <p:cNvSpPr/>
          <p:nvPr userDrawn="1"/>
        </p:nvSpPr>
        <p:spPr>
          <a:xfrm>
            <a:off x="329782" y="2361587"/>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6" name="Oval 115">
            <a:extLst>
              <a:ext uri="{FF2B5EF4-FFF2-40B4-BE49-F238E27FC236}">
                <a16:creationId xmlns:a16="http://schemas.microsoft.com/office/drawing/2014/main" id="{797F2785-BE0E-4784-9474-CF46588CCA7B}"/>
              </a:ext>
              <a:ext uri="{C183D7F6-B498-43B3-948B-1728B52AA6E4}">
                <adec:decorative xmlns:adec="http://schemas.microsoft.com/office/drawing/2017/decorative" val="1"/>
              </a:ext>
            </a:extLst>
          </p:cNvPr>
          <p:cNvSpPr/>
          <p:nvPr userDrawn="1"/>
        </p:nvSpPr>
        <p:spPr>
          <a:xfrm>
            <a:off x="3550834" y="1217126"/>
            <a:ext cx="434082" cy="401430"/>
          </a:xfrm>
          <a:prstGeom prst="ellipse">
            <a:avLst/>
          </a:prstGeom>
          <a:no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9" name="Oval 118">
            <a:extLst>
              <a:ext uri="{FF2B5EF4-FFF2-40B4-BE49-F238E27FC236}">
                <a16:creationId xmlns:a16="http://schemas.microsoft.com/office/drawing/2014/main" id="{20A501F0-8AA7-4CBF-945E-56364B08A630}"/>
              </a:ext>
              <a:ext uri="{C183D7F6-B498-43B3-948B-1728B52AA6E4}">
                <adec:decorative xmlns:adec="http://schemas.microsoft.com/office/drawing/2017/decorative" val="1"/>
              </a:ext>
            </a:extLst>
          </p:cNvPr>
          <p:cNvSpPr/>
          <p:nvPr userDrawn="1"/>
        </p:nvSpPr>
        <p:spPr>
          <a:xfrm>
            <a:off x="11195650" y="1001869"/>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8" name="Oval 127">
            <a:extLst>
              <a:ext uri="{FF2B5EF4-FFF2-40B4-BE49-F238E27FC236}">
                <a16:creationId xmlns:a16="http://schemas.microsoft.com/office/drawing/2014/main" id="{E4BF14DF-68B0-4071-8450-122684F811F4}"/>
              </a:ext>
              <a:ext uri="{C183D7F6-B498-43B3-948B-1728B52AA6E4}">
                <adec:decorative xmlns:adec="http://schemas.microsoft.com/office/drawing/2017/decorative" val="1"/>
              </a:ext>
            </a:extLst>
          </p:cNvPr>
          <p:cNvSpPr/>
          <p:nvPr userDrawn="1"/>
        </p:nvSpPr>
        <p:spPr>
          <a:xfrm>
            <a:off x="8040447" y="2447182"/>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0" name="Oval 139">
            <a:extLst>
              <a:ext uri="{FF2B5EF4-FFF2-40B4-BE49-F238E27FC236}">
                <a16:creationId xmlns:a16="http://schemas.microsoft.com/office/drawing/2014/main" id="{BE347B23-A835-4017-8859-006DA32766A9}"/>
              </a:ext>
              <a:ext uri="{C183D7F6-B498-43B3-948B-1728B52AA6E4}">
                <adec:decorative xmlns:adec="http://schemas.microsoft.com/office/drawing/2017/decorative" val="1"/>
              </a:ext>
            </a:extLst>
          </p:cNvPr>
          <p:cNvSpPr/>
          <p:nvPr userDrawn="1"/>
        </p:nvSpPr>
        <p:spPr>
          <a:xfrm>
            <a:off x="3801064" y="290164"/>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1" name="Oval 140">
            <a:extLst>
              <a:ext uri="{FF2B5EF4-FFF2-40B4-BE49-F238E27FC236}">
                <a16:creationId xmlns:a16="http://schemas.microsoft.com/office/drawing/2014/main" id="{F948116F-7A6B-44FA-A8E7-7CB852731529}"/>
              </a:ext>
              <a:ext uri="{C183D7F6-B498-43B3-948B-1728B52AA6E4}">
                <adec:decorative xmlns:adec="http://schemas.microsoft.com/office/drawing/2017/decorative" val="1"/>
              </a:ext>
            </a:extLst>
          </p:cNvPr>
          <p:cNvSpPr/>
          <p:nvPr userDrawn="1"/>
        </p:nvSpPr>
        <p:spPr>
          <a:xfrm>
            <a:off x="305109" y="2280740"/>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2" name="Oval 151">
            <a:extLst>
              <a:ext uri="{FF2B5EF4-FFF2-40B4-BE49-F238E27FC236}">
                <a16:creationId xmlns:a16="http://schemas.microsoft.com/office/drawing/2014/main" id="{9A1DE50E-C156-44CC-97DA-FE7012DF6647}"/>
              </a:ext>
              <a:ext uri="{C183D7F6-B498-43B3-948B-1728B52AA6E4}">
                <adec:decorative xmlns:adec="http://schemas.microsoft.com/office/drawing/2017/decorative" val="1"/>
              </a:ext>
            </a:extLst>
          </p:cNvPr>
          <p:cNvSpPr/>
          <p:nvPr userDrawn="1"/>
        </p:nvSpPr>
        <p:spPr>
          <a:xfrm>
            <a:off x="2996724" y="1715906"/>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3" name="Oval 152">
            <a:extLst>
              <a:ext uri="{FF2B5EF4-FFF2-40B4-BE49-F238E27FC236}">
                <a16:creationId xmlns:a16="http://schemas.microsoft.com/office/drawing/2014/main" id="{EC630C97-8673-493A-9716-EC408C637BFE}"/>
              </a:ext>
              <a:ext uri="{C183D7F6-B498-43B3-948B-1728B52AA6E4}">
                <adec:decorative xmlns:adec="http://schemas.microsoft.com/office/drawing/2017/decorative" val="1"/>
              </a:ext>
            </a:extLst>
          </p:cNvPr>
          <p:cNvSpPr/>
          <p:nvPr userDrawn="1"/>
        </p:nvSpPr>
        <p:spPr>
          <a:xfrm>
            <a:off x="6915307" y="3463792"/>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4" name="Oval 153">
            <a:extLst>
              <a:ext uri="{FF2B5EF4-FFF2-40B4-BE49-F238E27FC236}">
                <a16:creationId xmlns:a16="http://schemas.microsoft.com/office/drawing/2014/main" id="{FD91A2D0-3ABC-410B-982F-C6FADEDD08F1}"/>
              </a:ext>
              <a:ext uri="{C183D7F6-B498-43B3-948B-1728B52AA6E4}">
                <adec:decorative xmlns:adec="http://schemas.microsoft.com/office/drawing/2017/decorative" val="1"/>
              </a:ext>
            </a:extLst>
          </p:cNvPr>
          <p:cNvSpPr/>
          <p:nvPr userDrawn="1"/>
        </p:nvSpPr>
        <p:spPr>
          <a:xfrm>
            <a:off x="8533177" y="129503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5" name="Oval 154">
            <a:extLst>
              <a:ext uri="{FF2B5EF4-FFF2-40B4-BE49-F238E27FC236}">
                <a16:creationId xmlns:a16="http://schemas.microsoft.com/office/drawing/2014/main" id="{01015772-44EB-4C2E-9F52-7871F6BC44D1}"/>
              </a:ext>
              <a:ext uri="{C183D7F6-B498-43B3-948B-1728B52AA6E4}">
                <adec:decorative xmlns:adec="http://schemas.microsoft.com/office/drawing/2017/decorative" val="1"/>
              </a:ext>
            </a:extLst>
          </p:cNvPr>
          <p:cNvSpPr/>
          <p:nvPr userDrawn="1"/>
        </p:nvSpPr>
        <p:spPr>
          <a:xfrm>
            <a:off x="4850302" y="2156123"/>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2" name="Oval 171">
            <a:extLst>
              <a:ext uri="{FF2B5EF4-FFF2-40B4-BE49-F238E27FC236}">
                <a16:creationId xmlns:a16="http://schemas.microsoft.com/office/drawing/2014/main" id="{E8F1928A-8EC4-4D5E-A43B-9B877F5AADB1}"/>
              </a:ext>
              <a:ext uri="{C183D7F6-B498-43B3-948B-1728B52AA6E4}">
                <adec:decorative xmlns:adec="http://schemas.microsoft.com/office/drawing/2017/decorative" val="1"/>
              </a:ext>
            </a:extLst>
          </p:cNvPr>
          <p:cNvSpPr/>
          <p:nvPr userDrawn="1"/>
        </p:nvSpPr>
        <p:spPr>
          <a:xfrm>
            <a:off x="2521151" y="20028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5" name="Oval 174">
            <a:extLst>
              <a:ext uri="{FF2B5EF4-FFF2-40B4-BE49-F238E27FC236}">
                <a16:creationId xmlns:a16="http://schemas.microsoft.com/office/drawing/2014/main" id="{A715BA51-C6A2-42C1-850D-FA16E5BF493E}"/>
              </a:ext>
              <a:ext uri="{C183D7F6-B498-43B3-948B-1728B52AA6E4}">
                <adec:decorative xmlns:adec="http://schemas.microsoft.com/office/drawing/2017/decorative" val="1"/>
              </a:ext>
            </a:extLst>
          </p:cNvPr>
          <p:cNvSpPr/>
          <p:nvPr userDrawn="1"/>
        </p:nvSpPr>
        <p:spPr>
          <a:xfrm>
            <a:off x="11965575" y="3339125"/>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2" name="Oval 181">
            <a:extLst>
              <a:ext uri="{FF2B5EF4-FFF2-40B4-BE49-F238E27FC236}">
                <a16:creationId xmlns:a16="http://schemas.microsoft.com/office/drawing/2014/main" id="{7039947A-DFF0-476D-B08D-FA0A4DECCFE0}"/>
              </a:ext>
              <a:ext uri="{C183D7F6-B498-43B3-948B-1728B52AA6E4}">
                <adec:decorative xmlns:adec="http://schemas.microsoft.com/office/drawing/2017/decorative" val="1"/>
              </a:ext>
            </a:extLst>
          </p:cNvPr>
          <p:cNvSpPr/>
          <p:nvPr userDrawn="1"/>
        </p:nvSpPr>
        <p:spPr>
          <a:xfrm>
            <a:off x="11443077" y="179991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0" name="Oval 189">
            <a:extLst>
              <a:ext uri="{FF2B5EF4-FFF2-40B4-BE49-F238E27FC236}">
                <a16:creationId xmlns:a16="http://schemas.microsoft.com/office/drawing/2014/main" id="{C8549591-81A0-423C-9131-0357E26672FB}"/>
              </a:ext>
              <a:ext uri="{C183D7F6-B498-43B3-948B-1728B52AA6E4}">
                <adec:decorative xmlns:adec="http://schemas.microsoft.com/office/drawing/2017/decorative" val="1"/>
              </a:ext>
            </a:extLst>
          </p:cNvPr>
          <p:cNvSpPr/>
          <p:nvPr userDrawn="1"/>
        </p:nvSpPr>
        <p:spPr>
          <a:xfrm>
            <a:off x="8397223" y="422519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4" name="Oval 193">
            <a:extLst>
              <a:ext uri="{FF2B5EF4-FFF2-40B4-BE49-F238E27FC236}">
                <a16:creationId xmlns:a16="http://schemas.microsoft.com/office/drawing/2014/main" id="{F2F73A43-0A12-457B-8050-5D7F964917E9}"/>
              </a:ext>
              <a:ext uri="{C183D7F6-B498-43B3-948B-1728B52AA6E4}">
                <adec:decorative xmlns:adec="http://schemas.microsoft.com/office/drawing/2017/decorative" val="1"/>
              </a:ext>
            </a:extLst>
          </p:cNvPr>
          <p:cNvSpPr/>
          <p:nvPr userDrawn="1"/>
        </p:nvSpPr>
        <p:spPr>
          <a:xfrm>
            <a:off x="8996270" y="440494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5" name="Oval 194">
            <a:extLst>
              <a:ext uri="{FF2B5EF4-FFF2-40B4-BE49-F238E27FC236}">
                <a16:creationId xmlns:a16="http://schemas.microsoft.com/office/drawing/2014/main" id="{42E688B2-3D99-4347-A9CB-1607369069FB}"/>
              </a:ext>
              <a:ext uri="{C183D7F6-B498-43B3-948B-1728B52AA6E4}">
                <adec:decorative xmlns:adec="http://schemas.microsoft.com/office/drawing/2017/decorative" val="1"/>
              </a:ext>
            </a:extLst>
          </p:cNvPr>
          <p:cNvSpPr/>
          <p:nvPr userDrawn="1"/>
        </p:nvSpPr>
        <p:spPr>
          <a:xfrm>
            <a:off x="4861709" y="4394960"/>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6" name="Oval 195">
            <a:extLst>
              <a:ext uri="{FF2B5EF4-FFF2-40B4-BE49-F238E27FC236}">
                <a16:creationId xmlns:a16="http://schemas.microsoft.com/office/drawing/2014/main" id="{FE074BB6-0D5B-4FC3-8353-25FACD8C7CF8}"/>
              </a:ext>
              <a:ext uri="{C183D7F6-B498-43B3-948B-1728B52AA6E4}">
                <adec:decorative xmlns:adec="http://schemas.microsoft.com/office/drawing/2017/decorative" val="1"/>
              </a:ext>
            </a:extLst>
          </p:cNvPr>
          <p:cNvSpPr/>
          <p:nvPr userDrawn="1"/>
        </p:nvSpPr>
        <p:spPr>
          <a:xfrm>
            <a:off x="2636029" y="4202628"/>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7" name="Oval 196">
            <a:extLst>
              <a:ext uri="{FF2B5EF4-FFF2-40B4-BE49-F238E27FC236}">
                <a16:creationId xmlns:a16="http://schemas.microsoft.com/office/drawing/2014/main" id="{D370B688-D934-4B76-BC39-202EB8EB9D05}"/>
              </a:ext>
              <a:ext uri="{C183D7F6-B498-43B3-948B-1728B52AA6E4}">
                <adec:decorative xmlns:adec="http://schemas.microsoft.com/office/drawing/2017/decorative" val="1"/>
              </a:ext>
            </a:extLst>
          </p:cNvPr>
          <p:cNvSpPr/>
          <p:nvPr userDrawn="1"/>
        </p:nvSpPr>
        <p:spPr>
          <a:xfrm>
            <a:off x="1240620" y="2799241"/>
            <a:ext cx="108786" cy="129741"/>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8" name="Oval 197">
            <a:extLst>
              <a:ext uri="{FF2B5EF4-FFF2-40B4-BE49-F238E27FC236}">
                <a16:creationId xmlns:a16="http://schemas.microsoft.com/office/drawing/2014/main" id="{A969A046-C31D-4309-95A7-FA70C070FF17}"/>
              </a:ext>
              <a:ext uri="{C183D7F6-B498-43B3-948B-1728B52AA6E4}">
                <adec:decorative xmlns:adec="http://schemas.microsoft.com/office/drawing/2017/decorative" val="1"/>
              </a:ext>
            </a:extLst>
          </p:cNvPr>
          <p:cNvSpPr/>
          <p:nvPr userDrawn="1"/>
        </p:nvSpPr>
        <p:spPr>
          <a:xfrm>
            <a:off x="7897109" y="436566"/>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9" name="Oval 198">
            <a:extLst>
              <a:ext uri="{FF2B5EF4-FFF2-40B4-BE49-F238E27FC236}">
                <a16:creationId xmlns:a16="http://schemas.microsoft.com/office/drawing/2014/main" id="{D5BBBB36-130D-490A-9D1B-2E6146E10825}"/>
              </a:ext>
              <a:ext uri="{C183D7F6-B498-43B3-948B-1728B52AA6E4}">
                <adec:decorative xmlns:adec="http://schemas.microsoft.com/office/drawing/2017/decorative" val="1"/>
              </a:ext>
            </a:extLst>
          </p:cNvPr>
          <p:cNvSpPr/>
          <p:nvPr userDrawn="1"/>
        </p:nvSpPr>
        <p:spPr>
          <a:xfrm>
            <a:off x="10072779" y="127027"/>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0" name="Oval 199">
            <a:extLst>
              <a:ext uri="{FF2B5EF4-FFF2-40B4-BE49-F238E27FC236}">
                <a16:creationId xmlns:a16="http://schemas.microsoft.com/office/drawing/2014/main" id="{29E30D08-CA91-485E-BA54-0B80A4DC6190}"/>
              </a:ext>
              <a:ext uri="{C183D7F6-B498-43B3-948B-1728B52AA6E4}">
                <adec:decorative xmlns:adec="http://schemas.microsoft.com/office/drawing/2017/decorative" val="1"/>
              </a:ext>
            </a:extLst>
          </p:cNvPr>
          <p:cNvSpPr/>
          <p:nvPr userDrawn="1"/>
        </p:nvSpPr>
        <p:spPr>
          <a:xfrm>
            <a:off x="6225401" y="1333489"/>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1" name="Oval 200">
            <a:extLst>
              <a:ext uri="{FF2B5EF4-FFF2-40B4-BE49-F238E27FC236}">
                <a16:creationId xmlns:a16="http://schemas.microsoft.com/office/drawing/2014/main" id="{1CBBF173-7185-4A85-815D-AEAED5B4B9E3}"/>
              </a:ext>
              <a:ext uri="{C183D7F6-B498-43B3-948B-1728B52AA6E4}">
                <adec:decorative xmlns:adec="http://schemas.microsoft.com/office/drawing/2017/decorative" val="1"/>
              </a:ext>
            </a:extLst>
          </p:cNvPr>
          <p:cNvSpPr/>
          <p:nvPr userDrawn="1"/>
        </p:nvSpPr>
        <p:spPr>
          <a:xfrm>
            <a:off x="9104800" y="2495851"/>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2" name="Oval 201">
            <a:extLst>
              <a:ext uri="{FF2B5EF4-FFF2-40B4-BE49-F238E27FC236}">
                <a16:creationId xmlns:a16="http://schemas.microsoft.com/office/drawing/2014/main" id="{DF2843BE-6306-4FCA-B12E-DE5F3E3F1426}"/>
              </a:ext>
              <a:ext uri="{C183D7F6-B498-43B3-948B-1728B52AA6E4}">
                <adec:decorative xmlns:adec="http://schemas.microsoft.com/office/drawing/2017/decorative" val="1"/>
              </a:ext>
            </a:extLst>
          </p:cNvPr>
          <p:cNvSpPr/>
          <p:nvPr userDrawn="1"/>
        </p:nvSpPr>
        <p:spPr>
          <a:xfrm>
            <a:off x="6044449" y="1758456"/>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3" name="Oval 202">
            <a:extLst>
              <a:ext uri="{FF2B5EF4-FFF2-40B4-BE49-F238E27FC236}">
                <a16:creationId xmlns:a16="http://schemas.microsoft.com/office/drawing/2014/main" id="{55689225-052B-4FBF-B7E2-5316EA0B169D}"/>
              </a:ext>
              <a:ext uri="{C183D7F6-B498-43B3-948B-1728B52AA6E4}">
                <adec:decorative xmlns:adec="http://schemas.microsoft.com/office/drawing/2017/decorative" val="1"/>
              </a:ext>
            </a:extLst>
          </p:cNvPr>
          <p:cNvSpPr/>
          <p:nvPr userDrawn="1"/>
        </p:nvSpPr>
        <p:spPr>
          <a:xfrm>
            <a:off x="2476056" y="368414"/>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4" name="Oval 203">
            <a:extLst>
              <a:ext uri="{FF2B5EF4-FFF2-40B4-BE49-F238E27FC236}">
                <a16:creationId xmlns:a16="http://schemas.microsoft.com/office/drawing/2014/main" id="{D5BC4857-F811-4289-867B-2ACB5BF63D69}"/>
              </a:ext>
              <a:ext uri="{C183D7F6-B498-43B3-948B-1728B52AA6E4}">
                <adec:decorative xmlns:adec="http://schemas.microsoft.com/office/drawing/2017/decorative" val="1"/>
              </a:ext>
            </a:extLst>
          </p:cNvPr>
          <p:cNvSpPr/>
          <p:nvPr userDrawn="1"/>
        </p:nvSpPr>
        <p:spPr>
          <a:xfrm>
            <a:off x="1082656" y="4237117"/>
            <a:ext cx="189086" cy="174862"/>
          </a:xfrm>
          <a:prstGeom prst="ellipse">
            <a:avLst/>
          </a:prstGeom>
          <a:solidFill>
            <a:srgbClr val="E0F0F2">
              <a:alpha val="89804"/>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5" name="Oval 204">
            <a:extLst>
              <a:ext uri="{FF2B5EF4-FFF2-40B4-BE49-F238E27FC236}">
                <a16:creationId xmlns:a16="http://schemas.microsoft.com/office/drawing/2014/main" id="{903D2E18-3B01-42D4-B759-5898D72A8BC9}"/>
              </a:ext>
              <a:ext uri="{C183D7F6-B498-43B3-948B-1728B52AA6E4}">
                <adec:decorative xmlns:adec="http://schemas.microsoft.com/office/drawing/2017/decorative" val="1"/>
              </a:ext>
            </a:extLst>
          </p:cNvPr>
          <p:cNvSpPr/>
          <p:nvPr userDrawn="1"/>
        </p:nvSpPr>
        <p:spPr>
          <a:xfrm>
            <a:off x="5751351" y="2322226"/>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6" name="Oval 205">
            <a:extLst>
              <a:ext uri="{FF2B5EF4-FFF2-40B4-BE49-F238E27FC236}">
                <a16:creationId xmlns:a16="http://schemas.microsoft.com/office/drawing/2014/main" id="{BCD91762-80D8-476E-ACC9-C25B531F15A2}"/>
              </a:ext>
              <a:ext uri="{C183D7F6-B498-43B3-948B-1728B52AA6E4}">
                <adec:decorative xmlns:adec="http://schemas.microsoft.com/office/drawing/2017/decorative" val="1"/>
              </a:ext>
            </a:extLst>
          </p:cNvPr>
          <p:cNvSpPr/>
          <p:nvPr userDrawn="1"/>
        </p:nvSpPr>
        <p:spPr>
          <a:xfrm>
            <a:off x="3758869" y="2926667"/>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7" name="Oval 206">
            <a:extLst>
              <a:ext uri="{FF2B5EF4-FFF2-40B4-BE49-F238E27FC236}">
                <a16:creationId xmlns:a16="http://schemas.microsoft.com/office/drawing/2014/main" id="{DC251258-63FF-4DFD-BB9B-257066F045C0}"/>
              </a:ext>
              <a:ext uri="{C183D7F6-B498-43B3-948B-1728B52AA6E4}">
                <adec:decorative xmlns:adec="http://schemas.microsoft.com/office/drawing/2017/decorative" val="1"/>
              </a:ext>
            </a:extLst>
          </p:cNvPr>
          <p:cNvSpPr/>
          <p:nvPr userDrawn="1"/>
        </p:nvSpPr>
        <p:spPr>
          <a:xfrm>
            <a:off x="4453181" y="4321694"/>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8" name="Oval 207">
            <a:extLst>
              <a:ext uri="{FF2B5EF4-FFF2-40B4-BE49-F238E27FC236}">
                <a16:creationId xmlns:a16="http://schemas.microsoft.com/office/drawing/2014/main" id="{93A915E7-8CBD-4BA7-9327-C0A65B06D32D}"/>
              </a:ext>
              <a:ext uri="{C183D7F6-B498-43B3-948B-1728B52AA6E4}">
                <adec:decorative xmlns:adec="http://schemas.microsoft.com/office/drawing/2017/decorative" val="1"/>
              </a:ext>
            </a:extLst>
          </p:cNvPr>
          <p:cNvSpPr/>
          <p:nvPr userDrawn="1"/>
        </p:nvSpPr>
        <p:spPr>
          <a:xfrm>
            <a:off x="9856178" y="3683793"/>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9" name="Oval 208">
            <a:extLst>
              <a:ext uri="{FF2B5EF4-FFF2-40B4-BE49-F238E27FC236}">
                <a16:creationId xmlns:a16="http://schemas.microsoft.com/office/drawing/2014/main" id="{53946BDA-550F-4880-BF41-FCAEA53387A8}"/>
              </a:ext>
              <a:ext uri="{C183D7F6-B498-43B3-948B-1728B52AA6E4}">
                <adec:decorative xmlns:adec="http://schemas.microsoft.com/office/drawing/2017/decorative" val="1"/>
              </a:ext>
            </a:extLst>
          </p:cNvPr>
          <p:cNvSpPr/>
          <p:nvPr userDrawn="1"/>
        </p:nvSpPr>
        <p:spPr>
          <a:xfrm>
            <a:off x="11418950" y="2895304"/>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0" name="Oval 209">
            <a:extLst>
              <a:ext uri="{FF2B5EF4-FFF2-40B4-BE49-F238E27FC236}">
                <a16:creationId xmlns:a16="http://schemas.microsoft.com/office/drawing/2014/main" id="{2DCBB544-BA9B-4093-A802-4D7941741C83}"/>
              </a:ext>
              <a:ext uri="{C183D7F6-B498-43B3-948B-1728B52AA6E4}">
                <adec:decorative xmlns:adec="http://schemas.microsoft.com/office/drawing/2017/decorative" val="1"/>
              </a:ext>
            </a:extLst>
          </p:cNvPr>
          <p:cNvSpPr/>
          <p:nvPr userDrawn="1"/>
        </p:nvSpPr>
        <p:spPr>
          <a:xfrm>
            <a:off x="10061985" y="3874119"/>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1" name="Oval 210">
            <a:extLst>
              <a:ext uri="{FF2B5EF4-FFF2-40B4-BE49-F238E27FC236}">
                <a16:creationId xmlns:a16="http://schemas.microsoft.com/office/drawing/2014/main" id="{E68A722B-F9AF-462A-BA7E-B20520B39B5B}"/>
              </a:ext>
              <a:ext uri="{C183D7F6-B498-43B3-948B-1728B52AA6E4}">
                <adec:decorative xmlns:adec="http://schemas.microsoft.com/office/drawing/2017/decorative" val="1"/>
              </a:ext>
            </a:extLst>
          </p:cNvPr>
          <p:cNvSpPr/>
          <p:nvPr userDrawn="1"/>
        </p:nvSpPr>
        <p:spPr>
          <a:xfrm>
            <a:off x="4618146" y="3200400"/>
            <a:ext cx="111863" cy="103448"/>
          </a:xfrm>
          <a:prstGeom prst="ellipse">
            <a:avLst/>
          </a:prstGeom>
          <a:solidFill>
            <a:srgbClr val="CCF0F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2" name="Rectangle: Rounded Corners 211">
            <a:extLst>
              <a:ext uri="{FF2B5EF4-FFF2-40B4-BE49-F238E27FC236}">
                <a16:creationId xmlns:a16="http://schemas.microsoft.com/office/drawing/2014/main" id="{F8336936-7623-4D9F-8EFC-AD080FA0E55D}"/>
              </a:ext>
            </a:extLst>
          </p:cNvPr>
          <p:cNvSpPr/>
          <p:nvPr userDrawn="1"/>
        </p:nvSpPr>
        <p:spPr>
          <a:xfrm>
            <a:off x="36091" y="0"/>
            <a:ext cx="4335844" cy="1653826"/>
          </a:xfrm>
          <a:prstGeom prst="roundRect">
            <a:avLst/>
          </a:prstGeom>
          <a:solidFill>
            <a:srgbClr val="00486E">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3" name="Oval 212">
            <a:extLst>
              <a:ext uri="{FF2B5EF4-FFF2-40B4-BE49-F238E27FC236}">
                <a16:creationId xmlns:a16="http://schemas.microsoft.com/office/drawing/2014/main" id="{C57C3C74-B39E-440D-9FC3-39F848FD5E13}"/>
              </a:ext>
              <a:ext uri="{C183D7F6-B498-43B3-948B-1728B52AA6E4}">
                <adec:decorative xmlns:adec="http://schemas.microsoft.com/office/drawing/2017/decorative" val="1"/>
              </a:ext>
            </a:extLst>
          </p:cNvPr>
          <p:cNvSpPr/>
          <p:nvPr userDrawn="1"/>
        </p:nvSpPr>
        <p:spPr>
          <a:xfrm>
            <a:off x="4968767" y="1469824"/>
            <a:ext cx="287862" cy="250088"/>
          </a:xfrm>
          <a:prstGeom prst="ellipse">
            <a:avLst/>
          </a:prstGeom>
          <a:solidFill>
            <a:srgbClr val="CCF0F5">
              <a:alpha val="60000"/>
            </a:srgbClr>
          </a:solidFill>
          <a:ln w="28575">
            <a:solidFill>
              <a:srgbClr val="CCF0F5">
                <a:alpha val="5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4" name="Oval 213">
            <a:extLst>
              <a:ext uri="{FF2B5EF4-FFF2-40B4-BE49-F238E27FC236}">
                <a16:creationId xmlns:a16="http://schemas.microsoft.com/office/drawing/2014/main" id="{6A230C34-33E4-4E81-85B0-9A5FBB02ED75}"/>
              </a:ext>
              <a:ext uri="{C183D7F6-B498-43B3-948B-1728B52AA6E4}">
                <adec:decorative xmlns:adec="http://schemas.microsoft.com/office/drawing/2017/decorative" val="1"/>
              </a:ext>
            </a:extLst>
          </p:cNvPr>
          <p:cNvSpPr/>
          <p:nvPr userDrawn="1"/>
        </p:nvSpPr>
        <p:spPr>
          <a:xfrm>
            <a:off x="1190084" y="1365104"/>
            <a:ext cx="406548" cy="375967"/>
          </a:xfrm>
          <a:prstGeom prst="ellipse">
            <a:avLst/>
          </a:prstGeom>
          <a:solidFill>
            <a:srgbClr val="CCF0F5">
              <a:alpha val="60000"/>
            </a:srgbClr>
          </a:solidFill>
          <a:ln>
            <a:noFill/>
          </a:ln>
          <a:effectLst>
            <a:glow rad="127000">
              <a:srgbClr val="CCF0F5">
                <a:alpha val="91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5" name="Oval 214">
            <a:extLst>
              <a:ext uri="{FF2B5EF4-FFF2-40B4-BE49-F238E27FC236}">
                <a16:creationId xmlns:a16="http://schemas.microsoft.com/office/drawing/2014/main" id="{8B9A178D-C463-4E48-9BF7-0F188D1C1380}"/>
              </a:ext>
              <a:ext uri="{C183D7F6-B498-43B3-948B-1728B52AA6E4}">
                <adec:decorative xmlns:adec="http://schemas.microsoft.com/office/drawing/2017/decorative" val="1"/>
              </a:ext>
            </a:extLst>
          </p:cNvPr>
          <p:cNvSpPr/>
          <p:nvPr userDrawn="1"/>
        </p:nvSpPr>
        <p:spPr>
          <a:xfrm>
            <a:off x="542606" y="1039302"/>
            <a:ext cx="194371" cy="179750"/>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6" name="Oval 215">
            <a:extLst>
              <a:ext uri="{FF2B5EF4-FFF2-40B4-BE49-F238E27FC236}">
                <a16:creationId xmlns:a16="http://schemas.microsoft.com/office/drawing/2014/main" id="{1EBDD9C8-7DF6-4873-8F35-8747A495778C}"/>
              </a:ext>
              <a:ext uri="{C183D7F6-B498-43B3-948B-1728B52AA6E4}">
                <adec:decorative xmlns:adec="http://schemas.microsoft.com/office/drawing/2017/decorative" val="1"/>
              </a:ext>
            </a:extLst>
          </p:cNvPr>
          <p:cNvSpPr/>
          <p:nvPr userDrawn="1"/>
        </p:nvSpPr>
        <p:spPr>
          <a:xfrm>
            <a:off x="2480783" y="696399"/>
            <a:ext cx="583821" cy="539904"/>
          </a:xfrm>
          <a:prstGeom prst="ellipse">
            <a:avLst/>
          </a:prstGeom>
          <a:solidFill>
            <a:srgbClr val="CCF0F5">
              <a:alpha val="2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7" name="Oval 216">
            <a:extLst>
              <a:ext uri="{FF2B5EF4-FFF2-40B4-BE49-F238E27FC236}">
                <a16:creationId xmlns:a16="http://schemas.microsoft.com/office/drawing/2014/main" id="{020A11D2-1943-4705-BA18-0E9442B8F8FF}"/>
              </a:ext>
              <a:ext uri="{C183D7F6-B498-43B3-948B-1728B52AA6E4}">
                <adec:decorative xmlns:adec="http://schemas.microsoft.com/office/drawing/2017/decorative" val="1"/>
              </a:ext>
            </a:extLst>
          </p:cNvPr>
          <p:cNvSpPr/>
          <p:nvPr userDrawn="1"/>
        </p:nvSpPr>
        <p:spPr>
          <a:xfrm>
            <a:off x="1836596" y="777293"/>
            <a:ext cx="189086" cy="174862"/>
          </a:xfrm>
          <a:prstGeom prst="ellipse">
            <a:avLst/>
          </a:prstGeom>
          <a:solidFill>
            <a:srgbClr val="E0F0F2">
              <a:alpha val="50196"/>
            </a:srgbClr>
          </a:solidFill>
          <a:ln w="28575">
            <a:solidFill>
              <a:srgbClr val="CCF0F5">
                <a:alpha val="8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18" name="Picture 217">
            <a:extLst>
              <a:ext uri="{FF2B5EF4-FFF2-40B4-BE49-F238E27FC236}">
                <a16:creationId xmlns:a16="http://schemas.microsoft.com/office/drawing/2014/main" id="{92A93070-8E95-4707-A883-CEE738096E5D}"/>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7316" y="294987"/>
            <a:ext cx="3533794" cy="1093921"/>
          </a:xfrm>
          <a:prstGeom prst="rect">
            <a:avLst/>
          </a:prstGeom>
          <a:effectLst>
            <a:outerShdw blurRad="228600" dist="38100" dir="2700000" algn="tl" rotWithShape="0">
              <a:srgbClr val="00486E">
                <a:alpha val="75000"/>
              </a:srgbClr>
            </a:outerShdw>
          </a:effectLst>
        </p:spPr>
      </p:pic>
      <p:sp>
        <p:nvSpPr>
          <p:cNvPr id="219" name="Oval 218">
            <a:extLst>
              <a:ext uri="{FF2B5EF4-FFF2-40B4-BE49-F238E27FC236}">
                <a16:creationId xmlns:a16="http://schemas.microsoft.com/office/drawing/2014/main" id="{94C4E81E-F6CE-4E00-AF4E-63CB86FE8E5E}"/>
              </a:ext>
              <a:ext uri="{C183D7F6-B498-43B3-948B-1728B52AA6E4}">
                <adec:decorative xmlns:adec="http://schemas.microsoft.com/office/drawing/2017/decorative" val="1"/>
              </a:ext>
            </a:extLst>
          </p:cNvPr>
          <p:cNvSpPr/>
          <p:nvPr userDrawn="1"/>
        </p:nvSpPr>
        <p:spPr>
          <a:xfrm>
            <a:off x="-4723" y="239609"/>
            <a:ext cx="241713" cy="223530"/>
          </a:xfrm>
          <a:prstGeom prst="ellipse">
            <a:avLst/>
          </a:prstGeom>
          <a:solidFill>
            <a:srgbClr val="CCF0F5">
              <a:alpha val="60000"/>
            </a:srgbClr>
          </a:solidFill>
          <a:ln>
            <a:noFill/>
          </a:ln>
          <a:effectLst>
            <a:glow rad="76200">
              <a:srgbClr val="CCF0F5">
                <a:alpha val="88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Rectangle 3">
            <a:extLst>
              <a:ext uri="{FF2B5EF4-FFF2-40B4-BE49-F238E27FC236}">
                <a16:creationId xmlns:a16="http://schemas.microsoft.com/office/drawing/2014/main" id="{41EF672B-BA5C-42F5-8F2C-46DFAA94B5C7}"/>
              </a:ext>
              <a:ext uri="{C183D7F6-B498-43B3-948B-1728B52AA6E4}">
                <adec:decorative xmlns:adec="http://schemas.microsoft.com/office/drawing/2017/decorative" val="1"/>
              </a:ext>
            </a:extLst>
          </p:cNvPr>
          <p:cNvSpPr/>
          <p:nvPr userDrawn="1"/>
        </p:nvSpPr>
        <p:spPr>
          <a:xfrm>
            <a:off x="-21131" y="4572005"/>
            <a:ext cx="12213131" cy="2294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1279EF-48C7-41FA-8606-A02206C20D15}"/>
              </a:ext>
            </a:extLst>
          </p:cNvPr>
          <p:cNvSpPr>
            <a:spLocks noGrp="1"/>
          </p:cNvSpPr>
          <p:nvPr>
            <p:ph type="ctrTitle"/>
          </p:nvPr>
        </p:nvSpPr>
        <p:spPr>
          <a:xfrm>
            <a:off x="457200" y="4960140"/>
            <a:ext cx="7830589" cy="1116337"/>
          </a:xfrm>
        </p:spPr>
        <p:txBody>
          <a:bodyPr anchor="ctr">
            <a:noAutofit/>
          </a:bodyPr>
          <a:lstStyle>
            <a:lvl1pPr algn="r">
              <a:defRPr sz="5800" b="1" cap="all" spc="200" baseline="0">
                <a:solidFill>
                  <a:srgbClr val="00486E"/>
                </a:solidFill>
                <a:latin typeface="Tw Cen MT Condensed" panose="020B0606020104020203"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ECC4998F-5D03-4585-9D8D-7886D9600288}"/>
              </a:ext>
            </a:extLst>
          </p:cNvPr>
          <p:cNvSpPr>
            <a:spLocks noGrp="1"/>
          </p:cNvSpPr>
          <p:nvPr>
            <p:ph type="subTitle" idx="1"/>
          </p:nvPr>
        </p:nvSpPr>
        <p:spPr>
          <a:xfrm>
            <a:off x="8610600" y="4960141"/>
            <a:ext cx="3200400" cy="1112442"/>
          </a:xfrm>
        </p:spPr>
        <p:txBody>
          <a:bodyPr anchor="ctr">
            <a:normAutofit/>
          </a:bodyPr>
          <a:lstStyle>
            <a:lvl1pPr marL="0" indent="0" algn="l">
              <a:buNone/>
              <a:defRPr sz="2400" b="1">
                <a:latin typeface="Tw Cen MT Condensed" panose="020B06060201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10" name="Straight Connector 9">
            <a:extLst>
              <a:ext uri="{FF2B5EF4-FFF2-40B4-BE49-F238E27FC236}">
                <a16:creationId xmlns:a16="http://schemas.microsoft.com/office/drawing/2014/main" id="{E6AFF0D4-8E30-4E75-A8F5-5224DA77D163}"/>
              </a:ext>
            </a:extLst>
          </p:cNvPr>
          <p:cNvCxnSpPr>
            <a:cxnSpLocks/>
          </p:cNvCxnSpPr>
          <p:nvPr/>
        </p:nvCxnSpPr>
        <p:spPr>
          <a:xfrm flipV="1">
            <a:off x="8420399" y="4960138"/>
            <a:ext cx="0" cy="1485668"/>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3" name="Rectangle 192">
            <a:extLst>
              <a:ext uri="{FF2B5EF4-FFF2-40B4-BE49-F238E27FC236}">
                <a16:creationId xmlns:a16="http://schemas.microsoft.com/office/drawing/2014/main" id="{3426CD62-85C5-47A4-835F-2545B76C6A2C}"/>
              </a:ext>
            </a:extLst>
          </p:cNvPr>
          <p:cNvSpPr/>
          <p:nvPr/>
        </p:nvSpPr>
        <p:spPr>
          <a:xfrm>
            <a:off x="4821006" y="6445806"/>
            <a:ext cx="2657481" cy="4121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8" name="Text Placeholder 5">
            <a:extLst>
              <a:ext uri="{FF2B5EF4-FFF2-40B4-BE49-F238E27FC236}">
                <a16:creationId xmlns:a16="http://schemas.microsoft.com/office/drawing/2014/main" id="{C01F6116-4FD3-46C7-BBD5-4F4013C6E71F}"/>
              </a:ext>
            </a:extLst>
          </p:cNvPr>
          <p:cNvSpPr>
            <a:spLocks noGrp="1"/>
          </p:cNvSpPr>
          <p:nvPr>
            <p:ph type="body" sz="quarter" idx="12" hasCustomPrompt="1"/>
          </p:nvPr>
        </p:nvSpPr>
        <p:spPr>
          <a:xfrm>
            <a:off x="8610600" y="6091156"/>
            <a:ext cx="3190392" cy="376321"/>
          </a:xfrm>
        </p:spPr>
        <p:txBody>
          <a:bodyPr>
            <a:noAutofit/>
          </a:bodyPr>
          <a:lstStyle>
            <a:lvl1pPr marL="0" indent="0" algn="l">
              <a:buNone/>
              <a:defRPr sz="1800">
                <a:solidFill>
                  <a:schemeClr val="tx1">
                    <a:lumMod val="75000"/>
                    <a:lumOff val="25000"/>
                  </a:schemeClr>
                </a:solidFill>
                <a:latin typeface="Tw Cen MT Condensed" panose="020B0606020104020203" pitchFamily="34" charset="0"/>
              </a:defRPr>
            </a:lvl1pPr>
            <a:lvl2pPr marL="457200" indent="0" algn="r">
              <a:buNone/>
              <a:defRPr sz="1800">
                <a:solidFill>
                  <a:schemeClr val="bg1">
                    <a:lumMod val="65000"/>
                  </a:schemeClr>
                </a:solidFill>
                <a:latin typeface="Tw Cen MT Condensed" panose="020B0606020104020203" pitchFamily="34" charset="0"/>
              </a:defRPr>
            </a:lvl2pPr>
            <a:lvl3pPr marL="914400" indent="0" algn="r">
              <a:buNone/>
              <a:defRPr sz="1800">
                <a:solidFill>
                  <a:schemeClr val="bg1">
                    <a:lumMod val="65000"/>
                  </a:schemeClr>
                </a:solidFill>
                <a:latin typeface="Tw Cen MT Condensed" panose="020B0606020104020203" pitchFamily="34" charset="0"/>
              </a:defRPr>
            </a:lvl3pPr>
            <a:lvl4pPr marL="1371600" indent="0" algn="r">
              <a:buNone/>
              <a:defRPr sz="1800">
                <a:solidFill>
                  <a:schemeClr val="bg1">
                    <a:lumMod val="65000"/>
                  </a:schemeClr>
                </a:solidFill>
                <a:latin typeface="Tw Cen MT Condensed" panose="020B0606020104020203" pitchFamily="34" charset="0"/>
              </a:defRPr>
            </a:lvl4pPr>
            <a:lvl5pPr marL="1828800" indent="0" algn="r">
              <a:buNone/>
              <a:defRPr sz="1800">
                <a:solidFill>
                  <a:schemeClr val="bg1">
                    <a:lumMod val="65000"/>
                  </a:schemeClr>
                </a:solidFill>
                <a:latin typeface="Tw Cen MT Condensed" panose="020B0606020104020203" pitchFamily="34" charset="0"/>
              </a:defRPr>
            </a:lvl5pPr>
          </a:lstStyle>
          <a:p>
            <a:pPr lvl="0"/>
            <a:r>
              <a:rPr lang="en-US"/>
              <a:t>Date: &lt;MM/DD/YYYY&gt;</a:t>
            </a:r>
          </a:p>
        </p:txBody>
      </p:sp>
      <p:sp>
        <p:nvSpPr>
          <p:cNvPr id="5" name="Text Placeholder 4">
            <a:extLst>
              <a:ext uri="{FF2B5EF4-FFF2-40B4-BE49-F238E27FC236}">
                <a16:creationId xmlns:a16="http://schemas.microsoft.com/office/drawing/2014/main" id="{1CB1E13F-DB4C-497B-B6B9-56EFEDE39E83}"/>
              </a:ext>
            </a:extLst>
          </p:cNvPr>
          <p:cNvSpPr>
            <a:spLocks noGrp="1"/>
          </p:cNvSpPr>
          <p:nvPr>
            <p:ph type="body" sz="quarter" idx="13"/>
          </p:nvPr>
        </p:nvSpPr>
        <p:spPr>
          <a:xfrm>
            <a:off x="457202" y="6091157"/>
            <a:ext cx="7854951" cy="376321"/>
          </a:xfrm>
        </p:spPr>
        <p:txBody>
          <a:bodyPr anchor="ctr">
            <a:noAutofit/>
          </a:bodyPr>
          <a:lstStyle>
            <a:lvl1pPr marL="0" indent="0" algn="r">
              <a:buNone/>
              <a:defRPr sz="1800">
                <a:solidFill>
                  <a:schemeClr val="tx1">
                    <a:lumMod val="75000"/>
                    <a:lumOff val="25000"/>
                  </a:schemeClr>
                </a:solidFill>
                <a:latin typeface="Tw Cen MT Condensed" panose="020B0606020104020203" pitchFamily="34" charset="0"/>
              </a:defRPr>
            </a:lvl1pPr>
            <a:lvl2pPr marL="457200" indent="0" algn="r">
              <a:buNone/>
              <a:defRPr sz="1800">
                <a:latin typeface="Tw Cen MT Condensed" panose="020B0606020104020203" pitchFamily="34" charset="0"/>
              </a:defRPr>
            </a:lvl2pPr>
            <a:lvl3pPr algn="r">
              <a:defRPr sz="1800">
                <a:latin typeface="Tw Cen MT Condensed" panose="020B0606020104020203" pitchFamily="34" charset="0"/>
              </a:defRPr>
            </a:lvl3pPr>
            <a:lvl4pPr algn="r">
              <a:defRPr sz="1800">
                <a:latin typeface="Tw Cen MT Condensed" panose="020B0606020104020203" pitchFamily="34" charset="0"/>
              </a:defRPr>
            </a:lvl4pPr>
            <a:lvl5pPr algn="r">
              <a:defRPr sz="1800">
                <a:latin typeface="Tw Cen MT Condensed" panose="020B0606020104020203" pitchFamily="34" charset="0"/>
              </a:defRPr>
            </a:lvl5pPr>
          </a:lstStyle>
          <a:p>
            <a:pPr lvl="0"/>
            <a:r>
              <a:rPr lang="en-US"/>
              <a:t>Edit Master text styles</a:t>
            </a:r>
          </a:p>
        </p:txBody>
      </p:sp>
    </p:spTree>
    <p:extLst>
      <p:ext uri="{BB962C8B-B14F-4D97-AF65-F5344CB8AC3E}">
        <p14:creationId xmlns:p14="http://schemas.microsoft.com/office/powerpoint/2010/main" val="201488632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44E0841-D30F-48C8-AADD-BDBED54AB46B}"/>
              </a:ext>
            </a:extLst>
          </p:cNvPr>
          <p:cNvSpPr/>
          <p:nvPr/>
        </p:nvSpPr>
        <p:spPr>
          <a:xfrm>
            <a:off x="0" y="0"/>
            <a:ext cx="12192000" cy="993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DC67B976-F21C-4802-9AEC-D7F6074EDB35}"/>
              </a:ext>
            </a:extLst>
          </p:cNvPr>
          <p:cNvSpPr/>
          <p:nvPr/>
        </p:nvSpPr>
        <p:spPr>
          <a:xfrm>
            <a:off x="11464413" y="0"/>
            <a:ext cx="727587" cy="685800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75CD7DFE-2AD5-4665-BBA7-E4EB1E41F4D9}"/>
              </a:ext>
            </a:extLst>
          </p:cNvPr>
          <p:cNvSpPr>
            <a:spLocks noGrp="1"/>
          </p:cNvSpPr>
          <p:nvPr>
            <p:ph type="title"/>
          </p:nvPr>
        </p:nvSpPr>
        <p:spPr>
          <a:xfrm rot="5400000">
            <a:off x="8767220" y="3073417"/>
            <a:ext cx="5975555" cy="654636"/>
          </a:xfrm>
        </p:spPr>
        <p:txBody>
          <a:bodyPr>
            <a:normAutofit/>
          </a:bodyPr>
          <a:lstStyle>
            <a:lvl1pPr>
              <a:defRPr sz="3600"/>
            </a:lvl1pPr>
          </a:lstStyle>
          <a:p>
            <a:r>
              <a:rPr lang="en-US"/>
              <a:t>Click to edit Master title style</a:t>
            </a:r>
          </a:p>
        </p:txBody>
      </p:sp>
      <p:sp>
        <p:nvSpPr>
          <p:cNvPr id="3" name="Vertical Text Placeholder 2">
            <a:extLst>
              <a:ext uri="{FF2B5EF4-FFF2-40B4-BE49-F238E27FC236}">
                <a16:creationId xmlns:a16="http://schemas.microsoft.com/office/drawing/2014/main" id="{7F126C9A-9EFC-451B-9E88-0B62276607EF}"/>
              </a:ext>
            </a:extLst>
          </p:cNvPr>
          <p:cNvSpPr>
            <a:spLocks noGrp="1"/>
          </p:cNvSpPr>
          <p:nvPr>
            <p:ph type="body" orient="vert" idx="1"/>
          </p:nvPr>
        </p:nvSpPr>
        <p:spPr>
          <a:xfrm>
            <a:off x="838200" y="412960"/>
            <a:ext cx="10515600" cy="576400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71E86E-F602-4656-8C14-E75DA7CCBC74}"/>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754CE20D-8072-4681-9F29-06771EB6E21E}"/>
              </a:ext>
            </a:extLst>
          </p:cNvPr>
          <p:cNvSpPr>
            <a:spLocks noGrp="1"/>
          </p:cNvSpPr>
          <p:nvPr>
            <p:ph type="sldNum" sz="quarter" idx="12"/>
          </p:nvPr>
        </p:nvSpPr>
        <p:spPr/>
        <p:txBody>
          <a:bodyPr/>
          <a:lstStyle/>
          <a:p>
            <a:fld id="{2F0C4421-5918-4AA3-AE4A-C36EDD2FD6EB}" type="slidenum">
              <a:rPr lang="en-US" smtClean="0"/>
              <a:pPr/>
              <a:t>‹#›</a:t>
            </a:fld>
            <a:endParaRPr lang="en-US"/>
          </a:p>
        </p:txBody>
      </p:sp>
      <p:pic>
        <p:nvPicPr>
          <p:cNvPr id="11" name="Picture 10">
            <a:extLst>
              <a:ext uri="{FF2B5EF4-FFF2-40B4-BE49-F238E27FC236}">
                <a16:creationId xmlns:a16="http://schemas.microsoft.com/office/drawing/2014/main" id="{3D2DA5B3-5D35-4D78-9905-EA5BAA808C3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416182" y="6059892"/>
            <a:ext cx="767863" cy="478972"/>
          </a:xfrm>
          <a:prstGeom prst="rect">
            <a:avLst/>
          </a:prstGeom>
        </p:spPr>
      </p:pic>
    </p:spTree>
    <p:extLst>
      <p:ext uri="{BB962C8B-B14F-4D97-AF65-F5344CB8AC3E}">
        <p14:creationId xmlns:p14="http://schemas.microsoft.com/office/powerpoint/2010/main" val="282134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6BEBF7-70F5-42BC-8238-F4623FD496A2}"/>
              </a:ext>
            </a:extLst>
          </p:cNvPr>
          <p:cNvSpPr/>
          <p:nvPr/>
        </p:nvSpPr>
        <p:spPr>
          <a:xfrm>
            <a:off x="0" y="0"/>
            <a:ext cx="12192000" cy="993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a:extLst>
              <a:ext uri="{FF2B5EF4-FFF2-40B4-BE49-F238E27FC236}">
                <a16:creationId xmlns:a16="http://schemas.microsoft.com/office/drawing/2014/main" id="{1E39444A-441B-4C24-B6CE-ECA1BFDC3E0A}"/>
              </a:ext>
            </a:extLst>
          </p:cNvPr>
          <p:cNvSpPr>
            <a:spLocks noGrp="1"/>
          </p:cNvSpPr>
          <p:nvPr>
            <p:ph type="title" orient="vert"/>
          </p:nvPr>
        </p:nvSpPr>
        <p:spPr>
          <a:xfrm>
            <a:off x="8724902" y="365125"/>
            <a:ext cx="2628900" cy="5811838"/>
          </a:xfrm>
        </p:spPr>
        <p:txBody>
          <a:bodyPr vert="eaVert"/>
          <a:lstStyle>
            <a:lvl1pPr>
              <a:defRPr>
                <a:solidFill>
                  <a:srgbClr val="00486E"/>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5F2DF34B-0BC8-42DD-9A36-E80EE0D1B977}"/>
              </a:ext>
            </a:extLst>
          </p:cNvPr>
          <p:cNvSpPr>
            <a:spLocks noGrp="1"/>
          </p:cNvSpPr>
          <p:nvPr>
            <p:ph type="body" orient="vert" idx="1"/>
          </p:nvPr>
        </p:nvSpPr>
        <p:spPr>
          <a:xfrm>
            <a:off x="838203"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ED2310-20E5-437C-A57F-37AFC3A01380}"/>
              </a:ext>
            </a:extLst>
          </p:cNvPr>
          <p:cNvSpPr>
            <a:spLocks noGrp="1"/>
          </p:cNvSpPr>
          <p:nvPr>
            <p:ph type="dt" sz="half" idx="10"/>
          </p:nvPr>
        </p:nvSpPr>
        <p:spPr/>
        <p:txBody>
          <a:bodyPr/>
          <a:lstStyle/>
          <a:p>
            <a:endParaRPr lang="en-US"/>
          </a:p>
        </p:txBody>
      </p:sp>
      <p:sp>
        <p:nvSpPr>
          <p:cNvPr id="6" name="Slide Number Placeholder 5">
            <a:extLst>
              <a:ext uri="{FF2B5EF4-FFF2-40B4-BE49-F238E27FC236}">
                <a16:creationId xmlns:a16="http://schemas.microsoft.com/office/drawing/2014/main" id="{91BEB7C6-C575-48DC-9CBD-23E67BBBFB32}"/>
              </a:ext>
            </a:extLst>
          </p:cNvPr>
          <p:cNvSpPr>
            <a:spLocks noGrp="1"/>
          </p:cNvSpPr>
          <p:nvPr>
            <p:ph type="sldNum" sz="quarter" idx="12"/>
          </p:nvPr>
        </p:nvSpPr>
        <p:spPr/>
        <p:txBody>
          <a:bodyPr/>
          <a:lstStyle/>
          <a:p>
            <a:fld id="{2F0C4421-5918-4AA3-AE4A-C36EDD2FD6EB}" type="slidenum">
              <a:rPr lang="en-US" smtClean="0"/>
              <a:pPr/>
              <a:t>‹#›</a:t>
            </a:fld>
            <a:endParaRPr lang="en-US"/>
          </a:p>
        </p:txBody>
      </p:sp>
      <p:sp>
        <p:nvSpPr>
          <p:cNvPr id="7" name="Rectangle 6">
            <a:extLst>
              <a:ext uri="{FF2B5EF4-FFF2-40B4-BE49-F238E27FC236}">
                <a16:creationId xmlns:a16="http://schemas.microsoft.com/office/drawing/2014/main" id="{B4EF9DDD-C7E4-4A44-9D7A-BE5BDC26A5E9}"/>
              </a:ext>
            </a:extLst>
          </p:cNvPr>
          <p:cNvSpPr/>
          <p:nvPr/>
        </p:nvSpPr>
        <p:spPr>
          <a:xfrm>
            <a:off x="11464413" y="0"/>
            <a:ext cx="727587" cy="685800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8">
            <a:extLst>
              <a:ext uri="{FF2B5EF4-FFF2-40B4-BE49-F238E27FC236}">
                <a16:creationId xmlns:a16="http://schemas.microsoft.com/office/drawing/2014/main" id="{52D828AE-E19A-4B0F-82B9-E44E7208B3F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416182" y="6059892"/>
            <a:ext cx="767863" cy="478972"/>
          </a:xfrm>
          <a:prstGeom prst="rect">
            <a:avLst/>
          </a:prstGeom>
        </p:spPr>
      </p:pic>
    </p:spTree>
    <p:extLst>
      <p:ext uri="{BB962C8B-B14F-4D97-AF65-F5344CB8AC3E}">
        <p14:creationId xmlns:p14="http://schemas.microsoft.com/office/powerpoint/2010/main" val="1622059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1">
        <a:schemeClr val="bg2"/>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3149600"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endParaRPr lang="en-US"/>
          </a:p>
        </p:txBody>
      </p:sp>
      <p:sp>
        <p:nvSpPr>
          <p:cNvPr id="17" name="Footer Placeholder 16"/>
          <p:cNvSpPr>
            <a:spLocks noGrp="1"/>
          </p:cNvSpPr>
          <p:nvPr>
            <p:ph type="ftr" sz="quarter" idx="11"/>
          </p:nvPr>
        </p:nvSpPr>
        <p:spPr>
          <a:xfrm>
            <a:off x="2780524" y="236541"/>
            <a:ext cx="78232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10668000" y="228600"/>
            <a:ext cx="1117600" cy="381000"/>
          </a:xfrm>
        </p:spPr>
        <p:txBody>
          <a:bodyPr/>
          <a:lstStyle>
            <a:lvl1pPr>
              <a:defRPr>
                <a:solidFill>
                  <a:schemeClr val="tx2"/>
                </a:solidFill>
              </a:defRPr>
            </a:lvl1pPr>
          </a:lstStyle>
          <a:p>
            <a:fld id="{2F0C4421-5918-4AA3-AE4A-C36EDD2FD6EB}" type="slidenum">
              <a:rPr lang="en-US" smtClean="0"/>
              <a:pPr/>
              <a:t>‹#›</a:t>
            </a:fld>
            <a:endParaRPr lang="en-US"/>
          </a:p>
        </p:txBody>
      </p:sp>
      <p:pic>
        <p:nvPicPr>
          <p:cNvPr id="12" name="Picture 11">
            <a:extLst>
              <a:ext uri="{C183D7F6-B498-43B3-948B-1728B52AA6E4}">
                <adec:decorative xmlns:adec="http://schemas.microsoft.com/office/drawing/2017/decorative" val="1"/>
              </a:ext>
            </a:extLst>
          </p:cNvPr>
          <p:cNvPicPr>
            <a:picLocks noChangeAspect="1"/>
          </p:cNvPicPr>
          <p:nvPr userDrawn="1"/>
        </p:nvPicPr>
        <p:blipFill>
          <a:blip r:embed="rId2" cstate="print"/>
          <a:stretch>
            <a:fillRect/>
          </a:stretch>
        </p:blipFill>
        <p:spPr>
          <a:xfrm>
            <a:off x="240635" y="152401"/>
            <a:ext cx="2539889" cy="762000"/>
          </a:xfrm>
          <a:prstGeom prst="rect">
            <a:avLst/>
          </a:prstGeom>
        </p:spPr>
      </p:pic>
    </p:spTree>
    <p:extLst>
      <p:ext uri="{BB962C8B-B14F-4D97-AF65-F5344CB8AC3E}">
        <p14:creationId xmlns:p14="http://schemas.microsoft.com/office/powerpoint/2010/main" val="19529732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Duron's Section Dividers">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Slide Number Placeholder 12"/>
          <p:cNvSpPr>
            <a:spLocks noGrp="1"/>
          </p:cNvSpPr>
          <p:nvPr>
            <p:ph type="sldNum" sz="quarter" idx="11"/>
          </p:nvPr>
        </p:nvSpPr>
        <p:spPr>
          <a:xfrm>
            <a:off x="11277600" y="533400"/>
            <a:ext cx="711200" cy="244476"/>
          </a:xfrm>
        </p:spPr>
        <p:txBody>
          <a:bodyPr/>
          <a:lstStyle/>
          <a:p>
            <a:fld id="{25037DA4-2335-4A87-8586-64B2BAB08211}" type="slidenum">
              <a:rPr lang="en-US" smtClean="0"/>
              <a:pPr/>
              <a:t>‹#›</a:t>
            </a:fld>
            <a:endParaRPr lang="en-US"/>
          </a:p>
        </p:txBody>
      </p:sp>
      <p:pic>
        <p:nvPicPr>
          <p:cNvPr id="6" name="Picture 5">
            <a:extLst>
              <a:ext uri="{FF2B5EF4-FFF2-40B4-BE49-F238E27FC236}">
                <a16:creationId xmlns:a16="http://schemas.microsoft.com/office/drawing/2014/main" id="{DCA27B8E-FC31-4C60-A099-6BE78F8C2F8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83895"/>
            <a:ext cx="1147590" cy="699009"/>
          </a:xfrm>
          <a:prstGeom prst="rect">
            <a:avLst/>
          </a:prstGeom>
        </p:spPr>
      </p:pic>
    </p:spTree>
    <p:extLst>
      <p:ext uri="{BB962C8B-B14F-4D97-AF65-F5344CB8AC3E}">
        <p14:creationId xmlns:p14="http://schemas.microsoft.com/office/powerpoint/2010/main" val="2817265322"/>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Duron's Section Dividers">
    <p:bg>
      <p:bgRef idx="1003">
        <a:schemeClr val="bg1"/>
      </p:bgRef>
    </p:bg>
    <p:spTree>
      <p:nvGrpSpPr>
        <p:cNvPr id="1" name=""/>
        <p:cNvGrpSpPr/>
        <p:nvPr/>
      </p:nvGrpSpPr>
      <p:grpSpPr>
        <a:xfrm>
          <a:off x="0" y="0"/>
          <a:ext cx="0" cy="0"/>
          <a:chOff x="0" y="0"/>
          <a:chExt cx="0" cy="0"/>
        </a:xfrm>
      </p:grpSpPr>
      <p:sp>
        <p:nvSpPr>
          <p:cNvPr id="5" name="Text Placeholder 3">
            <a:extLst>
              <a:ext uri="{FF2B5EF4-FFF2-40B4-BE49-F238E27FC236}">
                <a16:creationId xmlns:a16="http://schemas.microsoft.com/office/drawing/2014/main" id="{9610D6FD-C1EE-47AE-A47F-CA1D19CD2E5B}"/>
              </a:ext>
            </a:extLst>
          </p:cNvPr>
          <p:cNvSpPr>
            <a:spLocks noGrp="1"/>
          </p:cNvSpPr>
          <p:nvPr>
            <p:ph type="body" sz="half" idx="2"/>
          </p:nvPr>
        </p:nvSpPr>
        <p:spPr>
          <a:xfrm>
            <a:off x="2209800" y="5486400"/>
            <a:ext cx="9448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6" name="Title 1">
            <a:extLst>
              <a:ext uri="{FF2B5EF4-FFF2-40B4-BE49-F238E27FC236}">
                <a16:creationId xmlns:a16="http://schemas.microsoft.com/office/drawing/2014/main" id="{28C8139A-D3F0-4E87-8408-3FCF38E700D5}"/>
              </a:ext>
            </a:extLst>
          </p:cNvPr>
          <p:cNvSpPr>
            <a:spLocks noGrp="1"/>
          </p:cNvSpPr>
          <p:nvPr>
            <p:ph type="title"/>
          </p:nvPr>
        </p:nvSpPr>
        <p:spPr>
          <a:xfrm>
            <a:off x="2209800" y="4648200"/>
            <a:ext cx="9448800" cy="685800"/>
          </a:xfrm>
        </p:spPr>
        <p:txBody>
          <a:bodyPr anchor="ctr"/>
          <a:lstStyle>
            <a:lvl1pPr algn="l">
              <a:buNone/>
              <a:defRPr sz="2800" b="0">
                <a:solidFill>
                  <a:srgbClr val="00486E"/>
                </a:solidFill>
                <a:latin typeface="Tw Cen MT Condensed Extra Bold" panose="020B0803020202020204" pitchFamily="34" charset="0"/>
              </a:defRPr>
            </a:lvl1pPr>
          </a:lstStyle>
          <a:p>
            <a:r>
              <a:rPr kumimoji="0" lang="en-US"/>
              <a:t>Click to edit Master title style</a:t>
            </a:r>
          </a:p>
        </p:txBody>
      </p:sp>
      <p:sp>
        <p:nvSpPr>
          <p:cNvPr id="7" name="Date Placeholder 11">
            <a:extLst>
              <a:ext uri="{FF2B5EF4-FFF2-40B4-BE49-F238E27FC236}">
                <a16:creationId xmlns:a16="http://schemas.microsoft.com/office/drawing/2014/main" id="{EAAC0627-D757-4140-87BD-933A4E8E9ED8}"/>
              </a:ext>
            </a:extLst>
          </p:cNvPr>
          <p:cNvSpPr>
            <a:spLocks noGrp="1"/>
          </p:cNvSpPr>
          <p:nvPr>
            <p:ph type="dt" sz="half" idx="10"/>
          </p:nvPr>
        </p:nvSpPr>
        <p:spPr>
          <a:xfrm>
            <a:off x="8195582" y="6319417"/>
            <a:ext cx="3444875" cy="365125"/>
          </a:xfrm>
        </p:spPr>
        <p:txBody>
          <a:bodyPr rtlCol="0"/>
          <a:lstStyle>
            <a:lvl1pPr algn="r">
              <a:defRPr/>
            </a:lvl1pPr>
          </a:lstStyle>
          <a:p>
            <a:endParaRPr lang="en-US"/>
          </a:p>
        </p:txBody>
      </p:sp>
      <p:sp>
        <p:nvSpPr>
          <p:cNvPr id="9" name="Slide Number Placeholder 12">
            <a:extLst>
              <a:ext uri="{FF2B5EF4-FFF2-40B4-BE49-F238E27FC236}">
                <a16:creationId xmlns:a16="http://schemas.microsoft.com/office/drawing/2014/main" id="{FE3735D9-46A0-41F1-B220-FB3F9BF00BAB}"/>
              </a:ext>
            </a:extLst>
          </p:cNvPr>
          <p:cNvSpPr>
            <a:spLocks noGrp="1"/>
          </p:cNvSpPr>
          <p:nvPr>
            <p:ph type="sldNum" sz="quarter" idx="11"/>
          </p:nvPr>
        </p:nvSpPr>
        <p:spPr>
          <a:xfrm>
            <a:off x="609600" y="4667249"/>
            <a:ext cx="1447800" cy="663578"/>
          </a:xfrm>
        </p:spPr>
        <p:txBody>
          <a:bodyPr rtlCol="0"/>
          <a:lstStyle>
            <a:lvl1pPr>
              <a:defRPr sz="2800"/>
            </a:lvl1pPr>
          </a:lstStyle>
          <a:p>
            <a:fld id="{2F0C4421-5918-4AA3-AE4A-C36EDD2FD6EB}" type="slidenum">
              <a:rPr lang="en-US" smtClean="0"/>
              <a:pPr/>
              <a:t>‹#›</a:t>
            </a:fld>
            <a:endParaRPr lang="en-US"/>
          </a:p>
        </p:txBody>
      </p:sp>
      <p:sp>
        <p:nvSpPr>
          <p:cNvPr id="10" name="Footer Placeholder 13">
            <a:extLst>
              <a:ext uri="{FF2B5EF4-FFF2-40B4-BE49-F238E27FC236}">
                <a16:creationId xmlns:a16="http://schemas.microsoft.com/office/drawing/2014/main" id="{0439B988-07E6-4EC8-AC8D-2AC6843BEF47}"/>
              </a:ext>
            </a:extLst>
          </p:cNvPr>
          <p:cNvSpPr>
            <a:spLocks noGrp="1"/>
          </p:cNvSpPr>
          <p:nvPr>
            <p:ph type="ftr" sz="quarter" idx="12"/>
          </p:nvPr>
        </p:nvSpPr>
        <p:spPr>
          <a:xfrm>
            <a:off x="2209800" y="6248206"/>
            <a:ext cx="4572000" cy="365125"/>
          </a:xfrm>
        </p:spPr>
        <p:txBody>
          <a:bodyPr rtlCol="0"/>
          <a:lstStyle/>
          <a:p>
            <a:endParaRPr lang="en-US"/>
          </a:p>
        </p:txBody>
      </p:sp>
      <p:sp>
        <p:nvSpPr>
          <p:cNvPr id="12" name="Picture Placeholder 2">
            <a:extLst>
              <a:ext uri="{FF2B5EF4-FFF2-40B4-BE49-F238E27FC236}">
                <a16:creationId xmlns:a16="http://schemas.microsoft.com/office/drawing/2014/main" id="{3703FE5E-FDD7-48A9-96F9-29CF870A5895}"/>
              </a:ext>
            </a:extLst>
          </p:cNvPr>
          <p:cNvSpPr>
            <a:spLocks noGrp="1"/>
          </p:cNvSpPr>
          <p:nvPr>
            <p:ph type="pic" idx="1"/>
          </p:nvPr>
        </p:nvSpPr>
        <p:spPr>
          <a:xfrm>
            <a:off x="2170176" y="0"/>
            <a:ext cx="10021824" cy="4568952"/>
          </a:xfrm>
          <a:solidFill>
            <a:schemeClr val="accent1">
              <a:tint val="40000"/>
            </a:schemeClr>
          </a:solidFill>
          <a:ln>
            <a:noFill/>
          </a:ln>
        </p:spPr>
        <p:txBody>
          <a:bodyPr/>
          <a:lstStyle>
            <a:lvl1pPr marL="0" indent="0">
              <a:buNone/>
              <a:defRPr sz="3200"/>
            </a:lvl1pPr>
          </a:lstStyle>
          <a:p>
            <a:r>
              <a:rPr kumimoji="0" lang="en-US"/>
              <a:t>Click icon to add picture</a:t>
            </a:r>
          </a:p>
        </p:txBody>
      </p:sp>
      <p:pic>
        <p:nvPicPr>
          <p:cNvPr id="14" name="Picture 13">
            <a:extLst>
              <a:ext uri="{FF2B5EF4-FFF2-40B4-BE49-F238E27FC236}">
                <a16:creationId xmlns:a16="http://schemas.microsoft.com/office/drawing/2014/main" id="{3498243D-9414-4EB9-ABD9-774D805BDF9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1307" y="5941286"/>
            <a:ext cx="1089422" cy="663578"/>
          </a:xfrm>
          <a:prstGeom prst="rect">
            <a:avLst/>
          </a:prstGeom>
        </p:spPr>
      </p:pic>
    </p:spTree>
    <p:extLst>
      <p:ext uri="{BB962C8B-B14F-4D97-AF65-F5344CB8AC3E}">
        <p14:creationId xmlns:p14="http://schemas.microsoft.com/office/powerpoint/2010/main" val="246316289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F8FED4-E389-4EAA-A13D-6BD6C8EDCD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6ECDE3-8951-4087-BC6C-524DAA6BA266}"/>
              </a:ext>
            </a:extLst>
          </p:cNvPr>
          <p:cNvSpPr>
            <a:spLocks noGrp="1"/>
          </p:cNvSpPr>
          <p:nvPr>
            <p:ph type="dt" sz="half" idx="10"/>
          </p:nvPr>
        </p:nvSpPr>
        <p:spPr/>
        <p:txBody>
          <a:bodyPr/>
          <a:lstStyle/>
          <a:p>
            <a:fld id="{E0C7095D-9982-4D29-A6F1-CCB0D5BEEA40}" type="datetime1">
              <a:rPr lang="en-US" smtClean="0"/>
              <a:t>8/7/2020</a:t>
            </a:fld>
            <a:endParaRPr lang="en-US"/>
          </a:p>
        </p:txBody>
      </p:sp>
      <p:sp>
        <p:nvSpPr>
          <p:cNvPr id="6" name="Slide Number Placeholder 5">
            <a:extLst>
              <a:ext uri="{FF2B5EF4-FFF2-40B4-BE49-F238E27FC236}">
                <a16:creationId xmlns:a16="http://schemas.microsoft.com/office/drawing/2014/main" id="{6427C1A4-EDCF-4876-9A5A-A464F2912A5A}"/>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7" name="Title Placeholder 1">
            <a:extLst>
              <a:ext uri="{FF2B5EF4-FFF2-40B4-BE49-F238E27FC236}">
                <a16:creationId xmlns:a16="http://schemas.microsoft.com/office/drawing/2014/main" id="{880299F1-DE8E-4860-AC87-31679EAB506C}"/>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67290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6E98B4-8D70-4D34-8F62-75DC302BEA4B}"/>
              </a:ext>
            </a:extLst>
          </p:cNvPr>
          <p:cNvSpPr/>
          <p:nvPr/>
        </p:nvSpPr>
        <p:spPr>
          <a:xfrm>
            <a:off x="0" y="6"/>
            <a:ext cx="12192000" cy="5104015"/>
          </a:xfrm>
          <a:prstGeom prst="rect">
            <a:avLst/>
          </a:prstGeom>
          <a:solidFill>
            <a:srgbClr val="CCF0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3" name="Text Placeholder 2">
            <a:extLst>
              <a:ext uri="{FF2B5EF4-FFF2-40B4-BE49-F238E27FC236}">
                <a16:creationId xmlns:a16="http://schemas.microsoft.com/office/drawing/2014/main" id="{2D8A6670-E935-43B5-8CD5-6158FBB2C84E}"/>
              </a:ext>
            </a:extLst>
          </p:cNvPr>
          <p:cNvSpPr>
            <a:spLocks noGrp="1"/>
          </p:cNvSpPr>
          <p:nvPr>
            <p:ph type="body" idx="1"/>
          </p:nvPr>
        </p:nvSpPr>
        <p:spPr>
          <a:xfrm>
            <a:off x="831851" y="540333"/>
            <a:ext cx="10515600" cy="4427163"/>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9AEBC8C-91C8-44D7-949D-054B097A9F6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400F7AA8-8228-4BFD-A656-875C0DAF9A41}"/>
              </a:ext>
            </a:extLst>
          </p:cNvPr>
          <p:cNvSpPr>
            <a:spLocks noGrp="1"/>
          </p:cNvSpPr>
          <p:nvPr>
            <p:ph type="ftr" sz="quarter" idx="11"/>
          </p:nvPr>
        </p:nvSpPr>
        <p:spPr>
          <a:xfrm>
            <a:off x="4038600" y="6356356"/>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DCDD9D1-684A-42C7-9F96-001C5B5C4D94}"/>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7" name="Rectangle 6">
            <a:extLst>
              <a:ext uri="{FF2B5EF4-FFF2-40B4-BE49-F238E27FC236}">
                <a16:creationId xmlns:a16="http://schemas.microsoft.com/office/drawing/2014/main" id="{1F5A9719-A796-44EB-8D22-C7BBB0DB36DB}"/>
              </a:ext>
            </a:extLst>
          </p:cNvPr>
          <p:cNvSpPr/>
          <p:nvPr/>
        </p:nvSpPr>
        <p:spPr>
          <a:xfrm>
            <a:off x="0" y="5104021"/>
            <a:ext cx="12192000" cy="1753985"/>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BBA826C2-EA8D-456F-B88F-CAF62343FF25}"/>
              </a:ext>
            </a:extLst>
          </p:cNvPr>
          <p:cNvSpPr>
            <a:spLocks noGrp="1"/>
          </p:cNvSpPr>
          <p:nvPr>
            <p:ph type="title" hasCustomPrompt="1"/>
          </p:nvPr>
        </p:nvSpPr>
        <p:spPr>
          <a:xfrm>
            <a:off x="831851" y="5195455"/>
            <a:ext cx="10515600" cy="1024370"/>
          </a:xfrm>
        </p:spPr>
        <p:txBody>
          <a:bodyPr anchor="b">
            <a:normAutofit/>
          </a:bodyPr>
          <a:lstStyle>
            <a:lvl1pPr>
              <a:defRPr sz="4400">
                <a:solidFill>
                  <a:srgbClr val="CCF0F5"/>
                </a:solidFill>
              </a:defRPr>
            </a:lvl1pPr>
          </a:lstStyle>
          <a:p>
            <a:r>
              <a:rPr lang="en-US"/>
              <a:t>Contents</a:t>
            </a:r>
          </a:p>
        </p:txBody>
      </p:sp>
    </p:spTree>
    <p:extLst>
      <p:ext uri="{BB962C8B-B14F-4D97-AF65-F5344CB8AC3E}">
        <p14:creationId xmlns:p14="http://schemas.microsoft.com/office/powerpoint/2010/main" val="301577601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6C4A-46DD-4957-AE96-A824CDCB8D2F}"/>
              </a:ext>
            </a:extLst>
          </p:cNvPr>
          <p:cNvSpPr>
            <a:spLocks noGrp="1"/>
          </p:cNvSpPr>
          <p:nvPr>
            <p:ph type="title"/>
          </p:nvPr>
        </p:nvSpPr>
        <p:spPr>
          <a:xfrm>
            <a:off x="838203" y="115788"/>
            <a:ext cx="9758343" cy="79382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EB3B209-14CA-4CF4-81E4-B217D9FD748C}"/>
              </a:ext>
            </a:extLst>
          </p:cNvPr>
          <p:cNvSpPr>
            <a:spLocks noGrp="1"/>
          </p:cNvSpPr>
          <p:nvPr>
            <p:ph sz="half" idx="1"/>
          </p:nvPr>
        </p:nvSpPr>
        <p:spPr>
          <a:xfrm>
            <a:off x="838200" y="1221971"/>
            <a:ext cx="5181600" cy="49549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3AC14D-7AE0-4CC5-89E0-589EF1E68B8F}"/>
              </a:ext>
            </a:extLst>
          </p:cNvPr>
          <p:cNvSpPr>
            <a:spLocks noGrp="1"/>
          </p:cNvSpPr>
          <p:nvPr>
            <p:ph sz="half" idx="2"/>
          </p:nvPr>
        </p:nvSpPr>
        <p:spPr>
          <a:xfrm>
            <a:off x="6172200" y="1221971"/>
            <a:ext cx="5181600" cy="49549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5E3C59-73DF-491B-9E57-533944C23A02}"/>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9AE59CEC-AF39-4708-9C6F-752CDF923078}"/>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Tree>
    <p:extLst>
      <p:ext uri="{BB962C8B-B14F-4D97-AF65-F5344CB8AC3E}">
        <p14:creationId xmlns:p14="http://schemas.microsoft.com/office/powerpoint/2010/main" val="2036602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D111D21-DC36-4AE2-85B9-7B550F6C1D4B}"/>
              </a:ext>
            </a:extLst>
          </p:cNvPr>
          <p:cNvSpPr>
            <a:spLocks noGrp="1"/>
          </p:cNvSpPr>
          <p:nvPr>
            <p:ph type="body" idx="1"/>
          </p:nvPr>
        </p:nvSpPr>
        <p:spPr>
          <a:xfrm>
            <a:off x="839789" y="1223961"/>
            <a:ext cx="5157787" cy="823912"/>
          </a:xfrm>
          <a:solidFill>
            <a:srgbClr val="E0F0F2"/>
          </a:solidFill>
        </p:spPr>
        <p:txBody>
          <a:bodyPr anchor="ctr">
            <a:normAutofit/>
          </a:bodyPr>
          <a:lstStyle>
            <a:lvl1pPr marL="0" indent="0">
              <a:buNone/>
              <a:defRPr sz="2800" b="0">
                <a:latin typeface="Tw Cen MT Condensed Extra Bold" panose="020B08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252D9E5-807B-41EE-A7C1-ED1EDF8F4ADA}"/>
              </a:ext>
            </a:extLst>
          </p:cNvPr>
          <p:cNvSpPr>
            <a:spLocks noGrp="1"/>
          </p:cNvSpPr>
          <p:nvPr>
            <p:ph sz="half" idx="2"/>
          </p:nvPr>
        </p:nvSpPr>
        <p:spPr>
          <a:xfrm>
            <a:off x="839789" y="2047873"/>
            <a:ext cx="5157787" cy="4141790"/>
          </a:xfrm>
          <a:ln>
            <a:solidFill>
              <a:srgbClr val="E0F0F2"/>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8C3DF0-82A6-44D7-873C-00F48D057AE2}"/>
              </a:ext>
            </a:extLst>
          </p:cNvPr>
          <p:cNvSpPr>
            <a:spLocks noGrp="1"/>
          </p:cNvSpPr>
          <p:nvPr>
            <p:ph type="body" sz="quarter" idx="3"/>
          </p:nvPr>
        </p:nvSpPr>
        <p:spPr>
          <a:xfrm>
            <a:off x="6172203" y="1223961"/>
            <a:ext cx="5183188" cy="823912"/>
          </a:xfrm>
          <a:solidFill>
            <a:srgbClr val="E0F0F2"/>
          </a:solidFill>
        </p:spPr>
        <p:txBody>
          <a:bodyPr anchor="ctr">
            <a:normAutofit/>
          </a:bodyPr>
          <a:lstStyle>
            <a:lvl1pPr marL="0" indent="0">
              <a:buNone/>
              <a:defRPr sz="2800" b="0">
                <a:latin typeface="Tw Cen MT Condensed Extra Bold" panose="020B0803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AAF12E-DF00-46A5-9AF8-E72E320B946F}"/>
              </a:ext>
            </a:extLst>
          </p:cNvPr>
          <p:cNvSpPr>
            <a:spLocks noGrp="1"/>
          </p:cNvSpPr>
          <p:nvPr>
            <p:ph sz="quarter" idx="4"/>
          </p:nvPr>
        </p:nvSpPr>
        <p:spPr>
          <a:xfrm>
            <a:off x="6172203" y="2047873"/>
            <a:ext cx="5183188" cy="4141790"/>
          </a:xfrm>
          <a:ln>
            <a:solidFill>
              <a:srgbClr val="E0F0F2"/>
            </a:solidFill>
          </a:ln>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300F68-945C-445E-9056-B59F0D083194}"/>
              </a:ext>
            </a:extLst>
          </p:cNvPr>
          <p:cNvSpPr>
            <a:spLocks noGrp="1"/>
          </p:cNvSpPr>
          <p:nvPr>
            <p:ph type="dt" sz="half" idx="10"/>
          </p:nvPr>
        </p:nvSpPr>
        <p:spPr/>
        <p:txBody>
          <a:bodyPr/>
          <a:lstStyle/>
          <a:p>
            <a:endParaRPr lang="en-US"/>
          </a:p>
        </p:txBody>
      </p:sp>
      <p:sp>
        <p:nvSpPr>
          <p:cNvPr id="9" name="Slide Number Placeholder 8">
            <a:extLst>
              <a:ext uri="{FF2B5EF4-FFF2-40B4-BE49-F238E27FC236}">
                <a16:creationId xmlns:a16="http://schemas.microsoft.com/office/drawing/2014/main" id="{620F36AE-1051-4E2C-9232-8F4F3A1C99AD}"/>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
        <p:nvSpPr>
          <p:cNvPr id="10" name="Title Placeholder 1">
            <a:extLst>
              <a:ext uri="{FF2B5EF4-FFF2-40B4-BE49-F238E27FC236}">
                <a16:creationId xmlns:a16="http://schemas.microsoft.com/office/drawing/2014/main" id="{D02017C2-2917-42BB-9121-3089D3EB6DE7}"/>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511136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D22BF65F-0B7C-4436-B524-2EEA417817AB}"/>
              </a:ext>
            </a:extLst>
          </p:cNvPr>
          <p:cNvSpPr>
            <a:spLocks noGrp="1"/>
          </p:cNvSpPr>
          <p:nvPr>
            <p:ph type="dt" sz="half" idx="10"/>
          </p:nvPr>
        </p:nvSpPr>
        <p:spPr/>
        <p:txBody>
          <a:bodyPr/>
          <a:lstStyle/>
          <a:p>
            <a:endParaRPr lang="en-US"/>
          </a:p>
        </p:txBody>
      </p:sp>
      <p:sp>
        <p:nvSpPr>
          <p:cNvPr id="5" name="Slide Number Placeholder 4">
            <a:extLst>
              <a:ext uri="{FF2B5EF4-FFF2-40B4-BE49-F238E27FC236}">
                <a16:creationId xmlns:a16="http://schemas.microsoft.com/office/drawing/2014/main" id="{2EA9A4C6-F5FA-4611-AFF8-6957DDA1C582}"/>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
        <p:nvSpPr>
          <p:cNvPr id="6" name="Title Placeholder 1">
            <a:extLst>
              <a:ext uri="{FF2B5EF4-FFF2-40B4-BE49-F238E27FC236}">
                <a16:creationId xmlns:a16="http://schemas.microsoft.com/office/drawing/2014/main" id="{974F79AE-868E-432C-A37C-08B6931AC15B}"/>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792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119E71-DB2B-4692-AB7D-782ADFC77109}"/>
              </a:ext>
            </a:extLst>
          </p:cNvPr>
          <p:cNvSpPr>
            <a:spLocks noGrp="1"/>
          </p:cNvSpPr>
          <p:nvPr>
            <p:ph type="dt" sz="half" idx="10"/>
          </p:nvPr>
        </p:nvSpPr>
        <p:spPr/>
        <p:txBody>
          <a:bodyPr/>
          <a:lstStyle/>
          <a:p>
            <a:endParaRPr lang="en-US"/>
          </a:p>
        </p:txBody>
      </p:sp>
      <p:sp>
        <p:nvSpPr>
          <p:cNvPr id="4" name="Slide Number Placeholder 3">
            <a:extLst>
              <a:ext uri="{FF2B5EF4-FFF2-40B4-BE49-F238E27FC236}">
                <a16:creationId xmlns:a16="http://schemas.microsoft.com/office/drawing/2014/main" id="{7A729881-764F-4DCA-8ECC-137B0C06C368}"/>
              </a:ext>
            </a:extLst>
          </p:cNvPr>
          <p:cNvSpPr>
            <a:spLocks noGrp="1"/>
          </p:cNvSpPr>
          <p:nvPr>
            <p:ph type="sldNum" sz="quarter" idx="12"/>
          </p:nvPr>
        </p:nvSpPr>
        <p:spPr/>
        <p:txBody>
          <a:bodyPr/>
          <a:lstStyle>
            <a:lvl1pPr>
              <a:defRPr/>
            </a:lvl1pPr>
          </a:lstStyle>
          <a:p>
            <a:fld id="{2F0C4421-5918-4AA3-AE4A-C36EDD2FD6EB}" type="slidenum">
              <a:rPr lang="en-US" smtClean="0"/>
              <a:pPr/>
              <a:t>‹#›</a:t>
            </a:fld>
            <a:endParaRPr lang="en-US"/>
          </a:p>
        </p:txBody>
      </p:sp>
    </p:spTree>
    <p:extLst>
      <p:ext uri="{BB962C8B-B14F-4D97-AF65-F5344CB8AC3E}">
        <p14:creationId xmlns:p14="http://schemas.microsoft.com/office/powerpoint/2010/main" val="368256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509839-3449-4E1C-ACCD-2276591F4D78}"/>
              </a:ext>
            </a:extLst>
          </p:cNvPr>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E19831-EA00-4F62-9ECE-2C3BE66EA5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0C7602-9307-4028-B790-1ADA02745391}"/>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9EC50CF0-FD73-4DFC-A009-AF195537661C}"/>
              </a:ext>
            </a:extLst>
          </p:cNvPr>
          <p:cNvSpPr>
            <a:spLocks noGrp="1"/>
          </p:cNvSpPr>
          <p:nvPr>
            <p:ph type="sldNum" sz="quarter" idx="12"/>
          </p:nvPr>
        </p:nvSpPr>
        <p:spPr/>
        <p:txBody>
          <a:bodyPr/>
          <a:lstStyle/>
          <a:p>
            <a:fld id="{25037DA4-2335-4A87-8586-64B2BAB08211}" type="slidenum">
              <a:rPr lang="en-US" smtClean="0"/>
              <a:pPr/>
              <a:t>‹#›</a:t>
            </a:fld>
            <a:endParaRPr lang="en-US"/>
          </a:p>
        </p:txBody>
      </p:sp>
      <p:sp>
        <p:nvSpPr>
          <p:cNvPr id="8" name="Text Placeholder 3">
            <a:extLst>
              <a:ext uri="{FF2B5EF4-FFF2-40B4-BE49-F238E27FC236}">
                <a16:creationId xmlns:a16="http://schemas.microsoft.com/office/drawing/2014/main" id="{0D7901F1-A88C-4C34-97C4-54B77729C7D6}"/>
              </a:ext>
            </a:extLst>
          </p:cNvPr>
          <p:cNvSpPr>
            <a:spLocks noGrp="1"/>
          </p:cNvSpPr>
          <p:nvPr>
            <p:ph type="body" sz="half" idx="13" hasCustomPrompt="1"/>
          </p:nvPr>
        </p:nvSpPr>
        <p:spPr>
          <a:xfrm>
            <a:off x="839788" y="987425"/>
            <a:ext cx="3932237" cy="924502"/>
          </a:xfrm>
        </p:spPr>
        <p:txBody>
          <a:bodyPr>
            <a:noAutofit/>
          </a:bodyPr>
          <a:lstStyle>
            <a:lvl1pPr marL="0" indent="0">
              <a:buNone/>
              <a:defRPr sz="4000" cap="all" baseline="0">
                <a:solidFill>
                  <a:schemeClr val="tx1">
                    <a:lumMod val="50000"/>
                    <a:lumOff val="50000"/>
                  </a:schemeClr>
                </a:solidFill>
                <a:latin typeface="Tw Cen MT Condensed" panose="020B06060201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Subtitle</a:t>
            </a:r>
          </a:p>
        </p:txBody>
      </p:sp>
      <p:sp>
        <p:nvSpPr>
          <p:cNvPr id="9" name="Title Placeholder 1">
            <a:extLst>
              <a:ext uri="{FF2B5EF4-FFF2-40B4-BE49-F238E27FC236}">
                <a16:creationId xmlns:a16="http://schemas.microsoft.com/office/drawing/2014/main" id="{479236F4-D4D9-4F0C-A586-3E9226C7651E}"/>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15187784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8A57945-47D0-4C1A-A55F-AD2E46B92D09}"/>
              </a:ext>
            </a:extLst>
          </p:cNvPr>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EB3F707-12A1-40A4-A298-5FD64018D2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D1A3DF3-E086-4F2A-A582-DE9BD8726606}"/>
              </a:ext>
            </a:extLst>
          </p:cNvPr>
          <p:cNvSpPr>
            <a:spLocks noGrp="1"/>
          </p:cNvSpPr>
          <p:nvPr>
            <p:ph type="dt" sz="half" idx="10"/>
          </p:nvPr>
        </p:nvSpPr>
        <p:spPr/>
        <p:txBody>
          <a:bodyPr/>
          <a:lstStyle/>
          <a:p>
            <a:endParaRPr lang="en-US"/>
          </a:p>
        </p:txBody>
      </p:sp>
      <p:sp>
        <p:nvSpPr>
          <p:cNvPr id="7" name="Slide Number Placeholder 6">
            <a:extLst>
              <a:ext uri="{FF2B5EF4-FFF2-40B4-BE49-F238E27FC236}">
                <a16:creationId xmlns:a16="http://schemas.microsoft.com/office/drawing/2014/main" id="{F3DA61FF-FC29-41BB-875E-A5DB66A705A4}"/>
              </a:ext>
            </a:extLst>
          </p:cNvPr>
          <p:cNvSpPr>
            <a:spLocks noGrp="1"/>
          </p:cNvSpPr>
          <p:nvPr>
            <p:ph type="sldNum" sz="quarter" idx="12"/>
          </p:nvPr>
        </p:nvSpPr>
        <p:spPr/>
        <p:txBody>
          <a:bodyPr/>
          <a:lstStyle>
            <a:lvl1pPr>
              <a:defRPr/>
            </a:lvl1pPr>
          </a:lstStyle>
          <a:p>
            <a:fld id="{25037DA4-2335-4A87-8586-64B2BAB08211}" type="slidenum">
              <a:rPr lang="en-US" smtClean="0"/>
              <a:pPr/>
              <a:t>‹#›</a:t>
            </a:fld>
            <a:endParaRPr lang="en-US"/>
          </a:p>
        </p:txBody>
      </p:sp>
      <p:sp>
        <p:nvSpPr>
          <p:cNvPr id="8" name="Text Placeholder 3">
            <a:extLst>
              <a:ext uri="{FF2B5EF4-FFF2-40B4-BE49-F238E27FC236}">
                <a16:creationId xmlns:a16="http://schemas.microsoft.com/office/drawing/2014/main" id="{BA6E5743-FAAC-4A5C-A11A-EC2ADE1AFED7}"/>
              </a:ext>
            </a:extLst>
          </p:cNvPr>
          <p:cNvSpPr>
            <a:spLocks noGrp="1"/>
          </p:cNvSpPr>
          <p:nvPr>
            <p:ph type="body" sz="half" idx="13" hasCustomPrompt="1"/>
          </p:nvPr>
        </p:nvSpPr>
        <p:spPr>
          <a:xfrm>
            <a:off x="839788" y="987425"/>
            <a:ext cx="3932237" cy="924502"/>
          </a:xfrm>
        </p:spPr>
        <p:txBody>
          <a:bodyPr>
            <a:noAutofit/>
          </a:bodyPr>
          <a:lstStyle>
            <a:lvl1pPr marL="0" indent="0">
              <a:buNone/>
              <a:defRPr sz="4000" cap="all" baseline="0">
                <a:solidFill>
                  <a:schemeClr val="tx1">
                    <a:lumMod val="50000"/>
                    <a:lumOff val="50000"/>
                  </a:schemeClr>
                </a:solidFill>
                <a:latin typeface="Tw Cen MT Condensed" panose="020B06060201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Subtitle</a:t>
            </a:r>
          </a:p>
        </p:txBody>
      </p:sp>
      <p:sp>
        <p:nvSpPr>
          <p:cNvPr id="9" name="Title Placeholder 1">
            <a:extLst>
              <a:ext uri="{FF2B5EF4-FFF2-40B4-BE49-F238E27FC236}">
                <a16:creationId xmlns:a16="http://schemas.microsoft.com/office/drawing/2014/main" id="{CE8D1C58-CE5F-4FC6-AA81-A5C72BB9EF90}"/>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376610349"/>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45D019-0078-4C8A-BE74-0ED85029ED43}"/>
              </a:ext>
            </a:extLst>
          </p:cNvPr>
          <p:cNvSpPr>
            <a:spLocks noGrp="1"/>
          </p:cNvSpPr>
          <p:nvPr>
            <p:ph type="body" idx="1"/>
          </p:nvPr>
        </p:nvSpPr>
        <p:spPr>
          <a:xfrm>
            <a:off x="838200" y="1221971"/>
            <a:ext cx="10515600" cy="49549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557797-DE19-4E1A-AE60-F2E6D1D12EE4}"/>
              </a:ext>
            </a:extLst>
          </p:cNvPr>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latin typeface="Tw Cen MT Condensed" panose="020B0606020104020203" pitchFamily="34" charset="0"/>
              </a:defRPr>
            </a:lvl1pPr>
          </a:lstStyle>
          <a:p>
            <a:endParaRPr lang="en-US"/>
          </a:p>
        </p:txBody>
      </p:sp>
      <p:sp>
        <p:nvSpPr>
          <p:cNvPr id="6" name="Slide Number Placeholder 5">
            <a:extLst>
              <a:ext uri="{FF2B5EF4-FFF2-40B4-BE49-F238E27FC236}">
                <a16:creationId xmlns:a16="http://schemas.microsoft.com/office/drawing/2014/main" id="{17E43EDC-28D6-485E-BFC5-576FC412C7CD}"/>
              </a:ext>
            </a:extLst>
          </p:cNvPr>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latin typeface="Tw Cen MT Condensed" panose="020B0606020104020203" pitchFamily="34" charset="0"/>
              </a:defRPr>
            </a:lvl1pPr>
          </a:lstStyle>
          <a:p>
            <a:fld id="{25037DA4-2335-4A87-8586-64B2BAB08211}" type="slidenum">
              <a:rPr lang="en-US" smtClean="0"/>
              <a:pPr/>
              <a:t>‹#›</a:t>
            </a:fld>
            <a:endParaRPr lang="en-US"/>
          </a:p>
        </p:txBody>
      </p:sp>
      <p:sp>
        <p:nvSpPr>
          <p:cNvPr id="7" name="Rectangle 6">
            <a:extLst>
              <a:ext uri="{FF2B5EF4-FFF2-40B4-BE49-F238E27FC236}">
                <a16:creationId xmlns:a16="http://schemas.microsoft.com/office/drawing/2014/main" id="{A9FDD35D-5D43-4C99-9DEB-2FFABDB73BE6}"/>
              </a:ext>
            </a:extLst>
          </p:cNvPr>
          <p:cNvSpPr/>
          <p:nvPr/>
        </p:nvSpPr>
        <p:spPr>
          <a:xfrm>
            <a:off x="0" y="1"/>
            <a:ext cx="12192000" cy="793820"/>
          </a:xfrm>
          <a:prstGeom prst="rect">
            <a:avLst/>
          </a:prstGeom>
          <a:solidFill>
            <a:srgbClr val="00486E"/>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id="{AE997DF6-EC0F-4B5D-B7D8-CB6277F07E4F}"/>
              </a:ext>
            </a:extLst>
          </p:cNvPr>
          <p:cNvSpPr>
            <a:spLocks noGrp="1"/>
          </p:cNvSpPr>
          <p:nvPr>
            <p:ph type="title"/>
          </p:nvPr>
        </p:nvSpPr>
        <p:spPr>
          <a:xfrm>
            <a:off x="838203" y="83132"/>
            <a:ext cx="9758343" cy="793820"/>
          </a:xfrm>
          <a:prstGeom prst="rect">
            <a:avLst/>
          </a:prstGeom>
        </p:spPr>
        <p:txBody>
          <a:bodyPr vert="horz" lIns="91440" tIns="45720" rIns="91440" bIns="45720" rtlCol="0" anchor="ctr">
            <a:normAutofit/>
          </a:bodyPr>
          <a:lstStyle/>
          <a:p>
            <a:r>
              <a:rPr lang="en-US"/>
              <a:t>Click to edit Master title style</a:t>
            </a:r>
          </a:p>
        </p:txBody>
      </p:sp>
      <p:sp>
        <p:nvSpPr>
          <p:cNvPr id="12" name="TextBox 11">
            <a:extLst>
              <a:ext uri="{FF2B5EF4-FFF2-40B4-BE49-F238E27FC236}">
                <a16:creationId xmlns:a16="http://schemas.microsoft.com/office/drawing/2014/main" id="{05807DE4-E7FA-4D98-8EA1-9DA24079CE23}"/>
              </a:ext>
            </a:extLst>
          </p:cNvPr>
          <p:cNvSpPr txBox="1"/>
          <p:nvPr/>
        </p:nvSpPr>
        <p:spPr>
          <a:xfrm>
            <a:off x="3701144" y="6400419"/>
            <a:ext cx="4789715"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bg1">
                    <a:lumMod val="65000"/>
                  </a:schemeClr>
                </a:solidFill>
                <a:latin typeface="Tw Cen MT Condensed" panose="020B0606020104020203" pitchFamily="34" charset="0"/>
              </a:rPr>
              <a:t>© Copyright 2007-2020 Texas Education Agency (TEA). All Rights Reserved.</a:t>
            </a:r>
          </a:p>
        </p:txBody>
      </p:sp>
      <p:pic>
        <p:nvPicPr>
          <p:cNvPr id="9" name="Picture 8">
            <a:extLst>
              <a:ext uri="{FF2B5EF4-FFF2-40B4-BE49-F238E27FC236}">
                <a16:creationId xmlns:a16="http://schemas.microsoft.com/office/drawing/2014/main" id="{3ADEE0BF-FA84-44A6-AF36-B29BD865C58E}"/>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122369" y="136521"/>
            <a:ext cx="897907" cy="528181"/>
          </a:xfrm>
          <a:prstGeom prst="rect">
            <a:avLst/>
          </a:prstGeom>
        </p:spPr>
      </p:pic>
    </p:spTree>
    <p:extLst>
      <p:ext uri="{BB962C8B-B14F-4D97-AF65-F5344CB8AC3E}">
        <p14:creationId xmlns:p14="http://schemas.microsoft.com/office/powerpoint/2010/main" val="1920247513"/>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7" r:id="rId13"/>
    <p:sldLayoutId id="2147483846" r:id="rId14"/>
  </p:sldLayoutIdLst>
  <p:hf hdr="0" ftr="0" dt="0"/>
  <p:txStyles>
    <p:titleStyle>
      <a:lvl1pPr algn="l" defTabSz="914400" rtl="0" eaLnBrk="1" latinLnBrk="0" hangingPunct="1">
        <a:lnSpc>
          <a:spcPct val="90000"/>
        </a:lnSpc>
        <a:spcBef>
          <a:spcPct val="0"/>
        </a:spcBef>
        <a:buNone/>
        <a:defRPr sz="4400" kern="1200" cap="all" spc="100" baseline="0">
          <a:solidFill>
            <a:srgbClr val="CCF0F5"/>
          </a:solidFill>
          <a:latin typeface="Tw Cen MT Condensed" panose="020B0606020104020203"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w Cen MT" panose="020B06020201040206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w Cen MT" panose="020B06020201040206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panose="020B06020201040206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texasstudentdatasystem.org/tsds/teds/2021a/Teds_Change_Lo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52400" y="4960140"/>
            <a:ext cx="8135389" cy="1116337"/>
          </a:xfrm>
        </p:spPr>
        <p:txBody>
          <a:bodyPr>
            <a:noAutofit/>
          </a:bodyPr>
          <a:lstStyle/>
          <a:p>
            <a:r>
              <a:rPr lang="en-US" sz="6600"/>
              <a:t>Questions &amp; Answers</a:t>
            </a:r>
          </a:p>
        </p:txBody>
      </p:sp>
      <p:sp>
        <p:nvSpPr>
          <p:cNvPr id="2" name="Subtitle 1">
            <a:extLst>
              <a:ext uri="{FF2B5EF4-FFF2-40B4-BE49-F238E27FC236}">
                <a16:creationId xmlns:a16="http://schemas.microsoft.com/office/drawing/2014/main" id="{5E1960DA-8A72-4011-8834-6F9970FF01D8}"/>
              </a:ext>
            </a:extLst>
          </p:cNvPr>
          <p:cNvSpPr>
            <a:spLocks noGrp="1"/>
          </p:cNvSpPr>
          <p:nvPr>
            <p:ph type="subTitle" idx="1"/>
          </p:nvPr>
        </p:nvSpPr>
        <p:spPr>
          <a:xfrm>
            <a:off x="8610600" y="4572000"/>
            <a:ext cx="3200400" cy="1600200"/>
          </a:xfrm>
        </p:spPr>
        <p:txBody>
          <a:bodyPr>
            <a:normAutofit fontScale="92500" lnSpcReduction="20000"/>
          </a:bodyPr>
          <a:lstStyle/>
          <a:p>
            <a:endParaRPr lang="en-US" sz="2800" b="1">
              <a:latin typeface="Tw Cen MT Condensed" panose="020B0606020104020203" pitchFamily="34" charset="0"/>
            </a:endParaRPr>
          </a:p>
          <a:p>
            <a:r>
              <a:rPr lang="en-US" sz="2800"/>
              <a:t>Terri Hanson</a:t>
            </a:r>
          </a:p>
          <a:p>
            <a:r>
              <a:rPr lang="en-US" sz="2800"/>
              <a:t>Leanne Simons</a:t>
            </a:r>
          </a:p>
          <a:p>
            <a:r>
              <a:rPr lang="en-US" sz="2800" b="1">
                <a:latin typeface="Tw Cen MT Condensed" panose="020B0606020104020203" pitchFamily="34" charset="0"/>
              </a:rPr>
              <a:t>Jamie Muffoletto</a:t>
            </a:r>
          </a:p>
          <a:p>
            <a:endParaRPr lang="en-US" sz="2800" b="1">
              <a:latin typeface="Tw Cen MT Condensed" panose="020B0606020104020203" pitchFamily="34" charset="0"/>
            </a:endParaRPr>
          </a:p>
        </p:txBody>
      </p:sp>
      <p:sp>
        <p:nvSpPr>
          <p:cNvPr id="3" name="Text Placeholder 2">
            <a:extLst>
              <a:ext uri="{FF2B5EF4-FFF2-40B4-BE49-F238E27FC236}">
                <a16:creationId xmlns:a16="http://schemas.microsoft.com/office/drawing/2014/main" id="{B6C0DECE-A2B1-4E71-A31F-ACC2D35EA10E}"/>
              </a:ext>
            </a:extLst>
          </p:cNvPr>
          <p:cNvSpPr>
            <a:spLocks noGrp="1"/>
          </p:cNvSpPr>
          <p:nvPr>
            <p:ph type="body" sz="quarter" idx="12"/>
          </p:nvPr>
        </p:nvSpPr>
        <p:spPr/>
        <p:txBody>
          <a:bodyPr/>
          <a:lstStyle/>
          <a:p>
            <a:r>
              <a:rPr lang="en-US"/>
              <a:t>JULY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10</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lnSpc>
                <a:spcPct val="110000"/>
              </a:lnSpc>
              <a:buNone/>
            </a:pPr>
            <a:r>
              <a:rPr lang="en-US" sz="3100" b="1"/>
              <a:t>Q: </a:t>
            </a:r>
            <a:r>
              <a:rPr lang="en-US" sz="3100"/>
              <a:t>What is being done about the time it takes to run PEIMS validations?</a:t>
            </a:r>
          </a:p>
          <a:p>
            <a:pPr marL="0" indent="0">
              <a:lnSpc>
                <a:spcPct val="110000"/>
              </a:lnSpc>
              <a:buNone/>
            </a:pPr>
            <a:endParaRPr lang="en-US" sz="3100"/>
          </a:p>
          <a:p>
            <a:pPr marL="0" indent="0">
              <a:lnSpc>
                <a:spcPct val="100000"/>
              </a:lnSpc>
              <a:spcBef>
                <a:spcPts val="0"/>
              </a:spcBef>
              <a:buNone/>
            </a:pPr>
            <a:r>
              <a:rPr lang="en-US" sz="3400" b="1"/>
              <a:t>A: </a:t>
            </a:r>
            <a:r>
              <a:rPr lang="en-US" sz="3400"/>
              <a:t>The TEA performance team is currently planning to convert all rules from Drools (</a:t>
            </a:r>
            <a:r>
              <a:rPr lang="en-US" sz="3400" err="1"/>
              <a:t>Jboss</a:t>
            </a:r>
            <a:r>
              <a:rPr lang="en-US" sz="3400"/>
              <a:t> tool) to Stored Procedures. This will optimize the queries. </a:t>
            </a:r>
            <a:r>
              <a:rPr lang="en-US" sz="3100"/>
              <a:t>The rules conversion project will begin September 2020. The team will focus on the PEIMS Summer rules. We will provide updates on the progress of this project during the year. </a:t>
            </a:r>
          </a:p>
          <a:p>
            <a:pPr marL="514350" indent="-514350">
              <a:buAutoNum type="alphaUcPeriod"/>
            </a:pPr>
            <a:endParaRPr lang="en-US"/>
          </a:p>
          <a:p>
            <a:pPr marL="0" indent="0">
              <a:lnSpc>
                <a:spcPct val="110000"/>
              </a:lnSpc>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1693959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87A811-87AF-4CAC-BF34-C5AB4E3D9F24}"/>
              </a:ext>
            </a:extLst>
          </p:cNvPr>
          <p:cNvSpPr/>
          <p:nvPr/>
        </p:nvSpPr>
        <p:spPr>
          <a:xfrm>
            <a:off x="1888958" y="1090455"/>
            <a:ext cx="8205788"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6" name="Slide Number Placeholder 5"/>
          <p:cNvSpPr>
            <a:spLocks noGrp="1"/>
          </p:cNvSpPr>
          <p:nvPr>
            <p:ph type="sldNum" sz="quarter" idx="12"/>
          </p:nvPr>
        </p:nvSpPr>
        <p:spPr/>
        <p:txBody>
          <a:bodyPr>
            <a:normAutofit/>
          </a:bodyPr>
          <a:lstStyle/>
          <a:p>
            <a:fld id="{25037DA4-2335-4A87-8586-64B2BAB08211}" type="slidenum">
              <a:rPr lang="en-US" smtClean="0"/>
              <a:pPr/>
              <a:t>11</a:t>
            </a:fld>
            <a:endParaRPr lang="en-US"/>
          </a:p>
        </p:txBody>
      </p:sp>
      <p:sp>
        <p:nvSpPr>
          <p:cNvPr id="4" name="Title 3">
            <a:extLst>
              <a:ext uri="{FF2B5EF4-FFF2-40B4-BE49-F238E27FC236}">
                <a16:creationId xmlns:a16="http://schemas.microsoft.com/office/drawing/2014/main" id="{4277B24D-2F46-4E45-8F6F-F513CDB80673}"/>
              </a:ext>
            </a:extLst>
          </p:cNvPr>
          <p:cNvSpPr>
            <a:spLocks noGrp="1"/>
          </p:cNvSpPr>
          <p:nvPr>
            <p:ph type="title"/>
          </p:nvPr>
        </p:nvSpPr>
        <p:spPr>
          <a:xfrm>
            <a:off x="2147888" y="5300230"/>
            <a:ext cx="7886700" cy="1024370"/>
          </a:xfrm>
        </p:spPr>
        <p:txBody>
          <a:bodyPr>
            <a:normAutofit/>
          </a:bodyPr>
          <a:lstStyle/>
          <a:p>
            <a:r>
              <a:rPr lang="en-US" sz="5400" b="1">
                <a:latin typeface="Tw Cen MT Condensed"/>
              </a:rPr>
              <a:t>agenda</a:t>
            </a:r>
            <a:endParaRPr lang="en-US" sz="5400" b="1"/>
          </a:p>
        </p:txBody>
      </p:sp>
      <p:sp>
        <p:nvSpPr>
          <p:cNvPr id="7" name="Rectangle 6"/>
          <p:cNvSpPr/>
          <p:nvPr/>
        </p:nvSpPr>
        <p:spPr>
          <a:xfrm>
            <a:off x="2086708" y="549790"/>
            <a:ext cx="8001000" cy="3447098"/>
          </a:xfrm>
          <a:prstGeom prst="rect">
            <a:avLst/>
          </a:prstGeom>
          <a:noFill/>
        </p:spPr>
        <p:txBody>
          <a:bodyPr wrap="square" anchor="t">
            <a:spAutoFit/>
          </a:bodyPr>
          <a:lstStyle/>
          <a:p>
            <a:pPr marL="514350" indent="-514350">
              <a:spcBef>
                <a:spcPts val="600"/>
              </a:spcBef>
              <a:spcAft>
                <a:spcPts val="600"/>
              </a:spcAft>
              <a:buAutoNum type="romanUcPeriod"/>
            </a:pPr>
            <a:r>
              <a:rPr lang="en-US" sz="2600" b="1">
                <a:ea typeface="+mn-lt"/>
                <a:cs typeface="+mn-lt"/>
              </a:rPr>
              <a:t>2020-2021 Performance Issues</a:t>
            </a:r>
            <a:endParaRPr lang="en-US" sz="2600">
              <a:ea typeface="+mn-lt"/>
              <a:cs typeface="+mn-lt"/>
            </a:endParaRPr>
          </a:p>
          <a:p>
            <a:pPr marL="514350" indent="-514350">
              <a:spcBef>
                <a:spcPts val="600"/>
              </a:spcBef>
              <a:spcAft>
                <a:spcPts val="600"/>
              </a:spcAft>
              <a:buAutoNum type="romanUcPeriod"/>
            </a:pPr>
            <a:r>
              <a:rPr lang="en-US" sz="2600" b="1">
                <a:solidFill>
                  <a:srgbClr val="171616"/>
                </a:solidFill>
                <a:ea typeface="+mn-lt"/>
                <a:cs typeface="+mn-lt"/>
              </a:rPr>
              <a:t>2020-2021 General Questions</a:t>
            </a:r>
            <a:endParaRPr lang="en-US" sz="2600">
              <a:ea typeface="+mn-lt"/>
              <a:cs typeface="+mn-lt"/>
            </a:endParaRPr>
          </a:p>
          <a:p>
            <a:pPr marL="514350" indent="-514350">
              <a:spcBef>
                <a:spcPts val="600"/>
              </a:spcBef>
              <a:spcAft>
                <a:spcPts val="600"/>
              </a:spcAft>
              <a:buAutoNum type="romanUcPeriod"/>
            </a:pPr>
            <a:r>
              <a:rPr lang="en-US" sz="2600" b="1">
                <a:solidFill>
                  <a:srgbClr val="171616"/>
                </a:solidFill>
                <a:ea typeface="+mn-lt"/>
                <a:cs typeface="+mn-lt"/>
              </a:rPr>
              <a:t>2020-2021 Attendance &amp; Enrollment Questions</a:t>
            </a:r>
            <a:endParaRPr lang="en-US"/>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p:txBody>
      </p:sp>
    </p:spTree>
    <p:extLst>
      <p:ext uri="{BB962C8B-B14F-4D97-AF65-F5344CB8AC3E}">
        <p14:creationId xmlns:p14="http://schemas.microsoft.com/office/powerpoint/2010/main" val="2235705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change logs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12</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lnSpc>
                <a:spcPct val="110000"/>
              </a:lnSpc>
              <a:buNone/>
            </a:pPr>
            <a:r>
              <a:rPr lang="en-US" sz="3100" b="1" dirty="0">
                <a:latin typeface="Tw Cen MT"/>
              </a:rPr>
              <a:t>Q: </a:t>
            </a:r>
            <a:r>
              <a:rPr lang="en-US" sz="3400" dirty="0">
                <a:latin typeface="Tw Cen MT"/>
              </a:rPr>
              <a:t> If would be helpful if we could get a bulleted list of the changes that will be implemented for next year.  A brief listing of each new or change with a citation of which training document to review for more complete information would be helpful. </a:t>
            </a:r>
            <a:endParaRPr lang="en-US" sz="3100" dirty="0"/>
          </a:p>
          <a:p>
            <a:pPr marL="0" indent="0">
              <a:lnSpc>
                <a:spcPct val="110000"/>
              </a:lnSpc>
              <a:buNone/>
            </a:pPr>
            <a:endParaRPr lang="en-US" sz="3400" dirty="0">
              <a:latin typeface="Tw Cen MT"/>
            </a:endParaRPr>
          </a:p>
          <a:p>
            <a:pPr marL="514350" indent="-514350">
              <a:buAutoNum type="alphaUcPeriod"/>
            </a:pPr>
            <a:r>
              <a:rPr lang="en-US" dirty="0">
                <a:latin typeface="Tw Cen MT"/>
              </a:rPr>
              <a:t>The TEDS team is evaluating this request and will provide updates in a future FCN.  All information can be found currently in the </a:t>
            </a:r>
            <a:r>
              <a:rPr lang="en-US" dirty="0">
                <a:latin typeface="Tw Cen MT"/>
                <a:hlinkClick r:id="rId2"/>
              </a:rPr>
              <a:t>change logs</a:t>
            </a:r>
            <a:r>
              <a:rPr lang="en-US" dirty="0">
                <a:latin typeface="Tw Cen MT"/>
              </a:rPr>
              <a:t>.</a:t>
            </a:r>
            <a:endParaRPr lang="en-US" dirty="0"/>
          </a:p>
          <a:p>
            <a:pPr marL="0" indent="0">
              <a:lnSpc>
                <a:spcPct val="110000"/>
              </a:lnSpc>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30661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career and technical education</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13</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fontScale="92500" lnSpcReduction="10000"/>
          </a:bodyPr>
          <a:lstStyle/>
          <a:p>
            <a:pPr marL="0" indent="0">
              <a:lnSpc>
                <a:spcPct val="110000"/>
              </a:lnSpc>
              <a:buNone/>
            </a:pPr>
            <a:r>
              <a:rPr lang="en-US" sz="3100" b="1">
                <a:latin typeface="Tw Cen MT"/>
              </a:rPr>
              <a:t>Q: Will the technology application courses generate CTE funding?</a:t>
            </a:r>
            <a:endParaRPr lang="en-US" sz="3100"/>
          </a:p>
          <a:p>
            <a:pPr marL="0" indent="0">
              <a:lnSpc>
                <a:spcPct val="110000"/>
              </a:lnSpc>
              <a:buNone/>
            </a:pPr>
            <a:endParaRPr lang="en-US" sz="3100"/>
          </a:p>
          <a:p>
            <a:pPr marL="0" indent="0">
              <a:lnSpc>
                <a:spcPct val="100000"/>
              </a:lnSpc>
              <a:spcBef>
                <a:spcPts val="0"/>
              </a:spcBef>
              <a:buNone/>
            </a:pPr>
            <a:r>
              <a:rPr lang="en-US" sz="3400" b="1">
                <a:latin typeface="Tw Cen MT"/>
              </a:rPr>
              <a:t>A: </a:t>
            </a:r>
            <a:r>
              <a:rPr lang="en-US" sz="3400">
                <a:latin typeface="Tw Cen MT"/>
              </a:rPr>
              <a:t>Every CTE course included in Texas Administrative Code Chapter 130 and Chapter 127 subchapter B. (High School) will generate weighted CTE funding.  High School Technology Application courses have been moved under the appropriate CTE subchapter.  In the Texas Education Data Standards CO22 code table, you will notice the letter “H” in the far righthand column titled “CTE Course for High School” to denote CTE courses that generate additional funding. </a:t>
            </a:r>
          </a:p>
          <a:p>
            <a:pPr marL="514350" indent="-514350">
              <a:buAutoNum type="alphaUcPeriod"/>
            </a:pPr>
            <a:endParaRPr lang="en-US"/>
          </a:p>
          <a:p>
            <a:pPr marL="0" indent="0">
              <a:lnSpc>
                <a:spcPct val="110000"/>
              </a:lnSpc>
              <a:buNone/>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3555369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5D1249E-6734-4E33-A25A-7B754F4BAD7B}"/>
              </a:ext>
            </a:extLst>
          </p:cNvPr>
          <p:cNvSpPr>
            <a:spLocks noGrp="1"/>
          </p:cNvSpPr>
          <p:nvPr>
            <p:ph idx="1"/>
          </p:nvPr>
        </p:nvSpPr>
        <p:spPr/>
        <p:txBody>
          <a:bodyPr vert="horz" lIns="91440" tIns="45720" rIns="91440" bIns="45720" rtlCol="0" anchor="t">
            <a:normAutofit/>
          </a:bodyPr>
          <a:lstStyle/>
          <a:p>
            <a:endParaRPr lang="en-US"/>
          </a:p>
          <a:p>
            <a:endParaRPr lang="en-US"/>
          </a:p>
        </p:txBody>
      </p:sp>
      <p:sp>
        <p:nvSpPr>
          <p:cNvPr id="3" name="Slide Number Placeholder 2">
            <a:extLst>
              <a:ext uri="{FF2B5EF4-FFF2-40B4-BE49-F238E27FC236}">
                <a16:creationId xmlns:a16="http://schemas.microsoft.com/office/drawing/2014/main" id="{FA9D5DB2-DB91-4A34-8F81-EC2102833AF9}"/>
              </a:ext>
            </a:extLst>
          </p:cNvPr>
          <p:cNvSpPr>
            <a:spLocks noGrp="1"/>
          </p:cNvSpPr>
          <p:nvPr>
            <p:ph type="sldNum" sz="quarter" idx="12"/>
          </p:nvPr>
        </p:nvSpPr>
        <p:spPr/>
        <p:txBody>
          <a:bodyPr/>
          <a:lstStyle/>
          <a:p>
            <a:fld id="{25037DA4-2335-4A87-8586-64B2BAB08211}" type="slidenum">
              <a:rPr lang="en-US" smtClean="0"/>
              <a:pPr/>
              <a:t>14</a:t>
            </a:fld>
            <a:endParaRPr lang="en-US"/>
          </a:p>
        </p:txBody>
      </p:sp>
      <p:sp>
        <p:nvSpPr>
          <p:cNvPr id="4" name="Title 3">
            <a:extLst>
              <a:ext uri="{FF2B5EF4-FFF2-40B4-BE49-F238E27FC236}">
                <a16:creationId xmlns:a16="http://schemas.microsoft.com/office/drawing/2014/main" id="{CFBD1488-585D-4C09-A9A1-6AB2F427F554}"/>
              </a:ext>
            </a:extLst>
          </p:cNvPr>
          <p:cNvSpPr>
            <a:spLocks noGrp="1"/>
          </p:cNvSpPr>
          <p:nvPr>
            <p:ph type="title"/>
          </p:nvPr>
        </p:nvSpPr>
        <p:spPr/>
        <p:txBody>
          <a:bodyPr/>
          <a:lstStyle/>
          <a:p>
            <a:r>
              <a:rPr lang="en-US">
                <a:latin typeface="Tw Cen MT Condensed"/>
              </a:rPr>
              <a:t>2020-2021 career and technical education</a:t>
            </a:r>
            <a:endParaRPr lang="en-US"/>
          </a:p>
        </p:txBody>
      </p:sp>
      <p:sp>
        <p:nvSpPr>
          <p:cNvPr id="7" name="TextBox 6">
            <a:extLst>
              <a:ext uri="{FF2B5EF4-FFF2-40B4-BE49-F238E27FC236}">
                <a16:creationId xmlns:a16="http://schemas.microsoft.com/office/drawing/2014/main" id="{6D09F244-3C53-485C-8191-18C299C3B183}"/>
              </a:ext>
            </a:extLst>
          </p:cNvPr>
          <p:cNvSpPr txBox="1"/>
          <p:nvPr/>
        </p:nvSpPr>
        <p:spPr>
          <a:xfrm>
            <a:off x="1640114" y="477882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9" name="Content Placeholder 2">
            <a:extLst>
              <a:ext uri="{FF2B5EF4-FFF2-40B4-BE49-F238E27FC236}">
                <a16:creationId xmlns:a16="http://schemas.microsoft.com/office/drawing/2014/main" id="{728A56A5-FEAD-4276-BD72-10D32A3719AC}"/>
              </a:ext>
            </a:extLst>
          </p:cNvPr>
          <p:cNvSpPr txBox="1">
            <a:spLocks/>
          </p:cNvSpPr>
          <p:nvPr/>
        </p:nvSpPr>
        <p:spPr>
          <a:xfrm>
            <a:off x="763814" y="1220157"/>
            <a:ext cx="10515600" cy="4954992"/>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w Cen MT" panose="020B06020201040206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w Cen MT" panose="020B06020201040206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panose="020B06020201040206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None/>
            </a:pPr>
            <a:r>
              <a:rPr lang="en-US" sz="3100" b="1">
                <a:latin typeface="Tw Cen MT"/>
              </a:rPr>
              <a:t>Q: Since the technology applications courses have been moved to CTE, should the population served for the course be CTE "05"?</a:t>
            </a:r>
            <a:endParaRPr lang="en-US"/>
          </a:p>
          <a:p>
            <a:pPr marL="0" indent="0">
              <a:lnSpc>
                <a:spcPct val="110000"/>
              </a:lnSpc>
              <a:buFont typeface="Arial" panose="020B0604020202020204" pitchFamily="34" charset="0"/>
              <a:buNone/>
            </a:pPr>
            <a:endParaRPr lang="en-US" sz="3100"/>
          </a:p>
          <a:p>
            <a:pPr marL="0" indent="0">
              <a:lnSpc>
                <a:spcPct val="100000"/>
              </a:lnSpc>
              <a:spcBef>
                <a:spcPts val="0"/>
              </a:spcBef>
              <a:buNone/>
            </a:pPr>
            <a:r>
              <a:rPr lang="en-US" sz="3400" b="1">
                <a:latin typeface="Tw Cen MT"/>
              </a:rPr>
              <a:t>A: </a:t>
            </a:r>
            <a:r>
              <a:rPr lang="en-US" sz="3400">
                <a:latin typeface="Tw Cen MT"/>
              </a:rPr>
              <a:t>POPULATION-SERVED-CODE is determined by the population for which the services were designed, not by the student population that receives the service.  If the course is designed as a career and technical education course, the population served should be 05 – Career and Technical students.</a:t>
            </a:r>
            <a:endParaRPr lang="en-US" sz="3400"/>
          </a:p>
          <a:p>
            <a:pPr marL="0" indent="0">
              <a:lnSpc>
                <a:spcPct val="110000"/>
              </a:lnSpc>
              <a:buFont typeface="Arial" panose="020B0604020202020204" pitchFamily="34" charset="0"/>
              <a:buNone/>
            </a:pPr>
            <a:endParaRPr lang="en-US"/>
          </a:p>
          <a:p>
            <a:pPr marL="0" indent="0">
              <a:buFont typeface="Arial" panose="020B0604020202020204" pitchFamily="34" charset="0"/>
              <a:buNone/>
            </a:pPr>
            <a:endParaRPr lang="en-US"/>
          </a:p>
          <a:p>
            <a:pPr marL="0" indent="0">
              <a:buFont typeface="Arial" panose="020B0604020202020204" pitchFamily="34" charset="0"/>
              <a:buNone/>
            </a:pPr>
            <a:endParaRPr lang="en-US"/>
          </a:p>
        </p:txBody>
      </p:sp>
    </p:spTree>
    <p:extLst>
      <p:ext uri="{BB962C8B-B14F-4D97-AF65-F5344CB8AC3E}">
        <p14:creationId xmlns:p14="http://schemas.microsoft.com/office/powerpoint/2010/main" val="3390041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87A811-87AF-4CAC-BF34-C5AB4E3D9F24}"/>
              </a:ext>
            </a:extLst>
          </p:cNvPr>
          <p:cNvSpPr/>
          <p:nvPr/>
        </p:nvSpPr>
        <p:spPr>
          <a:xfrm>
            <a:off x="1939090" y="1611823"/>
            <a:ext cx="8205788"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6" name="Slide Number Placeholder 5"/>
          <p:cNvSpPr>
            <a:spLocks noGrp="1"/>
          </p:cNvSpPr>
          <p:nvPr>
            <p:ph type="sldNum" sz="quarter" idx="12"/>
          </p:nvPr>
        </p:nvSpPr>
        <p:spPr/>
        <p:txBody>
          <a:bodyPr>
            <a:normAutofit/>
          </a:bodyPr>
          <a:lstStyle/>
          <a:p>
            <a:fld id="{25037DA4-2335-4A87-8586-64B2BAB08211}" type="slidenum">
              <a:rPr lang="en-US" smtClean="0"/>
              <a:pPr/>
              <a:t>15</a:t>
            </a:fld>
            <a:endParaRPr lang="en-US"/>
          </a:p>
        </p:txBody>
      </p:sp>
      <p:sp>
        <p:nvSpPr>
          <p:cNvPr id="4" name="Title 3">
            <a:extLst>
              <a:ext uri="{FF2B5EF4-FFF2-40B4-BE49-F238E27FC236}">
                <a16:creationId xmlns:a16="http://schemas.microsoft.com/office/drawing/2014/main" id="{4277B24D-2F46-4E45-8F6F-F513CDB80673}"/>
              </a:ext>
            </a:extLst>
          </p:cNvPr>
          <p:cNvSpPr>
            <a:spLocks noGrp="1"/>
          </p:cNvSpPr>
          <p:nvPr>
            <p:ph type="title"/>
          </p:nvPr>
        </p:nvSpPr>
        <p:spPr>
          <a:xfrm>
            <a:off x="2147888" y="5300230"/>
            <a:ext cx="7886700" cy="1024370"/>
          </a:xfrm>
        </p:spPr>
        <p:txBody>
          <a:bodyPr>
            <a:normAutofit/>
          </a:bodyPr>
          <a:lstStyle/>
          <a:p>
            <a:r>
              <a:rPr lang="en-US" sz="5400" b="1">
                <a:latin typeface="Tw Cen MT Condensed"/>
              </a:rPr>
              <a:t>agenda</a:t>
            </a:r>
            <a:endParaRPr lang="en-US" sz="5400" b="1"/>
          </a:p>
        </p:txBody>
      </p:sp>
      <p:sp>
        <p:nvSpPr>
          <p:cNvPr id="7" name="Rectangle 6"/>
          <p:cNvSpPr/>
          <p:nvPr/>
        </p:nvSpPr>
        <p:spPr>
          <a:xfrm>
            <a:off x="2086708" y="549790"/>
            <a:ext cx="8001000" cy="3447098"/>
          </a:xfrm>
          <a:prstGeom prst="rect">
            <a:avLst/>
          </a:prstGeom>
          <a:noFill/>
        </p:spPr>
        <p:txBody>
          <a:bodyPr wrap="square" anchor="t">
            <a:spAutoFit/>
          </a:bodyPr>
          <a:lstStyle/>
          <a:p>
            <a:pPr marL="514350" indent="-514350">
              <a:spcBef>
                <a:spcPts val="600"/>
              </a:spcBef>
              <a:spcAft>
                <a:spcPts val="600"/>
              </a:spcAft>
              <a:buAutoNum type="romanUcPeriod"/>
            </a:pPr>
            <a:r>
              <a:rPr lang="en-US" sz="2600" b="1">
                <a:ea typeface="+mn-lt"/>
                <a:cs typeface="+mn-lt"/>
              </a:rPr>
              <a:t>2020-2021 Performance Issues</a:t>
            </a:r>
            <a:endParaRPr lang="en-US" sz="2600">
              <a:ea typeface="+mn-lt"/>
              <a:cs typeface="+mn-lt"/>
            </a:endParaRPr>
          </a:p>
          <a:p>
            <a:pPr marL="514350" indent="-514350">
              <a:spcBef>
                <a:spcPts val="600"/>
              </a:spcBef>
              <a:spcAft>
                <a:spcPts val="600"/>
              </a:spcAft>
              <a:buAutoNum type="romanUcPeriod"/>
            </a:pPr>
            <a:r>
              <a:rPr lang="en-US" sz="2600" b="1">
                <a:solidFill>
                  <a:srgbClr val="171616"/>
                </a:solidFill>
                <a:ea typeface="+mn-lt"/>
                <a:cs typeface="+mn-lt"/>
              </a:rPr>
              <a:t>2020-2021 General Questions</a:t>
            </a:r>
            <a:endParaRPr lang="en-US" sz="2600">
              <a:ea typeface="+mn-lt"/>
              <a:cs typeface="+mn-lt"/>
            </a:endParaRPr>
          </a:p>
          <a:p>
            <a:pPr marL="514350" indent="-514350">
              <a:spcBef>
                <a:spcPts val="600"/>
              </a:spcBef>
              <a:spcAft>
                <a:spcPts val="600"/>
              </a:spcAft>
              <a:buAutoNum type="romanUcPeriod"/>
            </a:pPr>
            <a:r>
              <a:rPr lang="en-US" sz="2600" b="1">
                <a:solidFill>
                  <a:srgbClr val="171616"/>
                </a:solidFill>
                <a:ea typeface="+mn-lt"/>
                <a:cs typeface="+mn-lt"/>
              </a:rPr>
              <a:t>2020-2021 Attendance &amp; Enrollment Questions</a:t>
            </a:r>
            <a:endParaRPr lang="en-US"/>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p:txBody>
      </p:sp>
    </p:spTree>
    <p:extLst>
      <p:ext uri="{BB962C8B-B14F-4D97-AF65-F5344CB8AC3E}">
        <p14:creationId xmlns:p14="http://schemas.microsoft.com/office/powerpoint/2010/main" val="2568904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attendance &amp; enrollment</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16</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838201" y="1376186"/>
            <a:ext cx="9844314" cy="2478492"/>
          </a:xfrm>
        </p:spPr>
        <p:txBody>
          <a:bodyPr vert="horz" lIns="91440" tIns="45720" rIns="91440" bIns="45720" rtlCol="0" anchor="t">
            <a:noAutofit/>
          </a:bodyPr>
          <a:lstStyle/>
          <a:p>
            <a:pPr marL="0" indent="0">
              <a:lnSpc>
                <a:spcPct val="110000"/>
              </a:lnSpc>
              <a:buNone/>
            </a:pPr>
            <a:r>
              <a:rPr lang="en-US" sz="4400" b="1" dirty="0">
                <a:latin typeface="Tw Cen MT"/>
              </a:rPr>
              <a:t>Q: Can I require my parents to commit to remote or on campus instruction?</a:t>
            </a:r>
            <a:endParaRPr lang="en-US" sz="4400" b="1" i="1" dirty="0"/>
          </a:p>
          <a:p>
            <a:pPr marL="0" indent="0">
              <a:buNone/>
            </a:pPr>
            <a:endParaRPr lang="en-US" sz="3200" dirty="0"/>
          </a:p>
          <a:p>
            <a:pPr marL="0" indent="0">
              <a:buNone/>
            </a:pPr>
            <a:endParaRPr lang="en-US" sz="3200" dirty="0"/>
          </a:p>
        </p:txBody>
      </p:sp>
      <p:sp>
        <p:nvSpPr>
          <p:cNvPr id="2" name="TextBox 1">
            <a:extLst>
              <a:ext uri="{FF2B5EF4-FFF2-40B4-BE49-F238E27FC236}">
                <a16:creationId xmlns:a16="http://schemas.microsoft.com/office/drawing/2014/main" id="{F3D94875-B362-4748-9288-B4B773B4651D}"/>
              </a:ext>
            </a:extLst>
          </p:cNvPr>
          <p:cNvSpPr txBox="1"/>
          <p:nvPr/>
        </p:nvSpPr>
        <p:spPr>
          <a:xfrm>
            <a:off x="841829" y="4479471"/>
            <a:ext cx="934973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cs typeface="Segoe UI"/>
              </a:rPr>
              <a:t>2020-2021 Attendance and Enrollment FAQ (Question numbers from August 4, 2020 version)</a:t>
            </a:r>
            <a:r>
              <a:rPr lang="en-US" dirty="0">
                <a:cs typeface="Segoe UI"/>
              </a:rPr>
              <a:t>​</a:t>
            </a:r>
          </a:p>
          <a:p>
            <a:r>
              <a:rPr lang="en-US" dirty="0">
                <a:solidFill>
                  <a:srgbClr val="FF0000"/>
                </a:solidFill>
                <a:cs typeface="Segoe UI"/>
              </a:rPr>
              <a:t>Attendance</a:t>
            </a:r>
            <a:r>
              <a:rPr lang="en-US" dirty="0">
                <a:cs typeface="Segoe UI"/>
              </a:rPr>
              <a:t>​</a:t>
            </a:r>
          </a:p>
          <a:p>
            <a:r>
              <a:rPr lang="en-US" dirty="0">
                <a:solidFill>
                  <a:srgbClr val="FF0000"/>
                </a:solidFill>
                <a:cs typeface="Segoe UI"/>
              </a:rPr>
              <a:t>Question: 29</a:t>
            </a:r>
          </a:p>
        </p:txBody>
      </p:sp>
    </p:spTree>
    <p:extLst>
      <p:ext uri="{BB962C8B-B14F-4D97-AF65-F5344CB8AC3E}">
        <p14:creationId xmlns:p14="http://schemas.microsoft.com/office/powerpoint/2010/main" val="1251997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attendance &amp; enrollment</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17</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230415" y="831900"/>
            <a:ext cx="11749313" cy="3059063"/>
          </a:xfrm>
        </p:spPr>
        <p:txBody>
          <a:bodyPr vert="horz" lIns="91440" tIns="45720" rIns="91440" bIns="45720" rtlCol="0" anchor="t">
            <a:normAutofit/>
          </a:bodyPr>
          <a:lstStyle/>
          <a:p>
            <a:pPr marL="0" indent="0">
              <a:lnSpc>
                <a:spcPct val="110000"/>
              </a:lnSpc>
              <a:buNone/>
            </a:pPr>
            <a:r>
              <a:rPr lang="en-US" sz="4000" b="1" dirty="0">
                <a:latin typeface="Tw Cen MT"/>
              </a:rPr>
              <a:t>Q: Will students who are enrolled in private school, including home school, the prior year in Texas be eligible for funding through the remote synchronous or asynchronous instructional methods?</a:t>
            </a:r>
            <a:endParaRPr lang="en-US" sz="4000" dirty="0"/>
          </a:p>
          <a:p>
            <a:pPr marL="514350" indent="-514350">
              <a:buAutoNum type="alphaUcPeriod"/>
            </a:pPr>
            <a:endParaRPr lang="en-US" dirty="0"/>
          </a:p>
          <a:p>
            <a:pPr marL="0" indent="0">
              <a:lnSpc>
                <a:spcPct val="110000"/>
              </a:lnSpc>
              <a:buNone/>
            </a:pPr>
            <a:endParaRPr lang="en-US" dirty="0"/>
          </a:p>
          <a:p>
            <a:pPr marL="0" indent="0">
              <a:buNone/>
            </a:pPr>
            <a:endParaRPr lang="en-US" dirty="0"/>
          </a:p>
          <a:p>
            <a:pPr marL="0" indent="0">
              <a:buNone/>
            </a:pPr>
            <a:endParaRPr lang="en-US" dirty="0"/>
          </a:p>
        </p:txBody>
      </p:sp>
      <p:sp>
        <p:nvSpPr>
          <p:cNvPr id="2" name="TextBox 1">
            <a:extLst>
              <a:ext uri="{FF2B5EF4-FFF2-40B4-BE49-F238E27FC236}">
                <a16:creationId xmlns:a16="http://schemas.microsoft.com/office/drawing/2014/main" id="{C143DC62-2B7D-4BB0-84AB-389468E337E4}"/>
              </a:ext>
            </a:extLst>
          </p:cNvPr>
          <p:cNvSpPr txBox="1"/>
          <p:nvPr/>
        </p:nvSpPr>
        <p:spPr>
          <a:xfrm>
            <a:off x="497113" y="4896756"/>
            <a:ext cx="957904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2020-2021 Attendance and Enrollment FAQ</a:t>
            </a:r>
            <a:r>
              <a:rPr lang="en-US" dirty="0">
                <a:solidFill>
                  <a:srgbClr val="FF0000"/>
                </a:solidFill>
                <a:cs typeface="Segoe UI"/>
              </a:rPr>
              <a:t> (Question numbers from August 4, 2020 version)</a:t>
            </a:r>
            <a:r>
              <a:rPr lang="en-US" dirty="0">
                <a:cs typeface="Segoe UI"/>
              </a:rPr>
              <a:t>​</a:t>
            </a:r>
            <a:endParaRPr lang="en-US" dirty="0">
              <a:solidFill>
                <a:srgbClr val="FF0000"/>
              </a:solidFill>
            </a:endParaRPr>
          </a:p>
          <a:p>
            <a:r>
              <a:rPr lang="en-US" dirty="0">
                <a:solidFill>
                  <a:srgbClr val="FF0000"/>
                </a:solidFill>
              </a:rPr>
              <a:t>Attendance</a:t>
            </a:r>
          </a:p>
          <a:p>
            <a:r>
              <a:rPr lang="en-US" dirty="0">
                <a:solidFill>
                  <a:srgbClr val="FF0000"/>
                </a:solidFill>
              </a:rPr>
              <a:t>Question: 35</a:t>
            </a:r>
          </a:p>
        </p:txBody>
      </p:sp>
    </p:spTree>
    <p:extLst>
      <p:ext uri="{BB962C8B-B14F-4D97-AF65-F5344CB8AC3E}">
        <p14:creationId xmlns:p14="http://schemas.microsoft.com/office/powerpoint/2010/main" val="3748988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2020-2021 attendance &amp; enrollment</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18</a:t>
            </a:fld>
            <a:endParaRPr lang="en-US"/>
          </a:p>
        </p:txBody>
      </p:sp>
      <p:sp>
        <p:nvSpPr>
          <p:cNvPr id="9" name="Content Placeholder 8">
            <a:extLst>
              <a:ext uri="{FF2B5EF4-FFF2-40B4-BE49-F238E27FC236}">
                <a16:creationId xmlns:a16="http://schemas.microsoft.com/office/drawing/2014/main" id="{893D0C7F-5DDF-43A9-9397-3C3B6602B61B}"/>
              </a:ext>
            </a:extLst>
          </p:cNvPr>
          <p:cNvSpPr>
            <a:spLocks noGrp="1"/>
          </p:cNvSpPr>
          <p:nvPr>
            <p:ph idx="1"/>
          </p:nvPr>
        </p:nvSpPr>
        <p:spPr/>
        <p:txBody>
          <a:bodyPr vert="horz" lIns="91440" tIns="45720" rIns="91440" bIns="45720" rtlCol="0" anchor="t">
            <a:normAutofit/>
          </a:bodyPr>
          <a:lstStyle/>
          <a:p>
            <a:pPr marL="0" indent="0" algn="ctr">
              <a:buNone/>
            </a:pPr>
            <a:r>
              <a:rPr lang="en-US" sz="3600" dirty="0">
                <a:latin typeface="Tw Cen MT"/>
              </a:rPr>
              <a:t>Information on the next slides provided by </a:t>
            </a:r>
            <a:endParaRPr lang="en-US" sz="3600"/>
          </a:p>
          <a:p>
            <a:pPr marL="0" indent="0" algn="ctr">
              <a:buNone/>
            </a:pPr>
            <a:r>
              <a:rPr lang="en-US" sz="3600" dirty="0">
                <a:latin typeface="Tw Cen MT"/>
              </a:rPr>
              <a:t>David Marx, </a:t>
            </a:r>
            <a:r>
              <a:rPr lang="en-US" dirty="0">
                <a:latin typeface="Tw Cen MT"/>
              </a:rPr>
              <a:t>Director Texas Education Agency Financial Compliance</a:t>
            </a:r>
            <a:endParaRPr lang="en-US"/>
          </a:p>
          <a:p>
            <a:pPr marL="0" indent="0" algn="ctr">
              <a:buNone/>
            </a:pPr>
            <a:r>
              <a:rPr lang="en-US" sz="3600" dirty="0">
                <a:latin typeface="Tw Cen MT"/>
              </a:rPr>
              <a:t>Justin Jons, </a:t>
            </a:r>
            <a:r>
              <a:rPr lang="en-US" dirty="0">
                <a:latin typeface="Tw Cen MT"/>
              </a:rPr>
              <a:t>Manager, Texas Education Agency Financial Compliance </a:t>
            </a:r>
            <a:endParaRPr lang="en-US"/>
          </a:p>
          <a:p>
            <a:pPr marL="0" indent="0" algn="ctr">
              <a:buNone/>
            </a:pPr>
            <a:endParaRPr lang="en-US" sz="3600" dirty="0">
              <a:latin typeface="Tw Cen MT"/>
            </a:endParaRPr>
          </a:p>
          <a:p>
            <a:pPr marL="0" indent="0" algn="ctr">
              <a:buNone/>
            </a:pPr>
            <a:r>
              <a:rPr lang="en-US" sz="3600" dirty="0">
                <a:latin typeface="Tw Cen MT"/>
              </a:rPr>
              <a:t>Information provided as of July 22, 2020</a:t>
            </a:r>
            <a:endParaRPr lang="en-US" dirty="0"/>
          </a:p>
          <a:p>
            <a:pPr marL="0" indent="0" algn="ctr">
              <a:buNone/>
            </a:pPr>
            <a:r>
              <a:rPr lang="en-US" sz="3600" dirty="0">
                <a:latin typeface="Tw Cen MT"/>
              </a:rPr>
              <a:t>Additional questions can be directed to:</a:t>
            </a:r>
            <a:endParaRPr lang="en-US" sz="3600" dirty="0"/>
          </a:p>
          <a:p>
            <a:pPr marL="0" indent="0" algn="ctr">
              <a:buNone/>
            </a:pPr>
            <a:r>
              <a:rPr lang="en-US" sz="3600" dirty="0">
                <a:latin typeface="Tw Cen MT"/>
              </a:rPr>
              <a:t>disasterinfo@tea.texas.gov</a:t>
            </a:r>
            <a:endParaRPr lang="en-US" sz="3600" dirty="0"/>
          </a:p>
        </p:txBody>
      </p:sp>
    </p:spTree>
    <p:extLst>
      <p:ext uri="{BB962C8B-B14F-4D97-AF65-F5344CB8AC3E}">
        <p14:creationId xmlns:p14="http://schemas.microsoft.com/office/powerpoint/2010/main" val="2423670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874732"/>
            <a:ext cx="10515600" cy="5495142"/>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For OFSDP, the FAQ states that if the OFSDP student moves to remote instruction (remote synchronous or remote asynchronous) their ADA code will need to be changed to a 1-6.  Can the OFSDP student change their attendance methods in the middle of a reporting period or can it only take place at the end of the six weeks?  If the student is allowed to move from in person to remote on a daily basis does this mean their ADA has to be changed on a daily basis?</a:t>
            </a:r>
            <a:endParaRPr lang="en-US" dirty="0">
              <a:latin typeface="Tw Cen MT"/>
            </a:endParaRPr>
          </a:p>
          <a:p>
            <a:pPr marL="0" indent="0">
              <a:buNone/>
            </a:pPr>
            <a:endParaRPr lang="en-US" dirty="0">
              <a:latin typeface="TW Cen MT"/>
            </a:endParaRPr>
          </a:p>
          <a:p>
            <a:pPr marL="0" indent="0">
              <a:buNone/>
            </a:pPr>
            <a:r>
              <a:rPr lang="en-US" sz="2400" b="1" dirty="0">
                <a:latin typeface="TW Cen MT"/>
              </a:rPr>
              <a:t>A: </a:t>
            </a:r>
            <a:r>
              <a:rPr lang="en-US" sz="2400" dirty="0">
                <a:latin typeface="TW Cen MT"/>
              </a:rPr>
              <a:t>In the FAQ this has been addressed and LEA’s can restrict students changing instruction methods at the end of a grading period.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19</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
        <p:nvSpPr>
          <p:cNvPr id="6" name="TextBox 5">
            <a:extLst>
              <a:ext uri="{FF2B5EF4-FFF2-40B4-BE49-F238E27FC236}">
                <a16:creationId xmlns:a16="http://schemas.microsoft.com/office/drawing/2014/main" id="{8BFFC932-13F9-409B-8489-22CE029A8174}"/>
              </a:ext>
            </a:extLst>
          </p:cNvPr>
          <p:cNvSpPr txBox="1"/>
          <p:nvPr/>
        </p:nvSpPr>
        <p:spPr>
          <a:xfrm>
            <a:off x="834708" y="5166833"/>
            <a:ext cx="975834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2020-2021 Attendance and Enrollment FAQ</a:t>
            </a:r>
            <a:r>
              <a:rPr lang="en-US" dirty="0">
                <a:solidFill>
                  <a:srgbClr val="FF0000"/>
                </a:solidFill>
                <a:cs typeface="Segoe UI"/>
              </a:rPr>
              <a:t> (Question numbers from August 4, 2020 version)</a:t>
            </a:r>
            <a:r>
              <a:rPr lang="en-US" dirty="0">
                <a:cs typeface="Segoe UI"/>
              </a:rPr>
              <a:t>​</a:t>
            </a:r>
            <a:endParaRPr lang="en-US" dirty="0">
              <a:solidFill>
                <a:srgbClr val="FF0000"/>
              </a:solidFill>
            </a:endParaRPr>
          </a:p>
          <a:p>
            <a:r>
              <a:rPr lang="en-US" dirty="0">
                <a:solidFill>
                  <a:srgbClr val="FF0000"/>
                </a:solidFill>
              </a:rPr>
              <a:t>Attendance</a:t>
            </a:r>
          </a:p>
          <a:p>
            <a:r>
              <a:rPr lang="en-US" dirty="0">
                <a:solidFill>
                  <a:srgbClr val="FF0000"/>
                </a:solidFill>
              </a:rPr>
              <a:t>Question: 29</a:t>
            </a:r>
          </a:p>
        </p:txBody>
      </p:sp>
    </p:spTree>
    <p:extLst>
      <p:ext uri="{BB962C8B-B14F-4D97-AF65-F5344CB8AC3E}">
        <p14:creationId xmlns:p14="http://schemas.microsoft.com/office/powerpoint/2010/main" val="104306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F87A811-87AF-4CAC-BF34-C5AB4E3D9F24}"/>
              </a:ext>
            </a:extLst>
          </p:cNvPr>
          <p:cNvSpPr/>
          <p:nvPr/>
        </p:nvSpPr>
        <p:spPr>
          <a:xfrm>
            <a:off x="1828800" y="549034"/>
            <a:ext cx="8205788" cy="5048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ln w="0"/>
              <a:solidFill>
                <a:schemeClr val="tx1"/>
              </a:solidFill>
              <a:effectLst>
                <a:outerShdw blurRad="38100" dist="19050" dir="2700000" algn="tl" rotWithShape="0">
                  <a:schemeClr val="dk1">
                    <a:alpha val="40000"/>
                  </a:schemeClr>
                </a:outerShdw>
              </a:effectLst>
            </a:endParaRPr>
          </a:p>
        </p:txBody>
      </p:sp>
      <p:sp>
        <p:nvSpPr>
          <p:cNvPr id="6" name="Slide Number Placeholder 5"/>
          <p:cNvSpPr>
            <a:spLocks noGrp="1"/>
          </p:cNvSpPr>
          <p:nvPr>
            <p:ph type="sldNum" sz="quarter" idx="12"/>
          </p:nvPr>
        </p:nvSpPr>
        <p:spPr/>
        <p:txBody>
          <a:bodyPr>
            <a:normAutofit/>
          </a:bodyPr>
          <a:lstStyle/>
          <a:p>
            <a:fld id="{25037DA4-2335-4A87-8586-64B2BAB08211}" type="slidenum">
              <a:rPr lang="en-US" smtClean="0"/>
              <a:pPr/>
              <a:t>2</a:t>
            </a:fld>
            <a:endParaRPr lang="en-US"/>
          </a:p>
        </p:txBody>
      </p:sp>
      <p:sp>
        <p:nvSpPr>
          <p:cNvPr id="4" name="Title 3">
            <a:extLst>
              <a:ext uri="{FF2B5EF4-FFF2-40B4-BE49-F238E27FC236}">
                <a16:creationId xmlns:a16="http://schemas.microsoft.com/office/drawing/2014/main" id="{4277B24D-2F46-4E45-8F6F-F513CDB80673}"/>
              </a:ext>
            </a:extLst>
          </p:cNvPr>
          <p:cNvSpPr>
            <a:spLocks noGrp="1"/>
          </p:cNvSpPr>
          <p:nvPr>
            <p:ph type="title"/>
          </p:nvPr>
        </p:nvSpPr>
        <p:spPr>
          <a:xfrm>
            <a:off x="2147888" y="5300230"/>
            <a:ext cx="7886700" cy="1024370"/>
          </a:xfrm>
        </p:spPr>
        <p:txBody>
          <a:bodyPr>
            <a:normAutofit/>
          </a:bodyPr>
          <a:lstStyle/>
          <a:p>
            <a:r>
              <a:rPr lang="en-US" sz="5400" b="1">
                <a:latin typeface="Tw Cen MT Condensed"/>
              </a:rPr>
              <a:t>agenda</a:t>
            </a:r>
            <a:endParaRPr lang="en-US" sz="5400" b="1"/>
          </a:p>
        </p:txBody>
      </p:sp>
      <p:sp>
        <p:nvSpPr>
          <p:cNvPr id="7" name="Rectangle 6"/>
          <p:cNvSpPr/>
          <p:nvPr/>
        </p:nvSpPr>
        <p:spPr>
          <a:xfrm>
            <a:off x="2086708" y="549790"/>
            <a:ext cx="8001000" cy="3447098"/>
          </a:xfrm>
          <a:prstGeom prst="rect">
            <a:avLst/>
          </a:prstGeom>
          <a:noFill/>
        </p:spPr>
        <p:txBody>
          <a:bodyPr wrap="square" anchor="t">
            <a:spAutoFit/>
          </a:bodyPr>
          <a:lstStyle/>
          <a:p>
            <a:pPr marL="514350" indent="-514350">
              <a:spcBef>
                <a:spcPts val="600"/>
              </a:spcBef>
              <a:spcAft>
                <a:spcPts val="600"/>
              </a:spcAft>
              <a:buAutoNum type="romanUcPeriod"/>
            </a:pPr>
            <a:r>
              <a:rPr lang="en-US" sz="2600" b="1"/>
              <a:t>2020-2021 Performance Issues</a:t>
            </a:r>
            <a:endParaRPr lang="en-US"/>
          </a:p>
          <a:p>
            <a:pPr marL="514350" indent="-514350">
              <a:spcBef>
                <a:spcPts val="600"/>
              </a:spcBef>
              <a:spcAft>
                <a:spcPts val="600"/>
              </a:spcAft>
              <a:buAutoNum type="romanUcPeriod"/>
            </a:pPr>
            <a:r>
              <a:rPr lang="en-US" sz="2600" b="1">
                <a:solidFill>
                  <a:srgbClr val="171616"/>
                </a:solidFill>
              </a:rPr>
              <a:t>2020-2021 General Questions</a:t>
            </a:r>
          </a:p>
          <a:p>
            <a:pPr marL="514350" indent="-514350">
              <a:spcBef>
                <a:spcPts val="600"/>
              </a:spcBef>
              <a:spcAft>
                <a:spcPts val="600"/>
              </a:spcAft>
              <a:buAutoNum type="romanUcPeriod"/>
            </a:pPr>
            <a:r>
              <a:rPr lang="en-US" sz="2600" b="1">
                <a:solidFill>
                  <a:srgbClr val="171616"/>
                </a:solidFill>
              </a:rPr>
              <a:t>2020-2021 Attendance &amp; Enrollment Questions</a:t>
            </a: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a:p>
            <a:pPr marL="514350" indent="-514350">
              <a:spcBef>
                <a:spcPts val="600"/>
              </a:spcBef>
              <a:spcAft>
                <a:spcPts val="600"/>
              </a:spcAft>
            </a:pPr>
            <a:endParaRPr lang="en-US" sz="2000" b="1">
              <a:solidFill>
                <a:sysClr val="windowText" lastClr="000000"/>
              </a:solidFill>
            </a:endParaRPr>
          </a:p>
        </p:txBody>
      </p:sp>
    </p:spTree>
    <p:extLst>
      <p:ext uri="{BB962C8B-B14F-4D97-AF65-F5344CB8AC3E}">
        <p14:creationId xmlns:p14="http://schemas.microsoft.com/office/powerpoint/2010/main" val="2700325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874732"/>
            <a:ext cx="10515600" cy="5495142"/>
          </a:xfrm>
        </p:spPr>
        <p:txBody>
          <a:bodyPr vert="horz" lIns="91440" tIns="45720" rIns="91440" bIns="45720" rtlCol="0" anchor="t">
            <a:normAutofit lnSpcReduction="10000"/>
          </a:bodyPr>
          <a:lstStyle/>
          <a:p>
            <a:pPr marL="0" indent="0">
              <a:buNone/>
            </a:pPr>
            <a:r>
              <a:rPr lang="en-US" b="1" dirty="0">
                <a:latin typeface="TW Cen MT"/>
              </a:rPr>
              <a:t>Q: </a:t>
            </a:r>
            <a:r>
              <a:rPr lang="en-US" dirty="0">
                <a:latin typeface="TW Cen MT"/>
              </a:rPr>
              <a:t>What documentation must a teacher/campus keep for remote asynchronous, remote synchronous and in person attendance changes in case of a future audit?  Is the documentation different to support remote synchronous attendance?  How long does a LEA have to change an absent to a present code with documentation?  1 day, 1 week?</a:t>
            </a:r>
            <a:endParaRPr lang="en-US" dirty="0">
              <a:latin typeface="Tw Cen MT"/>
            </a:endParaRPr>
          </a:p>
          <a:p>
            <a:pPr marL="0" indent="0">
              <a:buNone/>
            </a:pPr>
            <a:endParaRPr lang="en-US" dirty="0">
              <a:latin typeface="TW Cen MT"/>
            </a:endParaRPr>
          </a:p>
          <a:p>
            <a:pPr marL="0" indent="0">
              <a:buNone/>
            </a:pPr>
            <a:r>
              <a:rPr lang="en-US" sz="2400" b="1" dirty="0">
                <a:latin typeface="TW Cen MT"/>
              </a:rPr>
              <a:t>A: </a:t>
            </a:r>
            <a:r>
              <a:rPr lang="en-US" sz="2400" dirty="0">
                <a:latin typeface="TW Cen MT"/>
              </a:rPr>
              <a:t>In class attendance would be what has historically been kept, there is no change. For remote synchronous method, a LEA must submit a signed attestation to the TEA that they will offer remote synchronous instruction.  Then at the teacher’s daily scheduled documented official attendance time, the official daily attendance record will be taken. For remote asynchronous, the LEA must submit a Letter of Intent that is going to offer and submit an instructional plan to TEA. The TEA will review and approve every instructional plan. The instructional plan will document what is defined as daily engagement and student monitoring. Additionally, the LEA LMS can be integrated to reflect that daily engagement.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20</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547017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1366656"/>
            <a:ext cx="10515600" cy="5495142"/>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How will districts do first day counts for their remote students?  Should there be a document turned into the learning management system to document they were engaged?  Should this be done at a specified time or can it be done at any time during the day?</a:t>
            </a:r>
            <a:endParaRPr lang="en-US" dirty="0"/>
          </a:p>
          <a:p>
            <a:pPr marL="0" indent="0">
              <a:buNone/>
            </a:pPr>
            <a:endParaRPr lang="en-US" b="1" dirty="0">
              <a:latin typeface="TW Cen MT"/>
            </a:endParaRPr>
          </a:p>
          <a:p>
            <a:pPr marL="0" indent="0">
              <a:buNone/>
            </a:pPr>
            <a:r>
              <a:rPr lang="en-US" sz="2400" b="1" dirty="0">
                <a:latin typeface="TW Cen MT"/>
              </a:rPr>
              <a:t>A: </a:t>
            </a:r>
            <a:r>
              <a:rPr lang="en-US" sz="2400" dirty="0">
                <a:latin typeface="Tw Cen MT"/>
              </a:rPr>
              <a:t>If using remote synchronous the LEA would determine an official attendance time and take attendance that way. For asynchronous the LEA could use the LMS to document the daily engagement or the teacher may contact students individually to determine daily engagement. Remember daily engagement can occur anytime of the day 12:00 am to 11:59 pm. </a:t>
            </a:r>
            <a:endParaRPr lang="en-US" sz="2400" dirty="0">
              <a:latin typeface="TW Cen MT"/>
            </a:endParaRP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21</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947705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1636732"/>
            <a:ext cx="10515600" cy="3025877"/>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What is the guidance if no instruction is taking place during COVID-19 during the 2020-2021 school year?</a:t>
            </a:r>
            <a:endParaRPr lang="en-US" dirty="0"/>
          </a:p>
          <a:p>
            <a:pPr marL="0" indent="0">
              <a:buNone/>
            </a:pPr>
            <a:endParaRPr lang="en-US" dirty="0">
              <a:latin typeface="TW Cen MT"/>
            </a:endParaRPr>
          </a:p>
          <a:p>
            <a:pPr marL="0" indent="0">
              <a:buNone/>
            </a:pPr>
            <a:r>
              <a:rPr lang="en-US" sz="2400" b="1" dirty="0">
                <a:latin typeface="TW Cen MT"/>
              </a:rPr>
              <a:t>A: </a:t>
            </a:r>
            <a:r>
              <a:rPr lang="en-US" sz="2400" dirty="0">
                <a:latin typeface="Tw Cen MT"/>
              </a:rPr>
              <a:t>The LEA would not receive any funding. Unless they build time into their calendar to absorb the days closed and would meet the 75,600 minutes through on campus instruction.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22</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2956790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80326" y="1434175"/>
            <a:ext cx="10515600" cy="3402054"/>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How will teacher reconciliation (SAAH 2.3.4) be addressed at the end of the 1st six weeks, if districts are in any way still virtual?</a:t>
            </a:r>
            <a:endParaRPr lang="en-US" dirty="0"/>
          </a:p>
          <a:p>
            <a:pPr marL="0" indent="0">
              <a:buNone/>
            </a:pPr>
            <a:endParaRPr lang="en-US" b="1" dirty="0">
              <a:latin typeface="TW Cen MT"/>
            </a:endParaRPr>
          </a:p>
          <a:p>
            <a:pPr marL="0" indent="0">
              <a:buNone/>
            </a:pPr>
            <a:r>
              <a:rPr lang="en-US" sz="2400" b="1" dirty="0">
                <a:latin typeface="TW Cen MT"/>
              </a:rPr>
              <a:t>A: </a:t>
            </a:r>
            <a:r>
              <a:rPr lang="en-US" sz="2400" dirty="0">
                <a:latin typeface="Tw Cen MT"/>
              </a:rPr>
              <a:t>Determining enrollment status for virtual students is addressed in the FAQ. Membership reconciliation will be performed on the period the LEA has selected as their official attendance period and should be performed as it always has been. The teacher of record is responsible for certifying that the students listed on the class roster are enrolled in their class. </a:t>
            </a:r>
            <a:endParaRPr lang="en-US" sz="2400" dirty="0">
              <a:latin typeface="TW Cen MT"/>
            </a:endParaRP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23</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
        <p:nvSpPr>
          <p:cNvPr id="6" name="TextBox 5">
            <a:extLst>
              <a:ext uri="{FF2B5EF4-FFF2-40B4-BE49-F238E27FC236}">
                <a16:creationId xmlns:a16="http://schemas.microsoft.com/office/drawing/2014/main" id="{2F2F2025-27D3-4D37-BA7C-8ECBAB19F78A}"/>
              </a:ext>
            </a:extLst>
          </p:cNvPr>
          <p:cNvSpPr txBox="1"/>
          <p:nvPr/>
        </p:nvSpPr>
        <p:spPr>
          <a:xfrm>
            <a:off x="834708" y="5166833"/>
            <a:ext cx="976183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solidFill>
                  <a:srgbClr val="FF0000"/>
                </a:solidFill>
              </a:rPr>
              <a:t>2020-2021 Attendance and Enrollment FAQ</a:t>
            </a:r>
            <a:r>
              <a:rPr lang="en-US" dirty="0">
                <a:solidFill>
                  <a:srgbClr val="FF0000"/>
                </a:solidFill>
                <a:cs typeface="Segoe UI"/>
              </a:rPr>
              <a:t> (Question numbers from August 4, 2020 version)</a:t>
            </a:r>
            <a:r>
              <a:rPr lang="en-US" dirty="0">
                <a:cs typeface="Segoe UI"/>
              </a:rPr>
              <a:t>​</a:t>
            </a:r>
            <a:endParaRPr lang="en-US" dirty="0">
              <a:solidFill>
                <a:srgbClr val="FF0000"/>
              </a:solidFill>
            </a:endParaRPr>
          </a:p>
          <a:p>
            <a:r>
              <a:rPr lang="en-US" dirty="0">
                <a:solidFill>
                  <a:srgbClr val="FF0000"/>
                </a:solidFill>
              </a:rPr>
              <a:t>Enrollment</a:t>
            </a:r>
          </a:p>
          <a:p>
            <a:r>
              <a:rPr lang="en-US" dirty="0">
                <a:solidFill>
                  <a:srgbClr val="FF0000"/>
                </a:solidFill>
              </a:rPr>
              <a:t>Question: 2</a:t>
            </a:r>
          </a:p>
        </p:txBody>
      </p:sp>
    </p:spTree>
    <p:extLst>
      <p:ext uri="{BB962C8B-B14F-4D97-AF65-F5344CB8AC3E}">
        <p14:creationId xmlns:p14="http://schemas.microsoft.com/office/powerpoint/2010/main" val="30233207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1183390"/>
            <a:ext cx="10515600" cy="5176839"/>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If in-person students are absent from the classroom, are they allowed to participate in remote synchronous or remote asynchronous on that day to still be counted present for attendance purposes?  In other words, the student is on campus, but absent for ADA, but later logs into the learning management system and is engaged, can the student be marked remote asynchronous present?  Can the students move between in-person and remote on a daily basis?</a:t>
            </a:r>
            <a:endParaRPr lang="en-US" dirty="0"/>
          </a:p>
          <a:p>
            <a:pPr marL="0" indent="0">
              <a:buNone/>
            </a:pPr>
            <a:endParaRPr lang="en-US" dirty="0">
              <a:latin typeface="TW Cen MT"/>
            </a:endParaRPr>
          </a:p>
          <a:p>
            <a:pPr marL="0" indent="0">
              <a:buNone/>
            </a:pPr>
            <a:r>
              <a:rPr lang="en-US" sz="2400" b="1" dirty="0">
                <a:latin typeface="TW Cen MT"/>
              </a:rPr>
              <a:t>A: </a:t>
            </a:r>
            <a:r>
              <a:rPr lang="en-US" sz="2400" dirty="0">
                <a:latin typeface="Tw Cen MT"/>
              </a:rPr>
              <a:t>Yes, this would count as remote asynchronous instruction therefore the student would be marked remote asynchronous present. Hard to see a student who is absent being RS-Present due to the time requirements. Much more likely to be RA-Present. </a:t>
            </a:r>
          </a:p>
          <a:p>
            <a:pPr marL="0" indent="0">
              <a:buNone/>
            </a:pPr>
            <a:r>
              <a:rPr lang="en-US" sz="2400" dirty="0">
                <a:latin typeface="Tw Cen MT"/>
              </a:rPr>
              <a:t>OR: The student would be marked absent for the day if no engagement. </a:t>
            </a:r>
            <a:endParaRPr lang="en-US" dirty="0"/>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24</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399596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838200" y="1713897"/>
            <a:ext cx="10515600" cy="2968003"/>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For remote asynchronous what is the definition of a day? 12:00 a.m. - 11:59 p.m.?</a:t>
            </a:r>
          </a:p>
          <a:p>
            <a:pPr marL="0" indent="0">
              <a:buNone/>
            </a:pPr>
            <a:endParaRPr lang="en-US" dirty="0">
              <a:latin typeface="TW Cen MT"/>
            </a:endParaRPr>
          </a:p>
          <a:p>
            <a:pPr marL="0" indent="0">
              <a:buNone/>
            </a:pPr>
            <a:r>
              <a:rPr lang="en-US" sz="2400" b="1" dirty="0">
                <a:latin typeface="TW Cen MT"/>
              </a:rPr>
              <a:t>A: </a:t>
            </a:r>
            <a:r>
              <a:rPr lang="en-US" sz="2400" dirty="0">
                <a:latin typeface="Tw Cen MT"/>
              </a:rPr>
              <a:t>Yes, daily engagement can occur anytime during the that time.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25</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28239920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70681" y="1405239"/>
            <a:ext cx="10515600" cy="4048306"/>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Does the LEA need to set up different sections for in person, remote synchronous and remote asynchronous classes?  If so, should the remote synchronous and remote asynchronous sections have a non-campus-based instruction code other than 00?</a:t>
            </a:r>
            <a:endParaRPr lang="en-US" dirty="0"/>
          </a:p>
          <a:p>
            <a:pPr marL="0" indent="0">
              <a:buNone/>
            </a:pPr>
            <a:endParaRPr lang="en-US" b="1" dirty="0">
              <a:latin typeface="TW Cen MT"/>
            </a:endParaRPr>
          </a:p>
          <a:p>
            <a:pPr marL="0" indent="0">
              <a:buNone/>
            </a:pPr>
            <a:endParaRPr lang="en-US" dirty="0">
              <a:latin typeface="TW Cen MT"/>
            </a:endParaRPr>
          </a:p>
          <a:p>
            <a:pPr marL="0" indent="0">
              <a:buNone/>
            </a:pPr>
            <a:r>
              <a:rPr lang="en-US" sz="2400" b="1" dirty="0">
                <a:latin typeface="TW Cen MT"/>
              </a:rPr>
              <a:t>A: </a:t>
            </a:r>
            <a:r>
              <a:rPr lang="en-US" sz="2400" dirty="0">
                <a:latin typeface="Tw Cen MT"/>
              </a:rPr>
              <a:t>All students can be reported on the same track, whether being served on campus or through either remote method. Daily minutes toward 75,600 will be based on the amount of on-campus time provided on a given day. </a:t>
            </a: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26</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176974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B73047E-37E5-4D3C-A284-827619BC9601}"/>
              </a:ext>
            </a:extLst>
          </p:cNvPr>
          <p:cNvSpPr>
            <a:spLocks noGrp="1"/>
          </p:cNvSpPr>
          <p:nvPr>
            <p:ph idx="1"/>
          </p:nvPr>
        </p:nvSpPr>
        <p:spPr>
          <a:xfrm>
            <a:off x="770681" y="1405239"/>
            <a:ext cx="10515600" cy="4755864"/>
          </a:xfrm>
        </p:spPr>
        <p:txBody>
          <a:bodyPr vert="horz" lIns="91440" tIns="45720" rIns="91440" bIns="45720" rtlCol="0" anchor="t">
            <a:normAutofit/>
          </a:bodyPr>
          <a:lstStyle/>
          <a:p>
            <a:pPr marL="0" indent="0">
              <a:buNone/>
            </a:pPr>
            <a:r>
              <a:rPr lang="en-US" b="1" dirty="0">
                <a:latin typeface="TW Cen MT"/>
              </a:rPr>
              <a:t>Q: </a:t>
            </a:r>
            <a:r>
              <a:rPr lang="en-US" dirty="0">
                <a:latin typeface="Tw Cen MT"/>
              </a:rPr>
              <a:t>Some districts were already planning for a four-day school week with Friday's off before COVID, can they proceed with this plan?  How will this work with remote asynchronous and remote synchronous instruction?</a:t>
            </a:r>
            <a:endParaRPr lang="en-US" dirty="0"/>
          </a:p>
          <a:p>
            <a:pPr marL="0" indent="0">
              <a:buNone/>
            </a:pPr>
            <a:endParaRPr lang="en-US" b="1" dirty="0">
              <a:latin typeface="TW Cen MT"/>
            </a:endParaRPr>
          </a:p>
          <a:p>
            <a:pPr marL="0" indent="0">
              <a:buNone/>
            </a:pPr>
            <a:endParaRPr lang="en-US" b="1" dirty="0">
              <a:latin typeface="TW Cen MT"/>
            </a:endParaRPr>
          </a:p>
          <a:p>
            <a:pPr marL="0" indent="0">
              <a:buNone/>
            </a:pPr>
            <a:endParaRPr lang="en-US" b="1" dirty="0">
              <a:latin typeface="TW Cen MT"/>
            </a:endParaRPr>
          </a:p>
          <a:p>
            <a:pPr marL="0" indent="0">
              <a:buNone/>
            </a:pPr>
            <a:endParaRPr lang="en-US" b="1" dirty="0">
              <a:latin typeface="TW Cen MT"/>
            </a:endParaRPr>
          </a:p>
          <a:p>
            <a:pPr marL="0" indent="0">
              <a:buNone/>
            </a:pPr>
            <a:r>
              <a:rPr lang="en-US" sz="1800" dirty="0">
                <a:solidFill>
                  <a:srgbClr val="FF0000"/>
                </a:solidFill>
              </a:rPr>
              <a:t>2020-2021 Attendance and Enrollment FAQ</a:t>
            </a:r>
            <a:r>
              <a:rPr lang="en-US" sz="1800" dirty="0">
                <a:solidFill>
                  <a:srgbClr val="FF0000"/>
                </a:solidFill>
                <a:cs typeface="Segoe UI"/>
              </a:rPr>
              <a:t> (Question numbers from August 4, 2020 version)</a:t>
            </a:r>
            <a:r>
              <a:rPr lang="en-US" sz="1800" dirty="0">
                <a:cs typeface="Segoe UI"/>
              </a:rPr>
              <a:t>​</a:t>
            </a:r>
            <a:endParaRPr lang="en-US" sz="1800" dirty="0">
              <a:solidFill>
                <a:srgbClr val="FF0000"/>
              </a:solidFill>
            </a:endParaRPr>
          </a:p>
          <a:p>
            <a:pPr marL="0" indent="0">
              <a:buNone/>
            </a:pPr>
            <a:r>
              <a:rPr lang="en-US" sz="1800" dirty="0">
                <a:solidFill>
                  <a:srgbClr val="FF0000"/>
                </a:solidFill>
              </a:rPr>
              <a:t>Calendars and Waivers</a:t>
            </a:r>
          </a:p>
          <a:p>
            <a:pPr marL="0" indent="0">
              <a:buNone/>
            </a:pPr>
            <a:r>
              <a:rPr lang="en-US" sz="1800" dirty="0">
                <a:solidFill>
                  <a:srgbClr val="FF0000"/>
                </a:solidFill>
              </a:rPr>
              <a:t>Question</a:t>
            </a:r>
            <a:r>
              <a:rPr lang="en-US" sz="1800">
                <a:solidFill>
                  <a:srgbClr val="FF0000"/>
                </a:solidFill>
              </a:rPr>
              <a:t>: 7</a:t>
            </a:r>
            <a:endParaRPr lang="en-US" sz="1800" dirty="0">
              <a:solidFill>
                <a:srgbClr val="FF0000"/>
              </a:solidFill>
            </a:endParaRPr>
          </a:p>
          <a:p>
            <a:pPr marL="0" indent="0">
              <a:buNone/>
            </a:pPr>
            <a:endParaRPr lang="en-US" b="1" dirty="0">
              <a:latin typeface="TW Cen MT"/>
            </a:endParaRPr>
          </a:p>
        </p:txBody>
      </p:sp>
      <p:sp>
        <p:nvSpPr>
          <p:cNvPr id="3" name="Slide Number Placeholder 2">
            <a:extLst>
              <a:ext uri="{FF2B5EF4-FFF2-40B4-BE49-F238E27FC236}">
                <a16:creationId xmlns:a16="http://schemas.microsoft.com/office/drawing/2014/main" id="{27AD10EF-B3A6-410F-A8B5-687DF9E0E333}"/>
              </a:ext>
            </a:extLst>
          </p:cNvPr>
          <p:cNvSpPr>
            <a:spLocks noGrp="1"/>
          </p:cNvSpPr>
          <p:nvPr>
            <p:ph type="sldNum" sz="quarter" idx="12"/>
          </p:nvPr>
        </p:nvSpPr>
        <p:spPr/>
        <p:txBody>
          <a:bodyPr/>
          <a:lstStyle/>
          <a:p>
            <a:fld id="{25037DA4-2335-4A87-8586-64B2BAB08211}" type="slidenum">
              <a:rPr lang="en-US" smtClean="0"/>
              <a:pPr/>
              <a:t>27</a:t>
            </a:fld>
            <a:endParaRPr lang="en-US"/>
          </a:p>
        </p:txBody>
      </p:sp>
      <p:sp>
        <p:nvSpPr>
          <p:cNvPr id="4" name="Title 3">
            <a:extLst>
              <a:ext uri="{FF2B5EF4-FFF2-40B4-BE49-F238E27FC236}">
                <a16:creationId xmlns:a16="http://schemas.microsoft.com/office/drawing/2014/main" id="{7A2B8F2D-4B39-4AD6-8649-049CBCADC50A}"/>
              </a:ext>
            </a:extLst>
          </p:cNvPr>
          <p:cNvSpPr>
            <a:spLocks noGrp="1"/>
          </p:cNvSpPr>
          <p:nvPr>
            <p:ph type="title"/>
          </p:nvPr>
        </p:nvSpPr>
        <p:spPr/>
        <p:txBody>
          <a:bodyPr/>
          <a:lstStyle/>
          <a:p>
            <a:r>
              <a:rPr lang="en-US" dirty="0"/>
              <a:t>2020-2021 attendance &amp; enrollment</a:t>
            </a:r>
          </a:p>
        </p:txBody>
      </p:sp>
    </p:spTree>
    <p:extLst>
      <p:ext uri="{BB962C8B-B14F-4D97-AF65-F5344CB8AC3E}">
        <p14:creationId xmlns:p14="http://schemas.microsoft.com/office/powerpoint/2010/main" val="1460867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3</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buNone/>
            </a:pPr>
            <a:r>
              <a:rPr lang="en-US" b="1"/>
              <a:t>Q: </a:t>
            </a:r>
            <a:r>
              <a:rPr lang="en-US"/>
              <a:t>Please address long batch processing times and length of time waiting for reports to download that was experienced in June:</a:t>
            </a:r>
          </a:p>
          <a:p>
            <a:pPr marL="0" indent="0">
              <a:buNone/>
            </a:pPr>
            <a:endParaRPr lang="en-US"/>
          </a:p>
          <a:p>
            <a:pPr marL="0" indent="0">
              <a:buNone/>
            </a:pPr>
            <a:r>
              <a:rPr lang="en-US" b="1"/>
              <a:t>A: </a:t>
            </a:r>
            <a:r>
              <a:rPr lang="en-US"/>
              <a:t>TEA recognizes the very long wait times LEAs had to endure during the month of June. The performance team has been reviewing the statistics to be sure they completely understand the user experience. The statistics regarding the ODS are outlined on the following slides.</a:t>
            </a:r>
          </a:p>
          <a:p>
            <a:pPr marL="0" indent="0">
              <a:buNone/>
            </a:pPr>
            <a:endParaRPr lang="en-US"/>
          </a:p>
        </p:txBody>
      </p:sp>
    </p:spTree>
    <p:extLst>
      <p:ext uri="{BB962C8B-B14F-4D97-AF65-F5344CB8AC3E}">
        <p14:creationId xmlns:p14="http://schemas.microsoft.com/office/powerpoint/2010/main" val="222015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4</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en-US" sz="3000" b="1"/>
              <a:t>ODS Analysis June 1</a:t>
            </a:r>
            <a:r>
              <a:rPr lang="en-US" sz="3000" b="1" baseline="30000"/>
              <a:t>st</a:t>
            </a:r>
            <a:r>
              <a:rPr lang="en-US" sz="3000" b="1"/>
              <a:t> – June 19</a:t>
            </a:r>
            <a:r>
              <a:rPr lang="en-US" sz="3000" b="1" baseline="30000"/>
              <a:t>th</a:t>
            </a:r>
            <a:r>
              <a:rPr lang="en-US" sz="3000" b="1"/>
              <a:t> </a:t>
            </a:r>
          </a:p>
          <a:p>
            <a:r>
              <a:rPr lang="en-US" sz="3000"/>
              <a:t>Total Batches Loaded (Completed Successfully): </a:t>
            </a:r>
            <a:r>
              <a:rPr lang="en-US" sz="3000">
                <a:highlight>
                  <a:srgbClr val="FFFF00"/>
                </a:highlight>
              </a:rPr>
              <a:t>16,264 </a:t>
            </a:r>
          </a:p>
          <a:p>
            <a:pPr marL="0" indent="0">
              <a:buNone/>
            </a:pPr>
            <a:endParaRPr lang="en-US" sz="3000"/>
          </a:p>
          <a:p>
            <a:r>
              <a:rPr lang="en-US" sz="3000"/>
              <a:t>Average Batch Process Time (Wait +Execution) per LEA: </a:t>
            </a:r>
            <a:r>
              <a:rPr lang="en-US" sz="3000">
                <a:highlight>
                  <a:srgbClr val="FFFF00"/>
                </a:highlight>
              </a:rPr>
              <a:t>110 minutes</a:t>
            </a:r>
          </a:p>
          <a:p>
            <a:endParaRPr lang="en-US" sz="3000"/>
          </a:p>
          <a:p>
            <a:r>
              <a:rPr lang="en-US" sz="3000"/>
              <a:t>Average Batch Wait Time per district (Time between when they uploaded, and the batch started processing): </a:t>
            </a:r>
            <a:r>
              <a:rPr lang="en-US" sz="3000">
                <a:highlight>
                  <a:srgbClr val="FFFF00"/>
                </a:highlight>
              </a:rPr>
              <a:t>91.51 minutes</a:t>
            </a:r>
          </a:p>
          <a:p>
            <a:pPr marL="0" indent="0">
              <a:buNone/>
            </a:pPr>
            <a:endParaRPr lang="en-US" sz="3000"/>
          </a:p>
          <a:p>
            <a:r>
              <a:rPr lang="en-US" sz="3000"/>
              <a:t>Average Batch Process time per district (Time spent executing ETL): </a:t>
            </a:r>
            <a:r>
              <a:rPr lang="en-US" sz="3000">
                <a:highlight>
                  <a:srgbClr val="FFFF00"/>
                </a:highlight>
              </a:rPr>
              <a:t>19.04 minutes</a:t>
            </a:r>
          </a:p>
          <a:p>
            <a:pPr marL="0" indent="0">
              <a:buNone/>
            </a:pPr>
            <a:endParaRPr lang="en-US" sz="3000"/>
          </a:p>
          <a:p>
            <a:pPr lvl="1"/>
            <a:r>
              <a:rPr lang="en-US" sz="3000"/>
              <a:t>95 Districts waited an average of 3+ hours for their batches to start processing</a:t>
            </a:r>
          </a:p>
          <a:p>
            <a:pPr lvl="1"/>
            <a:r>
              <a:rPr lang="en-US" sz="3000"/>
              <a:t>205 Districts waited an average of 2-3 hours for their batches to start processing</a:t>
            </a:r>
          </a:p>
          <a:p>
            <a:pPr lvl="1"/>
            <a:r>
              <a:rPr lang="en-US" sz="3000"/>
              <a:t>538 Districts waited an average of 1-2 hours for their batches to start processing</a:t>
            </a:r>
          </a:p>
          <a:p>
            <a:pPr lvl="1"/>
            <a:r>
              <a:rPr lang="en-US" sz="3000"/>
              <a:t>372 districts waited an average of  &lt; 1 hour for their batches to start processing</a:t>
            </a:r>
          </a:p>
          <a:p>
            <a:pPr marL="0" indent="0">
              <a:buNone/>
            </a:pPr>
            <a:endParaRPr lang="en-US"/>
          </a:p>
        </p:txBody>
      </p:sp>
      <p:sp>
        <p:nvSpPr>
          <p:cNvPr id="2" name="Rectangle 1">
            <a:extLst>
              <a:ext uri="{FF2B5EF4-FFF2-40B4-BE49-F238E27FC236}">
                <a16:creationId xmlns:a16="http://schemas.microsoft.com/office/drawing/2014/main" id="{68D16085-4517-4E7F-AEA8-9F01318BB4DF}"/>
              </a:ext>
            </a:extLst>
          </p:cNvPr>
          <p:cNvSpPr/>
          <p:nvPr/>
        </p:nvSpPr>
        <p:spPr>
          <a:xfrm>
            <a:off x="949693" y="1221971"/>
            <a:ext cx="6096000" cy="646331"/>
          </a:xfrm>
          <a:prstGeom prst="rect">
            <a:avLst/>
          </a:prstGeom>
        </p:spPr>
        <p:txBody>
          <a:bodyPr>
            <a:spAutoFit/>
          </a:bodyPr>
          <a:lstStyle/>
          <a:p>
            <a:r>
              <a:rPr lang="en-US">
                <a:latin typeface="Calibri" panose="020F0502020204030204" pitchFamily="34" charset="0"/>
                <a:ea typeface="Calibri" panose="020F0502020204030204" pitchFamily="34" charset="0"/>
              </a:rPr>
              <a:t> </a:t>
            </a:r>
          </a:p>
          <a:p>
            <a:endParaRPr lang="en-US">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37268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5</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459574" y="1139158"/>
            <a:ext cx="10515600" cy="4954992"/>
          </a:xfrm>
        </p:spPr>
        <p:txBody>
          <a:bodyPr vert="horz" lIns="91440" tIns="45720" rIns="91440" bIns="45720" rtlCol="0" anchor="t">
            <a:normAutofit/>
          </a:bodyPr>
          <a:lstStyle/>
          <a:p>
            <a:pPr marL="457200" lvl="1" indent="0">
              <a:buNone/>
            </a:pPr>
            <a:r>
              <a:rPr lang="en-US" b="1"/>
              <a:t>Conclusions:</a:t>
            </a:r>
          </a:p>
          <a:p>
            <a:pPr marL="457200" lvl="1" indent="0">
              <a:buNone/>
            </a:pPr>
            <a:r>
              <a:rPr lang="en-US"/>
              <a:t>82.5% of an LEA’s time is spent waiting on average 91 minutes for the ODS</a:t>
            </a:r>
            <a:br>
              <a:rPr lang="en-US"/>
            </a:br>
            <a:r>
              <a:rPr lang="en-US"/>
              <a:t>to start processing their data while the other 17.5% of LEAs are processing their data.  </a:t>
            </a:r>
          </a:p>
          <a:p>
            <a:pPr marL="457200" lvl="1" indent="0">
              <a:buNone/>
            </a:pPr>
            <a:endParaRPr lang="en-US" sz="2000"/>
          </a:p>
          <a:p>
            <a:pPr marL="457200" lvl="1" indent="0">
              <a:buNone/>
            </a:pPr>
            <a:r>
              <a:rPr lang="en-US" b="1"/>
              <a:t>Proposed Immediate Solution:</a:t>
            </a:r>
          </a:p>
          <a:p>
            <a:pPr marL="457200" lvl="1" indent="0">
              <a:buNone/>
            </a:pPr>
            <a:r>
              <a:rPr lang="en-US"/>
              <a:t>Currently the system can only load 32 batches due to limitations between the </a:t>
            </a:r>
            <a:r>
              <a:rPr lang="en-US" err="1"/>
              <a:t>eDM</a:t>
            </a:r>
            <a:r>
              <a:rPr lang="en-US"/>
              <a:t> software and TEA’s database. TEA is working with </a:t>
            </a:r>
            <a:r>
              <a:rPr lang="en-US" err="1"/>
              <a:t>eDM</a:t>
            </a:r>
            <a:r>
              <a:rPr lang="en-US"/>
              <a:t> vendor (eScholar) to reduce the time LEAs are waiting to load their data into the ODS by increasing the number of threads the system can handle. The TEA performance team has proposed several options to increase these threads and is collaborating with eScholar to determine the best solution to implement. Some of the improvements should be in place by the 2020-2021Summer submission. </a:t>
            </a:r>
          </a:p>
          <a:p>
            <a:pPr marL="457200" lvl="1" indent="0">
              <a:buNone/>
            </a:pPr>
            <a:endParaRPr lang="en-US"/>
          </a:p>
          <a:p>
            <a:pPr marL="457200" lvl="1" indent="0">
              <a:buNone/>
            </a:pPr>
            <a:endParaRPr lang="en-US"/>
          </a:p>
          <a:p>
            <a:pPr marL="0" indent="0">
              <a:buNone/>
            </a:pPr>
            <a:endParaRPr lang="en-US"/>
          </a:p>
        </p:txBody>
      </p:sp>
    </p:spTree>
    <p:extLst>
      <p:ext uri="{BB962C8B-B14F-4D97-AF65-F5344CB8AC3E}">
        <p14:creationId xmlns:p14="http://schemas.microsoft.com/office/powerpoint/2010/main" val="3172737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6</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a:xfrm>
            <a:off x="459574" y="1139158"/>
            <a:ext cx="10515600" cy="4954992"/>
          </a:xfrm>
        </p:spPr>
        <p:txBody>
          <a:bodyPr vert="horz" lIns="91440" tIns="45720" rIns="91440" bIns="45720" rtlCol="0" anchor="t">
            <a:normAutofit/>
          </a:bodyPr>
          <a:lstStyle/>
          <a:p>
            <a:pPr marL="457200" lvl="1" indent="0">
              <a:buNone/>
            </a:pPr>
            <a:endParaRPr lang="en-US" sz="2000"/>
          </a:p>
          <a:p>
            <a:pPr marL="457200" lvl="1" indent="0">
              <a:buNone/>
            </a:pPr>
            <a:r>
              <a:rPr lang="en-US" b="1"/>
              <a:t>Proposed Long-Term Solution:</a:t>
            </a:r>
          </a:p>
          <a:p>
            <a:pPr marL="457200" lvl="1" indent="0">
              <a:buNone/>
            </a:pPr>
            <a:r>
              <a:rPr lang="en-US"/>
              <a:t>In the 2022-2023 school year, LEAs will begin using the most current version of the ed-fi data model (3.x). With the implementation of 3.x, data will no longer be loaded in batches using xml. Data will be transmitted to TEA using Application Programming Interface (API) technology. Source vendors will be required to update their systems to send data to the ODS through API calls. The batch upload step will be eliminated. </a:t>
            </a:r>
          </a:p>
          <a:p>
            <a:pPr marL="457200" lvl="1" indent="0">
              <a:buNone/>
            </a:pPr>
            <a:endParaRPr lang="en-US"/>
          </a:p>
          <a:p>
            <a:pPr marL="457200" lvl="1" indent="0">
              <a:buNone/>
            </a:pPr>
            <a:endParaRPr lang="en-US"/>
          </a:p>
          <a:p>
            <a:pPr marL="457200" lvl="1" indent="0">
              <a:buNone/>
            </a:pPr>
            <a:endParaRPr lang="en-US"/>
          </a:p>
          <a:p>
            <a:pPr marL="457200" lvl="1" indent="0">
              <a:buNone/>
            </a:pPr>
            <a:endParaRPr lang="en-US"/>
          </a:p>
          <a:p>
            <a:pPr marL="0" indent="0">
              <a:buNone/>
            </a:pPr>
            <a:endParaRPr lang="en-US"/>
          </a:p>
        </p:txBody>
      </p:sp>
    </p:spTree>
    <p:extLst>
      <p:ext uri="{BB962C8B-B14F-4D97-AF65-F5344CB8AC3E}">
        <p14:creationId xmlns:p14="http://schemas.microsoft.com/office/powerpoint/2010/main" val="381049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7</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buNone/>
            </a:pPr>
            <a:r>
              <a:rPr lang="en-US" b="1"/>
              <a:t>Q: </a:t>
            </a:r>
            <a:r>
              <a:rPr lang="en-US"/>
              <a:t>Given that the due date for PK ECDS was pushed back this year, why can’t TEA decide now that Summer PEIMS and PK ECDS will not be due on the same date next year?</a:t>
            </a:r>
          </a:p>
          <a:p>
            <a:pPr marL="0" indent="0">
              <a:buNone/>
            </a:pPr>
            <a:endParaRPr lang="en-US"/>
          </a:p>
          <a:p>
            <a:pPr marL="0" indent="0">
              <a:buNone/>
            </a:pPr>
            <a:r>
              <a:rPr lang="en-US" b="1"/>
              <a:t>A: </a:t>
            </a:r>
            <a:r>
              <a:rPr lang="en-US"/>
              <a:t>The TEA Business team is currently analyzing the timelines, due dates and data needs regarding PK ECDS. If necessary, the team will request ITF and PCPEI to reconsider the due date for the PK ECDS submission.</a:t>
            </a:r>
          </a:p>
        </p:txBody>
      </p:sp>
    </p:spTree>
    <p:extLst>
      <p:ext uri="{BB962C8B-B14F-4D97-AF65-F5344CB8AC3E}">
        <p14:creationId xmlns:p14="http://schemas.microsoft.com/office/powerpoint/2010/main" val="368114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8</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fontScale="85000" lnSpcReduction="20000"/>
          </a:bodyPr>
          <a:lstStyle/>
          <a:p>
            <a:pPr marL="0" indent="0">
              <a:lnSpc>
                <a:spcPct val="110000"/>
              </a:lnSpc>
              <a:buNone/>
            </a:pPr>
            <a:r>
              <a:rPr lang="en-US" sz="3100" b="1"/>
              <a:t>Q: </a:t>
            </a:r>
            <a:r>
              <a:rPr lang="en-US" sz="3100"/>
              <a:t>What is being done about the time it takes to run PEIMS and ECDS reports?</a:t>
            </a:r>
          </a:p>
          <a:p>
            <a:pPr marL="0" indent="0">
              <a:lnSpc>
                <a:spcPct val="110000"/>
              </a:lnSpc>
              <a:buNone/>
            </a:pPr>
            <a:endParaRPr lang="en-US" sz="4000"/>
          </a:p>
          <a:p>
            <a:pPr marL="0" indent="0">
              <a:lnSpc>
                <a:spcPct val="110000"/>
              </a:lnSpc>
              <a:buNone/>
            </a:pPr>
            <a:r>
              <a:rPr lang="en-US" sz="3400" b="1"/>
              <a:t>A: </a:t>
            </a:r>
            <a:r>
              <a:rPr lang="en-US" sz="3400"/>
              <a:t>For Reports, wait time is more than 95% (i.e. of the 764,000 hours of total report processing time, more than 726,000 hours is for system waiting on a resource to be available.) The TEA performance team is currently planning to convert all reports from Crystal to Jasper. This will allow for more capacity. Preliminary tests reveal 40 reports can run simultaneously vs. the 10 that run now on each sever. Additionally, tests reveal significant performance improvements using the Jasper tool:</a:t>
            </a:r>
          </a:p>
          <a:p>
            <a:pPr lvl="2"/>
            <a:r>
              <a:rPr lang="en-US" sz="2500"/>
              <a:t>2019 average (Crystal report): 87 minutes</a:t>
            </a:r>
          </a:p>
          <a:p>
            <a:pPr lvl="2"/>
            <a:r>
              <a:rPr lang="en-US" sz="2500"/>
              <a:t>2020  average (Jasper report): 3 minutes</a:t>
            </a:r>
          </a:p>
          <a:p>
            <a:pPr marL="514350" indent="-514350">
              <a:buAutoNum type="alphaUcPeriod"/>
            </a:pPr>
            <a:endParaRPr lang="en-US"/>
          </a:p>
          <a:p>
            <a:pPr marL="514350" indent="-514350">
              <a:buAutoNum type="alphaUcPeriod"/>
            </a:pPr>
            <a:endParaRPr lang="en-US"/>
          </a:p>
          <a:p>
            <a:pPr marL="0" indent="0">
              <a:buNone/>
            </a:pPr>
            <a:endParaRPr lang="en-US"/>
          </a:p>
        </p:txBody>
      </p:sp>
    </p:spTree>
    <p:extLst>
      <p:ext uri="{BB962C8B-B14F-4D97-AF65-F5344CB8AC3E}">
        <p14:creationId xmlns:p14="http://schemas.microsoft.com/office/powerpoint/2010/main" val="2716302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7C069AE-F904-47C1-894E-681F6E1E04D8}"/>
              </a:ext>
            </a:extLst>
          </p:cNvPr>
          <p:cNvSpPr>
            <a:spLocks noGrp="1"/>
          </p:cNvSpPr>
          <p:nvPr>
            <p:ph type="title"/>
          </p:nvPr>
        </p:nvSpPr>
        <p:spPr>
          <a:xfrm>
            <a:off x="838203" y="83132"/>
            <a:ext cx="9758343" cy="793820"/>
          </a:xfrm>
        </p:spPr>
        <p:txBody>
          <a:bodyPr/>
          <a:lstStyle/>
          <a:p>
            <a:r>
              <a:rPr lang="en-US">
                <a:latin typeface="Tw Cen MT Condensed"/>
              </a:rPr>
              <a:t>2019-2020 Performance Issues</a:t>
            </a:r>
            <a:endParaRPr lang="en-US"/>
          </a:p>
        </p:txBody>
      </p:sp>
      <p:sp>
        <p:nvSpPr>
          <p:cNvPr id="7" name="Slide Number Placeholder 6">
            <a:extLst>
              <a:ext uri="{FF2B5EF4-FFF2-40B4-BE49-F238E27FC236}">
                <a16:creationId xmlns:a16="http://schemas.microsoft.com/office/drawing/2014/main" id="{ECF38E4B-B2D8-44FA-AB39-95523CF9E86B}"/>
              </a:ext>
            </a:extLst>
          </p:cNvPr>
          <p:cNvSpPr>
            <a:spLocks noGrp="1"/>
          </p:cNvSpPr>
          <p:nvPr>
            <p:ph type="sldNum" sz="quarter" idx="12"/>
          </p:nvPr>
        </p:nvSpPr>
        <p:spPr/>
        <p:txBody>
          <a:bodyPr/>
          <a:lstStyle/>
          <a:p>
            <a:fld id="{2F0C4421-5918-4AA3-AE4A-C36EDD2FD6EB}" type="slidenum">
              <a:rPr lang="en-US" smtClean="0"/>
              <a:pPr/>
              <a:t>9</a:t>
            </a:fld>
            <a:endParaRPr lang="en-US"/>
          </a:p>
        </p:txBody>
      </p:sp>
      <p:sp>
        <p:nvSpPr>
          <p:cNvPr id="3" name="Content Placeholder 2">
            <a:extLst>
              <a:ext uri="{FF2B5EF4-FFF2-40B4-BE49-F238E27FC236}">
                <a16:creationId xmlns:a16="http://schemas.microsoft.com/office/drawing/2014/main" id="{E4ED6754-7C79-4652-B702-90EE915F0D83}"/>
              </a:ext>
            </a:extLst>
          </p:cNvPr>
          <p:cNvSpPr>
            <a:spLocks noGrp="1"/>
          </p:cNvSpPr>
          <p:nvPr>
            <p:ph idx="1"/>
          </p:nvPr>
        </p:nvSpPr>
        <p:spPr/>
        <p:txBody>
          <a:bodyPr vert="horz" lIns="91440" tIns="45720" rIns="91440" bIns="45720" rtlCol="0" anchor="t">
            <a:normAutofit/>
          </a:bodyPr>
          <a:lstStyle/>
          <a:p>
            <a:pPr marL="0" indent="0">
              <a:lnSpc>
                <a:spcPct val="110000"/>
              </a:lnSpc>
              <a:buNone/>
            </a:pPr>
            <a:r>
              <a:rPr lang="en-US" sz="2900"/>
              <a:t>The Report conversion project will begin in the Fall of 2020. The team will focus on the reports that run the longest. We will provide updates on the progress of this project during the year. </a:t>
            </a:r>
          </a:p>
          <a:p>
            <a:pPr marL="514350" indent="-514350">
              <a:buAutoNum type="alphaUcPeriod"/>
            </a:pPr>
            <a:endParaRPr lang="en-US"/>
          </a:p>
          <a:p>
            <a:pPr marL="0" indent="0">
              <a:buNone/>
            </a:pPr>
            <a:endParaRPr lang="en-US"/>
          </a:p>
          <a:p>
            <a:pPr marL="0" indent="0">
              <a:buNone/>
            </a:pPr>
            <a:endParaRPr lang="en-US"/>
          </a:p>
        </p:txBody>
      </p:sp>
    </p:spTree>
    <p:extLst>
      <p:ext uri="{BB962C8B-B14F-4D97-AF65-F5344CB8AC3E}">
        <p14:creationId xmlns:p14="http://schemas.microsoft.com/office/powerpoint/2010/main" val="2179673347"/>
      </p:ext>
    </p:extLst>
  </p:cSld>
  <p:clrMapOvr>
    <a:masterClrMapping/>
  </p:clrMapOvr>
</p:sld>
</file>

<file path=ppt/theme/theme1.xml><?xml version="1.0" encoding="utf-8"?>
<a:theme xmlns:a="http://schemas.openxmlformats.org/drawingml/2006/main" name="TSDS Template 2017 - Circles - Dark">
  <a:themeElements>
    <a:clrScheme name="Custom 15">
      <a:dk1>
        <a:srgbClr val="171616"/>
      </a:dk1>
      <a:lt1>
        <a:srgbClr val="FFFFFF"/>
      </a:lt1>
      <a:dk2>
        <a:srgbClr val="00486E"/>
      </a:dk2>
      <a:lt2>
        <a:srgbClr val="CCF0F5"/>
      </a:lt2>
      <a:accent1>
        <a:srgbClr val="00B5CB"/>
      </a:accent1>
      <a:accent2>
        <a:srgbClr val="C5EEF3"/>
      </a:accent2>
      <a:accent3>
        <a:srgbClr val="0083CC"/>
      </a:accent3>
      <a:accent4>
        <a:srgbClr val="73CD9D"/>
      </a:accent4>
      <a:accent5>
        <a:srgbClr val="5B9BD5"/>
      </a:accent5>
      <a:accent6>
        <a:srgbClr val="129579"/>
      </a:accent6>
      <a:hlink>
        <a:srgbClr val="006299"/>
      </a:hlink>
      <a:folHlink>
        <a:srgbClr val="445A74"/>
      </a:folHlink>
    </a:clrScheme>
    <a:fontScheme name="Custom 1">
      <a:majorFont>
        <a:latin typeface="Tw Cen MT Condensed"/>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SDS Template 2017 - Circles - Dark.potx" id="{BD8F2053-5D5C-48B9-9A00-EB66070B26A3}" vid="{696618C3-7B74-4109-9EBE-521A54AF3D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SharedWithUsers xmlns="533e3360-6378-4210-ada2-16ccdb17d2cd">
      <UserInfo>
        <DisplayName>Simons, Leanne</DisplayName>
        <AccountId>16</AccountId>
        <AccountType/>
      </UserInfo>
      <UserInfo>
        <DisplayName>Hanson, Terri</DisplayName>
        <AccountId>19</AccountId>
        <AccountType/>
      </UserInfo>
      <UserInfo>
        <DisplayName>Helms, Jeanine</DisplayName>
        <AccountId>13</AccountId>
        <AccountType/>
      </UserInfo>
      <UserInfo>
        <DisplayName>Copeland, Amy</DisplayName>
        <AccountId>35</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BE4C68E97640479F3D791B3E26A918" ma:contentTypeVersion="7" ma:contentTypeDescription="Create a new document." ma:contentTypeScope="" ma:versionID="7de3192d16c819340f45b281ca353a7c">
  <xsd:schema xmlns:xsd="http://www.w3.org/2001/XMLSchema" xmlns:xs="http://www.w3.org/2001/XMLSchema" xmlns:p="http://schemas.microsoft.com/office/2006/metadata/properties" xmlns:ns2="963efe96-9f3c-464d-8c8b-c76864a22ed0" xmlns:ns3="533e3360-6378-4210-ada2-16ccdb17d2cd" targetNamespace="http://schemas.microsoft.com/office/2006/metadata/properties" ma:root="true" ma:fieldsID="ebcaee18db97e509784438efe961dfaa" ns2:_="" ns3:_="">
    <xsd:import namespace="963efe96-9f3c-464d-8c8b-c76864a22ed0"/>
    <xsd:import namespace="533e3360-6378-4210-ada2-16ccdb17d2c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3efe96-9f3c-464d-8c8b-c76864a22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3e3360-6378-4210-ada2-16ccdb17d2c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B45A69-778E-4D41-A5A4-6C4FF6432815}">
  <ds:schemaRefs>
    <ds:schemaRef ds:uri="http://schemas.microsoft.com/office/2006/metadata/properties"/>
    <ds:schemaRef ds:uri="533e3360-6378-4210-ada2-16ccdb17d2cd"/>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963efe96-9f3c-464d-8c8b-c76864a22ed0"/>
    <ds:schemaRef ds:uri="http://www.w3.org/XML/1998/namespace"/>
  </ds:schemaRefs>
</ds:datastoreItem>
</file>

<file path=customXml/itemProps2.xml><?xml version="1.0" encoding="utf-8"?>
<ds:datastoreItem xmlns:ds="http://schemas.openxmlformats.org/officeDocument/2006/customXml" ds:itemID="{14DEEAE6-8CF9-4F09-85B8-51D49DA9A8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3efe96-9f3c-464d-8c8b-c76864a22ed0"/>
    <ds:schemaRef ds:uri="533e3360-6378-4210-ada2-16ccdb17d2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204C14-91B9-45BA-8FFF-0F8E553DDC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TotalTime>
  <Words>2227</Words>
  <Application>Microsoft Office PowerPoint</Application>
  <PresentationFormat>Widescreen</PresentationFormat>
  <Paragraphs>191</Paragraphs>
  <Slides>27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TW Cen MT</vt:lpstr>
      <vt:lpstr>TW Cen MT</vt:lpstr>
      <vt:lpstr>Tw Cen MT Condensed</vt:lpstr>
      <vt:lpstr>Tw Cen MT Condensed Extra Bold</vt:lpstr>
      <vt:lpstr>TSDS Template 2017 - Circles - Dark</vt:lpstr>
      <vt:lpstr>Questions &amp; Answers</vt:lpstr>
      <vt:lpstr>agenda</vt:lpstr>
      <vt:lpstr>2019-2020 Performance Issues</vt:lpstr>
      <vt:lpstr>2019-2020 Performance Issues</vt:lpstr>
      <vt:lpstr>2019-2020 Performance Issues</vt:lpstr>
      <vt:lpstr>2019-2020 Performance Issues</vt:lpstr>
      <vt:lpstr>2019-2020 Performance Issues</vt:lpstr>
      <vt:lpstr>2019-2020 Performance Issues</vt:lpstr>
      <vt:lpstr>2019-2020 Performance Issues</vt:lpstr>
      <vt:lpstr>2019-2020 Performance Issues</vt:lpstr>
      <vt:lpstr>agenda</vt:lpstr>
      <vt:lpstr>2020-2021 change logs</vt:lpstr>
      <vt:lpstr>2020-2021 career and technical education</vt:lpstr>
      <vt:lpstr>2020-2021 career and technical education</vt:lpstr>
      <vt:lpstr>agenda</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lpstr>2020-2021 attendance &amp; enrollment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jcaven</dc:creator>
  <cp:lastModifiedBy>Muffoletto, Jamie</cp:lastModifiedBy>
  <cp:revision>240</cp:revision>
  <cp:lastPrinted>2018-02-01T22:53:24Z</cp:lastPrinted>
  <dcterms:created xsi:type="dcterms:W3CDTF">2009-09-01T20:11:00Z</dcterms:created>
  <dcterms:modified xsi:type="dcterms:W3CDTF">2020-08-07T12:36:48Z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0x010100E7BE4C68E97640479F3D791B3E26A918</vt:lpwstr>
  </property>
  <property fmtid="{D5CDD505-2E9C-101B-9397-08002B2CF9AE}" pid="3" name="_NewReviewCycle">
    <vt:lpwstr/>
  </property>
  <property fmtid="{D5CDD505-2E9C-101B-9397-08002B2CF9AE}" pid="4" name="_dlc_DocIdItemGuid">
    <vt:lpwstr>7fd8e421-004a-41be-b615-d2e44760db7c</vt:lpwstr>
  </property>
  <property fmtid="{D5CDD505-2E9C-101B-9397-08002B2CF9AE}" pid="5" name="AuthorIds_UIVersion_5">
    <vt:lpwstr>89</vt:lpwstr>
  </property>
</Properties>
</file>