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33" r:id="rId4"/>
  </p:sldMasterIdLst>
  <p:notesMasterIdLst>
    <p:notesMasterId r:id="rId26"/>
  </p:notesMasterIdLst>
  <p:handoutMasterIdLst>
    <p:handoutMasterId r:id="rId27"/>
  </p:handoutMasterIdLst>
  <p:sldIdLst>
    <p:sldId id="466" r:id="rId5"/>
    <p:sldId id="801" r:id="rId6"/>
    <p:sldId id="800" r:id="rId7"/>
    <p:sldId id="799" r:id="rId8"/>
    <p:sldId id="798" r:id="rId9"/>
    <p:sldId id="797" r:id="rId10"/>
    <p:sldId id="796" r:id="rId11"/>
    <p:sldId id="795" r:id="rId12"/>
    <p:sldId id="794" r:id="rId13"/>
    <p:sldId id="793" r:id="rId14"/>
    <p:sldId id="802" r:id="rId15"/>
    <p:sldId id="786" r:id="rId16"/>
    <p:sldId id="782" r:id="rId17"/>
    <p:sldId id="768" r:id="rId18"/>
    <p:sldId id="778" r:id="rId19"/>
    <p:sldId id="765" r:id="rId20"/>
    <p:sldId id="787" r:id="rId21"/>
    <p:sldId id="788" r:id="rId22"/>
    <p:sldId id="789" r:id="rId23"/>
    <p:sldId id="791" r:id="rId24"/>
    <p:sldId id="792"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57EC9848-56EA-44D5-BC14-A79D833E489F}">
          <p14:sldIdLst>
            <p14:sldId id="466"/>
            <p14:sldId id="801"/>
            <p14:sldId id="800"/>
            <p14:sldId id="799"/>
            <p14:sldId id="798"/>
            <p14:sldId id="797"/>
            <p14:sldId id="796"/>
            <p14:sldId id="795"/>
            <p14:sldId id="794"/>
            <p14:sldId id="793"/>
            <p14:sldId id="802"/>
            <p14:sldId id="786"/>
            <p14:sldId id="782"/>
            <p14:sldId id="768"/>
            <p14:sldId id="778"/>
            <p14:sldId id="765"/>
            <p14:sldId id="787"/>
            <p14:sldId id="788"/>
            <p14:sldId id="789"/>
            <p14:sldId id="791"/>
            <p14:sldId id="792"/>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1" userDrawn="1">
          <p15:clr>
            <a:srgbClr val="A4A3A4"/>
          </p15:clr>
        </p15:guide>
        <p15:guide id="2" pos="220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Zeynep Young" initials="ZY" lastIdx="2" clrIdx="0"/>
  <p:cmAuthor id="1" name="Sharon Reddehase" initials="SNR" lastIdx="1" clrIdx="1"/>
  <p:cmAuthor id="2" name="mulrich" initials="mu" lastIdx="4" clrIdx="2"/>
  <p:cmAuthor id="3" name="Muffoletto, Jamie" initials="MJ" lastIdx="7" clrIdx="3">
    <p:extLst>
      <p:ext uri="{19B8F6BF-5375-455C-9EA6-DF929625EA0E}">
        <p15:presenceInfo xmlns:p15="http://schemas.microsoft.com/office/powerpoint/2012/main" userId="S::jamie.muffoletto@tea.texas.gov::daf1e3c6-8137-448a-b141-d23049d419b5" providerId="AD"/>
      </p:ext>
    </p:extLst>
  </p:cmAuthor>
  <p:cmAuthor id="4" name="Simons, Leanne" initials="SL" lastIdx="12" clrIdx="4">
    <p:extLst>
      <p:ext uri="{19B8F6BF-5375-455C-9EA6-DF929625EA0E}">
        <p15:presenceInfo xmlns:p15="http://schemas.microsoft.com/office/powerpoint/2012/main" userId="S::leanne.simons@tea.texas.gov::f0b41770-584b-4844-b5c5-b29dec998724" providerId="AD"/>
      </p:ext>
    </p:extLst>
  </p:cmAuthor>
  <p:cmAuthor id="5" name="Hanson, Terri" initials="HT" lastIdx="1" clrIdx="5">
    <p:extLst>
      <p:ext uri="{19B8F6BF-5375-455C-9EA6-DF929625EA0E}">
        <p15:presenceInfo xmlns:p15="http://schemas.microsoft.com/office/powerpoint/2012/main" userId="S::Terri.Hanson@tea.texas.gov::a02fd813-d4f3-43fd-83dd-7393041517d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F7E"/>
    <a:srgbClr val="00486E"/>
    <a:srgbClr val="006299"/>
    <a:srgbClr val="FFCC66"/>
    <a:srgbClr val="FFCC99"/>
    <a:srgbClr val="FFFF99"/>
    <a:srgbClr val="47EBFF"/>
    <a:srgbClr val="FFFFFF"/>
    <a:srgbClr val="81F0FF"/>
    <a:srgbClr val="8DDC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860CCA1-5FD8-41E0-97CE-F7DECA232348}" v="1" dt="2020-08-07T12:39:05.41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678" y="114"/>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0" y="0"/>
      </p:cViewPr>
      <p:guideLst>
        <p:guide orient="horz" pos="2921"/>
        <p:guide pos="22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imons, Leanne" userId="S::leanne.simons@tea.texas.gov::f0b41770-584b-4844-b5c5-b29dec998724" providerId="AD" clId="Web-{5EF01EE0-B749-2482-A848-6D198FAB599E}"/>
    <pc:docChg chg="modSld">
      <pc:chgData name="Simons, Leanne" userId="S::leanne.simons@tea.texas.gov::f0b41770-584b-4844-b5c5-b29dec998724" providerId="AD" clId="Web-{5EF01EE0-B749-2482-A848-6D198FAB599E}" dt="2020-07-23T19:22:57.560" v="79" actId="20577"/>
      <pc:docMkLst>
        <pc:docMk/>
      </pc:docMkLst>
      <pc:sldChg chg="modSp">
        <pc:chgData name="Simons, Leanne" userId="S::leanne.simons@tea.texas.gov::f0b41770-584b-4844-b5c5-b29dec998724" providerId="AD" clId="Web-{5EF01EE0-B749-2482-A848-6D198FAB599E}" dt="2020-07-23T19:21:22.091" v="72" actId="20577"/>
        <pc:sldMkLst>
          <pc:docMk/>
          <pc:sldMk cId="2423670007" sldId="765"/>
        </pc:sldMkLst>
        <pc:spChg chg="mod">
          <ac:chgData name="Simons, Leanne" userId="S::leanne.simons@tea.texas.gov::f0b41770-584b-4844-b5c5-b29dec998724" providerId="AD" clId="Web-{5EF01EE0-B749-2482-A848-6D198FAB599E}" dt="2020-07-23T19:21:22.091" v="72" actId="20577"/>
          <ac:spMkLst>
            <pc:docMk/>
            <pc:sldMk cId="2423670007" sldId="765"/>
            <ac:spMk id="9" creationId="{893D0C7F-5DDF-43A9-9397-3C3B6602B61B}"/>
          </ac:spMkLst>
        </pc:spChg>
      </pc:sldChg>
      <pc:sldChg chg="modSp">
        <pc:chgData name="Simons, Leanne" userId="S::leanne.simons@tea.texas.gov::f0b41770-584b-4844-b5c5-b29dec998724" providerId="AD" clId="Web-{5EF01EE0-B749-2482-A848-6D198FAB599E}" dt="2020-07-23T19:12:44.135" v="0" actId="20577"/>
        <pc:sldMkLst>
          <pc:docMk/>
          <pc:sldMk cId="1043063722" sldId="768"/>
        </pc:sldMkLst>
        <pc:spChg chg="mod">
          <ac:chgData name="Simons, Leanne" userId="S::leanne.simons@tea.texas.gov::f0b41770-584b-4844-b5c5-b29dec998724" providerId="AD" clId="Web-{5EF01EE0-B749-2482-A848-6D198FAB599E}" dt="2020-07-23T19:12:44.135" v="0" actId="20577"/>
          <ac:spMkLst>
            <pc:docMk/>
            <pc:sldMk cId="1043063722" sldId="768"/>
            <ac:spMk id="2" creationId="{BB73047E-37E5-4D3C-A284-827619BC9601}"/>
          </ac:spMkLst>
        </pc:spChg>
      </pc:sldChg>
      <pc:sldChg chg="modSp">
        <pc:chgData name="Simons, Leanne" userId="S::leanne.simons@tea.texas.gov::f0b41770-584b-4844-b5c5-b29dec998724" providerId="AD" clId="Web-{5EF01EE0-B749-2482-A848-6D198FAB599E}" dt="2020-07-23T19:20:25.466" v="57" actId="20577"/>
        <pc:sldMkLst>
          <pc:docMk/>
          <pc:sldMk cId="547017620" sldId="778"/>
        </pc:sldMkLst>
        <pc:spChg chg="mod">
          <ac:chgData name="Simons, Leanne" userId="S::leanne.simons@tea.texas.gov::f0b41770-584b-4844-b5c5-b29dec998724" providerId="AD" clId="Web-{5EF01EE0-B749-2482-A848-6D198FAB599E}" dt="2020-07-23T19:20:25.466" v="57" actId="20577"/>
          <ac:spMkLst>
            <pc:docMk/>
            <pc:sldMk cId="547017620" sldId="778"/>
            <ac:spMk id="2" creationId="{BB73047E-37E5-4D3C-A284-827619BC9601}"/>
          </ac:spMkLst>
        </pc:spChg>
      </pc:sldChg>
      <pc:sldChg chg="modSp">
        <pc:chgData name="Simons, Leanne" userId="S::leanne.simons@tea.texas.gov::f0b41770-584b-4844-b5c5-b29dec998724" providerId="AD" clId="Web-{5EF01EE0-B749-2482-A848-6D198FAB599E}" dt="2020-07-23T19:19:49.060" v="42" actId="20577"/>
        <pc:sldMkLst>
          <pc:docMk/>
          <pc:sldMk cId="399596099" sldId="782"/>
        </pc:sldMkLst>
        <pc:spChg chg="mod">
          <ac:chgData name="Simons, Leanne" userId="S::leanne.simons@tea.texas.gov::f0b41770-584b-4844-b5c5-b29dec998724" providerId="AD" clId="Web-{5EF01EE0-B749-2482-A848-6D198FAB599E}" dt="2020-07-23T19:19:49.060" v="42" actId="20577"/>
          <ac:spMkLst>
            <pc:docMk/>
            <pc:sldMk cId="399596099" sldId="782"/>
            <ac:spMk id="2" creationId="{BB73047E-37E5-4D3C-A284-827619BC9601}"/>
          </ac:spMkLst>
        </pc:spChg>
      </pc:sldChg>
      <pc:sldChg chg="modSp">
        <pc:chgData name="Simons, Leanne" userId="S::leanne.simons@tea.texas.gov::f0b41770-584b-4844-b5c5-b29dec998724" providerId="AD" clId="Web-{5EF01EE0-B749-2482-A848-6D198FAB599E}" dt="2020-07-23T19:20:48.310" v="67" actId="20577"/>
        <pc:sldMkLst>
          <pc:docMk/>
          <pc:sldMk cId="426760246" sldId="785"/>
        </pc:sldMkLst>
        <pc:spChg chg="mod">
          <ac:chgData name="Simons, Leanne" userId="S::leanne.simons@tea.texas.gov::f0b41770-584b-4844-b5c5-b29dec998724" providerId="AD" clId="Web-{5EF01EE0-B749-2482-A848-6D198FAB599E}" dt="2020-07-23T19:20:48.310" v="67" actId="20577"/>
          <ac:spMkLst>
            <pc:docMk/>
            <pc:sldMk cId="426760246" sldId="785"/>
            <ac:spMk id="2" creationId="{BB73047E-37E5-4D3C-A284-827619BC9601}"/>
          </ac:spMkLst>
        </pc:spChg>
      </pc:sldChg>
      <pc:sldChg chg="modSp">
        <pc:chgData name="Simons, Leanne" userId="S::leanne.simons@tea.texas.gov::f0b41770-584b-4844-b5c5-b29dec998724" providerId="AD" clId="Web-{5EF01EE0-B749-2482-A848-6D198FAB599E}" dt="2020-07-23T19:21:07.263" v="69" actId="20577"/>
        <pc:sldMkLst>
          <pc:docMk/>
          <pc:sldMk cId="1276491303" sldId="786"/>
        </pc:sldMkLst>
        <pc:spChg chg="mod">
          <ac:chgData name="Simons, Leanne" userId="S::leanne.simons@tea.texas.gov::f0b41770-584b-4844-b5c5-b29dec998724" providerId="AD" clId="Web-{5EF01EE0-B749-2482-A848-6D198FAB599E}" dt="2020-07-23T19:21:07.263" v="69" actId="20577"/>
          <ac:spMkLst>
            <pc:docMk/>
            <pc:sldMk cId="1276491303" sldId="786"/>
            <ac:spMk id="9" creationId="{893D0C7F-5DDF-43A9-9397-3C3B6602B61B}"/>
          </ac:spMkLst>
        </pc:spChg>
      </pc:sldChg>
      <pc:sldChg chg="addCm">
        <pc:chgData name="Simons, Leanne" userId="S::leanne.simons@tea.texas.gov::f0b41770-584b-4844-b5c5-b29dec998724" providerId="AD" clId="Web-{5EF01EE0-B749-2482-A848-6D198FAB599E}" dt="2020-07-23T19:22:43.592" v="75"/>
        <pc:sldMkLst>
          <pc:docMk/>
          <pc:sldMk cId="3291236874" sldId="790"/>
        </pc:sldMkLst>
      </pc:sldChg>
      <pc:sldChg chg="modSp">
        <pc:chgData name="Simons, Leanne" userId="S::leanne.simons@tea.texas.gov::f0b41770-584b-4844-b5c5-b29dec998724" providerId="AD" clId="Web-{5EF01EE0-B749-2482-A848-6D198FAB599E}" dt="2020-07-23T19:22:57.560" v="78" actId="20577"/>
        <pc:sldMkLst>
          <pc:docMk/>
          <pc:sldMk cId="2815151082" sldId="791"/>
        </pc:sldMkLst>
        <pc:spChg chg="mod">
          <ac:chgData name="Simons, Leanne" userId="S::leanne.simons@tea.texas.gov::f0b41770-584b-4844-b5c5-b29dec998724" providerId="AD" clId="Web-{5EF01EE0-B749-2482-A848-6D198FAB599E}" dt="2020-07-23T19:22:57.560" v="78" actId="20577"/>
          <ac:spMkLst>
            <pc:docMk/>
            <pc:sldMk cId="2815151082" sldId="791"/>
            <ac:spMk id="2" creationId="{BB73047E-37E5-4D3C-A284-827619BC9601}"/>
          </ac:spMkLst>
        </pc:spChg>
      </pc:sldChg>
    </pc:docChg>
  </pc:docChgLst>
  <pc:docChgLst>
    <pc:chgData name="Muffoletto, Jamie" userId="S::jamie.muffoletto@tea.texas.gov::daf1e3c6-8137-448a-b141-d23049d419b5" providerId="AD" clId="Web-{020ADD94-27F1-11F9-55A5-7471798C77C6}"/>
    <pc:docChg chg="addSld delSld modSld modSection">
      <pc:chgData name="Muffoletto, Jamie" userId="S::jamie.muffoletto@tea.texas.gov::daf1e3c6-8137-448a-b141-d23049d419b5" providerId="AD" clId="Web-{020ADD94-27F1-11F9-55A5-7471798C77C6}" dt="2020-07-22T18:27:55.335" v="1004" actId="20577"/>
      <pc:docMkLst>
        <pc:docMk/>
      </pc:docMkLst>
      <pc:sldChg chg="addSp delSp modSp add replId">
        <pc:chgData name="Muffoletto, Jamie" userId="S::jamie.muffoletto@tea.texas.gov::daf1e3c6-8137-448a-b141-d23049d419b5" providerId="AD" clId="Web-{020ADD94-27F1-11F9-55A5-7471798C77C6}" dt="2020-07-22T18:01:36.204" v="500" actId="20577"/>
        <pc:sldMkLst>
          <pc:docMk/>
          <pc:sldMk cId="2423670007" sldId="765"/>
        </pc:sldMkLst>
        <pc:spChg chg="del">
          <ac:chgData name="Muffoletto, Jamie" userId="S::jamie.muffoletto@tea.texas.gov::daf1e3c6-8137-448a-b141-d23049d419b5" providerId="AD" clId="Web-{020ADD94-27F1-11F9-55A5-7471798C77C6}" dt="2020-07-22T17:51:54.996" v="1"/>
          <ac:spMkLst>
            <pc:docMk/>
            <pc:sldMk cId="2423670007" sldId="765"/>
            <ac:spMk id="2" creationId="{C143DC62-2B7D-4BB0-84AB-389468E337E4}"/>
          </ac:spMkLst>
        </pc:spChg>
        <pc:spChg chg="del mod">
          <ac:chgData name="Muffoletto, Jamie" userId="S::jamie.muffoletto@tea.texas.gov::daf1e3c6-8137-448a-b141-d23049d419b5" providerId="AD" clId="Web-{020ADD94-27F1-11F9-55A5-7471798C77C6}" dt="2020-07-22T17:57:13.219" v="96"/>
          <ac:spMkLst>
            <pc:docMk/>
            <pc:sldMk cId="2423670007" sldId="765"/>
            <ac:spMk id="3" creationId="{E4ED6754-7C79-4652-B702-90EE915F0D83}"/>
          </ac:spMkLst>
        </pc:spChg>
        <pc:spChg chg="add del mod">
          <ac:chgData name="Muffoletto, Jamie" userId="S::jamie.muffoletto@tea.texas.gov::daf1e3c6-8137-448a-b141-d23049d419b5" providerId="AD" clId="Web-{020ADD94-27F1-11F9-55A5-7471798C77C6}" dt="2020-07-22T17:57:10.703" v="95"/>
          <ac:spMkLst>
            <pc:docMk/>
            <pc:sldMk cId="2423670007" sldId="765"/>
            <ac:spMk id="4" creationId="{957C7B72-C32B-4A50-AC68-D4F4DA021341}"/>
          </ac:spMkLst>
        </pc:spChg>
        <pc:spChg chg="add mod">
          <ac:chgData name="Muffoletto, Jamie" userId="S::jamie.muffoletto@tea.texas.gov::daf1e3c6-8137-448a-b141-d23049d419b5" providerId="AD" clId="Web-{020ADD94-27F1-11F9-55A5-7471798C77C6}" dt="2020-07-22T18:01:36.204" v="500" actId="20577"/>
          <ac:spMkLst>
            <pc:docMk/>
            <pc:sldMk cId="2423670007" sldId="765"/>
            <ac:spMk id="9" creationId="{893D0C7F-5DDF-43A9-9397-3C3B6602B61B}"/>
          </ac:spMkLst>
        </pc:spChg>
      </pc:sldChg>
      <pc:sldChg chg="modSp add del replId">
        <pc:chgData name="Muffoletto, Jamie" userId="S::jamie.muffoletto@tea.texas.gov::daf1e3c6-8137-448a-b141-d23049d419b5" providerId="AD" clId="Web-{020ADD94-27F1-11F9-55A5-7471798C77C6}" dt="2020-07-22T18:08:25.949" v="613"/>
        <pc:sldMkLst>
          <pc:docMk/>
          <pc:sldMk cId="1054132873" sldId="766"/>
        </pc:sldMkLst>
        <pc:spChg chg="mod">
          <ac:chgData name="Muffoletto, Jamie" userId="S::jamie.muffoletto@tea.texas.gov::daf1e3c6-8137-448a-b141-d23049d419b5" providerId="AD" clId="Web-{020ADD94-27F1-11F9-55A5-7471798C77C6}" dt="2020-07-22T18:07:13.179" v="600" actId="20577"/>
          <ac:spMkLst>
            <pc:docMk/>
            <pc:sldMk cId="1054132873" sldId="766"/>
            <ac:spMk id="3" creationId="{E4ED6754-7C79-4652-B702-90EE915F0D83}"/>
          </ac:spMkLst>
        </pc:spChg>
        <pc:spChg chg="mod">
          <ac:chgData name="Muffoletto, Jamie" userId="S::jamie.muffoletto@tea.texas.gov::daf1e3c6-8137-448a-b141-d23049d419b5" providerId="AD" clId="Web-{020ADD94-27F1-11F9-55A5-7471798C77C6}" dt="2020-07-22T18:03:46.822" v="530" actId="1076"/>
          <ac:spMkLst>
            <pc:docMk/>
            <pc:sldMk cId="1054132873" sldId="766"/>
            <ac:spMk id="4" creationId="{957C7B72-C32B-4A50-AC68-D4F4DA021341}"/>
          </ac:spMkLst>
        </pc:spChg>
      </pc:sldChg>
      <pc:sldChg chg="delSp modSp add del replId">
        <pc:chgData name="Muffoletto, Jamie" userId="S::jamie.muffoletto@tea.texas.gov::daf1e3c6-8137-448a-b141-d23049d419b5" providerId="AD" clId="Web-{020ADD94-27F1-11F9-55A5-7471798C77C6}" dt="2020-07-22T18:08:53.872" v="623"/>
        <pc:sldMkLst>
          <pc:docMk/>
          <pc:sldMk cId="1799845249" sldId="767"/>
        </pc:sldMkLst>
        <pc:spChg chg="mod">
          <ac:chgData name="Muffoletto, Jamie" userId="S::jamie.muffoletto@tea.texas.gov::daf1e3c6-8137-448a-b141-d23049d419b5" providerId="AD" clId="Web-{020ADD94-27F1-11F9-55A5-7471798C77C6}" dt="2020-07-22T18:02:43.584" v="513" actId="20577"/>
          <ac:spMkLst>
            <pc:docMk/>
            <pc:sldMk cId="1799845249" sldId="767"/>
            <ac:spMk id="3" creationId="{E4ED6754-7C79-4652-B702-90EE915F0D83}"/>
          </ac:spMkLst>
        </pc:spChg>
        <pc:spChg chg="del">
          <ac:chgData name="Muffoletto, Jamie" userId="S::jamie.muffoletto@tea.texas.gov::daf1e3c6-8137-448a-b141-d23049d419b5" providerId="AD" clId="Web-{020ADD94-27F1-11F9-55A5-7471798C77C6}" dt="2020-07-22T18:02:32.833" v="511"/>
          <ac:spMkLst>
            <pc:docMk/>
            <pc:sldMk cId="1799845249" sldId="767"/>
            <ac:spMk id="4" creationId="{957C7B72-C32B-4A50-AC68-D4F4DA021341}"/>
          </ac:spMkLst>
        </pc:spChg>
      </pc:sldChg>
      <pc:sldChg chg="addSp modSp new">
        <pc:chgData name="Muffoletto, Jamie" userId="S::jamie.muffoletto@tea.texas.gov::daf1e3c6-8137-448a-b141-d23049d419b5" providerId="AD" clId="Web-{020ADD94-27F1-11F9-55A5-7471798C77C6}" dt="2020-07-22T18:08:22.136" v="612" actId="1076"/>
        <pc:sldMkLst>
          <pc:docMk/>
          <pc:sldMk cId="1043063722" sldId="768"/>
        </pc:sldMkLst>
        <pc:spChg chg="mod">
          <ac:chgData name="Muffoletto, Jamie" userId="S::jamie.muffoletto@tea.texas.gov::daf1e3c6-8137-448a-b141-d23049d419b5" providerId="AD" clId="Web-{020ADD94-27F1-11F9-55A5-7471798C77C6}" dt="2020-07-22T18:08:12.964" v="609" actId="20577"/>
          <ac:spMkLst>
            <pc:docMk/>
            <pc:sldMk cId="1043063722" sldId="768"/>
            <ac:spMk id="2" creationId="{BB73047E-37E5-4D3C-A284-827619BC9601}"/>
          </ac:spMkLst>
        </pc:spChg>
        <pc:spChg chg="mod">
          <ac:chgData name="Muffoletto, Jamie" userId="S::jamie.muffoletto@tea.texas.gov::daf1e3c6-8137-448a-b141-d23049d419b5" providerId="AD" clId="Web-{020ADD94-27F1-11F9-55A5-7471798C77C6}" dt="2020-07-22T18:04:36.122" v="532" actId="20577"/>
          <ac:spMkLst>
            <pc:docMk/>
            <pc:sldMk cId="1043063722" sldId="768"/>
            <ac:spMk id="4" creationId="{7A2B8F2D-4B39-4AD6-8649-049CBCADC50A}"/>
          </ac:spMkLst>
        </pc:spChg>
        <pc:spChg chg="add mod">
          <ac:chgData name="Muffoletto, Jamie" userId="S::jamie.muffoletto@tea.texas.gov::daf1e3c6-8137-448a-b141-d23049d419b5" providerId="AD" clId="Web-{020ADD94-27F1-11F9-55A5-7471798C77C6}" dt="2020-07-22T18:08:22.136" v="612" actId="1076"/>
          <ac:spMkLst>
            <pc:docMk/>
            <pc:sldMk cId="1043063722" sldId="768"/>
            <ac:spMk id="6" creationId="{8BFFC932-13F9-409B-8489-22CE029A8174}"/>
          </ac:spMkLst>
        </pc:spChg>
      </pc:sldChg>
      <pc:sldChg chg="add del replId">
        <pc:chgData name="Muffoletto, Jamie" userId="S::jamie.muffoletto@tea.texas.gov::daf1e3c6-8137-448a-b141-d23049d419b5" providerId="AD" clId="Web-{020ADD94-27F1-11F9-55A5-7471798C77C6}" dt="2020-07-22T18:08:33.512" v="614"/>
        <pc:sldMkLst>
          <pc:docMk/>
          <pc:sldMk cId="4282645966" sldId="769"/>
        </pc:sldMkLst>
      </pc:sldChg>
      <pc:sldChg chg="add del replId">
        <pc:chgData name="Muffoletto, Jamie" userId="S::jamie.muffoletto@tea.texas.gov::daf1e3c6-8137-448a-b141-d23049d419b5" providerId="AD" clId="Web-{020ADD94-27F1-11F9-55A5-7471798C77C6}" dt="2020-07-22T18:08:35.840" v="615"/>
        <pc:sldMkLst>
          <pc:docMk/>
          <pc:sldMk cId="2341047177" sldId="770"/>
        </pc:sldMkLst>
      </pc:sldChg>
      <pc:sldChg chg="add del replId">
        <pc:chgData name="Muffoletto, Jamie" userId="S::jamie.muffoletto@tea.texas.gov::daf1e3c6-8137-448a-b141-d23049d419b5" providerId="AD" clId="Web-{020ADD94-27F1-11F9-55A5-7471798C77C6}" dt="2020-07-22T18:08:37.778" v="616"/>
        <pc:sldMkLst>
          <pc:docMk/>
          <pc:sldMk cId="3104116751" sldId="771"/>
        </pc:sldMkLst>
      </pc:sldChg>
      <pc:sldChg chg="add del replId">
        <pc:chgData name="Muffoletto, Jamie" userId="S::jamie.muffoletto@tea.texas.gov::daf1e3c6-8137-448a-b141-d23049d419b5" providerId="AD" clId="Web-{020ADD94-27F1-11F9-55A5-7471798C77C6}" dt="2020-07-22T18:08:39.372" v="617"/>
        <pc:sldMkLst>
          <pc:docMk/>
          <pc:sldMk cId="427544369" sldId="772"/>
        </pc:sldMkLst>
      </pc:sldChg>
      <pc:sldChg chg="add del replId">
        <pc:chgData name="Muffoletto, Jamie" userId="S::jamie.muffoletto@tea.texas.gov::daf1e3c6-8137-448a-b141-d23049d419b5" providerId="AD" clId="Web-{020ADD94-27F1-11F9-55A5-7471798C77C6}" dt="2020-07-22T18:08:40.981" v="618"/>
        <pc:sldMkLst>
          <pc:docMk/>
          <pc:sldMk cId="2794089595" sldId="773"/>
        </pc:sldMkLst>
      </pc:sldChg>
      <pc:sldChg chg="add del replId">
        <pc:chgData name="Muffoletto, Jamie" userId="S::jamie.muffoletto@tea.texas.gov::daf1e3c6-8137-448a-b141-d23049d419b5" providerId="AD" clId="Web-{020ADD94-27F1-11F9-55A5-7471798C77C6}" dt="2020-07-22T18:08:42.872" v="619"/>
        <pc:sldMkLst>
          <pc:docMk/>
          <pc:sldMk cId="3727978853" sldId="774"/>
        </pc:sldMkLst>
      </pc:sldChg>
      <pc:sldChg chg="add del replId">
        <pc:chgData name="Muffoletto, Jamie" userId="S::jamie.muffoletto@tea.texas.gov::daf1e3c6-8137-448a-b141-d23049d419b5" providerId="AD" clId="Web-{020ADD94-27F1-11F9-55A5-7471798C77C6}" dt="2020-07-22T18:08:44.591" v="620"/>
        <pc:sldMkLst>
          <pc:docMk/>
          <pc:sldMk cId="3989124149" sldId="775"/>
        </pc:sldMkLst>
      </pc:sldChg>
      <pc:sldChg chg="add del replId">
        <pc:chgData name="Muffoletto, Jamie" userId="S::jamie.muffoletto@tea.texas.gov::daf1e3c6-8137-448a-b141-d23049d419b5" providerId="AD" clId="Web-{020ADD94-27F1-11F9-55A5-7471798C77C6}" dt="2020-07-22T18:08:46.294" v="621"/>
        <pc:sldMkLst>
          <pc:docMk/>
          <pc:sldMk cId="2817156784" sldId="776"/>
        </pc:sldMkLst>
      </pc:sldChg>
      <pc:sldChg chg="add del replId">
        <pc:chgData name="Muffoletto, Jamie" userId="S::jamie.muffoletto@tea.texas.gov::daf1e3c6-8137-448a-b141-d23049d419b5" providerId="AD" clId="Web-{020ADD94-27F1-11F9-55A5-7471798C77C6}" dt="2020-07-22T18:08:48.075" v="622"/>
        <pc:sldMkLst>
          <pc:docMk/>
          <pc:sldMk cId="645468768" sldId="777"/>
        </pc:sldMkLst>
      </pc:sldChg>
      <pc:sldChg chg="modSp add replId">
        <pc:chgData name="Muffoletto, Jamie" userId="S::jamie.muffoletto@tea.texas.gov::daf1e3c6-8137-448a-b141-d23049d419b5" providerId="AD" clId="Web-{020ADD94-27F1-11F9-55A5-7471798C77C6}" dt="2020-07-22T18:27:55.335" v="1003" actId="20577"/>
        <pc:sldMkLst>
          <pc:docMk/>
          <pc:sldMk cId="547017620" sldId="778"/>
        </pc:sldMkLst>
        <pc:spChg chg="mod">
          <ac:chgData name="Muffoletto, Jamie" userId="S::jamie.muffoletto@tea.texas.gov::daf1e3c6-8137-448a-b141-d23049d419b5" providerId="AD" clId="Web-{020ADD94-27F1-11F9-55A5-7471798C77C6}" dt="2020-07-22T18:27:55.335" v="1003" actId="20577"/>
          <ac:spMkLst>
            <pc:docMk/>
            <pc:sldMk cId="547017620" sldId="778"/>
            <ac:spMk id="2" creationId="{BB73047E-37E5-4D3C-A284-827619BC9601}"/>
          </ac:spMkLst>
        </pc:spChg>
      </pc:sldChg>
      <pc:sldChg chg="modSp add replId">
        <pc:chgData name="Muffoletto, Jamie" userId="S::jamie.muffoletto@tea.texas.gov::daf1e3c6-8137-448a-b141-d23049d419b5" providerId="AD" clId="Web-{020ADD94-27F1-11F9-55A5-7471798C77C6}" dt="2020-07-22T18:09:56.095" v="645" actId="1076"/>
        <pc:sldMkLst>
          <pc:docMk/>
          <pc:sldMk cId="947705386" sldId="779"/>
        </pc:sldMkLst>
        <pc:spChg chg="mod">
          <ac:chgData name="Muffoletto, Jamie" userId="S::jamie.muffoletto@tea.texas.gov::daf1e3c6-8137-448a-b141-d23049d419b5" providerId="AD" clId="Web-{020ADD94-27F1-11F9-55A5-7471798C77C6}" dt="2020-07-22T18:09:56.095" v="645" actId="1076"/>
          <ac:spMkLst>
            <pc:docMk/>
            <pc:sldMk cId="947705386" sldId="779"/>
            <ac:spMk id="2" creationId="{BB73047E-37E5-4D3C-A284-827619BC9601}"/>
          </ac:spMkLst>
        </pc:spChg>
      </pc:sldChg>
      <pc:sldChg chg="modSp add replId">
        <pc:chgData name="Muffoletto, Jamie" userId="S::jamie.muffoletto@tea.texas.gov::daf1e3c6-8137-448a-b141-d23049d419b5" providerId="AD" clId="Web-{020ADD94-27F1-11F9-55A5-7471798C77C6}" dt="2020-07-22T18:24:33.181" v="945" actId="20577"/>
        <pc:sldMkLst>
          <pc:docMk/>
          <pc:sldMk cId="2956790417" sldId="780"/>
        </pc:sldMkLst>
        <pc:spChg chg="mod">
          <ac:chgData name="Muffoletto, Jamie" userId="S::jamie.muffoletto@tea.texas.gov::daf1e3c6-8137-448a-b141-d23049d419b5" providerId="AD" clId="Web-{020ADD94-27F1-11F9-55A5-7471798C77C6}" dt="2020-07-22T18:24:33.181" v="945" actId="20577"/>
          <ac:spMkLst>
            <pc:docMk/>
            <pc:sldMk cId="2956790417" sldId="780"/>
            <ac:spMk id="2" creationId="{BB73047E-37E5-4D3C-A284-827619BC9601}"/>
          </ac:spMkLst>
        </pc:spChg>
      </pc:sldChg>
      <pc:sldChg chg="addSp modSp add replId">
        <pc:chgData name="Muffoletto, Jamie" userId="S::jamie.muffoletto@tea.texas.gov::daf1e3c6-8137-448a-b141-d23049d419b5" providerId="AD" clId="Web-{020ADD94-27F1-11F9-55A5-7471798C77C6}" dt="2020-07-22T18:24:02.570" v="881" actId="20577"/>
        <pc:sldMkLst>
          <pc:docMk/>
          <pc:sldMk cId="3023320782" sldId="781"/>
        </pc:sldMkLst>
        <pc:spChg chg="mod">
          <ac:chgData name="Muffoletto, Jamie" userId="S::jamie.muffoletto@tea.texas.gov::daf1e3c6-8137-448a-b141-d23049d419b5" providerId="AD" clId="Web-{020ADD94-27F1-11F9-55A5-7471798C77C6}" dt="2020-07-22T18:22:04.328" v="844" actId="1076"/>
          <ac:spMkLst>
            <pc:docMk/>
            <pc:sldMk cId="3023320782" sldId="781"/>
            <ac:spMk id="2" creationId="{BB73047E-37E5-4D3C-A284-827619BC9601}"/>
          </ac:spMkLst>
        </pc:spChg>
        <pc:spChg chg="add mod">
          <ac:chgData name="Muffoletto, Jamie" userId="S::jamie.muffoletto@tea.texas.gov::daf1e3c6-8137-448a-b141-d23049d419b5" providerId="AD" clId="Web-{020ADD94-27F1-11F9-55A5-7471798C77C6}" dt="2020-07-22T18:24:02.570" v="881" actId="20577"/>
          <ac:spMkLst>
            <pc:docMk/>
            <pc:sldMk cId="3023320782" sldId="781"/>
            <ac:spMk id="6" creationId="{2F2F2025-27D3-4D37-BA7C-8ECBAB19F78A}"/>
          </ac:spMkLst>
        </pc:spChg>
      </pc:sldChg>
      <pc:sldChg chg="modSp add replId">
        <pc:chgData name="Muffoletto, Jamie" userId="S::jamie.muffoletto@tea.texas.gov::daf1e3c6-8137-448a-b141-d23049d419b5" providerId="AD" clId="Web-{020ADD94-27F1-11F9-55A5-7471798C77C6}" dt="2020-07-22T18:21:58.906" v="842" actId="20577"/>
        <pc:sldMkLst>
          <pc:docMk/>
          <pc:sldMk cId="399596099" sldId="782"/>
        </pc:sldMkLst>
        <pc:spChg chg="mod">
          <ac:chgData name="Muffoletto, Jamie" userId="S::jamie.muffoletto@tea.texas.gov::daf1e3c6-8137-448a-b141-d23049d419b5" providerId="AD" clId="Web-{020ADD94-27F1-11F9-55A5-7471798C77C6}" dt="2020-07-22T18:21:58.906" v="842" actId="20577"/>
          <ac:spMkLst>
            <pc:docMk/>
            <pc:sldMk cId="399596099" sldId="782"/>
            <ac:spMk id="2" creationId="{BB73047E-37E5-4D3C-A284-827619BC9601}"/>
          </ac:spMkLst>
        </pc:spChg>
      </pc:sldChg>
      <pc:sldChg chg="modSp add replId">
        <pc:chgData name="Muffoletto, Jamie" userId="S::jamie.muffoletto@tea.texas.gov::daf1e3c6-8137-448a-b141-d23049d419b5" providerId="AD" clId="Web-{020ADD94-27F1-11F9-55A5-7471798C77C6}" dt="2020-07-22T18:13:54.157" v="719" actId="20577"/>
        <pc:sldMkLst>
          <pc:docMk/>
          <pc:sldMk cId="2823992025" sldId="783"/>
        </pc:sldMkLst>
        <pc:spChg chg="mod">
          <ac:chgData name="Muffoletto, Jamie" userId="S::jamie.muffoletto@tea.texas.gov::daf1e3c6-8137-448a-b141-d23049d419b5" providerId="AD" clId="Web-{020ADD94-27F1-11F9-55A5-7471798C77C6}" dt="2020-07-22T18:13:54.157" v="719" actId="20577"/>
          <ac:spMkLst>
            <pc:docMk/>
            <pc:sldMk cId="2823992025" sldId="783"/>
            <ac:spMk id="2" creationId="{BB73047E-37E5-4D3C-A284-827619BC9601}"/>
          </ac:spMkLst>
        </pc:spChg>
      </pc:sldChg>
      <pc:sldChg chg="modSp add replId">
        <pc:chgData name="Muffoletto, Jamie" userId="S::jamie.muffoletto@tea.texas.gov::daf1e3c6-8137-448a-b141-d23049d419b5" providerId="AD" clId="Web-{020ADD94-27F1-11F9-55A5-7471798C77C6}" dt="2020-07-22T18:14:50.332" v="740" actId="1076"/>
        <pc:sldMkLst>
          <pc:docMk/>
          <pc:sldMk cId="17697433" sldId="784"/>
        </pc:sldMkLst>
        <pc:spChg chg="mod">
          <ac:chgData name="Muffoletto, Jamie" userId="S::jamie.muffoletto@tea.texas.gov::daf1e3c6-8137-448a-b141-d23049d419b5" providerId="AD" clId="Web-{020ADD94-27F1-11F9-55A5-7471798C77C6}" dt="2020-07-22T18:14:50.332" v="740" actId="1076"/>
          <ac:spMkLst>
            <pc:docMk/>
            <pc:sldMk cId="17697433" sldId="784"/>
            <ac:spMk id="2" creationId="{BB73047E-37E5-4D3C-A284-827619BC9601}"/>
          </ac:spMkLst>
        </pc:spChg>
      </pc:sldChg>
      <pc:sldChg chg="modSp add replId">
        <pc:chgData name="Muffoletto, Jamie" userId="S::jamie.muffoletto@tea.texas.gov::daf1e3c6-8137-448a-b141-d23049d419b5" providerId="AD" clId="Web-{020ADD94-27F1-11F9-55A5-7471798C77C6}" dt="2020-07-22T18:19:45.476" v="834" actId="20577"/>
        <pc:sldMkLst>
          <pc:docMk/>
          <pc:sldMk cId="426760246" sldId="785"/>
        </pc:sldMkLst>
        <pc:spChg chg="mod">
          <ac:chgData name="Muffoletto, Jamie" userId="S::jamie.muffoletto@tea.texas.gov::daf1e3c6-8137-448a-b141-d23049d419b5" providerId="AD" clId="Web-{020ADD94-27F1-11F9-55A5-7471798C77C6}" dt="2020-07-22T18:19:45.476" v="834" actId="20577"/>
          <ac:spMkLst>
            <pc:docMk/>
            <pc:sldMk cId="426760246" sldId="785"/>
            <ac:spMk id="2" creationId="{BB73047E-37E5-4D3C-A284-827619BC9601}"/>
          </ac:spMkLst>
        </pc:spChg>
      </pc:sldChg>
      <pc:sldChg chg="modSp add replId">
        <pc:chgData name="Muffoletto, Jamie" userId="S::jamie.muffoletto@tea.texas.gov::daf1e3c6-8137-448a-b141-d23049d419b5" providerId="AD" clId="Web-{020ADD94-27F1-11F9-55A5-7471798C77C6}" dt="2020-07-22T18:18:53.379" v="820" actId="20577"/>
        <pc:sldMkLst>
          <pc:docMk/>
          <pc:sldMk cId="3948284833" sldId="786"/>
        </pc:sldMkLst>
        <pc:spChg chg="mod">
          <ac:chgData name="Muffoletto, Jamie" userId="S::jamie.muffoletto@tea.texas.gov::daf1e3c6-8137-448a-b141-d23049d419b5" providerId="AD" clId="Web-{020ADD94-27F1-11F9-55A5-7471798C77C6}" dt="2020-07-22T18:18:53.379" v="820" actId="20577"/>
          <ac:spMkLst>
            <pc:docMk/>
            <pc:sldMk cId="3948284833" sldId="786"/>
            <ac:spMk id="2" creationId="{BB73047E-37E5-4D3C-A284-827619BC9601}"/>
          </ac:spMkLst>
        </pc:spChg>
      </pc:sldChg>
      <pc:sldChg chg="modSp add replId">
        <pc:chgData name="Muffoletto, Jamie" userId="S::jamie.muffoletto@tea.texas.gov::daf1e3c6-8137-448a-b141-d23049d419b5" providerId="AD" clId="Web-{020ADD94-27F1-11F9-55A5-7471798C77C6}" dt="2020-07-22T18:18:13.579" v="812" actId="20577"/>
        <pc:sldMkLst>
          <pc:docMk/>
          <pc:sldMk cId="1460867056" sldId="787"/>
        </pc:sldMkLst>
        <pc:spChg chg="mod">
          <ac:chgData name="Muffoletto, Jamie" userId="S::jamie.muffoletto@tea.texas.gov::daf1e3c6-8137-448a-b141-d23049d419b5" providerId="AD" clId="Web-{020ADD94-27F1-11F9-55A5-7471798C77C6}" dt="2020-07-22T18:18:13.579" v="812" actId="20577"/>
          <ac:spMkLst>
            <pc:docMk/>
            <pc:sldMk cId="1460867056" sldId="787"/>
            <ac:spMk id="2" creationId="{BB73047E-37E5-4D3C-A284-827619BC9601}"/>
          </ac:spMkLst>
        </pc:spChg>
      </pc:sldChg>
    </pc:docChg>
  </pc:docChgLst>
  <pc:docChgLst>
    <pc:chgData name="Hanson, Terri" userId="a02fd813-d4f3-43fd-83dd-7393041517de" providerId="ADAL" clId="{7C90B1E2-1699-408B-88BE-2B444767667D}"/>
    <pc:docChg chg="custSel modSld">
      <pc:chgData name="Hanson, Terri" userId="a02fd813-d4f3-43fd-83dd-7393041517de" providerId="ADAL" clId="{7C90B1E2-1699-408B-88BE-2B444767667D}" dt="2020-07-22T18:40:45.751" v="16" actId="33524"/>
      <pc:docMkLst>
        <pc:docMk/>
      </pc:docMkLst>
      <pc:sldChg chg="modSp mod">
        <pc:chgData name="Hanson, Terri" userId="a02fd813-d4f3-43fd-83dd-7393041517de" providerId="ADAL" clId="{7C90B1E2-1699-408B-88BE-2B444767667D}" dt="2020-07-22T18:39:16.086" v="3" actId="113"/>
        <pc:sldMkLst>
          <pc:docMk/>
          <pc:sldMk cId="3830661780" sldId="760"/>
        </pc:sldMkLst>
        <pc:spChg chg="mod">
          <ac:chgData name="Hanson, Terri" userId="a02fd813-d4f3-43fd-83dd-7393041517de" providerId="ADAL" clId="{7C90B1E2-1699-408B-88BE-2B444767667D}" dt="2020-07-22T18:39:16.086" v="3" actId="113"/>
          <ac:spMkLst>
            <pc:docMk/>
            <pc:sldMk cId="3830661780" sldId="760"/>
            <ac:spMk id="3" creationId="{E4ED6754-7C79-4652-B702-90EE915F0D83}"/>
          </ac:spMkLst>
        </pc:spChg>
      </pc:sldChg>
      <pc:sldChg chg="modSp mod">
        <pc:chgData name="Hanson, Terri" userId="a02fd813-d4f3-43fd-83dd-7393041517de" providerId="ADAL" clId="{7C90B1E2-1699-408B-88BE-2B444767667D}" dt="2020-07-22T18:39:47.260" v="4" actId="113"/>
        <pc:sldMkLst>
          <pc:docMk/>
          <pc:sldMk cId="1043063722" sldId="768"/>
        </pc:sldMkLst>
        <pc:spChg chg="mod">
          <ac:chgData name="Hanson, Terri" userId="a02fd813-d4f3-43fd-83dd-7393041517de" providerId="ADAL" clId="{7C90B1E2-1699-408B-88BE-2B444767667D}" dt="2020-07-22T18:39:47.260" v="4" actId="113"/>
          <ac:spMkLst>
            <pc:docMk/>
            <pc:sldMk cId="1043063722" sldId="768"/>
            <ac:spMk id="2" creationId="{BB73047E-37E5-4D3C-A284-827619BC9601}"/>
          </ac:spMkLst>
        </pc:spChg>
      </pc:sldChg>
      <pc:sldChg chg="modSp mod">
        <pc:chgData name="Hanson, Terri" userId="a02fd813-d4f3-43fd-83dd-7393041517de" providerId="ADAL" clId="{7C90B1E2-1699-408B-88BE-2B444767667D}" dt="2020-07-22T18:39:53.019" v="5" actId="113"/>
        <pc:sldMkLst>
          <pc:docMk/>
          <pc:sldMk cId="547017620" sldId="778"/>
        </pc:sldMkLst>
        <pc:spChg chg="mod">
          <ac:chgData name="Hanson, Terri" userId="a02fd813-d4f3-43fd-83dd-7393041517de" providerId="ADAL" clId="{7C90B1E2-1699-408B-88BE-2B444767667D}" dt="2020-07-22T18:39:53.019" v="5" actId="113"/>
          <ac:spMkLst>
            <pc:docMk/>
            <pc:sldMk cId="547017620" sldId="778"/>
            <ac:spMk id="2" creationId="{BB73047E-37E5-4D3C-A284-827619BC9601}"/>
          </ac:spMkLst>
        </pc:spChg>
      </pc:sldChg>
      <pc:sldChg chg="modSp mod">
        <pc:chgData name="Hanson, Terri" userId="a02fd813-d4f3-43fd-83dd-7393041517de" providerId="ADAL" clId="{7C90B1E2-1699-408B-88BE-2B444767667D}" dt="2020-07-22T18:39:59.418" v="6" actId="113"/>
        <pc:sldMkLst>
          <pc:docMk/>
          <pc:sldMk cId="947705386" sldId="779"/>
        </pc:sldMkLst>
        <pc:spChg chg="mod">
          <ac:chgData name="Hanson, Terri" userId="a02fd813-d4f3-43fd-83dd-7393041517de" providerId="ADAL" clId="{7C90B1E2-1699-408B-88BE-2B444767667D}" dt="2020-07-22T18:39:59.418" v="6" actId="113"/>
          <ac:spMkLst>
            <pc:docMk/>
            <pc:sldMk cId="947705386" sldId="779"/>
            <ac:spMk id="2" creationId="{BB73047E-37E5-4D3C-A284-827619BC9601}"/>
          </ac:spMkLst>
        </pc:spChg>
      </pc:sldChg>
      <pc:sldChg chg="modSp mod">
        <pc:chgData name="Hanson, Terri" userId="a02fd813-d4f3-43fd-83dd-7393041517de" providerId="ADAL" clId="{7C90B1E2-1699-408B-88BE-2B444767667D}" dt="2020-07-22T18:40:03.996" v="7" actId="113"/>
        <pc:sldMkLst>
          <pc:docMk/>
          <pc:sldMk cId="2956790417" sldId="780"/>
        </pc:sldMkLst>
        <pc:spChg chg="mod">
          <ac:chgData name="Hanson, Terri" userId="a02fd813-d4f3-43fd-83dd-7393041517de" providerId="ADAL" clId="{7C90B1E2-1699-408B-88BE-2B444767667D}" dt="2020-07-22T18:40:03.996" v="7" actId="113"/>
          <ac:spMkLst>
            <pc:docMk/>
            <pc:sldMk cId="2956790417" sldId="780"/>
            <ac:spMk id="2" creationId="{BB73047E-37E5-4D3C-A284-827619BC9601}"/>
          </ac:spMkLst>
        </pc:spChg>
      </pc:sldChg>
      <pc:sldChg chg="modSp mod">
        <pc:chgData name="Hanson, Terri" userId="a02fd813-d4f3-43fd-83dd-7393041517de" providerId="ADAL" clId="{7C90B1E2-1699-408B-88BE-2B444767667D}" dt="2020-07-22T18:40:10.245" v="8" actId="113"/>
        <pc:sldMkLst>
          <pc:docMk/>
          <pc:sldMk cId="3023320782" sldId="781"/>
        </pc:sldMkLst>
        <pc:spChg chg="mod">
          <ac:chgData name="Hanson, Terri" userId="a02fd813-d4f3-43fd-83dd-7393041517de" providerId="ADAL" clId="{7C90B1E2-1699-408B-88BE-2B444767667D}" dt="2020-07-22T18:40:10.245" v="8" actId="113"/>
          <ac:spMkLst>
            <pc:docMk/>
            <pc:sldMk cId="3023320782" sldId="781"/>
            <ac:spMk id="2" creationId="{BB73047E-37E5-4D3C-A284-827619BC9601}"/>
          </ac:spMkLst>
        </pc:spChg>
      </pc:sldChg>
      <pc:sldChg chg="modSp mod">
        <pc:chgData name="Hanson, Terri" userId="a02fd813-d4f3-43fd-83dd-7393041517de" providerId="ADAL" clId="{7C90B1E2-1699-408B-88BE-2B444767667D}" dt="2020-07-22T18:40:17.541" v="10" actId="27636"/>
        <pc:sldMkLst>
          <pc:docMk/>
          <pc:sldMk cId="399596099" sldId="782"/>
        </pc:sldMkLst>
        <pc:spChg chg="mod">
          <ac:chgData name="Hanson, Terri" userId="a02fd813-d4f3-43fd-83dd-7393041517de" providerId="ADAL" clId="{7C90B1E2-1699-408B-88BE-2B444767667D}" dt="2020-07-22T18:40:17.541" v="10" actId="27636"/>
          <ac:spMkLst>
            <pc:docMk/>
            <pc:sldMk cId="399596099" sldId="782"/>
            <ac:spMk id="2" creationId="{BB73047E-37E5-4D3C-A284-827619BC9601}"/>
          </ac:spMkLst>
        </pc:spChg>
      </pc:sldChg>
      <pc:sldChg chg="modSp mod">
        <pc:chgData name="Hanson, Terri" userId="a02fd813-d4f3-43fd-83dd-7393041517de" providerId="ADAL" clId="{7C90B1E2-1699-408B-88BE-2B444767667D}" dt="2020-07-22T18:40:22.126" v="11" actId="113"/>
        <pc:sldMkLst>
          <pc:docMk/>
          <pc:sldMk cId="2823992025" sldId="783"/>
        </pc:sldMkLst>
        <pc:spChg chg="mod">
          <ac:chgData name="Hanson, Terri" userId="a02fd813-d4f3-43fd-83dd-7393041517de" providerId="ADAL" clId="{7C90B1E2-1699-408B-88BE-2B444767667D}" dt="2020-07-22T18:40:22.126" v="11" actId="113"/>
          <ac:spMkLst>
            <pc:docMk/>
            <pc:sldMk cId="2823992025" sldId="783"/>
            <ac:spMk id="2" creationId="{BB73047E-37E5-4D3C-A284-827619BC9601}"/>
          </ac:spMkLst>
        </pc:spChg>
      </pc:sldChg>
      <pc:sldChg chg="modSp mod">
        <pc:chgData name="Hanson, Terri" userId="a02fd813-d4f3-43fd-83dd-7393041517de" providerId="ADAL" clId="{7C90B1E2-1699-408B-88BE-2B444767667D}" dt="2020-07-22T18:40:26.975" v="12" actId="113"/>
        <pc:sldMkLst>
          <pc:docMk/>
          <pc:sldMk cId="17697433" sldId="784"/>
        </pc:sldMkLst>
        <pc:spChg chg="mod">
          <ac:chgData name="Hanson, Terri" userId="a02fd813-d4f3-43fd-83dd-7393041517de" providerId="ADAL" clId="{7C90B1E2-1699-408B-88BE-2B444767667D}" dt="2020-07-22T18:40:26.975" v="12" actId="113"/>
          <ac:spMkLst>
            <pc:docMk/>
            <pc:sldMk cId="17697433" sldId="784"/>
            <ac:spMk id="2" creationId="{BB73047E-37E5-4D3C-A284-827619BC9601}"/>
          </ac:spMkLst>
        </pc:spChg>
      </pc:sldChg>
      <pc:sldChg chg="modSp mod">
        <pc:chgData name="Hanson, Terri" userId="a02fd813-d4f3-43fd-83dd-7393041517de" providerId="ADAL" clId="{7C90B1E2-1699-408B-88BE-2B444767667D}" dt="2020-07-22T18:40:30.895" v="13" actId="113"/>
        <pc:sldMkLst>
          <pc:docMk/>
          <pc:sldMk cId="426760246" sldId="785"/>
        </pc:sldMkLst>
        <pc:spChg chg="mod">
          <ac:chgData name="Hanson, Terri" userId="a02fd813-d4f3-43fd-83dd-7393041517de" providerId="ADAL" clId="{7C90B1E2-1699-408B-88BE-2B444767667D}" dt="2020-07-22T18:40:30.895" v="13" actId="113"/>
          <ac:spMkLst>
            <pc:docMk/>
            <pc:sldMk cId="426760246" sldId="785"/>
            <ac:spMk id="2" creationId="{BB73047E-37E5-4D3C-A284-827619BC9601}"/>
          </ac:spMkLst>
        </pc:spChg>
      </pc:sldChg>
      <pc:sldChg chg="modSp mod">
        <pc:chgData name="Hanson, Terri" userId="a02fd813-d4f3-43fd-83dd-7393041517de" providerId="ADAL" clId="{7C90B1E2-1699-408B-88BE-2B444767667D}" dt="2020-07-22T18:40:34.957" v="14" actId="113"/>
        <pc:sldMkLst>
          <pc:docMk/>
          <pc:sldMk cId="3948284833" sldId="786"/>
        </pc:sldMkLst>
        <pc:spChg chg="mod">
          <ac:chgData name="Hanson, Terri" userId="a02fd813-d4f3-43fd-83dd-7393041517de" providerId="ADAL" clId="{7C90B1E2-1699-408B-88BE-2B444767667D}" dt="2020-07-22T18:40:34.957" v="14" actId="113"/>
          <ac:spMkLst>
            <pc:docMk/>
            <pc:sldMk cId="3948284833" sldId="786"/>
            <ac:spMk id="2" creationId="{BB73047E-37E5-4D3C-A284-827619BC9601}"/>
          </ac:spMkLst>
        </pc:spChg>
      </pc:sldChg>
      <pc:sldChg chg="modSp mod">
        <pc:chgData name="Hanson, Terri" userId="a02fd813-d4f3-43fd-83dd-7393041517de" providerId="ADAL" clId="{7C90B1E2-1699-408B-88BE-2B444767667D}" dt="2020-07-22T18:40:45.751" v="16" actId="33524"/>
        <pc:sldMkLst>
          <pc:docMk/>
          <pc:sldMk cId="1460867056" sldId="787"/>
        </pc:sldMkLst>
        <pc:spChg chg="mod">
          <ac:chgData name="Hanson, Terri" userId="a02fd813-d4f3-43fd-83dd-7393041517de" providerId="ADAL" clId="{7C90B1E2-1699-408B-88BE-2B444767667D}" dt="2020-07-22T18:40:45.751" v="16" actId="33524"/>
          <ac:spMkLst>
            <pc:docMk/>
            <pc:sldMk cId="1460867056" sldId="787"/>
            <ac:spMk id="2" creationId="{BB73047E-37E5-4D3C-A284-827619BC9601}"/>
          </ac:spMkLst>
        </pc:spChg>
      </pc:sldChg>
    </pc:docChg>
  </pc:docChgLst>
  <pc:docChgLst>
    <pc:chgData name="Muffoletto, Jamie" userId="S::jamie.muffoletto@tea.texas.gov::daf1e3c6-8137-448a-b141-d23049d419b5" providerId="AD" clId="Web-{D9AF7A6D-6333-41C0-911F-77DEA844C20B}"/>
    <pc:docChg chg="modSld">
      <pc:chgData name="Muffoletto, Jamie" userId="S::jamie.muffoletto@tea.texas.gov::daf1e3c6-8137-448a-b141-d23049d419b5" providerId="AD" clId="Web-{D9AF7A6D-6333-41C0-911F-77DEA844C20B}" dt="2020-07-22T17:44:01.413" v="12" actId="20577"/>
      <pc:docMkLst>
        <pc:docMk/>
      </pc:docMkLst>
      <pc:sldChg chg="addSp modSp">
        <pc:chgData name="Muffoletto, Jamie" userId="S::jamie.muffoletto@tea.texas.gov::daf1e3c6-8137-448a-b141-d23049d419b5" providerId="AD" clId="Web-{D9AF7A6D-6333-41C0-911F-77DEA844C20B}" dt="2020-07-22T17:43:58.585" v="10" actId="20577"/>
        <pc:sldMkLst>
          <pc:docMk/>
          <pc:sldMk cId="888541310" sldId="764"/>
        </pc:sldMkLst>
        <pc:spChg chg="mod">
          <ac:chgData name="Muffoletto, Jamie" userId="S::jamie.muffoletto@tea.texas.gov::daf1e3c6-8137-448a-b141-d23049d419b5" providerId="AD" clId="Web-{D9AF7A6D-6333-41C0-911F-77DEA844C20B}" dt="2020-07-22T17:42:44.631" v="0" actId="1076"/>
          <ac:spMkLst>
            <pc:docMk/>
            <pc:sldMk cId="888541310" sldId="764"/>
            <ac:spMk id="6" creationId="{F6BC55FF-C6CA-4312-A73F-35EC9495E075}"/>
          </ac:spMkLst>
        </pc:spChg>
        <pc:spChg chg="add mod">
          <ac:chgData name="Muffoletto, Jamie" userId="S::jamie.muffoletto@tea.texas.gov::daf1e3c6-8137-448a-b141-d23049d419b5" providerId="AD" clId="Web-{D9AF7A6D-6333-41C0-911F-77DEA844C20B}" dt="2020-07-22T17:43:58.585" v="10" actId="20577"/>
          <ac:spMkLst>
            <pc:docMk/>
            <pc:sldMk cId="888541310" sldId="764"/>
            <ac:spMk id="8" creationId="{7FDB9307-A2A0-48A9-99D0-255A5C1CF4BB}"/>
          </ac:spMkLst>
        </pc:spChg>
      </pc:sldChg>
    </pc:docChg>
  </pc:docChgLst>
  <pc:docChgLst>
    <pc:chgData name="Simons, Leanne" userId="S::leanne.simons@tea.texas.gov::f0b41770-584b-4844-b5c5-b29dec998724" providerId="AD" clId="Web-{1A309AB3-8B62-4E38-8C32-29F44B3297E2}"/>
    <pc:docChg chg="modSld">
      <pc:chgData name="Simons, Leanne" userId="S::leanne.simons@tea.texas.gov::f0b41770-584b-4844-b5c5-b29dec998724" providerId="AD" clId="Web-{1A309AB3-8B62-4E38-8C32-29F44B3297E2}" dt="2020-07-22T17:19:00.822" v="171"/>
      <pc:docMkLst>
        <pc:docMk/>
      </pc:docMkLst>
      <pc:sldChg chg="modSp">
        <pc:chgData name="Simons, Leanne" userId="S::leanne.simons@tea.texas.gov::f0b41770-584b-4844-b5c5-b29dec998724" providerId="AD" clId="Web-{1A309AB3-8B62-4E38-8C32-29F44B3297E2}" dt="2020-07-22T17:14:22.616" v="160" actId="20577"/>
        <pc:sldMkLst>
          <pc:docMk/>
          <pc:sldMk cId="3830661780" sldId="760"/>
        </pc:sldMkLst>
        <pc:spChg chg="mod">
          <ac:chgData name="Simons, Leanne" userId="S::leanne.simons@tea.texas.gov::f0b41770-584b-4844-b5c5-b29dec998724" providerId="AD" clId="Web-{1A309AB3-8B62-4E38-8C32-29F44B3297E2}" dt="2020-07-22T17:14:22.616" v="160" actId="20577"/>
          <ac:spMkLst>
            <pc:docMk/>
            <pc:sldMk cId="3830661780" sldId="760"/>
            <ac:spMk id="3" creationId="{E4ED6754-7C79-4652-B702-90EE915F0D83}"/>
          </ac:spMkLst>
        </pc:spChg>
      </pc:sldChg>
      <pc:sldChg chg="modSp">
        <pc:chgData name="Simons, Leanne" userId="S::leanne.simons@tea.texas.gov::f0b41770-584b-4844-b5c5-b29dec998724" providerId="AD" clId="Web-{1A309AB3-8B62-4E38-8C32-29F44B3297E2}" dt="2020-07-22T17:15:41.340" v="167" actId="20577"/>
        <pc:sldMkLst>
          <pc:docMk/>
          <pc:sldMk cId="2507964580" sldId="762"/>
        </pc:sldMkLst>
        <pc:spChg chg="mod">
          <ac:chgData name="Simons, Leanne" userId="S::leanne.simons@tea.texas.gov::f0b41770-584b-4844-b5c5-b29dec998724" providerId="AD" clId="Web-{1A309AB3-8B62-4E38-8C32-29F44B3297E2}" dt="2020-07-22T17:15:41.340" v="167" actId="20577"/>
          <ac:spMkLst>
            <pc:docMk/>
            <pc:sldMk cId="2507964580" sldId="762"/>
            <ac:spMk id="9" creationId="{728A56A5-FEAD-4276-BD72-10D32A3719AC}"/>
          </ac:spMkLst>
        </pc:spChg>
      </pc:sldChg>
      <pc:sldChg chg="addCm modCm">
        <pc:chgData name="Simons, Leanne" userId="S::leanne.simons@tea.texas.gov::f0b41770-584b-4844-b5c5-b29dec998724" providerId="AD" clId="Web-{1A309AB3-8B62-4E38-8C32-29F44B3297E2}" dt="2020-07-22T17:19:00.822" v="171"/>
        <pc:sldMkLst>
          <pc:docMk/>
          <pc:sldMk cId="2872580222" sldId="763"/>
        </pc:sldMkLst>
      </pc:sldChg>
    </pc:docChg>
  </pc:docChgLst>
  <pc:docChgLst>
    <pc:chgData name="Muffoletto, Jamie" userId="S::jamie.muffoletto@tea.texas.gov::daf1e3c6-8137-448a-b141-d23049d419b5" providerId="AD" clId="Web-{FFE2BE01-E518-4BBE-AAF1-623670462AE7}"/>
    <pc:docChg chg="modSld">
      <pc:chgData name="Muffoletto, Jamie" userId="S::jamie.muffoletto@tea.texas.gov::daf1e3c6-8137-448a-b141-d23049d419b5" providerId="AD" clId="Web-{FFE2BE01-E518-4BBE-AAF1-623670462AE7}" dt="2020-07-22T17:26:02.898" v="971" actId="20577"/>
      <pc:docMkLst>
        <pc:docMk/>
      </pc:docMkLst>
      <pc:sldChg chg="addSp modSp addCm">
        <pc:chgData name="Muffoletto, Jamie" userId="S::jamie.muffoletto@tea.texas.gov::daf1e3c6-8137-448a-b141-d23049d419b5" providerId="AD" clId="Web-{FFE2BE01-E518-4BBE-AAF1-623670462AE7}" dt="2020-07-22T17:24:26.971" v="604" actId="20577"/>
        <pc:sldMkLst>
          <pc:docMk/>
          <pc:sldMk cId="2872580222" sldId="763"/>
        </pc:sldMkLst>
        <pc:spChg chg="add mod">
          <ac:chgData name="Muffoletto, Jamie" userId="S::jamie.muffoletto@tea.texas.gov::daf1e3c6-8137-448a-b141-d23049d419b5" providerId="AD" clId="Web-{FFE2BE01-E518-4BBE-AAF1-623670462AE7}" dt="2020-07-22T17:24:26.971" v="604" actId="20577"/>
          <ac:spMkLst>
            <pc:docMk/>
            <pc:sldMk cId="2872580222" sldId="763"/>
            <ac:spMk id="6" creationId="{CDA8F5CE-0AC4-4927-8B49-E9967A8F1673}"/>
          </ac:spMkLst>
        </pc:spChg>
        <pc:picChg chg="mod">
          <ac:chgData name="Muffoletto, Jamie" userId="S::jamie.muffoletto@tea.texas.gov::daf1e3c6-8137-448a-b141-d23049d419b5" providerId="AD" clId="Web-{FFE2BE01-E518-4BBE-AAF1-623670462AE7}" dt="2020-07-22T17:21:47.274" v="2" actId="1076"/>
          <ac:picMkLst>
            <pc:docMk/>
            <pc:sldMk cId="2872580222" sldId="763"/>
            <ac:picMk id="5" creationId="{160AD488-B839-4517-8642-18054ABDD771}"/>
          </ac:picMkLst>
        </pc:picChg>
      </pc:sldChg>
      <pc:sldChg chg="addSp modSp">
        <pc:chgData name="Muffoletto, Jamie" userId="S::jamie.muffoletto@tea.texas.gov::daf1e3c6-8137-448a-b141-d23049d419b5" providerId="AD" clId="Web-{FFE2BE01-E518-4BBE-AAF1-623670462AE7}" dt="2020-07-22T17:26:02.898" v="970" actId="20577"/>
        <pc:sldMkLst>
          <pc:docMk/>
          <pc:sldMk cId="888541310" sldId="764"/>
        </pc:sldMkLst>
        <pc:spChg chg="add mod">
          <ac:chgData name="Muffoletto, Jamie" userId="S::jamie.muffoletto@tea.texas.gov::daf1e3c6-8137-448a-b141-d23049d419b5" providerId="AD" clId="Web-{FFE2BE01-E518-4BBE-AAF1-623670462AE7}" dt="2020-07-22T17:26:02.898" v="970" actId="20577"/>
          <ac:spMkLst>
            <pc:docMk/>
            <pc:sldMk cId="888541310" sldId="764"/>
            <ac:spMk id="6" creationId="{F6BC55FF-C6CA-4312-A73F-35EC9495E075}"/>
          </ac:spMkLst>
        </pc:spChg>
        <pc:picChg chg="mod">
          <ac:chgData name="Muffoletto, Jamie" userId="S::jamie.muffoletto@tea.texas.gov::daf1e3c6-8137-448a-b141-d23049d419b5" providerId="AD" clId="Web-{FFE2BE01-E518-4BBE-AAF1-623670462AE7}" dt="2020-07-22T17:24:40.425" v="607" actId="1076"/>
          <ac:picMkLst>
            <pc:docMk/>
            <pc:sldMk cId="888541310" sldId="764"/>
            <ac:picMk id="5" creationId="{C76EC4BB-2FCD-43CF-9864-CD00F413FD5D}"/>
          </ac:picMkLst>
        </pc:picChg>
      </pc:sldChg>
    </pc:docChg>
  </pc:docChgLst>
  <pc:docChgLst>
    <pc:chgData name="Muffoletto, Jamie" userId="S::jamie.muffoletto@tea.texas.gov::daf1e3c6-8137-448a-b141-d23049d419b5" providerId="AD" clId="Web-{B439CE59-794F-471C-92A9-380FB38B9DEC}"/>
    <pc:docChg chg="addSld modSld modSection">
      <pc:chgData name="Muffoletto, Jamie" userId="S::jamie.muffoletto@tea.texas.gov::daf1e3c6-8137-448a-b141-d23049d419b5" providerId="AD" clId="Web-{B439CE59-794F-471C-92A9-380FB38B9DEC}" dt="2020-07-22T11:31:38.232" v="252" actId="20577"/>
      <pc:docMkLst>
        <pc:docMk/>
      </pc:docMkLst>
      <pc:sldChg chg="modSp">
        <pc:chgData name="Muffoletto, Jamie" userId="S::jamie.muffoletto@tea.texas.gov::daf1e3c6-8137-448a-b141-d23049d419b5" providerId="AD" clId="Web-{B439CE59-794F-471C-92A9-380FB38B9DEC}" dt="2020-07-22T11:28:44.176" v="102" actId="20577"/>
        <pc:sldMkLst>
          <pc:docMk/>
          <pc:sldMk cId="1251997490" sldId="753"/>
        </pc:sldMkLst>
        <pc:spChg chg="mod">
          <ac:chgData name="Muffoletto, Jamie" userId="S::jamie.muffoletto@tea.texas.gov::daf1e3c6-8137-448a-b141-d23049d419b5" providerId="AD" clId="Web-{B439CE59-794F-471C-92A9-380FB38B9DEC}" dt="2020-07-22T11:28:44.176" v="102" actId="20577"/>
          <ac:spMkLst>
            <pc:docMk/>
            <pc:sldMk cId="1251997490" sldId="753"/>
            <ac:spMk id="3" creationId="{E4ED6754-7C79-4652-B702-90EE915F0D83}"/>
          </ac:spMkLst>
        </pc:spChg>
      </pc:sldChg>
      <pc:sldChg chg="modSp add replId">
        <pc:chgData name="Muffoletto, Jamie" userId="S::jamie.muffoletto@tea.texas.gov::daf1e3c6-8137-448a-b141-d23049d419b5" providerId="AD" clId="Web-{B439CE59-794F-471C-92A9-380FB38B9DEC}" dt="2020-07-22T11:31:35.685" v="250" actId="20577"/>
        <pc:sldMkLst>
          <pc:docMk/>
          <pc:sldMk cId="3555369627" sldId="754"/>
        </pc:sldMkLst>
        <pc:spChg chg="mod">
          <ac:chgData name="Muffoletto, Jamie" userId="S::jamie.muffoletto@tea.texas.gov::daf1e3c6-8137-448a-b141-d23049d419b5" providerId="AD" clId="Web-{B439CE59-794F-471C-92A9-380FB38B9DEC}" dt="2020-07-22T11:31:35.685" v="250" actId="20577"/>
          <ac:spMkLst>
            <pc:docMk/>
            <pc:sldMk cId="3555369627" sldId="754"/>
            <ac:spMk id="3" creationId="{E4ED6754-7C79-4652-B702-90EE915F0D83}"/>
          </ac:spMkLst>
        </pc:spChg>
        <pc:spChg chg="mod">
          <ac:chgData name="Muffoletto, Jamie" userId="S::jamie.muffoletto@tea.texas.gov::daf1e3c6-8137-448a-b141-d23049d419b5" providerId="AD" clId="Web-{B439CE59-794F-471C-92A9-380FB38B9DEC}" dt="2020-07-22T11:29:47.836" v="142" actId="20577"/>
          <ac:spMkLst>
            <pc:docMk/>
            <pc:sldMk cId="3555369627" sldId="754"/>
            <ac:spMk id="8" creationId="{E7C069AE-F904-47C1-894E-681F6E1E04D8}"/>
          </ac:spMkLst>
        </pc:spChg>
      </pc:sldChg>
    </pc:docChg>
  </pc:docChgLst>
  <pc:docChgLst>
    <pc:chgData name="Muffoletto, Jamie" userId="S::jamie.muffoletto@tea.texas.gov::daf1e3c6-8137-448a-b141-d23049d419b5" providerId="AD" clId="Web-{05250B49-4F9E-42C0-9DF3-3E900CCE9210}"/>
    <pc:docChg chg="addSld modSld modSection">
      <pc:chgData name="Muffoletto, Jamie" userId="S::jamie.muffoletto@tea.texas.gov::daf1e3c6-8137-448a-b141-d23049d419b5" providerId="AD" clId="Web-{05250B49-4F9E-42C0-9DF3-3E900CCE9210}" dt="2020-07-22T11:40:04.309" v="336" actId="1076"/>
      <pc:docMkLst>
        <pc:docMk/>
      </pc:docMkLst>
      <pc:sldChg chg="modSp">
        <pc:chgData name="Muffoletto, Jamie" userId="S::jamie.muffoletto@tea.texas.gov::daf1e3c6-8137-448a-b141-d23049d419b5" providerId="AD" clId="Web-{05250B49-4F9E-42C0-9DF3-3E900CCE9210}" dt="2020-07-22T11:36:54.820" v="7" actId="20577"/>
        <pc:sldMkLst>
          <pc:docMk/>
          <pc:sldMk cId="1251997490" sldId="753"/>
        </pc:sldMkLst>
        <pc:spChg chg="mod">
          <ac:chgData name="Muffoletto, Jamie" userId="S::jamie.muffoletto@tea.texas.gov::daf1e3c6-8137-448a-b141-d23049d419b5" providerId="AD" clId="Web-{05250B49-4F9E-42C0-9DF3-3E900CCE9210}" dt="2020-07-22T11:36:54.820" v="7" actId="20577"/>
          <ac:spMkLst>
            <pc:docMk/>
            <pc:sldMk cId="1251997490" sldId="753"/>
            <ac:spMk id="8" creationId="{E7C069AE-F904-47C1-894E-681F6E1E04D8}"/>
          </ac:spMkLst>
        </pc:spChg>
      </pc:sldChg>
      <pc:sldChg chg="modSp">
        <pc:chgData name="Muffoletto, Jamie" userId="S::jamie.muffoletto@tea.texas.gov::daf1e3c6-8137-448a-b141-d23049d419b5" providerId="AD" clId="Web-{05250B49-4F9E-42C0-9DF3-3E900CCE9210}" dt="2020-07-22T11:37:01.773" v="17" actId="20577"/>
        <pc:sldMkLst>
          <pc:docMk/>
          <pc:sldMk cId="3555369627" sldId="754"/>
        </pc:sldMkLst>
        <pc:spChg chg="mod">
          <ac:chgData name="Muffoletto, Jamie" userId="S::jamie.muffoletto@tea.texas.gov::daf1e3c6-8137-448a-b141-d23049d419b5" providerId="AD" clId="Web-{05250B49-4F9E-42C0-9DF3-3E900CCE9210}" dt="2020-07-22T11:37:01.773" v="17" actId="20577"/>
          <ac:spMkLst>
            <pc:docMk/>
            <pc:sldMk cId="3555369627" sldId="754"/>
            <ac:spMk id="8" creationId="{E7C069AE-F904-47C1-894E-681F6E1E04D8}"/>
          </ac:spMkLst>
        </pc:spChg>
      </pc:sldChg>
      <pc:sldChg chg="addSp delSp modSp new">
        <pc:chgData name="Muffoletto, Jamie" userId="S::jamie.muffoletto@tea.texas.gov::daf1e3c6-8137-448a-b141-d23049d419b5" providerId="AD" clId="Web-{05250B49-4F9E-42C0-9DF3-3E900CCE9210}" dt="2020-07-22T11:40:04.309" v="336" actId="1076"/>
        <pc:sldMkLst>
          <pc:docMk/>
          <pc:sldMk cId="3390041364" sldId="755"/>
        </pc:sldMkLst>
        <pc:spChg chg="mod">
          <ac:chgData name="Muffoletto, Jamie" userId="S::jamie.muffoletto@tea.texas.gov::daf1e3c6-8137-448a-b141-d23049d419b5" providerId="AD" clId="Web-{05250B49-4F9E-42C0-9DF3-3E900CCE9210}" dt="2020-07-22T11:37:14.352" v="42" actId="20577"/>
          <ac:spMkLst>
            <pc:docMk/>
            <pc:sldMk cId="3390041364" sldId="755"/>
            <ac:spMk id="2" creationId="{05D1249E-6734-4E33-A25A-7B754F4BAD7B}"/>
          </ac:spMkLst>
        </pc:spChg>
        <pc:spChg chg="mod">
          <ac:chgData name="Muffoletto, Jamie" userId="S::jamie.muffoletto@tea.texas.gov::daf1e3c6-8137-448a-b141-d23049d419b5" providerId="AD" clId="Web-{05250B49-4F9E-42C0-9DF3-3E900CCE9210}" dt="2020-07-22T11:37:09.836" v="39" actId="20577"/>
          <ac:spMkLst>
            <pc:docMk/>
            <pc:sldMk cId="3390041364" sldId="755"/>
            <ac:spMk id="4" creationId="{CFBD1488-585D-4C09-A9A1-6AB2F427F554}"/>
          </ac:spMkLst>
        </pc:spChg>
        <pc:spChg chg="add mod">
          <ac:chgData name="Muffoletto, Jamie" userId="S::jamie.muffoletto@tea.texas.gov::daf1e3c6-8137-448a-b141-d23049d419b5" providerId="AD" clId="Web-{05250B49-4F9E-42C0-9DF3-3E900CCE9210}" dt="2020-07-22T11:37:20.445" v="49" actId="1076"/>
          <ac:spMkLst>
            <pc:docMk/>
            <pc:sldMk cId="3390041364" sldId="755"/>
            <ac:spMk id="7" creationId="{6D09F244-3C53-485C-8191-18C299C3B183}"/>
          </ac:spMkLst>
        </pc:spChg>
        <pc:spChg chg="add mod">
          <ac:chgData name="Muffoletto, Jamie" userId="S::jamie.muffoletto@tea.texas.gov::daf1e3c6-8137-448a-b141-d23049d419b5" providerId="AD" clId="Web-{05250B49-4F9E-42C0-9DF3-3E900CCE9210}" dt="2020-07-22T11:40:04.309" v="336" actId="1076"/>
          <ac:spMkLst>
            <pc:docMk/>
            <pc:sldMk cId="3390041364" sldId="755"/>
            <ac:spMk id="9" creationId="{728A56A5-FEAD-4276-BD72-10D32A3719AC}"/>
          </ac:spMkLst>
        </pc:spChg>
        <pc:graphicFrameChg chg="add del mod modGraphic">
          <ac:chgData name="Muffoletto, Jamie" userId="S::jamie.muffoletto@tea.texas.gov::daf1e3c6-8137-448a-b141-d23049d419b5" providerId="AD" clId="Web-{05250B49-4F9E-42C0-9DF3-3E900CCE9210}" dt="2020-07-22T11:39:48.527" v="327"/>
          <ac:graphicFrameMkLst>
            <pc:docMk/>
            <pc:sldMk cId="3390041364" sldId="755"/>
            <ac:graphicFrameMk id="6" creationId="{19B09D06-1448-4812-BCC5-1DD0AE2F48A9}"/>
          </ac:graphicFrameMkLst>
        </pc:graphicFrameChg>
      </pc:sldChg>
    </pc:docChg>
  </pc:docChgLst>
  <pc:docChgLst>
    <pc:chgData name="Muffoletto, Jamie" userId="S::jamie.muffoletto@tea.texas.gov::daf1e3c6-8137-448a-b141-d23049d419b5" providerId="AD" clId="Web-{5D233CFA-42F2-2C1E-7117-03445B95186E}"/>
    <pc:docChg chg="addSld modSld sldOrd modSection">
      <pc:chgData name="Muffoletto, Jamie" userId="S::jamie.muffoletto@tea.texas.gov::daf1e3c6-8137-448a-b141-d23049d419b5" providerId="AD" clId="Web-{5D233CFA-42F2-2C1E-7117-03445B95186E}" dt="2020-07-23T19:15:17.314" v="16"/>
      <pc:docMkLst>
        <pc:docMk/>
      </pc:docMkLst>
      <pc:sldChg chg="add">
        <pc:chgData name="Muffoletto, Jamie" userId="S::jamie.muffoletto@tea.texas.gov::daf1e3c6-8137-448a-b141-d23049d419b5" providerId="AD" clId="Web-{5D233CFA-42F2-2C1E-7117-03445B95186E}" dt="2020-07-23T19:14:43.407" v="0"/>
        <pc:sldMkLst>
          <pc:docMk/>
          <pc:sldMk cId="2081131430" sldId="793"/>
        </pc:sldMkLst>
      </pc:sldChg>
      <pc:sldChg chg="add">
        <pc:chgData name="Muffoletto, Jamie" userId="S::jamie.muffoletto@tea.texas.gov::daf1e3c6-8137-448a-b141-d23049d419b5" providerId="AD" clId="Web-{5D233CFA-42F2-2C1E-7117-03445B95186E}" dt="2020-07-23T19:14:43.438" v="1"/>
        <pc:sldMkLst>
          <pc:docMk/>
          <pc:sldMk cId="944327577" sldId="794"/>
        </pc:sldMkLst>
      </pc:sldChg>
      <pc:sldChg chg="add">
        <pc:chgData name="Muffoletto, Jamie" userId="S::jamie.muffoletto@tea.texas.gov::daf1e3c6-8137-448a-b141-d23049d419b5" providerId="AD" clId="Web-{5D233CFA-42F2-2C1E-7117-03445B95186E}" dt="2020-07-23T19:14:43.485" v="2"/>
        <pc:sldMkLst>
          <pc:docMk/>
          <pc:sldMk cId="4059251528" sldId="795"/>
        </pc:sldMkLst>
      </pc:sldChg>
      <pc:sldChg chg="add">
        <pc:chgData name="Muffoletto, Jamie" userId="S::jamie.muffoletto@tea.texas.gov::daf1e3c6-8137-448a-b141-d23049d419b5" providerId="AD" clId="Web-{5D233CFA-42F2-2C1E-7117-03445B95186E}" dt="2020-07-23T19:14:43.532" v="3"/>
        <pc:sldMkLst>
          <pc:docMk/>
          <pc:sldMk cId="1456597555" sldId="796"/>
        </pc:sldMkLst>
      </pc:sldChg>
      <pc:sldChg chg="add">
        <pc:chgData name="Muffoletto, Jamie" userId="S::jamie.muffoletto@tea.texas.gov::daf1e3c6-8137-448a-b141-d23049d419b5" providerId="AD" clId="Web-{5D233CFA-42F2-2C1E-7117-03445B95186E}" dt="2020-07-23T19:14:43.563" v="4"/>
        <pc:sldMkLst>
          <pc:docMk/>
          <pc:sldMk cId="1217718540" sldId="797"/>
        </pc:sldMkLst>
      </pc:sldChg>
      <pc:sldChg chg="add">
        <pc:chgData name="Muffoletto, Jamie" userId="S::jamie.muffoletto@tea.texas.gov::daf1e3c6-8137-448a-b141-d23049d419b5" providerId="AD" clId="Web-{5D233CFA-42F2-2C1E-7117-03445B95186E}" dt="2020-07-23T19:14:43.610" v="5"/>
        <pc:sldMkLst>
          <pc:docMk/>
          <pc:sldMk cId="3634777361" sldId="798"/>
        </pc:sldMkLst>
      </pc:sldChg>
      <pc:sldChg chg="add">
        <pc:chgData name="Muffoletto, Jamie" userId="S::jamie.muffoletto@tea.texas.gov::daf1e3c6-8137-448a-b141-d23049d419b5" providerId="AD" clId="Web-{5D233CFA-42F2-2C1E-7117-03445B95186E}" dt="2020-07-23T19:14:43.672" v="6"/>
        <pc:sldMkLst>
          <pc:docMk/>
          <pc:sldMk cId="4171920568" sldId="799"/>
        </pc:sldMkLst>
      </pc:sldChg>
      <pc:sldChg chg="add">
        <pc:chgData name="Muffoletto, Jamie" userId="S::jamie.muffoletto@tea.texas.gov::daf1e3c6-8137-448a-b141-d23049d419b5" providerId="AD" clId="Web-{5D233CFA-42F2-2C1E-7117-03445B95186E}" dt="2020-07-23T19:14:43.719" v="7"/>
        <pc:sldMkLst>
          <pc:docMk/>
          <pc:sldMk cId="289894357" sldId="800"/>
        </pc:sldMkLst>
      </pc:sldChg>
      <pc:sldChg chg="modSp add">
        <pc:chgData name="Muffoletto, Jamie" userId="S::jamie.muffoletto@tea.texas.gov::daf1e3c6-8137-448a-b141-d23049d419b5" providerId="AD" clId="Web-{5D233CFA-42F2-2C1E-7117-03445B95186E}" dt="2020-07-23T19:14:53.657" v="13" actId="20577"/>
        <pc:sldMkLst>
          <pc:docMk/>
          <pc:sldMk cId="534707763" sldId="801"/>
        </pc:sldMkLst>
        <pc:spChg chg="mod">
          <ac:chgData name="Muffoletto, Jamie" userId="S::jamie.muffoletto@tea.texas.gov::daf1e3c6-8137-448a-b141-d23049d419b5" providerId="AD" clId="Web-{5D233CFA-42F2-2C1E-7117-03445B95186E}" dt="2020-07-23T19:14:53.657" v="13" actId="20577"/>
          <ac:spMkLst>
            <pc:docMk/>
            <pc:sldMk cId="534707763" sldId="801"/>
            <ac:spMk id="7" creationId="{00000000-0000-0000-0000-000000000000}"/>
          </ac:spMkLst>
        </pc:spChg>
      </pc:sldChg>
      <pc:sldChg chg="add ord replId">
        <pc:chgData name="Muffoletto, Jamie" userId="S::jamie.muffoletto@tea.texas.gov::daf1e3c6-8137-448a-b141-d23049d419b5" providerId="AD" clId="Web-{5D233CFA-42F2-2C1E-7117-03445B95186E}" dt="2020-07-23T19:15:17.314" v="16"/>
        <pc:sldMkLst>
          <pc:docMk/>
          <pc:sldMk cId="4012229880" sldId="802"/>
        </pc:sldMkLst>
      </pc:sldChg>
    </pc:docChg>
  </pc:docChgLst>
  <pc:docChgLst>
    <pc:chgData name="Muffoletto, Jamie" userId="S::jamie.muffoletto@tea.texas.gov::daf1e3c6-8137-448a-b141-d23049d419b5" providerId="AD" clId="Web-{D3CF8503-AA30-32E2-B8BD-A3DAFB34AC2B}"/>
    <pc:docChg chg="modSld">
      <pc:chgData name="Muffoletto, Jamie" userId="S::jamie.muffoletto@tea.texas.gov::daf1e3c6-8137-448a-b141-d23049d419b5" providerId="AD" clId="Web-{D3CF8503-AA30-32E2-B8BD-A3DAFB34AC2B}" dt="2020-07-23T18:50:41.424" v="33" actId="1076"/>
      <pc:docMkLst>
        <pc:docMk/>
      </pc:docMkLst>
      <pc:sldChg chg="modSp">
        <pc:chgData name="Muffoletto, Jamie" userId="S::jamie.muffoletto@tea.texas.gov::daf1e3c6-8137-448a-b141-d23049d419b5" providerId="AD" clId="Web-{D3CF8503-AA30-32E2-B8BD-A3DAFB34AC2B}" dt="2020-07-23T18:48:42.874" v="2" actId="20577"/>
        <pc:sldMkLst>
          <pc:docMk/>
          <pc:sldMk cId="2874387070" sldId="787"/>
        </pc:sldMkLst>
        <pc:spChg chg="mod">
          <ac:chgData name="Muffoletto, Jamie" userId="S::jamie.muffoletto@tea.texas.gov::daf1e3c6-8137-448a-b141-d23049d419b5" providerId="AD" clId="Web-{D3CF8503-AA30-32E2-B8BD-A3DAFB34AC2B}" dt="2020-07-23T18:48:42.874" v="2" actId="20577"/>
          <ac:spMkLst>
            <pc:docMk/>
            <pc:sldMk cId="2874387070" sldId="787"/>
            <ac:spMk id="2" creationId="{BB73047E-37E5-4D3C-A284-827619BC9601}"/>
          </ac:spMkLst>
        </pc:spChg>
      </pc:sldChg>
      <pc:sldChg chg="modSp">
        <pc:chgData name="Muffoletto, Jamie" userId="S::jamie.muffoletto@tea.texas.gov::daf1e3c6-8137-448a-b141-d23049d419b5" providerId="AD" clId="Web-{D3CF8503-AA30-32E2-B8BD-A3DAFB34AC2B}" dt="2020-07-23T18:48:58.780" v="8" actId="20577"/>
        <pc:sldMkLst>
          <pc:docMk/>
          <pc:sldMk cId="116616601" sldId="788"/>
        </pc:sldMkLst>
        <pc:spChg chg="mod">
          <ac:chgData name="Muffoletto, Jamie" userId="S::jamie.muffoletto@tea.texas.gov::daf1e3c6-8137-448a-b141-d23049d419b5" providerId="AD" clId="Web-{D3CF8503-AA30-32E2-B8BD-A3DAFB34AC2B}" dt="2020-07-23T18:48:58.780" v="8" actId="20577"/>
          <ac:spMkLst>
            <pc:docMk/>
            <pc:sldMk cId="116616601" sldId="788"/>
            <ac:spMk id="2" creationId="{BB73047E-37E5-4D3C-A284-827619BC9601}"/>
          </ac:spMkLst>
        </pc:spChg>
      </pc:sldChg>
      <pc:sldChg chg="modSp">
        <pc:chgData name="Muffoletto, Jamie" userId="S::jamie.muffoletto@tea.texas.gov::daf1e3c6-8137-448a-b141-d23049d419b5" providerId="AD" clId="Web-{D3CF8503-AA30-32E2-B8BD-A3DAFB34AC2B}" dt="2020-07-23T18:49:18.234" v="12" actId="20577"/>
        <pc:sldMkLst>
          <pc:docMk/>
          <pc:sldMk cId="3498674938" sldId="789"/>
        </pc:sldMkLst>
        <pc:spChg chg="mod">
          <ac:chgData name="Muffoletto, Jamie" userId="S::jamie.muffoletto@tea.texas.gov::daf1e3c6-8137-448a-b141-d23049d419b5" providerId="AD" clId="Web-{D3CF8503-AA30-32E2-B8BD-A3DAFB34AC2B}" dt="2020-07-23T18:49:18.234" v="12" actId="20577"/>
          <ac:spMkLst>
            <pc:docMk/>
            <pc:sldMk cId="3498674938" sldId="789"/>
            <ac:spMk id="2" creationId="{BB73047E-37E5-4D3C-A284-827619BC9601}"/>
          </ac:spMkLst>
        </pc:spChg>
      </pc:sldChg>
      <pc:sldChg chg="modSp">
        <pc:chgData name="Muffoletto, Jamie" userId="S::jamie.muffoletto@tea.texas.gov::daf1e3c6-8137-448a-b141-d23049d419b5" providerId="AD" clId="Web-{D3CF8503-AA30-32E2-B8BD-A3DAFB34AC2B}" dt="2020-07-23T18:50:41.424" v="33" actId="1076"/>
        <pc:sldMkLst>
          <pc:docMk/>
          <pc:sldMk cId="3291236874" sldId="790"/>
        </pc:sldMkLst>
        <pc:spChg chg="mod">
          <ac:chgData name="Muffoletto, Jamie" userId="S::jamie.muffoletto@tea.texas.gov::daf1e3c6-8137-448a-b141-d23049d419b5" providerId="AD" clId="Web-{D3CF8503-AA30-32E2-B8BD-A3DAFB34AC2B}" dt="2020-07-23T18:50:41.424" v="33" actId="1076"/>
          <ac:spMkLst>
            <pc:docMk/>
            <pc:sldMk cId="3291236874" sldId="790"/>
            <ac:spMk id="2" creationId="{BB73047E-37E5-4D3C-A284-827619BC9601}"/>
          </ac:spMkLst>
        </pc:spChg>
      </pc:sldChg>
      <pc:sldChg chg="modSp">
        <pc:chgData name="Muffoletto, Jamie" userId="S::jamie.muffoletto@tea.texas.gov::daf1e3c6-8137-448a-b141-d23049d419b5" providerId="AD" clId="Web-{D3CF8503-AA30-32E2-B8BD-A3DAFB34AC2B}" dt="2020-07-23T18:50:32.642" v="31" actId="1076"/>
        <pc:sldMkLst>
          <pc:docMk/>
          <pc:sldMk cId="2815151082" sldId="791"/>
        </pc:sldMkLst>
        <pc:spChg chg="mod">
          <ac:chgData name="Muffoletto, Jamie" userId="S::jamie.muffoletto@tea.texas.gov::daf1e3c6-8137-448a-b141-d23049d419b5" providerId="AD" clId="Web-{D3CF8503-AA30-32E2-B8BD-A3DAFB34AC2B}" dt="2020-07-23T18:50:32.642" v="31" actId="1076"/>
          <ac:spMkLst>
            <pc:docMk/>
            <pc:sldMk cId="2815151082" sldId="791"/>
            <ac:spMk id="2" creationId="{BB73047E-37E5-4D3C-A284-827619BC9601}"/>
          </ac:spMkLst>
        </pc:spChg>
      </pc:sldChg>
      <pc:sldChg chg="modSp">
        <pc:chgData name="Muffoletto, Jamie" userId="S::jamie.muffoletto@tea.texas.gov::daf1e3c6-8137-448a-b141-d23049d419b5" providerId="AD" clId="Web-{D3CF8503-AA30-32E2-B8BD-A3DAFB34AC2B}" dt="2020-07-23T18:50:25.470" v="29" actId="1076"/>
        <pc:sldMkLst>
          <pc:docMk/>
          <pc:sldMk cId="1829404169" sldId="792"/>
        </pc:sldMkLst>
        <pc:spChg chg="mod">
          <ac:chgData name="Muffoletto, Jamie" userId="S::jamie.muffoletto@tea.texas.gov::daf1e3c6-8137-448a-b141-d23049d419b5" providerId="AD" clId="Web-{D3CF8503-AA30-32E2-B8BD-A3DAFB34AC2B}" dt="2020-07-23T18:50:25.470" v="29" actId="1076"/>
          <ac:spMkLst>
            <pc:docMk/>
            <pc:sldMk cId="1829404169" sldId="792"/>
            <ac:spMk id="2" creationId="{BB73047E-37E5-4D3C-A284-827619BC9601}"/>
          </ac:spMkLst>
        </pc:spChg>
      </pc:sldChg>
    </pc:docChg>
  </pc:docChgLst>
  <pc:docChgLst>
    <pc:chgData name="Muffoletto, Jamie" userId="S::jamie.muffoletto@tea.texas.gov::daf1e3c6-8137-448a-b141-d23049d419b5" providerId="AD" clId="Web-{C89DCD78-99E5-ABDF-88A8-6A6A410DE61B}"/>
    <pc:docChg chg="addSld delSld modSld modSection">
      <pc:chgData name="Muffoletto, Jamie" userId="S::jamie.muffoletto@tea.texas.gov::daf1e3c6-8137-448a-b141-d23049d419b5" providerId="AD" clId="Web-{C89DCD78-99E5-ABDF-88A8-6A6A410DE61B}" dt="2020-07-22T15:23:01.418" v="1483"/>
      <pc:docMkLst>
        <pc:docMk/>
      </pc:docMkLst>
      <pc:sldChg chg="modSp">
        <pc:chgData name="Muffoletto, Jamie" userId="S::jamie.muffoletto@tea.texas.gov::daf1e3c6-8137-448a-b141-d23049d419b5" providerId="AD" clId="Web-{C89DCD78-99E5-ABDF-88A8-6A6A410DE61B}" dt="2020-07-22T14:53:00.568" v="547" actId="20577"/>
        <pc:sldMkLst>
          <pc:docMk/>
          <pc:sldMk cId="3830661780" sldId="760"/>
        </pc:sldMkLst>
        <pc:spChg chg="mod">
          <ac:chgData name="Muffoletto, Jamie" userId="S::jamie.muffoletto@tea.texas.gov::daf1e3c6-8137-448a-b141-d23049d419b5" providerId="AD" clId="Web-{C89DCD78-99E5-ABDF-88A8-6A6A410DE61B}" dt="2020-07-22T14:53:00.568" v="547" actId="20577"/>
          <ac:spMkLst>
            <pc:docMk/>
            <pc:sldMk cId="3830661780" sldId="760"/>
            <ac:spMk id="3" creationId="{E4ED6754-7C79-4652-B702-90EE915F0D83}"/>
          </ac:spMkLst>
        </pc:spChg>
      </pc:sldChg>
      <pc:sldChg chg="modSp del">
        <pc:chgData name="Muffoletto, Jamie" userId="S::jamie.muffoletto@tea.texas.gov::daf1e3c6-8137-448a-b141-d23049d419b5" providerId="AD" clId="Web-{C89DCD78-99E5-ABDF-88A8-6A6A410DE61B}" dt="2020-07-22T15:08:27.618" v="1205"/>
        <pc:sldMkLst>
          <pc:docMk/>
          <pc:sldMk cId="2658663521" sldId="761"/>
        </pc:sldMkLst>
        <pc:spChg chg="mod">
          <ac:chgData name="Muffoletto, Jamie" userId="S::jamie.muffoletto@tea.texas.gov::daf1e3c6-8137-448a-b141-d23049d419b5" providerId="AD" clId="Web-{C89DCD78-99E5-ABDF-88A8-6A6A410DE61B}" dt="2020-07-22T14:54:26.959" v="701" actId="20577"/>
          <ac:spMkLst>
            <pc:docMk/>
            <pc:sldMk cId="2658663521" sldId="761"/>
            <ac:spMk id="9" creationId="{728A56A5-FEAD-4276-BD72-10D32A3719AC}"/>
          </ac:spMkLst>
        </pc:spChg>
      </pc:sldChg>
      <pc:sldChg chg="modSp add replId">
        <pc:chgData name="Muffoletto, Jamie" userId="S::jamie.muffoletto@tea.texas.gov::daf1e3c6-8137-448a-b141-d23049d419b5" providerId="AD" clId="Web-{C89DCD78-99E5-ABDF-88A8-6A6A410DE61B}" dt="2020-07-22T15:17:41.261" v="1208" actId="20577"/>
        <pc:sldMkLst>
          <pc:docMk/>
          <pc:sldMk cId="2507964580" sldId="762"/>
        </pc:sldMkLst>
        <pc:spChg chg="mod">
          <ac:chgData name="Muffoletto, Jamie" userId="S::jamie.muffoletto@tea.texas.gov::daf1e3c6-8137-448a-b141-d23049d419b5" providerId="AD" clId="Web-{C89DCD78-99E5-ABDF-88A8-6A6A410DE61B}" dt="2020-07-22T15:17:41.261" v="1208" actId="20577"/>
          <ac:spMkLst>
            <pc:docMk/>
            <pc:sldMk cId="2507964580" sldId="762"/>
            <ac:spMk id="9" creationId="{728A56A5-FEAD-4276-BD72-10D32A3719AC}"/>
          </ac:spMkLst>
        </pc:spChg>
      </pc:sldChg>
      <pc:sldChg chg="addSp modSp add replId modNotes">
        <pc:chgData name="Muffoletto, Jamie" userId="S::jamie.muffoletto@tea.texas.gov::daf1e3c6-8137-448a-b141-d23049d419b5" providerId="AD" clId="Web-{C89DCD78-99E5-ABDF-88A8-6A6A410DE61B}" dt="2020-07-22T15:19:41.949" v="1367"/>
        <pc:sldMkLst>
          <pc:docMk/>
          <pc:sldMk cId="2872580222" sldId="763"/>
        </pc:sldMkLst>
        <pc:spChg chg="mod">
          <ac:chgData name="Muffoletto, Jamie" userId="S::jamie.muffoletto@tea.texas.gov::daf1e3c6-8137-448a-b141-d23049d419b5" providerId="AD" clId="Web-{C89DCD78-99E5-ABDF-88A8-6A6A410DE61B}" dt="2020-07-22T15:18:43.277" v="1255" actId="20577"/>
          <ac:spMkLst>
            <pc:docMk/>
            <pc:sldMk cId="2872580222" sldId="763"/>
            <ac:spMk id="9" creationId="{728A56A5-FEAD-4276-BD72-10D32A3719AC}"/>
          </ac:spMkLst>
        </pc:spChg>
        <pc:picChg chg="add mod">
          <ac:chgData name="Muffoletto, Jamie" userId="S::jamie.muffoletto@tea.texas.gov::daf1e3c6-8137-448a-b141-d23049d419b5" providerId="AD" clId="Web-{C89DCD78-99E5-ABDF-88A8-6A6A410DE61B}" dt="2020-07-22T15:18:54.917" v="1261" actId="1076"/>
          <ac:picMkLst>
            <pc:docMk/>
            <pc:sldMk cId="2872580222" sldId="763"/>
            <ac:picMk id="5" creationId="{160AD488-B839-4517-8642-18054ABDD771}"/>
          </ac:picMkLst>
        </pc:picChg>
      </pc:sldChg>
      <pc:sldChg chg="addSp modSp add replId modNotes">
        <pc:chgData name="Muffoletto, Jamie" userId="S::jamie.muffoletto@tea.texas.gov::daf1e3c6-8137-448a-b141-d23049d419b5" providerId="AD" clId="Web-{C89DCD78-99E5-ABDF-88A8-6A6A410DE61B}" dt="2020-07-22T15:23:01.418" v="1483"/>
        <pc:sldMkLst>
          <pc:docMk/>
          <pc:sldMk cId="888541310" sldId="764"/>
        </pc:sldMkLst>
        <pc:spChg chg="mod">
          <ac:chgData name="Muffoletto, Jamie" userId="S::jamie.muffoletto@tea.texas.gov::daf1e3c6-8137-448a-b141-d23049d419b5" providerId="AD" clId="Web-{C89DCD78-99E5-ABDF-88A8-6A6A410DE61B}" dt="2020-07-22T15:22:24.153" v="1388" actId="1076"/>
          <ac:spMkLst>
            <pc:docMk/>
            <pc:sldMk cId="888541310" sldId="764"/>
            <ac:spMk id="9" creationId="{728A56A5-FEAD-4276-BD72-10D32A3719AC}"/>
          </ac:spMkLst>
        </pc:spChg>
        <pc:picChg chg="add mod">
          <ac:chgData name="Muffoletto, Jamie" userId="S::jamie.muffoletto@tea.texas.gov::daf1e3c6-8137-448a-b141-d23049d419b5" providerId="AD" clId="Web-{C89DCD78-99E5-ABDF-88A8-6A6A410DE61B}" dt="2020-07-22T15:22:19.168" v="1387" actId="1076"/>
          <ac:picMkLst>
            <pc:docMk/>
            <pc:sldMk cId="888541310" sldId="764"/>
            <ac:picMk id="5" creationId="{C76EC4BB-2FCD-43CF-9864-CD00F413FD5D}"/>
          </ac:picMkLst>
        </pc:picChg>
      </pc:sldChg>
    </pc:docChg>
  </pc:docChgLst>
  <pc:docChgLst>
    <pc:chgData name="Simons, Leanne" userId="S::leanne.simons@tea.texas.gov::f0b41770-584b-4844-b5c5-b29dec998724" providerId="AD" clId="Web-{2AF99DF0-A0A1-3194-D0AE-8972BE2AFD52}"/>
    <pc:docChg chg="addSld modSld sldOrd modSection">
      <pc:chgData name="Simons, Leanne" userId="S::leanne.simons@tea.texas.gov::f0b41770-584b-4844-b5c5-b29dec998724" providerId="AD" clId="Web-{2AF99DF0-A0A1-3194-D0AE-8972BE2AFD52}" dt="2020-07-22T14:34:12.889" v="264" actId="20577"/>
      <pc:docMkLst>
        <pc:docMk/>
      </pc:docMkLst>
      <pc:sldChg chg="modSp ord">
        <pc:chgData name="Simons, Leanne" userId="S::leanne.simons@tea.texas.gov::f0b41770-584b-4844-b5c5-b29dec998724" providerId="AD" clId="Web-{2AF99DF0-A0A1-3194-D0AE-8972BE2AFD52}" dt="2020-07-22T14:30:35.145" v="208"/>
        <pc:sldMkLst>
          <pc:docMk/>
          <pc:sldMk cId="1251997490" sldId="753"/>
        </pc:sldMkLst>
        <pc:spChg chg="mod">
          <ac:chgData name="Simons, Leanne" userId="S::leanne.simons@tea.texas.gov::f0b41770-584b-4844-b5c5-b29dec998724" providerId="AD" clId="Web-{2AF99DF0-A0A1-3194-D0AE-8972BE2AFD52}" dt="2020-07-22T14:30:31.786" v="205" actId="20577"/>
          <ac:spMkLst>
            <pc:docMk/>
            <pc:sldMk cId="1251997490" sldId="753"/>
            <ac:spMk id="8" creationId="{E7C069AE-F904-47C1-894E-681F6E1E04D8}"/>
          </ac:spMkLst>
        </pc:spChg>
      </pc:sldChg>
      <pc:sldChg chg="modSp ord">
        <pc:chgData name="Simons, Leanne" userId="S::leanne.simons@tea.texas.gov::f0b41770-584b-4844-b5c5-b29dec998724" providerId="AD" clId="Web-{2AF99DF0-A0A1-3194-D0AE-8972BE2AFD52}" dt="2020-07-22T14:30:59.928" v="253" actId="20577"/>
        <pc:sldMkLst>
          <pc:docMk/>
          <pc:sldMk cId="3748988647" sldId="756"/>
        </pc:sldMkLst>
        <pc:spChg chg="mod">
          <ac:chgData name="Simons, Leanne" userId="S::leanne.simons@tea.texas.gov::f0b41770-584b-4844-b5c5-b29dec998724" providerId="AD" clId="Web-{2AF99DF0-A0A1-3194-D0AE-8972BE2AFD52}" dt="2020-07-22T14:30:59.928" v="253" actId="20577"/>
          <ac:spMkLst>
            <pc:docMk/>
            <pc:sldMk cId="3748988647" sldId="756"/>
            <ac:spMk id="8" creationId="{E7C069AE-F904-47C1-894E-681F6E1E04D8}"/>
          </ac:spMkLst>
        </pc:spChg>
      </pc:sldChg>
      <pc:sldChg chg="modSp add">
        <pc:chgData name="Simons, Leanne" userId="S::leanne.simons@tea.texas.gov::f0b41770-584b-4844-b5c5-b29dec998724" providerId="AD" clId="Web-{2AF99DF0-A0A1-3194-D0AE-8972BE2AFD52}" dt="2020-07-22T14:27:23.184" v="184" actId="20577"/>
        <pc:sldMkLst>
          <pc:docMk/>
          <pc:sldMk cId="2700325097" sldId="757"/>
        </pc:sldMkLst>
        <pc:spChg chg="mod">
          <ac:chgData name="Simons, Leanne" userId="S::leanne.simons@tea.texas.gov::f0b41770-584b-4844-b5c5-b29dec998724" providerId="AD" clId="Web-{2AF99DF0-A0A1-3194-D0AE-8972BE2AFD52}" dt="2020-07-22T14:27:23.184" v="184" actId="20577"/>
          <ac:spMkLst>
            <pc:docMk/>
            <pc:sldMk cId="2700325097" sldId="757"/>
            <ac:spMk id="7" creationId="{00000000-0000-0000-0000-000000000000}"/>
          </ac:spMkLst>
        </pc:spChg>
      </pc:sldChg>
      <pc:sldChg chg="modSp add ord replId">
        <pc:chgData name="Simons, Leanne" userId="S::leanne.simons@tea.texas.gov::f0b41770-584b-4844-b5c5-b29dec998724" providerId="AD" clId="Web-{2AF99DF0-A0A1-3194-D0AE-8972BE2AFD52}" dt="2020-07-22T14:29:49.425" v="190" actId="1076"/>
        <pc:sldMkLst>
          <pc:docMk/>
          <pc:sldMk cId="2235705531" sldId="758"/>
        </pc:sldMkLst>
        <pc:spChg chg="mod">
          <ac:chgData name="Simons, Leanne" userId="S::leanne.simons@tea.texas.gov::f0b41770-584b-4844-b5c5-b29dec998724" providerId="AD" clId="Web-{2AF99DF0-A0A1-3194-D0AE-8972BE2AFD52}" dt="2020-07-22T14:29:49.425" v="190" actId="1076"/>
          <ac:spMkLst>
            <pc:docMk/>
            <pc:sldMk cId="2235705531" sldId="758"/>
            <ac:spMk id="3" creationId="{3F87A811-87AF-4CAC-BF34-C5AB4E3D9F24}"/>
          </ac:spMkLst>
        </pc:spChg>
        <pc:spChg chg="mod">
          <ac:chgData name="Simons, Leanne" userId="S::leanne.simons@tea.texas.gov::f0b41770-584b-4844-b5c5-b29dec998724" providerId="AD" clId="Web-{2AF99DF0-A0A1-3194-D0AE-8972BE2AFD52}" dt="2020-07-22T14:29:46.003" v="188" actId="20577"/>
          <ac:spMkLst>
            <pc:docMk/>
            <pc:sldMk cId="2235705531" sldId="758"/>
            <ac:spMk id="7" creationId="{00000000-0000-0000-0000-000000000000}"/>
          </ac:spMkLst>
        </pc:spChg>
      </pc:sldChg>
      <pc:sldChg chg="modSp add replId">
        <pc:chgData name="Simons, Leanne" userId="S::leanne.simons@tea.texas.gov::f0b41770-584b-4844-b5c5-b29dec998724" providerId="AD" clId="Web-{2AF99DF0-A0A1-3194-D0AE-8972BE2AFD52}" dt="2020-07-22T14:30:19.569" v="192" actId="1076"/>
        <pc:sldMkLst>
          <pc:docMk/>
          <pc:sldMk cId="2568904153" sldId="759"/>
        </pc:sldMkLst>
        <pc:spChg chg="mod">
          <ac:chgData name="Simons, Leanne" userId="S::leanne.simons@tea.texas.gov::f0b41770-584b-4844-b5c5-b29dec998724" providerId="AD" clId="Web-{2AF99DF0-A0A1-3194-D0AE-8972BE2AFD52}" dt="2020-07-22T14:30:19.569" v="192" actId="1076"/>
          <ac:spMkLst>
            <pc:docMk/>
            <pc:sldMk cId="2568904153" sldId="759"/>
            <ac:spMk id="3" creationId="{3F87A811-87AF-4CAC-BF34-C5AB4E3D9F24}"/>
          </ac:spMkLst>
        </pc:spChg>
      </pc:sldChg>
      <pc:sldChg chg="modSp add replId">
        <pc:chgData name="Simons, Leanne" userId="S::leanne.simons@tea.texas.gov::f0b41770-584b-4844-b5c5-b29dec998724" providerId="AD" clId="Web-{2AF99DF0-A0A1-3194-D0AE-8972BE2AFD52}" dt="2020-07-22T14:34:12.889" v="263" actId="20577"/>
        <pc:sldMkLst>
          <pc:docMk/>
          <pc:sldMk cId="3830661780" sldId="760"/>
        </pc:sldMkLst>
        <pc:spChg chg="mod">
          <ac:chgData name="Simons, Leanne" userId="S::leanne.simons@tea.texas.gov::f0b41770-584b-4844-b5c5-b29dec998724" providerId="AD" clId="Web-{2AF99DF0-A0A1-3194-D0AE-8972BE2AFD52}" dt="2020-07-22T14:34:12.889" v="263" actId="20577"/>
          <ac:spMkLst>
            <pc:docMk/>
            <pc:sldMk cId="3830661780" sldId="760"/>
            <ac:spMk id="8" creationId="{E7C069AE-F904-47C1-894E-681F6E1E04D8}"/>
          </ac:spMkLst>
        </pc:spChg>
      </pc:sldChg>
    </pc:docChg>
  </pc:docChgLst>
  <pc:docChgLst>
    <pc:chgData name="Muffoletto, Jamie" userId="S::jamie.muffoletto@tea.texas.gov::daf1e3c6-8137-448a-b141-d23049d419b5" providerId="AD" clId="Web-{89368A2A-53F2-4411-973F-190B3C69E5B4}"/>
    <pc:docChg chg="addSld modSld modSection">
      <pc:chgData name="Muffoletto, Jamie" userId="S::jamie.muffoletto@tea.texas.gov::daf1e3c6-8137-448a-b141-d23049d419b5" providerId="AD" clId="Web-{89368A2A-53F2-4411-973F-190B3C69E5B4}" dt="2020-07-22T14:42:14.871" v="30" actId="20577"/>
      <pc:docMkLst>
        <pc:docMk/>
      </pc:docMkLst>
      <pc:sldChg chg="modSp">
        <pc:chgData name="Muffoletto, Jamie" userId="S::jamie.muffoletto@tea.texas.gov::daf1e3c6-8137-448a-b141-d23049d419b5" providerId="AD" clId="Web-{89368A2A-53F2-4411-973F-190B3C69E5B4}" dt="2020-07-22T14:42:14.871" v="29" actId="20577"/>
        <pc:sldMkLst>
          <pc:docMk/>
          <pc:sldMk cId="3830661780" sldId="760"/>
        </pc:sldMkLst>
        <pc:spChg chg="mod">
          <ac:chgData name="Muffoletto, Jamie" userId="S::jamie.muffoletto@tea.texas.gov::daf1e3c6-8137-448a-b141-d23049d419b5" providerId="AD" clId="Web-{89368A2A-53F2-4411-973F-190B3C69E5B4}" dt="2020-07-22T14:42:14.871" v="29" actId="20577"/>
          <ac:spMkLst>
            <pc:docMk/>
            <pc:sldMk cId="3830661780" sldId="760"/>
            <ac:spMk id="3" creationId="{E4ED6754-7C79-4652-B702-90EE915F0D83}"/>
          </ac:spMkLst>
        </pc:spChg>
      </pc:sldChg>
      <pc:sldChg chg="modSp add replId">
        <pc:chgData name="Muffoletto, Jamie" userId="S::jamie.muffoletto@tea.texas.gov::daf1e3c6-8137-448a-b141-d23049d419b5" providerId="AD" clId="Web-{89368A2A-53F2-4411-973F-190B3C69E5B4}" dt="2020-07-22T14:42:06.240" v="25" actId="20577"/>
        <pc:sldMkLst>
          <pc:docMk/>
          <pc:sldMk cId="2658663521" sldId="761"/>
        </pc:sldMkLst>
        <pc:spChg chg="mod">
          <ac:chgData name="Muffoletto, Jamie" userId="S::jamie.muffoletto@tea.texas.gov::daf1e3c6-8137-448a-b141-d23049d419b5" providerId="AD" clId="Web-{89368A2A-53F2-4411-973F-190B3C69E5B4}" dt="2020-07-22T14:42:01.459" v="21" actId="20577"/>
          <ac:spMkLst>
            <pc:docMk/>
            <pc:sldMk cId="2658663521" sldId="761"/>
            <ac:spMk id="4" creationId="{CFBD1488-585D-4C09-A9A1-6AB2F427F554}"/>
          </ac:spMkLst>
        </pc:spChg>
        <pc:spChg chg="mod">
          <ac:chgData name="Muffoletto, Jamie" userId="S::jamie.muffoletto@tea.texas.gov::daf1e3c6-8137-448a-b141-d23049d419b5" providerId="AD" clId="Web-{89368A2A-53F2-4411-973F-190B3C69E5B4}" dt="2020-07-22T14:42:06.240" v="25" actId="20577"/>
          <ac:spMkLst>
            <pc:docMk/>
            <pc:sldMk cId="2658663521" sldId="761"/>
            <ac:spMk id="9" creationId="{728A56A5-FEAD-4276-BD72-10D32A3719AC}"/>
          </ac:spMkLst>
        </pc:spChg>
      </pc:sldChg>
    </pc:docChg>
  </pc:docChgLst>
  <pc:docChgLst>
    <pc:chgData name="Muffoletto, Jamie" userId="S::jamie.muffoletto@tea.texas.gov::daf1e3c6-8137-448a-b141-d23049d419b5" providerId="AD" clId="Web-{5575A92B-8290-46EA-8ACD-E6F6365CD87B}"/>
    <pc:docChg chg="modSld">
      <pc:chgData name="Muffoletto, Jamie" userId="S::jamie.muffoletto@tea.texas.gov::daf1e3c6-8137-448a-b141-d23049d419b5" providerId="AD" clId="Web-{5575A92B-8290-46EA-8ACD-E6F6365CD87B}" dt="2020-07-22T13:04:29.343" v="4" actId="20577"/>
      <pc:docMkLst>
        <pc:docMk/>
      </pc:docMkLst>
      <pc:sldChg chg="modSp">
        <pc:chgData name="Muffoletto, Jamie" userId="S::jamie.muffoletto@tea.texas.gov::daf1e3c6-8137-448a-b141-d23049d419b5" providerId="AD" clId="Web-{5575A92B-8290-46EA-8ACD-E6F6365CD87B}" dt="2020-07-22T13:04:25.171" v="2" actId="20577"/>
        <pc:sldMkLst>
          <pc:docMk/>
          <pc:sldMk cId="3390041364" sldId="755"/>
        </pc:sldMkLst>
        <pc:spChg chg="mod">
          <ac:chgData name="Muffoletto, Jamie" userId="S::jamie.muffoletto@tea.texas.gov::daf1e3c6-8137-448a-b141-d23049d419b5" providerId="AD" clId="Web-{5575A92B-8290-46EA-8ACD-E6F6365CD87B}" dt="2020-07-22T13:04:25.171" v="2" actId="20577"/>
          <ac:spMkLst>
            <pc:docMk/>
            <pc:sldMk cId="3390041364" sldId="755"/>
            <ac:spMk id="9" creationId="{728A56A5-FEAD-4276-BD72-10D32A3719AC}"/>
          </ac:spMkLst>
        </pc:spChg>
      </pc:sldChg>
    </pc:docChg>
  </pc:docChgLst>
  <pc:docChgLst>
    <pc:chgData name="Muffoletto, Jamie" userId="daf1e3c6-8137-448a-b141-d23049d419b5" providerId="ADAL" clId="{4CB33DC9-DAB9-4C92-B0DA-F907F6A57F5E}"/>
    <pc:docChg chg="undo addSld delSld modSld sldOrd modSection">
      <pc:chgData name="Muffoletto, Jamie" userId="daf1e3c6-8137-448a-b141-d23049d419b5" providerId="ADAL" clId="{4CB33DC9-DAB9-4C92-B0DA-F907F6A57F5E}" dt="2020-07-23T16:08:55.235" v="198" actId="2696"/>
      <pc:docMkLst>
        <pc:docMk/>
      </pc:docMkLst>
      <pc:sldChg chg="add del">
        <pc:chgData name="Muffoletto, Jamie" userId="daf1e3c6-8137-448a-b141-d23049d419b5" providerId="ADAL" clId="{4CB33DC9-DAB9-4C92-B0DA-F907F6A57F5E}" dt="2020-07-23T15:30:24.738" v="35" actId="2696"/>
        <pc:sldMkLst>
          <pc:docMk/>
          <pc:sldMk cId="222015327" sldId="744"/>
        </pc:sldMkLst>
      </pc:sldChg>
      <pc:sldChg chg="add del">
        <pc:chgData name="Muffoletto, Jamie" userId="daf1e3c6-8137-448a-b141-d23049d419b5" providerId="ADAL" clId="{4CB33DC9-DAB9-4C92-B0DA-F907F6A57F5E}" dt="2020-07-23T15:30:24.784" v="39" actId="2696"/>
        <pc:sldMkLst>
          <pc:docMk/>
          <pc:sldMk cId="3681141780" sldId="745"/>
        </pc:sldMkLst>
      </pc:sldChg>
      <pc:sldChg chg="add del">
        <pc:chgData name="Muffoletto, Jamie" userId="daf1e3c6-8137-448a-b141-d23049d419b5" providerId="ADAL" clId="{4CB33DC9-DAB9-4C92-B0DA-F907F6A57F5E}" dt="2020-07-23T15:30:24.751" v="36" actId="2696"/>
        <pc:sldMkLst>
          <pc:docMk/>
          <pc:sldMk cId="3372682723" sldId="746"/>
        </pc:sldMkLst>
      </pc:sldChg>
      <pc:sldChg chg="add del">
        <pc:chgData name="Muffoletto, Jamie" userId="daf1e3c6-8137-448a-b141-d23049d419b5" providerId="ADAL" clId="{4CB33DC9-DAB9-4C92-B0DA-F907F6A57F5E}" dt="2020-07-23T15:30:24.758" v="37" actId="2696"/>
        <pc:sldMkLst>
          <pc:docMk/>
          <pc:sldMk cId="3172737296" sldId="747"/>
        </pc:sldMkLst>
      </pc:sldChg>
      <pc:sldChg chg="add del">
        <pc:chgData name="Muffoletto, Jamie" userId="daf1e3c6-8137-448a-b141-d23049d419b5" providerId="ADAL" clId="{4CB33DC9-DAB9-4C92-B0DA-F907F6A57F5E}" dt="2020-07-23T15:30:24.790" v="40" actId="2696"/>
        <pc:sldMkLst>
          <pc:docMk/>
          <pc:sldMk cId="2716302611" sldId="748"/>
        </pc:sldMkLst>
      </pc:sldChg>
      <pc:sldChg chg="add del">
        <pc:chgData name="Muffoletto, Jamie" userId="daf1e3c6-8137-448a-b141-d23049d419b5" providerId="ADAL" clId="{4CB33DC9-DAB9-4C92-B0DA-F907F6A57F5E}" dt="2020-07-23T15:30:24.768" v="38" actId="2696"/>
        <pc:sldMkLst>
          <pc:docMk/>
          <pc:sldMk cId="381049964" sldId="749"/>
        </pc:sldMkLst>
      </pc:sldChg>
      <pc:sldChg chg="add del">
        <pc:chgData name="Muffoletto, Jamie" userId="daf1e3c6-8137-448a-b141-d23049d419b5" providerId="ADAL" clId="{4CB33DC9-DAB9-4C92-B0DA-F907F6A57F5E}" dt="2020-07-23T15:30:24.802" v="41" actId="2696"/>
        <pc:sldMkLst>
          <pc:docMk/>
          <pc:sldMk cId="2179673347" sldId="750"/>
        </pc:sldMkLst>
      </pc:sldChg>
      <pc:sldChg chg="add del">
        <pc:chgData name="Muffoletto, Jamie" userId="daf1e3c6-8137-448a-b141-d23049d419b5" providerId="ADAL" clId="{4CB33DC9-DAB9-4C92-B0DA-F907F6A57F5E}" dt="2020-07-23T15:30:24.817" v="42" actId="2696"/>
        <pc:sldMkLst>
          <pc:docMk/>
          <pc:sldMk cId="1693959825" sldId="752"/>
        </pc:sldMkLst>
      </pc:sldChg>
      <pc:sldChg chg="del">
        <pc:chgData name="Muffoletto, Jamie" userId="daf1e3c6-8137-448a-b141-d23049d419b5" providerId="ADAL" clId="{4CB33DC9-DAB9-4C92-B0DA-F907F6A57F5E}" dt="2020-07-23T15:30:24.918" v="51" actId="2696"/>
        <pc:sldMkLst>
          <pc:docMk/>
          <pc:sldMk cId="1251997490" sldId="753"/>
        </pc:sldMkLst>
      </pc:sldChg>
      <pc:sldChg chg="add del">
        <pc:chgData name="Muffoletto, Jamie" userId="daf1e3c6-8137-448a-b141-d23049d419b5" providerId="ADAL" clId="{4CB33DC9-DAB9-4C92-B0DA-F907F6A57F5E}" dt="2020-07-23T15:30:24.851" v="45" actId="2696"/>
        <pc:sldMkLst>
          <pc:docMk/>
          <pc:sldMk cId="3555369627" sldId="754"/>
        </pc:sldMkLst>
      </pc:sldChg>
      <pc:sldChg chg="add del">
        <pc:chgData name="Muffoletto, Jamie" userId="daf1e3c6-8137-448a-b141-d23049d419b5" providerId="ADAL" clId="{4CB33DC9-DAB9-4C92-B0DA-F907F6A57F5E}" dt="2020-07-23T15:30:24.858" v="46" actId="2696"/>
        <pc:sldMkLst>
          <pc:docMk/>
          <pc:sldMk cId="3390041364" sldId="755"/>
        </pc:sldMkLst>
      </pc:sldChg>
      <pc:sldChg chg="del">
        <pc:chgData name="Muffoletto, Jamie" userId="daf1e3c6-8137-448a-b141-d23049d419b5" providerId="ADAL" clId="{4CB33DC9-DAB9-4C92-B0DA-F907F6A57F5E}" dt="2020-07-23T15:30:24.934" v="52" actId="2696"/>
        <pc:sldMkLst>
          <pc:docMk/>
          <pc:sldMk cId="3748988647" sldId="756"/>
        </pc:sldMkLst>
      </pc:sldChg>
      <pc:sldChg chg="add del">
        <pc:chgData name="Muffoletto, Jamie" userId="daf1e3c6-8137-448a-b141-d23049d419b5" providerId="ADAL" clId="{4CB33DC9-DAB9-4C92-B0DA-F907F6A57F5E}" dt="2020-07-23T15:30:24.727" v="34" actId="2696"/>
        <pc:sldMkLst>
          <pc:docMk/>
          <pc:sldMk cId="2700325097" sldId="757"/>
        </pc:sldMkLst>
      </pc:sldChg>
      <pc:sldChg chg="add del">
        <pc:chgData name="Muffoletto, Jamie" userId="daf1e3c6-8137-448a-b141-d23049d419b5" providerId="ADAL" clId="{4CB33DC9-DAB9-4C92-B0DA-F907F6A57F5E}" dt="2020-07-23T15:30:24.824" v="43" actId="2696"/>
        <pc:sldMkLst>
          <pc:docMk/>
          <pc:sldMk cId="2235705531" sldId="758"/>
        </pc:sldMkLst>
      </pc:sldChg>
      <pc:sldChg chg="add del">
        <pc:chgData name="Muffoletto, Jamie" userId="daf1e3c6-8137-448a-b141-d23049d419b5" providerId="ADAL" clId="{4CB33DC9-DAB9-4C92-B0DA-F907F6A57F5E}" dt="2020-07-23T15:30:24.901" v="50" actId="2696"/>
        <pc:sldMkLst>
          <pc:docMk/>
          <pc:sldMk cId="2568904153" sldId="759"/>
        </pc:sldMkLst>
      </pc:sldChg>
      <pc:sldChg chg="add del">
        <pc:chgData name="Muffoletto, Jamie" userId="daf1e3c6-8137-448a-b141-d23049d419b5" providerId="ADAL" clId="{4CB33DC9-DAB9-4C92-B0DA-F907F6A57F5E}" dt="2020-07-23T15:30:24.836" v="44" actId="2696"/>
        <pc:sldMkLst>
          <pc:docMk/>
          <pc:sldMk cId="3830661780" sldId="760"/>
        </pc:sldMkLst>
      </pc:sldChg>
      <pc:sldChg chg="add del">
        <pc:chgData name="Muffoletto, Jamie" userId="daf1e3c6-8137-448a-b141-d23049d419b5" providerId="ADAL" clId="{4CB33DC9-DAB9-4C92-B0DA-F907F6A57F5E}" dt="2020-07-23T15:30:24.870" v="47" actId="2696"/>
        <pc:sldMkLst>
          <pc:docMk/>
          <pc:sldMk cId="2507964580" sldId="762"/>
        </pc:sldMkLst>
      </pc:sldChg>
      <pc:sldChg chg="add del">
        <pc:chgData name="Muffoletto, Jamie" userId="daf1e3c6-8137-448a-b141-d23049d419b5" providerId="ADAL" clId="{4CB33DC9-DAB9-4C92-B0DA-F907F6A57F5E}" dt="2020-07-23T15:30:24.884" v="48" actId="2696"/>
        <pc:sldMkLst>
          <pc:docMk/>
          <pc:sldMk cId="2872580222" sldId="763"/>
        </pc:sldMkLst>
      </pc:sldChg>
      <pc:sldChg chg="add del">
        <pc:chgData name="Muffoletto, Jamie" userId="daf1e3c6-8137-448a-b141-d23049d419b5" providerId="ADAL" clId="{4CB33DC9-DAB9-4C92-B0DA-F907F6A57F5E}" dt="2020-07-23T15:30:24.892" v="49" actId="2696"/>
        <pc:sldMkLst>
          <pc:docMk/>
          <pc:sldMk cId="888541310" sldId="764"/>
        </pc:sldMkLst>
      </pc:sldChg>
      <pc:sldChg chg="modSp">
        <pc:chgData name="Muffoletto, Jamie" userId="daf1e3c6-8137-448a-b141-d23049d419b5" providerId="ADAL" clId="{4CB33DC9-DAB9-4C92-B0DA-F907F6A57F5E}" dt="2020-07-23T16:02:52.363" v="171" actId="20577"/>
        <pc:sldMkLst>
          <pc:docMk/>
          <pc:sldMk cId="2423670007" sldId="765"/>
        </pc:sldMkLst>
        <pc:spChg chg="mod">
          <ac:chgData name="Muffoletto, Jamie" userId="daf1e3c6-8137-448a-b141-d23049d419b5" providerId="ADAL" clId="{4CB33DC9-DAB9-4C92-B0DA-F907F6A57F5E}" dt="2020-07-23T16:02:52.363" v="171" actId="20577"/>
          <ac:spMkLst>
            <pc:docMk/>
            <pc:sldMk cId="2423670007" sldId="765"/>
            <ac:spMk id="9" creationId="{893D0C7F-5DDF-43A9-9397-3C3B6602B61B}"/>
          </ac:spMkLst>
        </pc:spChg>
      </pc:sldChg>
      <pc:sldChg chg="modSp ord">
        <pc:chgData name="Muffoletto, Jamie" userId="daf1e3c6-8137-448a-b141-d23049d419b5" providerId="ADAL" clId="{4CB33DC9-DAB9-4C92-B0DA-F907F6A57F5E}" dt="2020-07-23T15:42:52.231" v="159"/>
        <pc:sldMkLst>
          <pc:docMk/>
          <pc:sldMk cId="1043063722" sldId="768"/>
        </pc:sldMkLst>
        <pc:spChg chg="mod">
          <ac:chgData name="Muffoletto, Jamie" userId="daf1e3c6-8137-448a-b141-d23049d419b5" providerId="ADAL" clId="{4CB33DC9-DAB9-4C92-B0DA-F907F6A57F5E}" dt="2020-07-23T15:41:52.170" v="157" actId="1076"/>
          <ac:spMkLst>
            <pc:docMk/>
            <pc:sldMk cId="1043063722" sldId="768"/>
            <ac:spMk id="2" creationId="{BB73047E-37E5-4D3C-A284-827619BC9601}"/>
          </ac:spMkLst>
        </pc:spChg>
      </pc:sldChg>
      <pc:sldChg chg="ord">
        <pc:chgData name="Muffoletto, Jamie" userId="daf1e3c6-8137-448a-b141-d23049d419b5" providerId="ADAL" clId="{4CB33DC9-DAB9-4C92-B0DA-F907F6A57F5E}" dt="2020-07-23T15:42:53.711" v="160"/>
        <pc:sldMkLst>
          <pc:docMk/>
          <pc:sldMk cId="547017620" sldId="778"/>
        </pc:sldMkLst>
      </pc:sldChg>
      <pc:sldChg chg="del">
        <pc:chgData name="Muffoletto, Jamie" userId="daf1e3c6-8137-448a-b141-d23049d419b5" providerId="ADAL" clId="{4CB33DC9-DAB9-4C92-B0DA-F907F6A57F5E}" dt="2020-07-23T16:00:17.343" v="161" actId="2696"/>
        <pc:sldMkLst>
          <pc:docMk/>
          <pc:sldMk cId="947705386" sldId="779"/>
        </pc:sldMkLst>
      </pc:sldChg>
      <pc:sldChg chg="del">
        <pc:chgData name="Muffoletto, Jamie" userId="daf1e3c6-8137-448a-b141-d23049d419b5" providerId="ADAL" clId="{4CB33DC9-DAB9-4C92-B0DA-F907F6A57F5E}" dt="2020-07-23T16:00:23.005" v="162" actId="2696"/>
        <pc:sldMkLst>
          <pc:docMk/>
          <pc:sldMk cId="2956790417" sldId="780"/>
        </pc:sldMkLst>
      </pc:sldChg>
      <pc:sldChg chg="del">
        <pc:chgData name="Muffoletto, Jamie" userId="daf1e3c6-8137-448a-b141-d23049d419b5" providerId="ADAL" clId="{4CB33DC9-DAB9-4C92-B0DA-F907F6A57F5E}" dt="2020-07-23T16:00:27.172" v="163" actId="2696"/>
        <pc:sldMkLst>
          <pc:docMk/>
          <pc:sldMk cId="3023320782" sldId="781"/>
        </pc:sldMkLst>
      </pc:sldChg>
      <pc:sldChg chg="ord">
        <pc:chgData name="Muffoletto, Jamie" userId="daf1e3c6-8137-448a-b141-d23049d419b5" providerId="ADAL" clId="{4CB33DC9-DAB9-4C92-B0DA-F907F6A57F5E}" dt="2020-07-23T15:42:50.697" v="158"/>
        <pc:sldMkLst>
          <pc:docMk/>
          <pc:sldMk cId="399596099" sldId="782"/>
        </pc:sldMkLst>
      </pc:sldChg>
      <pc:sldChg chg="del">
        <pc:chgData name="Muffoletto, Jamie" userId="daf1e3c6-8137-448a-b141-d23049d419b5" providerId="ADAL" clId="{4CB33DC9-DAB9-4C92-B0DA-F907F6A57F5E}" dt="2020-07-23T16:00:31.803" v="164" actId="2696"/>
        <pc:sldMkLst>
          <pc:docMk/>
          <pc:sldMk cId="2823992025" sldId="783"/>
        </pc:sldMkLst>
      </pc:sldChg>
      <pc:sldChg chg="del">
        <pc:chgData name="Muffoletto, Jamie" userId="daf1e3c6-8137-448a-b141-d23049d419b5" providerId="ADAL" clId="{4CB33DC9-DAB9-4C92-B0DA-F907F6A57F5E}" dt="2020-07-23T16:02:11.869" v="165" actId="2696"/>
        <pc:sldMkLst>
          <pc:docMk/>
          <pc:sldMk cId="17697433" sldId="784"/>
        </pc:sldMkLst>
      </pc:sldChg>
      <pc:sldChg chg="ord">
        <pc:chgData name="Muffoletto, Jamie" userId="daf1e3c6-8137-448a-b141-d23049d419b5" providerId="ADAL" clId="{4CB33DC9-DAB9-4C92-B0DA-F907F6A57F5E}" dt="2020-07-23T16:02:22.494" v="166"/>
        <pc:sldMkLst>
          <pc:docMk/>
          <pc:sldMk cId="426760246" sldId="785"/>
        </pc:sldMkLst>
      </pc:sldChg>
      <pc:sldChg chg="add">
        <pc:chgData name="Muffoletto, Jamie" userId="daf1e3c6-8137-448a-b141-d23049d419b5" providerId="ADAL" clId="{4CB33DC9-DAB9-4C92-B0DA-F907F6A57F5E}" dt="2020-07-23T16:02:43.198" v="169"/>
        <pc:sldMkLst>
          <pc:docMk/>
          <pc:sldMk cId="1276491303" sldId="786"/>
        </pc:sldMkLst>
      </pc:sldChg>
      <pc:sldChg chg="del">
        <pc:chgData name="Muffoletto, Jamie" userId="daf1e3c6-8137-448a-b141-d23049d419b5" providerId="ADAL" clId="{4CB33DC9-DAB9-4C92-B0DA-F907F6A57F5E}" dt="2020-07-23T16:02:29.644" v="167" actId="2696"/>
        <pc:sldMkLst>
          <pc:docMk/>
          <pc:sldMk cId="3948284833" sldId="786"/>
        </pc:sldMkLst>
      </pc:sldChg>
      <pc:sldChg chg="del">
        <pc:chgData name="Muffoletto, Jamie" userId="daf1e3c6-8137-448a-b141-d23049d419b5" providerId="ADAL" clId="{4CB33DC9-DAB9-4C92-B0DA-F907F6A57F5E}" dt="2020-07-23T16:02:34.921" v="168" actId="2696"/>
        <pc:sldMkLst>
          <pc:docMk/>
          <pc:sldMk cId="1460867056" sldId="787"/>
        </pc:sldMkLst>
      </pc:sldChg>
      <pc:sldChg chg="modSp add">
        <pc:chgData name="Muffoletto, Jamie" userId="daf1e3c6-8137-448a-b141-d23049d419b5" providerId="ADAL" clId="{4CB33DC9-DAB9-4C92-B0DA-F907F6A57F5E}" dt="2020-07-23T16:06:59.646" v="183" actId="113"/>
        <pc:sldMkLst>
          <pc:docMk/>
          <pc:sldMk cId="2874387070" sldId="787"/>
        </pc:sldMkLst>
        <pc:spChg chg="mod">
          <ac:chgData name="Muffoletto, Jamie" userId="daf1e3c6-8137-448a-b141-d23049d419b5" providerId="ADAL" clId="{4CB33DC9-DAB9-4C92-B0DA-F907F6A57F5E}" dt="2020-07-23T16:06:59.646" v="183" actId="113"/>
          <ac:spMkLst>
            <pc:docMk/>
            <pc:sldMk cId="2874387070" sldId="787"/>
            <ac:spMk id="2" creationId="{BB73047E-37E5-4D3C-A284-827619BC9601}"/>
          </ac:spMkLst>
        </pc:spChg>
      </pc:sldChg>
      <pc:sldChg chg="modSp add">
        <pc:chgData name="Muffoletto, Jamie" userId="daf1e3c6-8137-448a-b141-d23049d419b5" providerId="ADAL" clId="{4CB33DC9-DAB9-4C92-B0DA-F907F6A57F5E}" dt="2020-07-23T16:07:20.903" v="185" actId="113"/>
        <pc:sldMkLst>
          <pc:docMk/>
          <pc:sldMk cId="116616601" sldId="788"/>
        </pc:sldMkLst>
        <pc:spChg chg="mod">
          <ac:chgData name="Muffoletto, Jamie" userId="daf1e3c6-8137-448a-b141-d23049d419b5" providerId="ADAL" clId="{4CB33DC9-DAB9-4C92-B0DA-F907F6A57F5E}" dt="2020-07-23T16:07:20.903" v="185" actId="113"/>
          <ac:spMkLst>
            <pc:docMk/>
            <pc:sldMk cId="116616601" sldId="788"/>
            <ac:spMk id="2" creationId="{BB73047E-37E5-4D3C-A284-827619BC9601}"/>
          </ac:spMkLst>
        </pc:spChg>
      </pc:sldChg>
      <pc:sldChg chg="modSp add">
        <pc:chgData name="Muffoletto, Jamie" userId="daf1e3c6-8137-448a-b141-d23049d419b5" providerId="ADAL" clId="{4CB33DC9-DAB9-4C92-B0DA-F907F6A57F5E}" dt="2020-07-23T16:07:43.853" v="187" actId="113"/>
        <pc:sldMkLst>
          <pc:docMk/>
          <pc:sldMk cId="3498674938" sldId="789"/>
        </pc:sldMkLst>
        <pc:spChg chg="mod">
          <ac:chgData name="Muffoletto, Jamie" userId="daf1e3c6-8137-448a-b141-d23049d419b5" providerId="ADAL" clId="{4CB33DC9-DAB9-4C92-B0DA-F907F6A57F5E}" dt="2020-07-23T16:07:43.853" v="187" actId="113"/>
          <ac:spMkLst>
            <pc:docMk/>
            <pc:sldMk cId="3498674938" sldId="789"/>
            <ac:spMk id="2" creationId="{BB73047E-37E5-4D3C-A284-827619BC9601}"/>
          </ac:spMkLst>
        </pc:spChg>
      </pc:sldChg>
      <pc:sldChg chg="modSp add">
        <pc:chgData name="Muffoletto, Jamie" userId="daf1e3c6-8137-448a-b141-d23049d419b5" providerId="ADAL" clId="{4CB33DC9-DAB9-4C92-B0DA-F907F6A57F5E}" dt="2020-07-23T16:08:07.780" v="191" actId="20577"/>
        <pc:sldMkLst>
          <pc:docMk/>
          <pc:sldMk cId="3291236874" sldId="790"/>
        </pc:sldMkLst>
        <pc:spChg chg="mod">
          <ac:chgData name="Muffoletto, Jamie" userId="daf1e3c6-8137-448a-b141-d23049d419b5" providerId="ADAL" clId="{4CB33DC9-DAB9-4C92-B0DA-F907F6A57F5E}" dt="2020-07-23T16:08:07.780" v="191" actId="20577"/>
          <ac:spMkLst>
            <pc:docMk/>
            <pc:sldMk cId="3291236874" sldId="790"/>
            <ac:spMk id="2" creationId="{BB73047E-37E5-4D3C-A284-827619BC9601}"/>
          </ac:spMkLst>
        </pc:spChg>
      </pc:sldChg>
      <pc:sldChg chg="modSp add">
        <pc:chgData name="Muffoletto, Jamie" userId="daf1e3c6-8137-448a-b141-d23049d419b5" providerId="ADAL" clId="{4CB33DC9-DAB9-4C92-B0DA-F907F6A57F5E}" dt="2020-07-23T16:08:30.004" v="194" actId="20577"/>
        <pc:sldMkLst>
          <pc:docMk/>
          <pc:sldMk cId="2815151082" sldId="791"/>
        </pc:sldMkLst>
        <pc:spChg chg="mod">
          <ac:chgData name="Muffoletto, Jamie" userId="daf1e3c6-8137-448a-b141-d23049d419b5" providerId="ADAL" clId="{4CB33DC9-DAB9-4C92-B0DA-F907F6A57F5E}" dt="2020-07-23T16:08:30.004" v="194" actId="20577"/>
          <ac:spMkLst>
            <pc:docMk/>
            <pc:sldMk cId="2815151082" sldId="791"/>
            <ac:spMk id="2" creationId="{BB73047E-37E5-4D3C-A284-827619BC9601}"/>
          </ac:spMkLst>
        </pc:spChg>
      </pc:sldChg>
      <pc:sldChg chg="modSp add">
        <pc:chgData name="Muffoletto, Jamie" userId="daf1e3c6-8137-448a-b141-d23049d419b5" providerId="ADAL" clId="{4CB33DC9-DAB9-4C92-B0DA-F907F6A57F5E}" dt="2020-07-23T16:08:50.711" v="197" actId="113"/>
        <pc:sldMkLst>
          <pc:docMk/>
          <pc:sldMk cId="1829404169" sldId="792"/>
        </pc:sldMkLst>
        <pc:spChg chg="mod">
          <ac:chgData name="Muffoletto, Jamie" userId="daf1e3c6-8137-448a-b141-d23049d419b5" providerId="ADAL" clId="{4CB33DC9-DAB9-4C92-B0DA-F907F6A57F5E}" dt="2020-07-23T16:08:50.711" v="197" actId="113"/>
          <ac:spMkLst>
            <pc:docMk/>
            <pc:sldMk cId="1829404169" sldId="792"/>
            <ac:spMk id="2" creationId="{BB73047E-37E5-4D3C-A284-827619BC9601}"/>
          </ac:spMkLst>
        </pc:spChg>
      </pc:sldChg>
      <pc:sldChg chg="add del">
        <pc:chgData name="Muffoletto, Jamie" userId="daf1e3c6-8137-448a-b141-d23049d419b5" providerId="ADAL" clId="{4CB33DC9-DAB9-4C92-B0DA-F907F6A57F5E}" dt="2020-07-23T16:08:55.235" v="198" actId="2696"/>
        <pc:sldMkLst>
          <pc:docMk/>
          <pc:sldMk cId="3146806383" sldId="793"/>
        </pc:sldMkLst>
      </pc:sldChg>
    </pc:docChg>
  </pc:docChgLst>
  <pc:docChgLst>
    <pc:chgData name="Muffoletto, Jamie" userId="daf1e3c6-8137-448a-b141-d23049d419b5" providerId="ADAL" clId="{7860CCA1-5FD8-41E0-97CE-F7DECA232348}"/>
    <pc:docChg chg="custSel delSld modSld modSection">
      <pc:chgData name="Muffoletto, Jamie" userId="daf1e3c6-8137-448a-b141-d23049d419b5" providerId="ADAL" clId="{7860CCA1-5FD8-41E0-97CE-F7DECA232348}" dt="2020-08-07T12:40:12.597" v="57" actId="2696"/>
      <pc:docMkLst>
        <pc:docMk/>
      </pc:docMkLst>
      <pc:sldChg chg="addSp delSp modSp">
        <pc:chgData name="Muffoletto, Jamie" userId="daf1e3c6-8137-448a-b141-d23049d419b5" providerId="ADAL" clId="{7860CCA1-5FD8-41E0-97CE-F7DECA232348}" dt="2020-08-07T12:39:27.684" v="55" actId="478"/>
        <pc:sldMkLst>
          <pc:docMk/>
          <pc:sldMk cId="1043063722" sldId="768"/>
        </pc:sldMkLst>
        <pc:spChg chg="add del">
          <ac:chgData name="Muffoletto, Jamie" userId="daf1e3c6-8137-448a-b141-d23049d419b5" providerId="ADAL" clId="{7860CCA1-5FD8-41E0-97CE-F7DECA232348}" dt="2020-08-07T12:39:27.684" v="55" actId="478"/>
          <ac:spMkLst>
            <pc:docMk/>
            <pc:sldMk cId="1043063722" sldId="768"/>
            <ac:spMk id="5" creationId="{12D38AC8-C923-4450-B74D-91F23379780A}"/>
          </ac:spMkLst>
        </pc:spChg>
        <pc:spChg chg="mod">
          <ac:chgData name="Muffoletto, Jamie" userId="daf1e3c6-8137-448a-b141-d23049d419b5" providerId="ADAL" clId="{7860CCA1-5FD8-41E0-97CE-F7DECA232348}" dt="2020-08-07T12:39:19.931" v="54" actId="20577"/>
          <ac:spMkLst>
            <pc:docMk/>
            <pc:sldMk cId="1043063722" sldId="768"/>
            <ac:spMk id="6" creationId="{8BFFC932-13F9-409B-8489-22CE029A8174}"/>
          </ac:spMkLst>
        </pc:spChg>
      </pc:sldChg>
      <pc:sldChg chg="del">
        <pc:chgData name="Muffoletto, Jamie" userId="daf1e3c6-8137-448a-b141-d23049d419b5" providerId="ADAL" clId="{7860CCA1-5FD8-41E0-97CE-F7DECA232348}" dt="2020-08-07T12:39:39.428" v="56" actId="2696"/>
        <pc:sldMkLst>
          <pc:docMk/>
          <pc:sldMk cId="426760246" sldId="785"/>
        </pc:sldMkLst>
      </pc:sldChg>
      <pc:sldChg chg="del">
        <pc:chgData name="Muffoletto, Jamie" userId="daf1e3c6-8137-448a-b141-d23049d419b5" providerId="ADAL" clId="{7860CCA1-5FD8-41E0-97CE-F7DECA232348}" dt="2020-08-07T12:40:12.597" v="57" actId="2696"/>
        <pc:sldMkLst>
          <pc:docMk/>
          <pc:sldMk cId="3291236874" sldId="790"/>
        </pc:sldMkLst>
      </pc:sldChg>
    </pc:docChg>
  </pc:docChgLst>
  <pc:docChgLst>
    <pc:chgData name="Muffoletto, Jamie" userId="S::jamie.muffoletto@tea.texas.gov::daf1e3c6-8137-448a-b141-d23049d419b5" providerId="AD" clId="Web-{6B801808-C16A-474E-8AEC-672EDC54C42F}"/>
    <pc:docChg chg="addSld modSld modSection">
      <pc:chgData name="Muffoletto, Jamie" userId="S::jamie.muffoletto@tea.texas.gov::daf1e3c6-8137-448a-b141-d23049d419b5" providerId="AD" clId="Web-{6B801808-C16A-474E-8AEC-672EDC54C42F}" dt="2020-07-22T12:13:05.865" v="248" actId="20577"/>
      <pc:docMkLst>
        <pc:docMk/>
      </pc:docMkLst>
      <pc:sldChg chg="addSp modSp">
        <pc:chgData name="Muffoletto, Jamie" userId="S::jamie.muffoletto@tea.texas.gov::daf1e3c6-8137-448a-b141-d23049d419b5" providerId="AD" clId="Web-{6B801808-C16A-474E-8AEC-672EDC54C42F}" dt="2020-07-22T12:13:05.865" v="248" actId="20577"/>
        <pc:sldMkLst>
          <pc:docMk/>
          <pc:sldMk cId="1251997490" sldId="753"/>
        </pc:sldMkLst>
        <pc:spChg chg="add mod">
          <ac:chgData name="Muffoletto, Jamie" userId="S::jamie.muffoletto@tea.texas.gov::daf1e3c6-8137-448a-b141-d23049d419b5" providerId="AD" clId="Web-{6B801808-C16A-474E-8AEC-672EDC54C42F}" dt="2020-07-22T12:12:34.941" v="245" actId="20577"/>
          <ac:spMkLst>
            <pc:docMk/>
            <pc:sldMk cId="1251997490" sldId="753"/>
            <ac:spMk id="2" creationId="{F3D94875-B362-4748-9288-B4B773B4651D}"/>
          </ac:spMkLst>
        </pc:spChg>
        <pc:spChg chg="mod">
          <ac:chgData name="Muffoletto, Jamie" userId="S::jamie.muffoletto@tea.texas.gov::daf1e3c6-8137-448a-b141-d23049d419b5" providerId="AD" clId="Web-{6B801808-C16A-474E-8AEC-672EDC54C42F}" dt="2020-07-22T12:13:05.865" v="248" actId="20577"/>
          <ac:spMkLst>
            <pc:docMk/>
            <pc:sldMk cId="1251997490" sldId="753"/>
            <ac:spMk id="3" creationId="{E4ED6754-7C79-4652-B702-90EE915F0D83}"/>
          </ac:spMkLst>
        </pc:spChg>
      </pc:sldChg>
      <pc:sldChg chg="addSp modSp add replId">
        <pc:chgData name="Muffoletto, Jamie" userId="S::jamie.muffoletto@tea.texas.gov::daf1e3c6-8137-448a-b141-d23049d419b5" providerId="AD" clId="Web-{6B801808-C16A-474E-8AEC-672EDC54C42F}" dt="2020-07-22T12:11:38.078" v="234" actId="20577"/>
        <pc:sldMkLst>
          <pc:docMk/>
          <pc:sldMk cId="3748988647" sldId="756"/>
        </pc:sldMkLst>
        <pc:spChg chg="add mod">
          <ac:chgData name="Muffoletto, Jamie" userId="S::jamie.muffoletto@tea.texas.gov::daf1e3c6-8137-448a-b141-d23049d419b5" providerId="AD" clId="Web-{6B801808-C16A-474E-8AEC-672EDC54C42F}" dt="2020-07-22T12:08:57.583" v="225" actId="20577"/>
          <ac:spMkLst>
            <pc:docMk/>
            <pc:sldMk cId="3748988647" sldId="756"/>
            <ac:spMk id="2" creationId="{C143DC62-2B7D-4BB0-84AB-389468E337E4}"/>
          </ac:spMkLst>
        </pc:spChg>
        <pc:spChg chg="mod">
          <ac:chgData name="Muffoletto, Jamie" userId="S::jamie.muffoletto@tea.texas.gov::daf1e3c6-8137-448a-b141-d23049d419b5" providerId="AD" clId="Web-{6B801808-C16A-474E-8AEC-672EDC54C42F}" dt="2020-07-22T12:11:38.078" v="234" actId="20577"/>
          <ac:spMkLst>
            <pc:docMk/>
            <pc:sldMk cId="3748988647" sldId="756"/>
            <ac:spMk id="3" creationId="{E4ED6754-7C79-4652-B702-90EE915F0D83}"/>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0"/>
            <a:ext cx="3032337" cy="463550"/>
          </a:xfrm>
          <a:prstGeom prst="rect">
            <a:avLst/>
          </a:prstGeom>
        </p:spPr>
        <p:txBody>
          <a:bodyPr vert="horz" lIns="92921" tIns="46462" rIns="92921" bIns="46462" rtlCol="0"/>
          <a:lstStyle>
            <a:lvl1pPr algn="l">
              <a:defRPr sz="1200"/>
            </a:lvl1pPr>
          </a:lstStyle>
          <a:p>
            <a:endParaRPr lang="en-US"/>
          </a:p>
        </p:txBody>
      </p:sp>
      <p:sp>
        <p:nvSpPr>
          <p:cNvPr id="3" name="Date Placeholder 2"/>
          <p:cNvSpPr>
            <a:spLocks noGrp="1"/>
          </p:cNvSpPr>
          <p:nvPr>
            <p:ph type="dt" sz="quarter" idx="1"/>
          </p:nvPr>
        </p:nvSpPr>
        <p:spPr>
          <a:xfrm>
            <a:off x="3963746" y="0"/>
            <a:ext cx="3032337" cy="463550"/>
          </a:xfrm>
          <a:prstGeom prst="rect">
            <a:avLst/>
          </a:prstGeom>
        </p:spPr>
        <p:txBody>
          <a:bodyPr vert="horz" lIns="92921" tIns="46462" rIns="92921" bIns="46462" rtlCol="0"/>
          <a:lstStyle>
            <a:lvl1pPr algn="r">
              <a:defRPr sz="1200"/>
            </a:lvl1pPr>
          </a:lstStyle>
          <a:p>
            <a:fld id="{A030672E-E987-4208-B802-497B74C6D590}" type="datetimeFigureOut">
              <a:rPr lang="en-US" smtClean="0"/>
              <a:pPr/>
              <a:t>8/7/2020</a:t>
            </a:fld>
            <a:endParaRPr lang="en-US"/>
          </a:p>
        </p:txBody>
      </p:sp>
      <p:sp>
        <p:nvSpPr>
          <p:cNvPr id="4" name="Footer Placeholder 3"/>
          <p:cNvSpPr>
            <a:spLocks noGrp="1"/>
          </p:cNvSpPr>
          <p:nvPr>
            <p:ph type="ftr" sz="quarter" idx="2"/>
          </p:nvPr>
        </p:nvSpPr>
        <p:spPr>
          <a:xfrm>
            <a:off x="4" y="8805841"/>
            <a:ext cx="3032337" cy="463550"/>
          </a:xfrm>
          <a:prstGeom prst="rect">
            <a:avLst/>
          </a:prstGeom>
        </p:spPr>
        <p:txBody>
          <a:bodyPr vert="horz" lIns="92921" tIns="46462" rIns="92921" bIns="46462" rtlCol="0" anchor="b"/>
          <a:lstStyle>
            <a:lvl1pPr algn="l">
              <a:defRPr sz="1200"/>
            </a:lvl1pPr>
          </a:lstStyle>
          <a:p>
            <a:endParaRPr lang="en-US"/>
          </a:p>
        </p:txBody>
      </p:sp>
      <p:sp>
        <p:nvSpPr>
          <p:cNvPr id="5" name="Slide Number Placeholder 4"/>
          <p:cNvSpPr>
            <a:spLocks noGrp="1"/>
          </p:cNvSpPr>
          <p:nvPr>
            <p:ph type="sldNum" sz="quarter" idx="3"/>
          </p:nvPr>
        </p:nvSpPr>
        <p:spPr>
          <a:xfrm>
            <a:off x="3963746" y="8805841"/>
            <a:ext cx="3032337" cy="463550"/>
          </a:xfrm>
          <a:prstGeom prst="rect">
            <a:avLst/>
          </a:prstGeom>
        </p:spPr>
        <p:txBody>
          <a:bodyPr vert="horz" lIns="92921" tIns="46462" rIns="92921" bIns="46462" rtlCol="0" anchor="b"/>
          <a:lstStyle>
            <a:lvl1pPr algn="r">
              <a:defRPr sz="1200"/>
            </a:lvl1pPr>
          </a:lstStyle>
          <a:p>
            <a:fld id="{563BF832-B673-4E9B-A5C5-DEC0860B5060}" type="slidenum">
              <a:rPr lang="en-US" smtClean="0"/>
              <a:pPr/>
              <a:t>‹#›</a:t>
            </a:fld>
            <a:endParaRPr lang="en-US"/>
          </a:p>
        </p:txBody>
      </p:sp>
    </p:spTree>
    <p:extLst>
      <p:ext uri="{BB962C8B-B14F-4D97-AF65-F5344CB8AC3E}">
        <p14:creationId xmlns:p14="http://schemas.microsoft.com/office/powerpoint/2010/main" val="182207172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0"/>
            <a:ext cx="3032337" cy="463550"/>
          </a:xfrm>
          <a:prstGeom prst="rect">
            <a:avLst/>
          </a:prstGeom>
        </p:spPr>
        <p:txBody>
          <a:bodyPr vert="horz" lIns="92921" tIns="46462" rIns="92921" bIns="46462" rtlCol="0"/>
          <a:lstStyle>
            <a:lvl1pPr algn="l">
              <a:defRPr sz="1200"/>
            </a:lvl1pPr>
          </a:lstStyle>
          <a:p>
            <a:endParaRPr lang="en-US"/>
          </a:p>
        </p:txBody>
      </p:sp>
      <p:sp>
        <p:nvSpPr>
          <p:cNvPr id="3" name="Date Placeholder 2"/>
          <p:cNvSpPr>
            <a:spLocks noGrp="1"/>
          </p:cNvSpPr>
          <p:nvPr>
            <p:ph type="dt" idx="1"/>
          </p:nvPr>
        </p:nvSpPr>
        <p:spPr>
          <a:xfrm>
            <a:off x="3963746" y="0"/>
            <a:ext cx="3032337" cy="463550"/>
          </a:xfrm>
          <a:prstGeom prst="rect">
            <a:avLst/>
          </a:prstGeom>
        </p:spPr>
        <p:txBody>
          <a:bodyPr vert="horz" lIns="92921" tIns="46462" rIns="92921" bIns="46462" rtlCol="0"/>
          <a:lstStyle>
            <a:lvl1pPr algn="r">
              <a:defRPr sz="1200"/>
            </a:lvl1pPr>
          </a:lstStyle>
          <a:p>
            <a:fld id="{DB0EB5D8-2522-4108-8D60-F7CA4D8873A0}" type="datetimeFigureOut">
              <a:rPr lang="en-US" smtClean="0"/>
              <a:pPr/>
              <a:t>8/7/2020</a:t>
            </a:fld>
            <a:endParaRPr lang="en-US"/>
          </a:p>
        </p:txBody>
      </p:sp>
      <p:sp>
        <p:nvSpPr>
          <p:cNvPr id="4" name="Slide Image Placeholder 3"/>
          <p:cNvSpPr>
            <a:spLocks noGrp="1" noRot="1" noChangeAspect="1"/>
          </p:cNvSpPr>
          <p:nvPr>
            <p:ph type="sldImg" idx="2"/>
          </p:nvPr>
        </p:nvSpPr>
        <p:spPr>
          <a:xfrm>
            <a:off x="409575" y="695325"/>
            <a:ext cx="6178550" cy="3476625"/>
          </a:xfrm>
          <a:prstGeom prst="rect">
            <a:avLst/>
          </a:prstGeom>
          <a:noFill/>
          <a:ln w="12700">
            <a:solidFill>
              <a:prstClr val="black"/>
            </a:solidFill>
          </a:ln>
        </p:spPr>
        <p:txBody>
          <a:bodyPr vert="horz" lIns="92921" tIns="46462" rIns="92921" bIns="46462" rtlCol="0" anchor="ctr"/>
          <a:lstStyle/>
          <a:p>
            <a:endParaRPr lang="en-US"/>
          </a:p>
        </p:txBody>
      </p:sp>
      <p:sp>
        <p:nvSpPr>
          <p:cNvPr id="5" name="Notes Placeholder 4"/>
          <p:cNvSpPr>
            <a:spLocks noGrp="1"/>
          </p:cNvSpPr>
          <p:nvPr>
            <p:ph type="body" sz="quarter" idx="3"/>
          </p:nvPr>
        </p:nvSpPr>
        <p:spPr>
          <a:xfrm>
            <a:off x="699770" y="4403726"/>
            <a:ext cx="5598160" cy="4171950"/>
          </a:xfrm>
          <a:prstGeom prst="rect">
            <a:avLst/>
          </a:prstGeom>
        </p:spPr>
        <p:txBody>
          <a:bodyPr vert="horz" lIns="92921" tIns="46462" rIns="92921" bIns="46462"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4" y="8805841"/>
            <a:ext cx="3032337" cy="463550"/>
          </a:xfrm>
          <a:prstGeom prst="rect">
            <a:avLst/>
          </a:prstGeom>
        </p:spPr>
        <p:txBody>
          <a:bodyPr vert="horz" lIns="92921" tIns="46462" rIns="92921" bIns="46462" rtlCol="0" anchor="b"/>
          <a:lstStyle>
            <a:lvl1pPr algn="l">
              <a:defRPr sz="1200"/>
            </a:lvl1pPr>
          </a:lstStyle>
          <a:p>
            <a:endParaRPr lang="en-US"/>
          </a:p>
        </p:txBody>
      </p:sp>
      <p:sp>
        <p:nvSpPr>
          <p:cNvPr id="7" name="Slide Number Placeholder 6"/>
          <p:cNvSpPr>
            <a:spLocks noGrp="1"/>
          </p:cNvSpPr>
          <p:nvPr>
            <p:ph type="sldNum" sz="quarter" idx="5"/>
          </p:nvPr>
        </p:nvSpPr>
        <p:spPr>
          <a:xfrm>
            <a:off x="3963746" y="8805841"/>
            <a:ext cx="3032337" cy="463550"/>
          </a:xfrm>
          <a:prstGeom prst="rect">
            <a:avLst/>
          </a:prstGeom>
        </p:spPr>
        <p:txBody>
          <a:bodyPr vert="horz" lIns="92921" tIns="46462" rIns="92921" bIns="46462" rtlCol="0" anchor="b"/>
          <a:lstStyle>
            <a:lvl1pPr algn="r">
              <a:defRPr sz="1200"/>
            </a:lvl1pPr>
          </a:lstStyle>
          <a:p>
            <a:fld id="{7872E534-9B96-469B-99C0-8551271B58B1}" type="slidenum">
              <a:rPr lang="en-US" smtClean="0"/>
              <a:pPr/>
              <a:t>‹#›</a:t>
            </a:fld>
            <a:endParaRPr lang="en-US"/>
          </a:p>
        </p:txBody>
      </p:sp>
    </p:spTree>
    <p:extLst>
      <p:ext uri="{BB962C8B-B14F-4D97-AF65-F5344CB8AC3E}">
        <p14:creationId xmlns:p14="http://schemas.microsoft.com/office/powerpoint/2010/main" val="235045213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xfrm>
            <a:off x="409575" y="695325"/>
            <a:ext cx="6178550" cy="3476625"/>
          </a:xfrm>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marL="232102" indent="-232102" defTabSz="914378">
              <a:spcBef>
                <a:spcPct val="0"/>
              </a:spcBef>
              <a:defRPr/>
            </a:pPr>
            <a:endParaRPr lang="en-US" b="1">
              <a:solidFill>
                <a:schemeClr val="accent2">
                  <a:lumMod val="75000"/>
                </a:schemeClr>
              </a:solidFill>
            </a:endParaRPr>
          </a:p>
        </p:txBody>
      </p:sp>
      <p:sp>
        <p:nvSpPr>
          <p:cNvPr id="1126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3A20616-7B71-4702-A286-C5FF8E60A4CF}" type="slidenum">
              <a:rPr lang="en-US" smtClean="0"/>
              <a:pPr fontAlgn="base">
                <a:spcBef>
                  <a:spcPct val="0"/>
                </a:spcBef>
                <a:spcAft>
                  <a:spcPct val="0"/>
                </a:spcAft>
                <a:defRPr/>
              </a:pPr>
              <a:t>1</a:t>
            </a:fld>
            <a:endParaRPr lang="en-US"/>
          </a:p>
        </p:txBody>
      </p:sp>
    </p:spTree>
    <p:extLst>
      <p:ext uri="{BB962C8B-B14F-4D97-AF65-F5344CB8AC3E}">
        <p14:creationId xmlns:p14="http://schemas.microsoft.com/office/powerpoint/2010/main" val="23317251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Eight servers to sixteen servers. Moving from one to two databases; increasing capacity; hardware.</a:t>
            </a:r>
          </a:p>
        </p:txBody>
      </p:sp>
      <p:sp>
        <p:nvSpPr>
          <p:cNvPr id="4" name="Slide Number Placeholder 3"/>
          <p:cNvSpPr>
            <a:spLocks noGrp="1"/>
          </p:cNvSpPr>
          <p:nvPr>
            <p:ph type="sldNum" sz="quarter" idx="5"/>
          </p:nvPr>
        </p:nvSpPr>
        <p:spPr/>
        <p:txBody>
          <a:bodyPr/>
          <a:lstStyle/>
          <a:p>
            <a:fld id="{7872E534-9B96-469B-99C0-8551271B58B1}" type="slidenum">
              <a:rPr lang="en-US" smtClean="0"/>
              <a:pPr/>
              <a:t>5</a:t>
            </a:fld>
            <a:endParaRPr lang="en-US"/>
          </a:p>
        </p:txBody>
      </p:sp>
    </p:spTree>
    <p:extLst>
      <p:ext uri="{BB962C8B-B14F-4D97-AF65-F5344CB8AC3E}">
        <p14:creationId xmlns:p14="http://schemas.microsoft.com/office/powerpoint/2010/main" val="388928022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82" name="Rectangle 81">
            <a:extLst>
              <a:ext uri="{FF2B5EF4-FFF2-40B4-BE49-F238E27FC236}">
                <a16:creationId xmlns:a16="http://schemas.microsoft.com/office/drawing/2014/main" id="{A19093A7-17B2-42F2-BC15-D155A163D5D4}"/>
              </a:ext>
              <a:ext uri="{C183D7F6-B498-43B3-948B-1728B52AA6E4}">
                <adec:decorative xmlns:adec="http://schemas.microsoft.com/office/drawing/2017/decorative" val="1"/>
              </a:ext>
            </a:extLst>
          </p:cNvPr>
          <p:cNvSpPr/>
          <p:nvPr userDrawn="1"/>
        </p:nvSpPr>
        <p:spPr>
          <a:xfrm>
            <a:off x="0" y="-2"/>
            <a:ext cx="12192000" cy="4580313"/>
          </a:xfrm>
          <a:prstGeom prst="rect">
            <a:avLst/>
          </a:prstGeom>
          <a:solidFill>
            <a:srgbClr val="0048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3" name="Rectangle 82">
            <a:extLst>
              <a:ext uri="{FF2B5EF4-FFF2-40B4-BE49-F238E27FC236}">
                <a16:creationId xmlns:a16="http://schemas.microsoft.com/office/drawing/2014/main" id="{D1C6279F-7E64-4580-B82C-636B492657D8}"/>
              </a:ext>
              <a:ext uri="{C183D7F6-B498-43B3-948B-1728B52AA6E4}">
                <adec:decorative xmlns:adec="http://schemas.microsoft.com/office/drawing/2017/decorative" val="1"/>
              </a:ext>
            </a:extLst>
          </p:cNvPr>
          <p:cNvSpPr/>
          <p:nvPr userDrawn="1"/>
        </p:nvSpPr>
        <p:spPr>
          <a:xfrm>
            <a:off x="0" y="4"/>
            <a:ext cx="12192000" cy="4572001"/>
          </a:xfrm>
          <a:prstGeom prst="rect">
            <a:avLst/>
          </a:prstGeom>
          <a:solidFill>
            <a:srgbClr val="00486E"/>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 name="Oval 83">
            <a:extLst>
              <a:ext uri="{FF2B5EF4-FFF2-40B4-BE49-F238E27FC236}">
                <a16:creationId xmlns:a16="http://schemas.microsoft.com/office/drawing/2014/main" id="{840FA828-769C-4887-AEFC-6A79391A7A90}"/>
              </a:ext>
              <a:ext uri="{C183D7F6-B498-43B3-948B-1728B52AA6E4}">
                <adec:decorative xmlns:adec="http://schemas.microsoft.com/office/drawing/2017/decorative" val="1"/>
              </a:ext>
            </a:extLst>
          </p:cNvPr>
          <p:cNvSpPr/>
          <p:nvPr userDrawn="1"/>
        </p:nvSpPr>
        <p:spPr>
          <a:xfrm>
            <a:off x="676322" y="-107517"/>
            <a:ext cx="685566" cy="633997"/>
          </a:xfrm>
          <a:prstGeom prst="ellipse">
            <a:avLst/>
          </a:prstGeom>
          <a:solidFill>
            <a:srgbClr val="CCF0F5">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7" name="Oval 116">
            <a:extLst>
              <a:ext uri="{FF2B5EF4-FFF2-40B4-BE49-F238E27FC236}">
                <a16:creationId xmlns:a16="http://schemas.microsoft.com/office/drawing/2014/main" id="{C191E9DD-DD34-47E2-A8C9-287E0D24335E}"/>
              </a:ext>
            </a:extLst>
          </p:cNvPr>
          <p:cNvSpPr/>
          <p:nvPr userDrawn="1"/>
        </p:nvSpPr>
        <p:spPr>
          <a:xfrm>
            <a:off x="1899266" y="4332046"/>
            <a:ext cx="434082" cy="401430"/>
          </a:xfrm>
          <a:prstGeom prst="ellipse">
            <a:avLst/>
          </a:prstGeom>
          <a:noFill/>
          <a:ln w="28575">
            <a:solidFill>
              <a:srgbClr val="CCF0F5">
                <a:alpha val="8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5" name="Oval 84">
            <a:extLst>
              <a:ext uri="{FF2B5EF4-FFF2-40B4-BE49-F238E27FC236}">
                <a16:creationId xmlns:a16="http://schemas.microsoft.com/office/drawing/2014/main" id="{86AA3D6D-596D-4C82-84FF-7A11224EC0B1}"/>
              </a:ext>
              <a:ext uri="{C183D7F6-B498-43B3-948B-1728B52AA6E4}">
                <adec:decorative xmlns:adec="http://schemas.microsoft.com/office/drawing/2017/decorative" val="1"/>
              </a:ext>
            </a:extLst>
          </p:cNvPr>
          <p:cNvSpPr/>
          <p:nvPr userDrawn="1"/>
        </p:nvSpPr>
        <p:spPr>
          <a:xfrm>
            <a:off x="6419772" y="-107517"/>
            <a:ext cx="685566" cy="633997"/>
          </a:xfrm>
          <a:prstGeom prst="ellipse">
            <a:avLst/>
          </a:prstGeom>
          <a:solidFill>
            <a:srgbClr val="CCF0F5">
              <a:alpha val="69804"/>
            </a:srgbClr>
          </a:solidFill>
          <a:ln w="28575">
            <a:solidFill>
              <a:srgbClr val="CCF0F5">
                <a:alpha val="8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6" name="Oval 85">
            <a:extLst>
              <a:ext uri="{FF2B5EF4-FFF2-40B4-BE49-F238E27FC236}">
                <a16:creationId xmlns:a16="http://schemas.microsoft.com/office/drawing/2014/main" id="{E686FDB0-9E6C-481A-AD97-2EBEE74C92C0}"/>
              </a:ext>
              <a:ext uri="{C183D7F6-B498-43B3-948B-1728B52AA6E4}">
                <adec:decorative xmlns:adec="http://schemas.microsoft.com/office/drawing/2017/decorative" val="1"/>
              </a:ext>
            </a:extLst>
          </p:cNvPr>
          <p:cNvSpPr/>
          <p:nvPr userDrawn="1"/>
        </p:nvSpPr>
        <p:spPr>
          <a:xfrm>
            <a:off x="2996724" y="1827671"/>
            <a:ext cx="685566" cy="633997"/>
          </a:xfrm>
          <a:prstGeom prst="ellipse">
            <a:avLst/>
          </a:prstGeom>
          <a:solidFill>
            <a:srgbClr val="CCF0F5">
              <a:alpha val="10196"/>
            </a:srgbClr>
          </a:solidFill>
          <a:ln>
            <a:noFill/>
          </a:ln>
          <a:effectLst>
            <a:glow rad="127000">
              <a:srgbClr val="CCF0F5">
                <a:alpha val="37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7" name="Oval 86">
            <a:extLst>
              <a:ext uri="{FF2B5EF4-FFF2-40B4-BE49-F238E27FC236}">
                <a16:creationId xmlns:a16="http://schemas.microsoft.com/office/drawing/2014/main" id="{202E29CB-BAFB-4D8B-A238-0957799DD075}"/>
              </a:ext>
              <a:ext uri="{C183D7F6-B498-43B3-948B-1728B52AA6E4}">
                <adec:decorative xmlns:adec="http://schemas.microsoft.com/office/drawing/2017/decorative" val="1"/>
              </a:ext>
            </a:extLst>
          </p:cNvPr>
          <p:cNvSpPr/>
          <p:nvPr userDrawn="1"/>
        </p:nvSpPr>
        <p:spPr>
          <a:xfrm>
            <a:off x="11180642" y="1880435"/>
            <a:ext cx="934500" cy="864207"/>
          </a:xfrm>
          <a:prstGeom prst="ellipse">
            <a:avLst/>
          </a:prstGeom>
          <a:solidFill>
            <a:srgbClr val="CCF0F5">
              <a:alpha val="60000"/>
            </a:srgbClr>
          </a:solidFill>
          <a:ln>
            <a:noFill/>
          </a:ln>
          <a:effectLst>
            <a:glow rad="127000">
              <a:srgbClr val="CCF0F5">
                <a:alpha val="91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9" name="Oval 88">
            <a:extLst>
              <a:ext uri="{FF2B5EF4-FFF2-40B4-BE49-F238E27FC236}">
                <a16:creationId xmlns:a16="http://schemas.microsoft.com/office/drawing/2014/main" id="{213544CF-6135-45BB-BEBF-0F6E1987C9BD}"/>
              </a:ext>
              <a:ext uri="{C183D7F6-B498-43B3-948B-1728B52AA6E4}">
                <adec:decorative xmlns:adec="http://schemas.microsoft.com/office/drawing/2017/decorative" val="1"/>
              </a:ext>
            </a:extLst>
          </p:cNvPr>
          <p:cNvSpPr/>
          <p:nvPr userDrawn="1"/>
        </p:nvSpPr>
        <p:spPr>
          <a:xfrm>
            <a:off x="9241028" y="1078569"/>
            <a:ext cx="996501" cy="921543"/>
          </a:xfrm>
          <a:prstGeom prst="ellipse">
            <a:avLst/>
          </a:prstGeom>
          <a:solidFill>
            <a:srgbClr val="CCF0F5">
              <a:alpha val="10196"/>
            </a:srgbClr>
          </a:solidFill>
          <a:ln>
            <a:noFill/>
          </a:ln>
          <a:effectLst>
            <a:glow rad="127000">
              <a:srgbClr val="CCF0F5">
                <a:alpha val="37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0" name="Oval 89">
            <a:extLst>
              <a:ext uri="{FF2B5EF4-FFF2-40B4-BE49-F238E27FC236}">
                <a16:creationId xmlns:a16="http://schemas.microsoft.com/office/drawing/2014/main" id="{AA0C1821-6587-4BD7-9382-3D2C3EC58220}"/>
              </a:ext>
              <a:ext uri="{C183D7F6-B498-43B3-948B-1728B52AA6E4}">
                <adec:decorative xmlns:adec="http://schemas.microsoft.com/office/drawing/2017/decorative" val="1"/>
              </a:ext>
            </a:extLst>
          </p:cNvPr>
          <p:cNvSpPr/>
          <p:nvPr userDrawn="1"/>
        </p:nvSpPr>
        <p:spPr>
          <a:xfrm>
            <a:off x="-21131" y="3370960"/>
            <a:ext cx="996501" cy="921543"/>
          </a:xfrm>
          <a:prstGeom prst="ellipse">
            <a:avLst/>
          </a:prstGeom>
          <a:solidFill>
            <a:srgbClr val="CCF0F5">
              <a:alpha val="10196"/>
            </a:srgbClr>
          </a:solidFill>
          <a:ln>
            <a:noFill/>
          </a:ln>
          <a:effectLst>
            <a:glow rad="127000">
              <a:srgbClr val="CCF0F5">
                <a:alpha val="37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1" name="Oval 90">
            <a:extLst>
              <a:ext uri="{FF2B5EF4-FFF2-40B4-BE49-F238E27FC236}">
                <a16:creationId xmlns:a16="http://schemas.microsoft.com/office/drawing/2014/main" id="{EE9D50C5-EB97-4103-9DE0-B8D8DAA7BE98}"/>
              </a:ext>
              <a:ext uri="{C183D7F6-B498-43B3-948B-1728B52AA6E4}">
                <adec:decorative xmlns:adec="http://schemas.microsoft.com/office/drawing/2017/decorative" val="1"/>
              </a:ext>
            </a:extLst>
          </p:cNvPr>
          <p:cNvSpPr/>
          <p:nvPr userDrawn="1"/>
        </p:nvSpPr>
        <p:spPr>
          <a:xfrm>
            <a:off x="349651" y="3801643"/>
            <a:ext cx="685566" cy="633997"/>
          </a:xfrm>
          <a:prstGeom prst="ellipse">
            <a:avLst/>
          </a:prstGeom>
          <a:solidFill>
            <a:srgbClr val="CCF0F5">
              <a:alpha val="10196"/>
            </a:srgbClr>
          </a:solidFill>
          <a:ln>
            <a:noFill/>
          </a:ln>
          <a:effectLst>
            <a:glow rad="127000">
              <a:srgbClr val="CCF0F5">
                <a:alpha val="37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2" name="Oval 91">
            <a:extLst>
              <a:ext uri="{FF2B5EF4-FFF2-40B4-BE49-F238E27FC236}">
                <a16:creationId xmlns:a16="http://schemas.microsoft.com/office/drawing/2014/main" id="{07B85A18-5B76-4979-8F49-FDD5A523628A}"/>
              </a:ext>
              <a:ext uri="{C183D7F6-B498-43B3-948B-1728B52AA6E4}">
                <adec:decorative xmlns:adec="http://schemas.microsoft.com/office/drawing/2017/decorative" val="1"/>
              </a:ext>
            </a:extLst>
          </p:cNvPr>
          <p:cNvSpPr/>
          <p:nvPr userDrawn="1"/>
        </p:nvSpPr>
        <p:spPr>
          <a:xfrm>
            <a:off x="6762113" y="1707967"/>
            <a:ext cx="685566" cy="633997"/>
          </a:xfrm>
          <a:prstGeom prst="ellipse">
            <a:avLst/>
          </a:prstGeom>
          <a:solidFill>
            <a:srgbClr val="CCF0F5">
              <a:alpha val="10196"/>
            </a:srgbClr>
          </a:solidFill>
          <a:ln>
            <a:noFill/>
          </a:ln>
          <a:effectLst>
            <a:glow rad="127000">
              <a:srgbClr val="CCF0F5">
                <a:alpha val="37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3" name="Oval 92">
            <a:extLst>
              <a:ext uri="{FF2B5EF4-FFF2-40B4-BE49-F238E27FC236}">
                <a16:creationId xmlns:a16="http://schemas.microsoft.com/office/drawing/2014/main" id="{454A887A-5DED-45CF-9889-BD577F7118D3}"/>
              </a:ext>
              <a:ext uri="{C183D7F6-B498-43B3-948B-1728B52AA6E4}">
                <adec:decorative xmlns:adec="http://schemas.microsoft.com/office/drawing/2017/decorative" val="1"/>
              </a:ext>
            </a:extLst>
          </p:cNvPr>
          <p:cNvSpPr/>
          <p:nvPr userDrawn="1"/>
        </p:nvSpPr>
        <p:spPr>
          <a:xfrm>
            <a:off x="10377906" y="2736963"/>
            <a:ext cx="685566" cy="633997"/>
          </a:xfrm>
          <a:prstGeom prst="ellipse">
            <a:avLst/>
          </a:prstGeom>
          <a:solidFill>
            <a:srgbClr val="CCF0F5">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4" name="Oval 93">
            <a:extLst>
              <a:ext uri="{FF2B5EF4-FFF2-40B4-BE49-F238E27FC236}">
                <a16:creationId xmlns:a16="http://schemas.microsoft.com/office/drawing/2014/main" id="{D0575BD7-9BB4-433A-9268-5506D5CAE764}"/>
              </a:ext>
              <a:ext uri="{C183D7F6-B498-43B3-948B-1728B52AA6E4}">
                <adec:decorative xmlns:adec="http://schemas.microsoft.com/office/drawing/2017/decorative" val="1"/>
              </a:ext>
            </a:extLst>
          </p:cNvPr>
          <p:cNvSpPr/>
          <p:nvPr userDrawn="1"/>
        </p:nvSpPr>
        <p:spPr>
          <a:xfrm>
            <a:off x="7099025" y="3975505"/>
            <a:ext cx="685566" cy="633997"/>
          </a:xfrm>
          <a:prstGeom prst="ellipse">
            <a:avLst/>
          </a:prstGeom>
          <a:solidFill>
            <a:srgbClr val="CCF0F5">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5" name="Oval 94">
            <a:extLst>
              <a:ext uri="{FF2B5EF4-FFF2-40B4-BE49-F238E27FC236}">
                <a16:creationId xmlns:a16="http://schemas.microsoft.com/office/drawing/2014/main" id="{3BD62242-CA7A-4B3D-B1CF-DF3F85A14CCD}"/>
              </a:ext>
              <a:ext uri="{C183D7F6-B498-43B3-948B-1728B52AA6E4}">
                <adec:decorative xmlns:adec="http://schemas.microsoft.com/office/drawing/2017/decorative" val="1"/>
              </a:ext>
            </a:extLst>
          </p:cNvPr>
          <p:cNvSpPr/>
          <p:nvPr userDrawn="1"/>
        </p:nvSpPr>
        <p:spPr>
          <a:xfrm>
            <a:off x="1892501" y="2956029"/>
            <a:ext cx="685566" cy="633997"/>
          </a:xfrm>
          <a:prstGeom prst="ellipse">
            <a:avLst/>
          </a:prstGeom>
          <a:solidFill>
            <a:srgbClr val="CCF0F5">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6" name="Oval 95">
            <a:extLst>
              <a:ext uri="{FF2B5EF4-FFF2-40B4-BE49-F238E27FC236}">
                <a16:creationId xmlns:a16="http://schemas.microsoft.com/office/drawing/2014/main" id="{F6550A87-1B4B-462D-8DAD-6D20F848C864}"/>
              </a:ext>
              <a:ext uri="{C183D7F6-B498-43B3-948B-1728B52AA6E4}">
                <adec:decorative xmlns:adec="http://schemas.microsoft.com/office/drawing/2017/decorative" val="1"/>
              </a:ext>
            </a:extLst>
          </p:cNvPr>
          <p:cNvSpPr/>
          <p:nvPr userDrawn="1"/>
        </p:nvSpPr>
        <p:spPr>
          <a:xfrm>
            <a:off x="5517281" y="3646617"/>
            <a:ext cx="685566" cy="633997"/>
          </a:xfrm>
          <a:prstGeom prst="ellipse">
            <a:avLst/>
          </a:prstGeom>
          <a:solidFill>
            <a:srgbClr val="CCF0F5">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7" name="Oval 96">
            <a:extLst>
              <a:ext uri="{FF2B5EF4-FFF2-40B4-BE49-F238E27FC236}">
                <a16:creationId xmlns:a16="http://schemas.microsoft.com/office/drawing/2014/main" id="{25FC6953-E8F7-4465-8BF3-F3780472C4D0}"/>
              </a:ext>
              <a:ext uri="{C183D7F6-B498-43B3-948B-1728B52AA6E4}">
                <adec:decorative xmlns:adec="http://schemas.microsoft.com/office/drawing/2017/decorative" val="1"/>
              </a:ext>
            </a:extLst>
          </p:cNvPr>
          <p:cNvSpPr/>
          <p:nvPr userDrawn="1"/>
        </p:nvSpPr>
        <p:spPr>
          <a:xfrm>
            <a:off x="5053921" y="3073782"/>
            <a:ext cx="934500" cy="864207"/>
          </a:xfrm>
          <a:prstGeom prst="ellipse">
            <a:avLst/>
          </a:prstGeom>
          <a:solidFill>
            <a:srgbClr val="CCF0F5">
              <a:alpha val="60000"/>
            </a:srgbClr>
          </a:solidFill>
          <a:ln>
            <a:noFill/>
          </a:ln>
          <a:effectLst>
            <a:glow rad="127000">
              <a:srgbClr val="CCF0F5">
                <a:alpha val="91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8" name="Oval 97">
            <a:extLst>
              <a:ext uri="{FF2B5EF4-FFF2-40B4-BE49-F238E27FC236}">
                <a16:creationId xmlns:a16="http://schemas.microsoft.com/office/drawing/2014/main" id="{718C4E94-B1DB-472E-821B-368DB1EDD950}"/>
              </a:ext>
              <a:ext uri="{C183D7F6-B498-43B3-948B-1728B52AA6E4}">
                <adec:decorative xmlns:adec="http://schemas.microsoft.com/office/drawing/2017/decorative" val="1"/>
              </a:ext>
            </a:extLst>
          </p:cNvPr>
          <p:cNvSpPr/>
          <p:nvPr userDrawn="1"/>
        </p:nvSpPr>
        <p:spPr>
          <a:xfrm>
            <a:off x="11226526" y="70193"/>
            <a:ext cx="685566" cy="633997"/>
          </a:xfrm>
          <a:prstGeom prst="ellipse">
            <a:avLst/>
          </a:prstGeom>
          <a:solidFill>
            <a:srgbClr val="CCF0F5">
              <a:alpha val="69804"/>
            </a:srgbClr>
          </a:solidFill>
          <a:ln w="28575">
            <a:solidFill>
              <a:srgbClr val="CCF0F5">
                <a:alpha val="8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9" name="Oval 98">
            <a:extLst>
              <a:ext uri="{FF2B5EF4-FFF2-40B4-BE49-F238E27FC236}">
                <a16:creationId xmlns:a16="http://schemas.microsoft.com/office/drawing/2014/main" id="{CB263E4E-4BCF-40FB-A98D-35325AEC485D}"/>
              </a:ext>
              <a:ext uri="{C183D7F6-B498-43B3-948B-1728B52AA6E4}">
                <adec:decorative xmlns:adec="http://schemas.microsoft.com/office/drawing/2017/decorative" val="1"/>
              </a:ext>
            </a:extLst>
          </p:cNvPr>
          <p:cNvSpPr/>
          <p:nvPr userDrawn="1"/>
        </p:nvSpPr>
        <p:spPr>
          <a:xfrm>
            <a:off x="8190396" y="2940858"/>
            <a:ext cx="685566" cy="633997"/>
          </a:xfrm>
          <a:prstGeom prst="ellipse">
            <a:avLst/>
          </a:prstGeom>
          <a:solidFill>
            <a:srgbClr val="CCF0F5">
              <a:alpha val="69804"/>
            </a:srgbClr>
          </a:solidFill>
          <a:ln w="28575">
            <a:solidFill>
              <a:srgbClr val="CCF0F5">
                <a:alpha val="8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0" name="Oval 99">
            <a:extLst>
              <a:ext uri="{FF2B5EF4-FFF2-40B4-BE49-F238E27FC236}">
                <a16:creationId xmlns:a16="http://schemas.microsoft.com/office/drawing/2014/main" id="{FBE1EEE7-DBDE-42DB-9C50-8ACC9721F6FF}"/>
              </a:ext>
              <a:ext uri="{C183D7F6-B498-43B3-948B-1728B52AA6E4}">
                <adec:decorative xmlns:adec="http://schemas.microsoft.com/office/drawing/2017/decorative" val="1"/>
              </a:ext>
            </a:extLst>
          </p:cNvPr>
          <p:cNvSpPr/>
          <p:nvPr userDrawn="1"/>
        </p:nvSpPr>
        <p:spPr>
          <a:xfrm>
            <a:off x="9795196" y="4007550"/>
            <a:ext cx="685566" cy="633997"/>
          </a:xfrm>
          <a:prstGeom prst="ellipse">
            <a:avLst/>
          </a:prstGeom>
          <a:solidFill>
            <a:srgbClr val="CCF0F5">
              <a:alpha val="69804"/>
            </a:srgbClr>
          </a:solidFill>
          <a:ln w="28575">
            <a:solidFill>
              <a:srgbClr val="CCF0F5">
                <a:alpha val="8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1" name="Oval 100">
            <a:extLst>
              <a:ext uri="{FF2B5EF4-FFF2-40B4-BE49-F238E27FC236}">
                <a16:creationId xmlns:a16="http://schemas.microsoft.com/office/drawing/2014/main" id="{5D56B2C2-5699-4162-9574-2E6857C0B740}"/>
              </a:ext>
              <a:ext uri="{C183D7F6-B498-43B3-948B-1728B52AA6E4}">
                <adec:decorative xmlns:adec="http://schemas.microsoft.com/office/drawing/2017/decorative" val="1"/>
              </a:ext>
            </a:extLst>
          </p:cNvPr>
          <p:cNvSpPr/>
          <p:nvPr userDrawn="1"/>
        </p:nvSpPr>
        <p:spPr>
          <a:xfrm>
            <a:off x="4958894" y="401929"/>
            <a:ext cx="685566" cy="633997"/>
          </a:xfrm>
          <a:prstGeom prst="ellipse">
            <a:avLst/>
          </a:prstGeom>
          <a:solidFill>
            <a:srgbClr val="CCF0F5">
              <a:alpha val="69804"/>
            </a:srgbClr>
          </a:solidFill>
          <a:ln w="28575">
            <a:solidFill>
              <a:srgbClr val="CCF0F5">
                <a:alpha val="8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6" name="Oval 105">
            <a:extLst>
              <a:ext uri="{FF2B5EF4-FFF2-40B4-BE49-F238E27FC236}">
                <a16:creationId xmlns:a16="http://schemas.microsoft.com/office/drawing/2014/main" id="{03B677F3-727F-43BC-A54A-8E9913D86894}"/>
              </a:ext>
              <a:ext uri="{C183D7F6-B498-43B3-948B-1728B52AA6E4}">
                <adec:decorative xmlns:adec="http://schemas.microsoft.com/office/drawing/2017/decorative" val="1"/>
              </a:ext>
            </a:extLst>
          </p:cNvPr>
          <p:cNvSpPr/>
          <p:nvPr userDrawn="1"/>
        </p:nvSpPr>
        <p:spPr>
          <a:xfrm>
            <a:off x="3037093" y="3257856"/>
            <a:ext cx="685566" cy="633997"/>
          </a:xfrm>
          <a:prstGeom prst="ellipse">
            <a:avLst/>
          </a:prstGeom>
          <a:solidFill>
            <a:srgbClr val="CCF0F5">
              <a:alpha val="69804"/>
            </a:srgbClr>
          </a:solidFill>
          <a:ln w="28575">
            <a:solidFill>
              <a:srgbClr val="CCF0F5">
                <a:alpha val="8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8" name="Oval 107">
            <a:extLst>
              <a:ext uri="{FF2B5EF4-FFF2-40B4-BE49-F238E27FC236}">
                <a16:creationId xmlns:a16="http://schemas.microsoft.com/office/drawing/2014/main" id="{B1316CD0-304D-46A8-93F4-BE7FBD1C1A80}"/>
              </a:ext>
              <a:ext uri="{C183D7F6-B498-43B3-948B-1728B52AA6E4}">
                <adec:decorative xmlns:adec="http://schemas.microsoft.com/office/drawing/2017/decorative" val="1"/>
              </a:ext>
            </a:extLst>
          </p:cNvPr>
          <p:cNvSpPr/>
          <p:nvPr userDrawn="1"/>
        </p:nvSpPr>
        <p:spPr>
          <a:xfrm>
            <a:off x="7727223" y="302759"/>
            <a:ext cx="434082" cy="401430"/>
          </a:xfrm>
          <a:prstGeom prst="ellipse">
            <a:avLst/>
          </a:prstGeom>
          <a:noFill/>
          <a:ln w="28575">
            <a:solidFill>
              <a:srgbClr val="CCF0F5">
                <a:alpha val="8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0" name="Oval 109">
            <a:extLst>
              <a:ext uri="{FF2B5EF4-FFF2-40B4-BE49-F238E27FC236}">
                <a16:creationId xmlns:a16="http://schemas.microsoft.com/office/drawing/2014/main" id="{BECF6CED-6034-4FD8-AC7D-9D195C378EF0}"/>
              </a:ext>
              <a:ext uri="{C183D7F6-B498-43B3-948B-1728B52AA6E4}">
                <adec:decorative xmlns:adec="http://schemas.microsoft.com/office/drawing/2017/decorative" val="1"/>
              </a:ext>
            </a:extLst>
          </p:cNvPr>
          <p:cNvSpPr/>
          <p:nvPr userDrawn="1"/>
        </p:nvSpPr>
        <p:spPr>
          <a:xfrm>
            <a:off x="10091958" y="1519149"/>
            <a:ext cx="434082" cy="401430"/>
          </a:xfrm>
          <a:prstGeom prst="ellipse">
            <a:avLst/>
          </a:prstGeom>
          <a:noFill/>
          <a:ln w="28575">
            <a:solidFill>
              <a:srgbClr val="CCF0F5">
                <a:alpha val="8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2" name="Oval 111">
            <a:extLst>
              <a:ext uri="{FF2B5EF4-FFF2-40B4-BE49-F238E27FC236}">
                <a16:creationId xmlns:a16="http://schemas.microsoft.com/office/drawing/2014/main" id="{D2DBAA4D-2378-4854-90B9-45293BCF2492}"/>
              </a:ext>
              <a:ext uri="{C183D7F6-B498-43B3-948B-1728B52AA6E4}">
                <adec:decorative xmlns:adec="http://schemas.microsoft.com/office/drawing/2017/decorative" val="1"/>
              </a:ext>
            </a:extLst>
          </p:cNvPr>
          <p:cNvSpPr/>
          <p:nvPr userDrawn="1"/>
        </p:nvSpPr>
        <p:spPr>
          <a:xfrm>
            <a:off x="11047441" y="3892168"/>
            <a:ext cx="434082" cy="401430"/>
          </a:xfrm>
          <a:prstGeom prst="ellipse">
            <a:avLst/>
          </a:prstGeom>
          <a:noFill/>
          <a:ln w="28575">
            <a:solidFill>
              <a:srgbClr val="CCF0F5">
                <a:alpha val="8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3" name="Oval 112">
            <a:extLst>
              <a:ext uri="{FF2B5EF4-FFF2-40B4-BE49-F238E27FC236}">
                <a16:creationId xmlns:a16="http://schemas.microsoft.com/office/drawing/2014/main" id="{2141DF94-8A20-40D1-88CD-FE71CE2F7F79}"/>
              </a:ext>
              <a:ext uri="{C183D7F6-B498-43B3-948B-1728B52AA6E4}">
                <adec:decorative xmlns:adec="http://schemas.microsoft.com/office/drawing/2017/decorative" val="1"/>
              </a:ext>
            </a:extLst>
          </p:cNvPr>
          <p:cNvSpPr/>
          <p:nvPr userDrawn="1"/>
        </p:nvSpPr>
        <p:spPr>
          <a:xfrm>
            <a:off x="329782" y="2361587"/>
            <a:ext cx="434082" cy="401430"/>
          </a:xfrm>
          <a:prstGeom prst="ellipse">
            <a:avLst/>
          </a:prstGeom>
          <a:noFill/>
          <a:ln w="28575">
            <a:solidFill>
              <a:srgbClr val="CCF0F5">
                <a:alpha val="8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6" name="Oval 115">
            <a:extLst>
              <a:ext uri="{FF2B5EF4-FFF2-40B4-BE49-F238E27FC236}">
                <a16:creationId xmlns:a16="http://schemas.microsoft.com/office/drawing/2014/main" id="{797F2785-BE0E-4784-9474-CF46588CCA7B}"/>
              </a:ext>
              <a:ext uri="{C183D7F6-B498-43B3-948B-1728B52AA6E4}">
                <adec:decorative xmlns:adec="http://schemas.microsoft.com/office/drawing/2017/decorative" val="1"/>
              </a:ext>
            </a:extLst>
          </p:cNvPr>
          <p:cNvSpPr/>
          <p:nvPr userDrawn="1"/>
        </p:nvSpPr>
        <p:spPr>
          <a:xfrm>
            <a:off x="3550834" y="1217126"/>
            <a:ext cx="434082" cy="401430"/>
          </a:xfrm>
          <a:prstGeom prst="ellipse">
            <a:avLst/>
          </a:prstGeom>
          <a:noFill/>
          <a:ln w="28575">
            <a:solidFill>
              <a:srgbClr val="CCF0F5">
                <a:alpha val="8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9" name="Oval 118">
            <a:extLst>
              <a:ext uri="{FF2B5EF4-FFF2-40B4-BE49-F238E27FC236}">
                <a16:creationId xmlns:a16="http://schemas.microsoft.com/office/drawing/2014/main" id="{20A501F0-8AA7-4CBF-945E-56364B08A630}"/>
              </a:ext>
              <a:ext uri="{C183D7F6-B498-43B3-948B-1728B52AA6E4}">
                <adec:decorative xmlns:adec="http://schemas.microsoft.com/office/drawing/2017/decorative" val="1"/>
              </a:ext>
            </a:extLst>
          </p:cNvPr>
          <p:cNvSpPr/>
          <p:nvPr userDrawn="1"/>
        </p:nvSpPr>
        <p:spPr>
          <a:xfrm>
            <a:off x="11195650" y="1001869"/>
            <a:ext cx="241713" cy="223530"/>
          </a:xfrm>
          <a:prstGeom prst="ellipse">
            <a:avLst/>
          </a:prstGeom>
          <a:solidFill>
            <a:srgbClr val="CCF0F5">
              <a:alpha val="60000"/>
            </a:srgbClr>
          </a:solidFill>
          <a:ln>
            <a:noFill/>
          </a:ln>
          <a:effectLst>
            <a:glow rad="76200">
              <a:srgbClr val="CCF0F5">
                <a:alpha val="88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8" name="Oval 127">
            <a:extLst>
              <a:ext uri="{FF2B5EF4-FFF2-40B4-BE49-F238E27FC236}">
                <a16:creationId xmlns:a16="http://schemas.microsoft.com/office/drawing/2014/main" id="{E4BF14DF-68B0-4071-8450-122684F811F4}"/>
              </a:ext>
              <a:ext uri="{C183D7F6-B498-43B3-948B-1728B52AA6E4}">
                <adec:decorative xmlns:adec="http://schemas.microsoft.com/office/drawing/2017/decorative" val="1"/>
              </a:ext>
            </a:extLst>
          </p:cNvPr>
          <p:cNvSpPr/>
          <p:nvPr userDrawn="1"/>
        </p:nvSpPr>
        <p:spPr>
          <a:xfrm>
            <a:off x="8040447" y="2447182"/>
            <a:ext cx="241713" cy="223530"/>
          </a:xfrm>
          <a:prstGeom prst="ellipse">
            <a:avLst/>
          </a:prstGeom>
          <a:solidFill>
            <a:srgbClr val="CCF0F5">
              <a:alpha val="60000"/>
            </a:srgbClr>
          </a:solidFill>
          <a:ln>
            <a:noFill/>
          </a:ln>
          <a:effectLst>
            <a:glow rad="76200">
              <a:srgbClr val="CCF0F5">
                <a:alpha val="88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40" name="Oval 139">
            <a:extLst>
              <a:ext uri="{FF2B5EF4-FFF2-40B4-BE49-F238E27FC236}">
                <a16:creationId xmlns:a16="http://schemas.microsoft.com/office/drawing/2014/main" id="{BE347B23-A835-4017-8859-006DA32766A9}"/>
              </a:ext>
              <a:ext uri="{C183D7F6-B498-43B3-948B-1728B52AA6E4}">
                <adec:decorative xmlns:adec="http://schemas.microsoft.com/office/drawing/2017/decorative" val="1"/>
              </a:ext>
            </a:extLst>
          </p:cNvPr>
          <p:cNvSpPr/>
          <p:nvPr userDrawn="1"/>
        </p:nvSpPr>
        <p:spPr>
          <a:xfrm>
            <a:off x="3801064" y="290164"/>
            <a:ext cx="241713" cy="223530"/>
          </a:xfrm>
          <a:prstGeom prst="ellipse">
            <a:avLst/>
          </a:prstGeom>
          <a:solidFill>
            <a:srgbClr val="CCF0F5">
              <a:alpha val="60000"/>
            </a:srgbClr>
          </a:solidFill>
          <a:ln>
            <a:noFill/>
          </a:ln>
          <a:effectLst>
            <a:glow rad="76200">
              <a:srgbClr val="CCF0F5">
                <a:alpha val="88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41" name="Oval 140">
            <a:extLst>
              <a:ext uri="{FF2B5EF4-FFF2-40B4-BE49-F238E27FC236}">
                <a16:creationId xmlns:a16="http://schemas.microsoft.com/office/drawing/2014/main" id="{F948116F-7A6B-44FA-A8E7-7CB852731529}"/>
              </a:ext>
              <a:ext uri="{C183D7F6-B498-43B3-948B-1728B52AA6E4}">
                <adec:decorative xmlns:adec="http://schemas.microsoft.com/office/drawing/2017/decorative" val="1"/>
              </a:ext>
            </a:extLst>
          </p:cNvPr>
          <p:cNvSpPr/>
          <p:nvPr userDrawn="1"/>
        </p:nvSpPr>
        <p:spPr>
          <a:xfrm>
            <a:off x="305109" y="2280740"/>
            <a:ext cx="241713" cy="223530"/>
          </a:xfrm>
          <a:prstGeom prst="ellipse">
            <a:avLst/>
          </a:prstGeom>
          <a:solidFill>
            <a:srgbClr val="CCF0F5">
              <a:alpha val="60000"/>
            </a:srgbClr>
          </a:solidFill>
          <a:ln>
            <a:noFill/>
          </a:ln>
          <a:effectLst>
            <a:glow rad="76200">
              <a:srgbClr val="CCF0F5">
                <a:alpha val="88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52" name="Oval 151">
            <a:extLst>
              <a:ext uri="{FF2B5EF4-FFF2-40B4-BE49-F238E27FC236}">
                <a16:creationId xmlns:a16="http://schemas.microsoft.com/office/drawing/2014/main" id="{9A1DE50E-C156-44CC-97DA-FE7012DF6647}"/>
              </a:ext>
              <a:ext uri="{C183D7F6-B498-43B3-948B-1728B52AA6E4}">
                <adec:decorative xmlns:adec="http://schemas.microsoft.com/office/drawing/2017/decorative" val="1"/>
              </a:ext>
            </a:extLst>
          </p:cNvPr>
          <p:cNvSpPr/>
          <p:nvPr userDrawn="1"/>
        </p:nvSpPr>
        <p:spPr>
          <a:xfrm>
            <a:off x="2996724" y="1715906"/>
            <a:ext cx="241713" cy="223530"/>
          </a:xfrm>
          <a:prstGeom prst="ellipse">
            <a:avLst/>
          </a:prstGeom>
          <a:solidFill>
            <a:srgbClr val="CCF0F5">
              <a:alpha val="60000"/>
            </a:srgbClr>
          </a:solidFill>
          <a:ln>
            <a:noFill/>
          </a:ln>
          <a:effectLst>
            <a:glow rad="76200">
              <a:srgbClr val="CCF0F5">
                <a:alpha val="88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53" name="Oval 152">
            <a:extLst>
              <a:ext uri="{FF2B5EF4-FFF2-40B4-BE49-F238E27FC236}">
                <a16:creationId xmlns:a16="http://schemas.microsoft.com/office/drawing/2014/main" id="{EC630C97-8673-493A-9716-EC408C637BFE}"/>
              </a:ext>
              <a:ext uri="{C183D7F6-B498-43B3-948B-1728B52AA6E4}">
                <adec:decorative xmlns:adec="http://schemas.microsoft.com/office/drawing/2017/decorative" val="1"/>
              </a:ext>
            </a:extLst>
          </p:cNvPr>
          <p:cNvSpPr/>
          <p:nvPr userDrawn="1"/>
        </p:nvSpPr>
        <p:spPr>
          <a:xfrm>
            <a:off x="6915307" y="3463792"/>
            <a:ext cx="241713" cy="223530"/>
          </a:xfrm>
          <a:prstGeom prst="ellipse">
            <a:avLst/>
          </a:prstGeom>
          <a:solidFill>
            <a:srgbClr val="CCF0F5">
              <a:alpha val="60000"/>
            </a:srgbClr>
          </a:solidFill>
          <a:ln>
            <a:noFill/>
          </a:ln>
          <a:effectLst>
            <a:glow rad="76200">
              <a:srgbClr val="CCF0F5">
                <a:alpha val="88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54" name="Oval 153">
            <a:extLst>
              <a:ext uri="{FF2B5EF4-FFF2-40B4-BE49-F238E27FC236}">
                <a16:creationId xmlns:a16="http://schemas.microsoft.com/office/drawing/2014/main" id="{FD91A2D0-3ABC-410B-982F-C6FADEDD08F1}"/>
              </a:ext>
              <a:ext uri="{C183D7F6-B498-43B3-948B-1728B52AA6E4}">
                <adec:decorative xmlns:adec="http://schemas.microsoft.com/office/drawing/2017/decorative" val="1"/>
              </a:ext>
            </a:extLst>
          </p:cNvPr>
          <p:cNvSpPr/>
          <p:nvPr userDrawn="1"/>
        </p:nvSpPr>
        <p:spPr>
          <a:xfrm>
            <a:off x="8533177" y="1295038"/>
            <a:ext cx="194371" cy="179750"/>
          </a:xfrm>
          <a:prstGeom prst="ellipse">
            <a:avLst/>
          </a:prstGeom>
          <a:solidFill>
            <a:srgbClr val="CCF0F5">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55" name="Oval 154">
            <a:extLst>
              <a:ext uri="{FF2B5EF4-FFF2-40B4-BE49-F238E27FC236}">
                <a16:creationId xmlns:a16="http://schemas.microsoft.com/office/drawing/2014/main" id="{01015772-44EB-4C2E-9F52-7871F6BC44D1}"/>
              </a:ext>
              <a:ext uri="{C183D7F6-B498-43B3-948B-1728B52AA6E4}">
                <adec:decorative xmlns:adec="http://schemas.microsoft.com/office/drawing/2017/decorative" val="1"/>
              </a:ext>
            </a:extLst>
          </p:cNvPr>
          <p:cNvSpPr/>
          <p:nvPr userDrawn="1"/>
        </p:nvSpPr>
        <p:spPr>
          <a:xfrm>
            <a:off x="4850302" y="2156123"/>
            <a:ext cx="194371" cy="179750"/>
          </a:xfrm>
          <a:prstGeom prst="ellipse">
            <a:avLst/>
          </a:prstGeom>
          <a:solidFill>
            <a:srgbClr val="CCF0F5">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72" name="Oval 171">
            <a:extLst>
              <a:ext uri="{FF2B5EF4-FFF2-40B4-BE49-F238E27FC236}">
                <a16:creationId xmlns:a16="http://schemas.microsoft.com/office/drawing/2014/main" id="{E8F1928A-8EC4-4D5E-A43B-9B877F5AADB1}"/>
              </a:ext>
              <a:ext uri="{C183D7F6-B498-43B3-948B-1728B52AA6E4}">
                <adec:decorative xmlns:adec="http://schemas.microsoft.com/office/drawing/2017/decorative" val="1"/>
              </a:ext>
            </a:extLst>
          </p:cNvPr>
          <p:cNvSpPr/>
          <p:nvPr userDrawn="1"/>
        </p:nvSpPr>
        <p:spPr>
          <a:xfrm>
            <a:off x="2521151" y="200288"/>
            <a:ext cx="194371" cy="179750"/>
          </a:xfrm>
          <a:prstGeom prst="ellipse">
            <a:avLst/>
          </a:prstGeom>
          <a:solidFill>
            <a:srgbClr val="CCF0F5">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75" name="Oval 174">
            <a:extLst>
              <a:ext uri="{FF2B5EF4-FFF2-40B4-BE49-F238E27FC236}">
                <a16:creationId xmlns:a16="http://schemas.microsoft.com/office/drawing/2014/main" id="{A715BA51-C6A2-42C1-850D-FA16E5BF493E}"/>
              </a:ext>
              <a:ext uri="{C183D7F6-B498-43B3-948B-1728B52AA6E4}">
                <adec:decorative xmlns:adec="http://schemas.microsoft.com/office/drawing/2017/decorative" val="1"/>
              </a:ext>
            </a:extLst>
          </p:cNvPr>
          <p:cNvSpPr/>
          <p:nvPr userDrawn="1"/>
        </p:nvSpPr>
        <p:spPr>
          <a:xfrm>
            <a:off x="11965575" y="3339125"/>
            <a:ext cx="194371" cy="179750"/>
          </a:xfrm>
          <a:prstGeom prst="ellipse">
            <a:avLst/>
          </a:prstGeom>
          <a:solidFill>
            <a:srgbClr val="CCF0F5">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82" name="Oval 181">
            <a:extLst>
              <a:ext uri="{FF2B5EF4-FFF2-40B4-BE49-F238E27FC236}">
                <a16:creationId xmlns:a16="http://schemas.microsoft.com/office/drawing/2014/main" id="{7039947A-DFF0-476D-B08D-FA0A4DECCFE0}"/>
              </a:ext>
              <a:ext uri="{C183D7F6-B498-43B3-948B-1728B52AA6E4}">
                <adec:decorative xmlns:adec="http://schemas.microsoft.com/office/drawing/2017/decorative" val="1"/>
              </a:ext>
            </a:extLst>
          </p:cNvPr>
          <p:cNvSpPr/>
          <p:nvPr userDrawn="1"/>
        </p:nvSpPr>
        <p:spPr>
          <a:xfrm>
            <a:off x="11443077" y="1799917"/>
            <a:ext cx="194371" cy="179750"/>
          </a:xfrm>
          <a:prstGeom prst="ellipse">
            <a:avLst/>
          </a:prstGeom>
          <a:solidFill>
            <a:srgbClr val="CCF0F5">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90" name="Oval 189">
            <a:extLst>
              <a:ext uri="{FF2B5EF4-FFF2-40B4-BE49-F238E27FC236}">
                <a16:creationId xmlns:a16="http://schemas.microsoft.com/office/drawing/2014/main" id="{C8549591-81A0-423C-9131-0357E26672FB}"/>
              </a:ext>
              <a:ext uri="{C183D7F6-B498-43B3-948B-1728B52AA6E4}">
                <adec:decorative xmlns:adec="http://schemas.microsoft.com/office/drawing/2017/decorative" val="1"/>
              </a:ext>
            </a:extLst>
          </p:cNvPr>
          <p:cNvSpPr/>
          <p:nvPr userDrawn="1"/>
        </p:nvSpPr>
        <p:spPr>
          <a:xfrm>
            <a:off x="8397223" y="4225197"/>
            <a:ext cx="194371" cy="179750"/>
          </a:xfrm>
          <a:prstGeom prst="ellipse">
            <a:avLst/>
          </a:prstGeom>
          <a:solidFill>
            <a:srgbClr val="CCF0F5">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94" name="Oval 193">
            <a:extLst>
              <a:ext uri="{FF2B5EF4-FFF2-40B4-BE49-F238E27FC236}">
                <a16:creationId xmlns:a16="http://schemas.microsoft.com/office/drawing/2014/main" id="{F2F73A43-0A12-457B-8050-5D7F964917E9}"/>
              </a:ext>
              <a:ext uri="{C183D7F6-B498-43B3-948B-1728B52AA6E4}">
                <adec:decorative xmlns:adec="http://schemas.microsoft.com/office/drawing/2017/decorative" val="1"/>
              </a:ext>
            </a:extLst>
          </p:cNvPr>
          <p:cNvSpPr/>
          <p:nvPr userDrawn="1"/>
        </p:nvSpPr>
        <p:spPr>
          <a:xfrm>
            <a:off x="8996270" y="4404947"/>
            <a:ext cx="194371" cy="179750"/>
          </a:xfrm>
          <a:prstGeom prst="ellipse">
            <a:avLst/>
          </a:prstGeom>
          <a:solidFill>
            <a:srgbClr val="CCF0F5">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95" name="Oval 194">
            <a:extLst>
              <a:ext uri="{FF2B5EF4-FFF2-40B4-BE49-F238E27FC236}">
                <a16:creationId xmlns:a16="http://schemas.microsoft.com/office/drawing/2014/main" id="{42E688B2-3D99-4347-A9CB-1607369069FB}"/>
              </a:ext>
              <a:ext uri="{C183D7F6-B498-43B3-948B-1728B52AA6E4}">
                <adec:decorative xmlns:adec="http://schemas.microsoft.com/office/drawing/2017/decorative" val="1"/>
              </a:ext>
            </a:extLst>
          </p:cNvPr>
          <p:cNvSpPr/>
          <p:nvPr userDrawn="1"/>
        </p:nvSpPr>
        <p:spPr>
          <a:xfrm>
            <a:off x="4861709" y="4394960"/>
            <a:ext cx="194371" cy="179750"/>
          </a:xfrm>
          <a:prstGeom prst="ellipse">
            <a:avLst/>
          </a:prstGeom>
          <a:solidFill>
            <a:srgbClr val="CCF0F5">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96" name="Oval 195">
            <a:extLst>
              <a:ext uri="{FF2B5EF4-FFF2-40B4-BE49-F238E27FC236}">
                <a16:creationId xmlns:a16="http://schemas.microsoft.com/office/drawing/2014/main" id="{FE074BB6-0D5B-4FC3-8353-25FACD8C7CF8}"/>
              </a:ext>
              <a:ext uri="{C183D7F6-B498-43B3-948B-1728B52AA6E4}">
                <adec:decorative xmlns:adec="http://schemas.microsoft.com/office/drawing/2017/decorative" val="1"/>
              </a:ext>
            </a:extLst>
          </p:cNvPr>
          <p:cNvSpPr/>
          <p:nvPr userDrawn="1"/>
        </p:nvSpPr>
        <p:spPr>
          <a:xfrm>
            <a:off x="2636029" y="4202628"/>
            <a:ext cx="194371" cy="179750"/>
          </a:xfrm>
          <a:prstGeom prst="ellipse">
            <a:avLst/>
          </a:prstGeom>
          <a:solidFill>
            <a:srgbClr val="CCF0F5">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97" name="Oval 196">
            <a:extLst>
              <a:ext uri="{FF2B5EF4-FFF2-40B4-BE49-F238E27FC236}">
                <a16:creationId xmlns:a16="http://schemas.microsoft.com/office/drawing/2014/main" id="{D370B688-D934-4B76-BC39-202EB8EB9D05}"/>
              </a:ext>
              <a:ext uri="{C183D7F6-B498-43B3-948B-1728B52AA6E4}">
                <adec:decorative xmlns:adec="http://schemas.microsoft.com/office/drawing/2017/decorative" val="1"/>
              </a:ext>
            </a:extLst>
          </p:cNvPr>
          <p:cNvSpPr/>
          <p:nvPr userDrawn="1"/>
        </p:nvSpPr>
        <p:spPr>
          <a:xfrm>
            <a:off x="1240620" y="2799241"/>
            <a:ext cx="108786" cy="129741"/>
          </a:xfrm>
          <a:prstGeom prst="ellipse">
            <a:avLst/>
          </a:prstGeom>
          <a:solidFill>
            <a:srgbClr val="CCF0F5">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98" name="Oval 197">
            <a:extLst>
              <a:ext uri="{FF2B5EF4-FFF2-40B4-BE49-F238E27FC236}">
                <a16:creationId xmlns:a16="http://schemas.microsoft.com/office/drawing/2014/main" id="{A969A046-C31D-4309-95A7-FA70C070FF17}"/>
              </a:ext>
              <a:ext uri="{C183D7F6-B498-43B3-948B-1728B52AA6E4}">
                <adec:decorative xmlns:adec="http://schemas.microsoft.com/office/drawing/2017/decorative" val="1"/>
              </a:ext>
            </a:extLst>
          </p:cNvPr>
          <p:cNvSpPr/>
          <p:nvPr userDrawn="1"/>
        </p:nvSpPr>
        <p:spPr>
          <a:xfrm>
            <a:off x="7897109" y="436566"/>
            <a:ext cx="194371" cy="179750"/>
          </a:xfrm>
          <a:prstGeom prst="ellipse">
            <a:avLst/>
          </a:prstGeom>
          <a:solidFill>
            <a:srgbClr val="CCF0F5">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99" name="Oval 198">
            <a:extLst>
              <a:ext uri="{FF2B5EF4-FFF2-40B4-BE49-F238E27FC236}">
                <a16:creationId xmlns:a16="http://schemas.microsoft.com/office/drawing/2014/main" id="{D5BBBB36-130D-490A-9D1B-2E6146E10825}"/>
              </a:ext>
              <a:ext uri="{C183D7F6-B498-43B3-948B-1728B52AA6E4}">
                <adec:decorative xmlns:adec="http://schemas.microsoft.com/office/drawing/2017/decorative" val="1"/>
              </a:ext>
            </a:extLst>
          </p:cNvPr>
          <p:cNvSpPr/>
          <p:nvPr userDrawn="1"/>
        </p:nvSpPr>
        <p:spPr>
          <a:xfrm>
            <a:off x="10072779" y="127027"/>
            <a:ext cx="194371" cy="179750"/>
          </a:xfrm>
          <a:prstGeom prst="ellipse">
            <a:avLst/>
          </a:prstGeom>
          <a:solidFill>
            <a:srgbClr val="CCF0F5">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00" name="Oval 199">
            <a:extLst>
              <a:ext uri="{FF2B5EF4-FFF2-40B4-BE49-F238E27FC236}">
                <a16:creationId xmlns:a16="http://schemas.microsoft.com/office/drawing/2014/main" id="{29E30D08-CA91-485E-BA54-0B80A4DC6190}"/>
              </a:ext>
              <a:ext uri="{C183D7F6-B498-43B3-948B-1728B52AA6E4}">
                <adec:decorative xmlns:adec="http://schemas.microsoft.com/office/drawing/2017/decorative" val="1"/>
              </a:ext>
            </a:extLst>
          </p:cNvPr>
          <p:cNvSpPr/>
          <p:nvPr userDrawn="1"/>
        </p:nvSpPr>
        <p:spPr>
          <a:xfrm>
            <a:off x="6225401" y="1333489"/>
            <a:ext cx="194371" cy="179750"/>
          </a:xfrm>
          <a:prstGeom prst="ellipse">
            <a:avLst/>
          </a:prstGeom>
          <a:solidFill>
            <a:srgbClr val="CCF0F5">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01" name="Oval 200">
            <a:extLst>
              <a:ext uri="{FF2B5EF4-FFF2-40B4-BE49-F238E27FC236}">
                <a16:creationId xmlns:a16="http://schemas.microsoft.com/office/drawing/2014/main" id="{1CBBF173-7185-4A85-815D-AEAED5B4B9E3}"/>
              </a:ext>
              <a:ext uri="{C183D7F6-B498-43B3-948B-1728B52AA6E4}">
                <adec:decorative xmlns:adec="http://schemas.microsoft.com/office/drawing/2017/decorative" val="1"/>
              </a:ext>
            </a:extLst>
          </p:cNvPr>
          <p:cNvSpPr/>
          <p:nvPr userDrawn="1"/>
        </p:nvSpPr>
        <p:spPr>
          <a:xfrm>
            <a:off x="9104800" y="2495851"/>
            <a:ext cx="189086" cy="174862"/>
          </a:xfrm>
          <a:prstGeom prst="ellipse">
            <a:avLst/>
          </a:prstGeom>
          <a:solidFill>
            <a:srgbClr val="E0F0F2">
              <a:alpha val="50196"/>
            </a:srgbClr>
          </a:solidFill>
          <a:ln w="28575">
            <a:solidFill>
              <a:srgbClr val="CCF0F5">
                <a:alpha val="8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02" name="Oval 201">
            <a:extLst>
              <a:ext uri="{FF2B5EF4-FFF2-40B4-BE49-F238E27FC236}">
                <a16:creationId xmlns:a16="http://schemas.microsoft.com/office/drawing/2014/main" id="{DF2843BE-6306-4FCA-B12E-DE5F3E3F1426}"/>
              </a:ext>
              <a:ext uri="{C183D7F6-B498-43B3-948B-1728B52AA6E4}">
                <adec:decorative xmlns:adec="http://schemas.microsoft.com/office/drawing/2017/decorative" val="1"/>
              </a:ext>
            </a:extLst>
          </p:cNvPr>
          <p:cNvSpPr/>
          <p:nvPr userDrawn="1"/>
        </p:nvSpPr>
        <p:spPr>
          <a:xfrm>
            <a:off x="6044449" y="1758456"/>
            <a:ext cx="189086" cy="174862"/>
          </a:xfrm>
          <a:prstGeom prst="ellipse">
            <a:avLst/>
          </a:prstGeom>
          <a:solidFill>
            <a:srgbClr val="E0F0F2">
              <a:alpha val="50196"/>
            </a:srgbClr>
          </a:solidFill>
          <a:ln w="28575">
            <a:solidFill>
              <a:srgbClr val="CCF0F5">
                <a:alpha val="8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03" name="Oval 202">
            <a:extLst>
              <a:ext uri="{FF2B5EF4-FFF2-40B4-BE49-F238E27FC236}">
                <a16:creationId xmlns:a16="http://schemas.microsoft.com/office/drawing/2014/main" id="{55689225-052B-4FBF-B7E2-5316EA0B169D}"/>
              </a:ext>
              <a:ext uri="{C183D7F6-B498-43B3-948B-1728B52AA6E4}">
                <adec:decorative xmlns:adec="http://schemas.microsoft.com/office/drawing/2017/decorative" val="1"/>
              </a:ext>
            </a:extLst>
          </p:cNvPr>
          <p:cNvSpPr/>
          <p:nvPr userDrawn="1"/>
        </p:nvSpPr>
        <p:spPr>
          <a:xfrm>
            <a:off x="2476056" y="368414"/>
            <a:ext cx="189086" cy="174862"/>
          </a:xfrm>
          <a:prstGeom prst="ellipse">
            <a:avLst/>
          </a:prstGeom>
          <a:solidFill>
            <a:srgbClr val="E0F0F2">
              <a:alpha val="50196"/>
            </a:srgbClr>
          </a:solidFill>
          <a:ln w="28575">
            <a:solidFill>
              <a:srgbClr val="CCF0F5">
                <a:alpha val="8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04" name="Oval 203">
            <a:extLst>
              <a:ext uri="{FF2B5EF4-FFF2-40B4-BE49-F238E27FC236}">
                <a16:creationId xmlns:a16="http://schemas.microsoft.com/office/drawing/2014/main" id="{D5BC4857-F811-4289-867B-2ACB5BF63D69}"/>
              </a:ext>
              <a:ext uri="{C183D7F6-B498-43B3-948B-1728B52AA6E4}">
                <adec:decorative xmlns:adec="http://schemas.microsoft.com/office/drawing/2017/decorative" val="1"/>
              </a:ext>
            </a:extLst>
          </p:cNvPr>
          <p:cNvSpPr/>
          <p:nvPr userDrawn="1"/>
        </p:nvSpPr>
        <p:spPr>
          <a:xfrm>
            <a:off x="1082656" y="4237117"/>
            <a:ext cx="189086" cy="174862"/>
          </a:xfrm>
          <a:prstGeom prst="ellipse">
            <a:avLst/>
          </a:prstGeom>
          <a:solidFill>
            <a:srgbClr val="E0F0F2">
              <a:alpha val="89804"/>
            </a:srgbClr>
          </a:solidFill>
          <a:ln w="28575">
            <a:solidFill>
              <a:srgbClr val="CCF0F5">
                <a:alpha val="8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05" name="Oval 204">
            <a:extLst>
              <a:ext uri="{FF2B5EF4-FFF2-40B4-BE49-F238E27FC236}">
                <a16:creationId xmlns:a16="http://schemas.microsoft.com/office/drawing/2014/main" id="{903D2E18-3B01-42D4-B759-5898D72A8BC9}"/>
              </a:ext>
              <a:ext uri="{C183D7F6-B498-43B3-948B-1728B52AA6E4}">
                <adec:decorative xmlns:adec="http://schemas.microsoft.com/office/drawing/2017/decorative" val="1"/>
              </a:ext>
            </a:extLst>
          </p:cNvPr>
          <p:cNvSpPr/>
          <p:nvPr userDrawn="1"/>
        </p:nvSpPr>
        <p:spPr>
          <a:xfrm>
            <a:off x="5751351" y="2322226"/>
            <a:ext cx="111863" cy="103448"/>
          </a:xfrm>
          <a:prstGeom prst="ellipse">
            <a:avLst/>
          </a:prstGeom>
          <a:solidFill>
            <a:srgbClr val="CCF0F5">
              <a:alpha val="4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06" name="Oval 205">
            <a:extLst>
              <a:ext uri="{FF2B5EF4-FFF2-40B4-BE49-F238E27FC236}">
                <a16:creationId xmlns:a16="http://schemas.microsoft.com/office/drawing/2014/main" id="{BCD91762-80D8-476E-ACC9-C25B531F15A2}"/>
              </a:ext>
              <a:ext uri="{C183D7F6-B498-43B3-948B-1728B52AA6E4}">
                <adec:decorative xmlns:adec="http://schemas.microsoft.com/office/drawing/2017/decorative" val="1"/>
              </a:ext>
            </a:extLst>
          </p:cNvPr>
          <p:cNvSpPr/>
          <p:nvPr userDrawn="1"/>
        </p:nvSpPr>
        <p:spPr>
          <a:xfrm>
            <a:off x="3758869" y="2926667"/>
            <a:ext cx="111863" cy="103448"/>
          </a:xfrm>
          <a:prstGeom prst="ellipse">
            <a:avLst/>
          </a:prstGeom>
          <a:solidFill>
            <a:srgbClr val="CCF0F5">
              <a:alpha val="4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07" name="Oval 206">
            <a:extLst>
              <a:ext uri="{FF2B5EF4-FFF2-40B4-BE49-F238E27FC236}">
                <a16:creationId xmlns:a16="http://schemas.microsoft.com/office/drawing/2014/main" id="{DC251258-63FF-4DFD-BB9B-257066F045C0}"/>
              </a:ext>
              <a:ext uri="{C183D7F6-B498-43B3-948B-1728B52AA6E4}">
                <adec:decorative xmlns:adec="http://schemas.microsoft.com/office/drawing/2017/decorative" val="1"/>
              </a:ext>
            </a:extLst>
          </p:cNvPr>
          <p:cNvSpPr/>
          <p:nvPr userDrawn="1"/>
        </p:nvSpPr>
        <p:spPr>
          <a:xfrm>
            <a:off x="4453181" y="4321694"/>
            <a:ext cx="111863" cy="103448"/>
          </a:xfrm>
          <a:prstGeom prst="ellipse">
            <a:avLst/>
          </a:prstGeom>
          <a:solidFill>
            <a:srgbClr val="CCF0F5">
              <a:alpha val="4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08" name="Oval 207">
            <a:extLst>
              <a:ext uri="{FF2B5EF4-FFF2-40B4-BE49-F238E27FC236}">
                <a16:creationId xmlns:a16="http://schemas.microsoft.com/office/drawing/2014/main" id="{93A915E7-8CBD-4BA7-9327-C0A65B06D32D}"/>
              </a:ext>
              <a:ext uri="{C183D7F6-B498-43B3-948B-1728B52AA6E4}">
                <adec:decorative xmlns:adec="http://schemas.microsoft.com/office/drawing/2017/decorative" val="1"/>
              </a:ext>
            </a:extLst>
          </p:cNvPr>
          <p:cNvSpPr/>
          <p:nvPr userDrawn="1"/>
        </p:nvSpPr>
        <p:spPr>
          <a:xfrm>
            <a:off x="9856178" y="3683793"/>
            <a:ext cx="111863" cy="103448"/>
          </a:xfrm>
          <a:prstGeom prst="ellipse">
            <a:avLst/>
          </a:prstGeom>
          <a:solidFill>
            <a:srgbClr val="CCF0F5">
              <a:alpha val="4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09" name="Oval 208">
            <a:extLst>
              <a:ext uri="{FF2B5EF4-FFF2-40B4-BE49-F238E27FC236}">
                <a16:creationId xmlns:a16="http://schemas.microsoft.com/office/drawing/2014/main" id="{53946BDA-550F-4880-BF41-FCAEA53387A8}"/>
              </a:ext>
              <a:ext uri="{C183D7F6-B498-43B3-948B-1728B52AA6E4}">
                <adec:decorative xmlns:adec="http://schemas.microsoft.com/office/drawing/2017/decorative" val="1"/>
              </a:ext>
            </a:extLst>
          </p:cNvPr>
          <p:cNvSpPr/>
          <p:nvPr userDrawn="1"/>
        </p:nvSpPr>
        <p:spPr>
          <a:xfrm>
            <a:off x="11418950" y="2895304"/>
            <a:ext cx="111863" cy="103448"/>
          </a:xfrm>
          <a:prstGeom prst="ellipse">
            <a:avLst/>
          </a:prstGeom>
          <a:solidFill>
            <a:srgbClr val="CCF0F5">
              <a:alpha val="4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10" name="Oval 209">
            <a:extLst>
              <a:ext uri="{FF2B5EF4-FFF2-40B4-BE49-F238E27FC236}">
                <a16:creationId xmlns:a16="http://schemas.microsoft.com/office/drawing/2014/main" id="{2DCBB544-BA9B-4093-A802-4D7941741C83}"/>
              </a:ext>
              <a:ext uri="{C183D7F6-B498-43B3-948B-1728B52AA6E4}">
                <adec:decorative xmlns:adec="http://schemas.microsoft.com/office/drawing/2017/decorative" val="1"/>
              </a:ext>
            </a:extLst>
          </p:cNvPr>
          <p:cNvSpPr/>
          <p:nvPr userDrawn="1"/>
        </p:nvSpPr>
        <p:spPr>
          <a:xfrm>
            <a:off x="10061985" y="3874119"/>
            <a:ext cx="111863" cy="103448"/>
          </a:xfrm>
          <a:prstGeom prst="ellipse">
            <a:avLst/>
          </a:prstGeom>
          <a:solidFill>
            <a:srgbClr val="CCF0F5">
              <a:alpha val="4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11" name="Oval 210">
            <a:extLst>
              <a:ext uri="{FF2B5EF4-FFF2-40B4-BE49-F238E27FC236}">
                <a16:creationId xmlns:a16="http://schemas.microsoft.com/office/drawing/2014/main" id="{E68A722B-F9AF-462A-BA7E-B20520B39B5B}"/>
              </a:ext>
              <a:ext uri="{C183D7F6-B498-43B3-948B-1728B52AA6E4}">
                <adec:decorative xmlns:adec="http://schemas.microsoft.com/office/drawing/2017/decorative" val="1"/>
              </a:ext>
            </a:extLst>
          </p:cNvPr>
          <p:cNvSpPr/>
          <p:nvPr userDrawn="1"/>
        </p:nvSpPr>
        <p:spPr>
          <a:xfrm>
            <a:off x="4618146" y="3200400"/>
            <a:ext cx="111863" cy="103448"/>
          </a:xfrm>
          <a:prstGeom prst="ellipse">
            <a:avLst/>
          </a:prstGeom>
          <a:solidFill>
            <a:srgbClr val="CCF0F5">
              <a:alpha val="4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12" name="Rectangle: Rounded Corners 211">
            <a:extLst>
              <a:ext uri="{FF2B5EF4-FFF2-40B4-BE49-F238E27FC236}">
                <a16:creationId xmlns:a16="http://schemas.microsoft.com/office/drawing/2014/main" id="{F8336936-7623-4D9F-8EFC-AD080FA0E55D}"/>
              </a:ext>
            </a:extLst>
          </p:cNvPr>
          <p:cNvSpPr/>
          <p:nvPr userDrawn="1"/>
        </p:nvSpPr>
        <p:spPr>
          <a:xfrm>
            <a:off x="36091" y="0"/>
            <a:ext cx="4335844" cy="1653826"/>
          </a:xfrm>
          <a:prstGeom prst="roundRect">
            <a:avLst/>
          </a:prstGeom>
          <a:solidFill>
            <a:srgbClr val="00486E">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13" name="Oval 212">
            <a:extLst>
              <a:ext uri="{FF2B5EF4-FFF2-40B4-BE49-F238E27FC236}">
                <a16:creationId xmlns:a16="http://schemas.microsoft.com/office/drawing/2014/main" id="{C57C3C74-B39E-440D-9FC3-39F848FD5E13}"/>
              </a:ext>
              <a:ext uri="{C183D7F6-B498-43B3-948B-1728B52AA6E4}">
                <adec:decorative xmlns:adec="http://schemas.microsoft.com/office/drawing/2017/decorative" val="1"/>
              </a:ext>
            </a:extLst>
          </p:cNvPr>
          <p:cNvSpPr/>
          <p:nvPr userDrawn="1"/>
        </p:nvSpPr>
        <p:spPr>
          <a:xfrm>
            <a:off x="4968767" y="1469824"/>
            <a:ext cx="287862" cy="250088"/>
          </a:xfrm>
          <a:prstGeom prst="ellipse">
            <a:avLst/>
          </a:prstGeom>
          <a:solidFill>
            <a:srgbClr val="CCF0F5">
              <a:alpha val="60000"/>
            </a:srgbClr>
          </a:solidFill>
          <a:ln w="28575">
            <a:solidFill>
              <a:srgbClr val="CCF0F5">
                <a:alpha val="50196"/>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14" name="Oval 213">
            <a:extLst>
              <a:ext uri="{FF2B5EF4-FFF2-40B4-BE49-F238E27FC236}">
                <a16:creationId xmlns:a16="http://schemas.microsoft.com/office/drawing/2014/main" id="{6A230C34-33E4-4E81-85B0-9A5FBB02ED75}"/>
              </a:ext>
              <a:ext uri="{C183D7F6-B498-43B3-948B-1728B52AA6E4}">
                <adec:decorative xmlns:adec="http://schemas.microsoft.com/office/drawing/2017/decorative" val="1"/>
              </a:ext>
            </a:extLst>
          </p:cNvPr>
          <p:cNvSpPr/>
          <p:nvPr userDrawn="1"/>
        </p:nvSpPr>
        <p:spPr>
          <a:xfrm>
            <a:off x="1190084" y="1365104"/>
            <a:ext cx="406548" cy="375967"/>
          </a:xfrm>
          <a:prstGeom prst="ellipse">
            <a:avLst/>
          </a:prstGeom>
          <a:solidFill>
            <a:srgbClr val="CCF0F5">
              <a:alpha val="60000"/>
            </a:srgbClr>
          </a:solidFill>
          <a:ln>
            <a:noFill/>
          </a:ln>
          <a:effectLst>
            <a:glow rad="127000">
              <a:srgbClr val="CCF0F5">
                <a:alpha val="91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15" name="Oval 214">
            <a:extLst>
              <a:ext uri="{FF2B5EF4-FFF2-40B4-BE49-F238E27FC236}">
                <a16:creationId xmlns:a16="http://schemas.microsoft.com/office/drawing/2014/main" id="{8B9A178D-C463-4E48-9BF7-0F188D1C1380}"/>
              </a:ext>
              <a:ext uri="{C183D7F6-B498-43B3-948B-1728B52AA6E4}">
                <adec:decorative xmlns:adec="http://schemas.microsoft.com/office/drawing/2017/decorative" val="1"/>
              </a:ext>
            </a:extLst>
          </p:cNvPr>
          <p:cNvSpPr/>
          <p:nvPr userDrawn="1"/>
        </p:nvSpPr>
        <p:spPr>
          <a:xfrm>
            <a:off x="542606" y="1039302"/>
            <a:ext cx="194371" cy="179750"/>
          </a:xfrm>
          <a:prstGeom prst="ellipse">
            <a:avLst/>
          </a:prstGeom>
          <a:solidFill>
            <a:srgbClr val="CCF0F5">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16" name="Oval 215">
            <a:extLst>
              <a:ext uri="{FF2B5EF4-FFF2-40B4-BE49-F238E27FC236}">
                <a16:creationId xmlns:a16="http://schemas.microsoft.com/office/drawing/2014/main" id="{1EBDD9C8-7DF6-4873-8F35-8747A495778C}"/>
              </a:ext>
              <a:ext uri="{C183D7F6-B498-43B3-948B-1728B52AA6E4}">
                <adec:decorative xmlns:adec="http://schemas.microsoft.com/office/drawing/2017/decorative" val="1"/>
              </a:ext>
            </a:extLst>
          </p:cNvPr>
          <p:cNvSpPr/>
          <p:nvPr userDrawn="1"/>
        </p:nvSpPr>
        <p:spPr>
          <a:xfrm>
            <a:off x="2480783" y="696399"/>
            <a:ext cx="583821" cy="539904"/>
          </a:xfrm>
          <a:prstGeom prst="ellipse">
            <a:avLst/>
          </a:prstGeom>
          <a:solidFill>
            <a:srgbClr val="CCF0F5">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17" name="Oval 216">
            <a:extLst>
              <a:ext uri="{FF2B5EF4-FFF2-40B4-BE49-F238E27FC236}">
                <a16:creationId xmlns:a16="http://schemas.microsoft.com/office/drawing/2014/main" id="{020A11D2-1943-4705-BA18-0E9442B8F8FF}"/>
              </a:ext>
              <a:ext uri="{C183D7F6-B498-43B3-948B-1728B52AA6E4}">
                <adec:decorative xmlns:adec="http://schemas.microsoft.com/office/drawing/2017/decorative" val="1"/>
              </a:ext>
            </a:extLst>
          </p:cNvPr>
          <p:cNvSpPr/>
          <p:nvPr userDrawn="1"/>
        </p:nvSpPr>
        <p:spPr>
          <a:xfrm>
            <a:off x="1836596" y="777293"/>
            <a:ext cx="189086" cy="174862"/>
          </a:xfrm>
          <a:prstGeom prst="ellipse">
            <a:avLst/>
          </a:prstGeom>
          <a:solidFill>
            <a:srgbClr val="E0F0F2">
              <a:alpha val="50196"/>
            </a:srgbClr>
          </a:solidFill>
          <a:ln w="28575">
            <a:solidFill>
              <a:srgbClr val="CCF0F5">
                <a:alpha val="8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218" name="Picture 217">
            <a:extLst>
              <a:ext uri="{FF2B5EF4-FFF2-40B4-BE49-F238E27FC236}">
                <a16:creationId xmlns:a16="http://schemas.microsoft.com/office/drawing/2014/main" id="{92A93070-8E95-4707-A883-CEE738096E5D}"/>
              </a:ex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7316" y="294987"/>
            <a:ext cx="3533794" cy="1093921"/>
          </a:xfrm>
          <a:prstGeom prst="rect">
            <a:avLst/>
          </a:prstGeom>
          <a:effectLst>
            <a:outerShdw blurRad="228600" dist="38100" dir="2700000" algn="tl" rotWithShape="0">
              <a:srgbClr val="00486E">
                <a:alpha val="75000"/>
              </a:srgbClr>
            </a:outerShdw>
          </a:effectLst>
        </p:spPr>
      </p:pic>
      <p:sp>
        <p:nvSpPr>
          <p:cNvPr id="219" name="Oval 218">
            <a:extLst>
              <a:ext uri="{FF2B5EF4-FFF2-40B4-BE49-F238E27FC236}">
                <a16:creationId xmlns:a16="http://schemas.microsoft.com/office/drawing/2014/main" id="{94C4E81E-F6CE-4E00-AF4E-63CB86FE8E5E}"/>
              </a:ext>
              <a:ext uri="{C183D7F6-B498-43B3-948B-1728B52AA6E4}">
                <adec:decorative xmlns:adec="http://schemas.microsoft.com/office/drawing/2017/decorative" val="1"/>
              </a:ext>
            </a:extLst>
          </p:cNvPr>
          <p:cNvSpPr/>
          <p:nvPr userDrawn="1"/>
        </p:nvSpPr>
        <p:spPr>
          <a:xfrm>
            <a:off x="-4723" y="239609"/>
            <a:ext cx="241713" cy="223530"/>
          </a:xfrm>
          <a:prstGeom prst="ellipse">
            <a:avLst/>
          </a:prstGeom>
          <a:solidFill>
            <a:srgbClr val="CCF0F5">
              <a:alpha val="60000"/>
            </a:srgbClr>
          </a:solidFill>
          <a:ln>
            <a:noFill/>
          </a:ln>
          <a:effectLst>
            <a:glow rad="76200">
              <a:srgbClr val="CCF0F5">
                <a:alpha val="88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Rectangle 3">
            <a:extLst>
              <a:ext uri="{FF2B5EF4-FFF2-40B4-BE49-F238E27FC236}">
                <a16:creationId xmlns:a16="http://schemas.microsoft.com/office/drawing/2014/main" id="{41EF672B-BA5C-42F5-8F2C-46DFAA94B5C7}"/>
              </a:ext>
              <a:ext uri="{C183D7F6-B498-43B3-948B-1728B52AA6E4}">
                <adec:decorative xmlns:adec="http://schemas.microsoft.com/office/drawing/2017/decorative" val="1"/>
              </a:ext>
            </a:extLst>
          </p:cNvPr>
          <p:cNvSpPr/>
          <p:nvPr userDrawn="1"/>
        </p:nvSpPr>
        <p:spPr>
          <a:xfrm>
            <a:off x="-21131" y="4572005"/>
            <a:ext cx="12213131" cy="22946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C1279EF-48C7-41FA-8606-A02206C20D15}"/>
              </a:ext>
            </a:extLst>
          </p:cNvPr>
          <p:cNvSpPr>
            <a:spLocks noGrp="1"/>
          </p:cNvSpPr>
          <p:nvPr>
            <p:ph type="ctrTitle"/>
          </p:nvPr>
        </p:nvSpPr>
        <p:spPr>
          <a:xfrm>
            <a:off x="457200" y="4960140"/>
            <a:ext cx="7830589" cy="1116337"/>
          </a:xfrm>
        </p:spPr>
        <p:txBody>
          <a:bodyPr anchor="ctr">
            <a:noAutofit/>
          </a:bodyPr>
          <a:lstStyle>
            <a:lvl1pPr algn="r">
              <a:defRPr sz="5800" b="1" cap="all" spc="200" baseline="0">
                <a:solidFill>
                  <a:srgbClr val="00486E"/>
                </a:solidFill>
                <a:latin typeface="Tw Cen MT Condensed" panose="020B0606020104020203" pitchFamily="34" charset="0"/>
              </a:defRPr>
            </a:lvl1pPr>
          </a:lstStyle>
          <a:p>
            <a:r>
              <a:rPr lang="en-US"/>
              <a:t>Click to edit Master title style</a:t>
            </a:r>
          </a:p>
        </p:txBody>
      </p:sp>
      <p:sp>
        <p:nvSpPr>
          <p:cNvPr id="3" name="Subtitle 2">
            <a:extLst>
              <a:ext uri="{FF2B5EF4-FFF2-40B4-BE49-F238E27FC236}">
                <a16:creationId xmlns:a16="http://schemas.microsoft.com/office/drawing/2014/main" id="{ECC4998F-5D03-4585-9D8D-7886D9600288}"/>
              </a:ext>
            </a:extLst>
          </p:cNvPr>
          <p:cNvSpPr>
            <a:spLocks noGrp="1"/>
          </p:cNvSpPr>
          <p:nvPr>
            <p:ph type="subTitle" idx="1"/>
          </p:nvPr>
        </p:nvSpPr>
        <p:spPr>
          <a:xfrm>
            <a:off x="8610600" y="4960141"/>
            <a:ext cx="3200400" cy="1112442"/>
          </a:xfrm>
        </p:spPr>
        <p:txBody>
          <a:bodyPr anchor="ctr">
            <a:normAutofit/>
          </a:bodyPr>
          <a:lstStyle>
            <a:lvl1pPr marL="0" indent="0" algn="l">
              <a:buNone/>
              <a:defRPr sz="2400" b="1">
                <a:latin typeface="Tw Cen MT Condensed" panose="020B0606020104020203"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cxnSp>
        <p:nvCxnSpPr>
          <p:cNvPr id="10" name="Straight Connector 9">
            <a:extLst>
              <a:ext uri="{FF2B5EF4-FFF2-40B4-BE49-F238E27FC236}">
                <a16:creationId xmlns:a16="http://schemas.microsoft.com/office/drawing/2014/main" id="{E6AFF0D4-8E30-4E75-A8F5-5224DA77D163}"/>
              </a:ext>
            </a:extLst>
          </p:cNvPr>
          <p:cNvCxnSpPr>
            <a:cxnSpLocks/>
          </p:cNvCxnSpPr>
          <p:nvPr/>
        </p:nvCxnSpPr>
        <p:spPr>
          <a:xfrm flipV="1">
            <a:off x="8420399" y="4960138"/>
            <a:ext cx="0" cy="1485668"/>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93" name="Rectangle 192">
            <a:extLst>
              <a:ext uri="{FF2B5EF4-FFF2-40B4-BE49-F238E27FC236}">
                <a16:creationId xmlns:a16="http://schemas.microsoft.com/office/drawing/2014/main" id="{3426CD62-85C5-47A4-835F-2545B76C6A2C}"/>
              </a:ext>
            </a:extLst>
          </p:cNvPr>
          <p:cNvSpPr/>
          <p:nvPr/>
        </p:nvSpPr>
        <p:spPr>
          <a:xfrm>
            <a:off x="4821006" y="6445806"/>
            <a:ext cx="2657481" cy="41219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8" name="Text Placeholder 5">
            <a:extLst>
              <a:ext uri="{FF2B5EF4-FFF2-40B4-BE49-F238E27FC236}">
                <a16:creationId xmlns:a16="http://schemas.microsoft.com/office/drawing/2014/main" id="{C01F6116-4FD3-46C7-BBD5-4F4013C6E71F}"/>
              </a:ext>
            </a:extLst>
          </p:cNvPr>
          <p:cNvSpPr>
            <a:spLocks noGrp="1"/>
          </p:cNvSpPr>
          <p:nvPr>
            <p:ph type="body" sz="quarter" idx="12" hasCustomPrompt="1"/>
          </p:nvPr>
        </p:nvSpPr>
        <p:spPr>
          <a:xfrm>
            <a:off x="8610600" y="6091156"/>
            <a:ext cx="3190392" cy="376321"/>
          </a:xfrm>
        </p:spPr>
        <p:txBody>
          <a:bodyPr>
            <a:noAutofit/>
          </a:bodyPr>
          <a:lstStyle>
            <a:lvl1pPr marL="0" indent="0" algn="l">
              <a:buNone/>
              <a:defRPr sz="1800">
                <a:solidFill>
                  <a:schemeClr val="tx1">
                    <a:lumMod val="75000"/>
                    <a:lumOff val="25000"/>
                  </a:schemeClr>
                </a:solidFill>
                <a:latin typeface="Tw Cen MT Condensed" panose="020B0606020104020203" pitchFamily="34" charset="0"/>
              </a:defRPr>
            </a:lvl1pPr>
            <a:lvl2pPr marL="457200" indent="0" algn="r">
              <a:buNone/>
              <a:defRPr sz="1800">
                <a:solidFill>
                  <a:schemeClr val="bg1">
                    <a:lumMod val="65000"/>
                  </a:schemeClr>
                </a:solidFill>
                <a:latin typeface="Tw Cen MT Condensed" panose="020B0606020104020203" pitchFamily="34" charset="0"/>
              </a:defRPr>
            </a:lvl2pPr>
            <a:lvl3pPr marL="914400" indent="0" algn="r">
              <a:buNone/>
              <a:defRPr sz="1800">
                <a:solidFill>
                  <a:schemeClr val="bg1">
                    <a:lumMod val="65000"/>
                  </a:schemeClr>
                </a:solidFill>
                <a:latin typeface="Tw Cen MT Condensed" panose="020B0606020104020203" pitchFamily="34" charset="0"/>
              </a:defRPr>
            </a:lvl3pPr>
            <a:lvl4pPr marL="1371600" indent="0" algn="r">
              <a:buNone/>
              <a:defRPr sz="1800">
                <a:solidFill>
                  <a:schemeClr val="bg1">
                    <a:lumMod val="65000"/>
                  </a:schemeClr>
                </a:solidFill>
                <a:latin typeface="Tw Cen MT Condensed" panose="020B0606020104020203" pitchFamily="34" charset="0"/>
              </a:defRPr>
            </a:lvl4pPr>
            <a:lvl5pPr marL="1828800" indent="0" algn="r">
              <a:buNone/>
              <a:defRPr sz="1800">
                <a:solidFill>
                  <a:schemeClr val="bg1">
                    <a:lumMod val="65000"/>
                  </a:schemeClr>
                </a:solidFill>
                <a:latin typeface="Tw Cen MT Condensed" panose="020B0606020104020203" pitchFamily="34" charset="0"/>
              </a:defRPr>
            </a:lvl5pPr>
          </a:lstStyle>
          <a:p>
            <a:pPr lvl="0"/>
            <a:r>
              <a:rPr lang="en-US"/>
              <a:t>Date: &lt;MM/DD/YYYY&gt;</a:t>
            </a:r>
          </a:p>
        </p:txBody>
      </p:sp>
      <p:sp>
        <p:nvSpPr>
          <p:cNvPr id="5" name="Text Placeholder 4">
            <a:extLst>
              <a:ext uri="{FF2B5EF4-FFF2-40B4-BE49-F238E27FC236}">
                <a16:creationId xmlns:a16="http://schemas.microsoft.com/office/drawing/2014/main" id="{1CB1E13F-DB4C-497B-B6B9-56EFEDE39E83}"/>
              </a:ext>
            </a:extLst>
          </p:cNvPr>
          <p:cNvSpPr>
            <a:spLocks noGrp="1"/>
          </p:cNvSpPr>
          <p:nvPr>
            <p:ph type="body" sz="quarter" idx="13"/>
          </p:nvPr>
        </p:nvSpPr>
        <p:spPr>
          <a:xfrm>
            <a:off x="457202" y="6091157"/>
            <a:ext cx="7854951" cy="376321"/>
          </a:xfrm>
        </p:spPr>
        <p:txBody>
          <a:bodyPr anchor="ctr">
            <a:noAutofit/>
          </a:bodyPr>
          <a:lstStyle>
            <a:lvl1pPr marL="0" indent="0" algn="r">
              <a:buNone/>
              <a:defRPr sz="1800">
                <a:solidFill>
                  <a:schemeClr val="tx1">
                    <a:lumMod val="75000"/>
                    <a:lumOff val="25000"/>
                  </a:schemeClr>
                </a:solidFill>
                <a:latin typeface="Tw Cen MT Condensed" panose="020B0606020104020203" pitchFamily="34" charset="0"/>
              </a:defRPr>
            </a:lvl1pPr>
            <a:lvl2pPr marL="457200" indent="0" algn="r">
              <a:buNone/>
              <a:defRPr sz="1800">
                <a:latin typeface="Tw Cen MT Condensed" panose="020B0606020104020203" pitchFamily="34" charset="0"/>
              </a:defRPr>
            </a:lvl2pPr>
            <a:lvl3pPr algn="r">
              <a:defRPr sz="1800">
                <a:latin typeface="Tw Cen MT Condensed" panose="020B0606020104020203" pitchFamily="34" charset="0"/>
              </a:defRPr>
            </a:lvl3pPr>
            <a:lvl4pPr algn="r">
              <a:defRPr sz="1800">
                <a:latin typeface="Tw Cen MT Condensed" panose="020B0606020104020203" pitchFamily="34" charset="0"/>
              </a:defRPr>
            </a:lvl4pPr>
            <a:lvl5pPr algn="r">
              <a:defRPr sz="1800">
                <a:latin typeface="Tw Cen MT Condensed" panose="020B0606020104020203" pitchFamily="34" charset="0"/>
              </a:defRPr>
            </a:lvl5pPr>
          </a:lstStyle>
          <a:p>
            <a:pPr lvl="0"/>
            <a:r>
              <a:rPr lang="en-US"/>
              <a:t>Edit Master text styles</a:t>
            </a:r>
          </a:p>
        </p:txBody>
      </p:sp>
    </p:spTree>
    <p:extLst>
      <p:ext uri="{BB962C8B-B14F-4D97-AF65-F5344CB8AC3E}">
        <p14:creationId xmlns:p14="http://schemas.microsoft.com/office/powerpoint/2010/main" val="2014886327"/>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44E0841-D30F-48C8-AADD-BDBED54AB46B}"/>
              </a:ext>
            </a:extLst>
          </p:cNvPr>
          <p:cNvSpPr/>
          <p:nvPr/>
        </p:nvSpPr>
        <p:spPr>
          <a:xfrm>
            <a:off x="0" y="0"/>
            <a:ext cx="12192000" cy="9930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7" name="Rectangle 6">
            <a:extLst>
              <a:ext uri="{FF2B5EF4-FFF2-40B4-BE49-F238E27FC236}">
                <a16:creationId xmlns:a16="http://schemas.microsoft.com/office/drawing/2014/main" id="{DC67B976-F21C-4802-9AEC-D7F6074EDB35}"/>
              </a:ext>
            </a:extLst>
          </p:cNvPr>
          <p:cNvSpPr/>
          <p:nvPr/>
        </p:nvSpPr>
        <p:spPr>
          <a:xfrm>
            <a:off x="11464413" y="0"/>
            <a:ext cx="727587" cy="6858000"/>
          </a:xfrm>
          <a:prstGeom prst="rect">
            <a:avLst/>
          </a:prstGeom>
          <a:solidFill>
            <a:srgbClr val="0048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a:extLst>
              <a:ext uri="{FF2B5EF4-FFF2-40B4-BE49-F238E27FC236}">
                <a16:creationId xmlns:a16="http://schemas.microsoft.com/office/drawing/2014/main" id="{75CD7DFE-2AD5-4665-BBA7-E4EB1E41F4D9}"/>
              </a:ext>
            </a:extLst>
          </p:cNvPr>
          <p:cNvSpPr>
            <a:spLocks noGrp="1"/>
          </p:cNvSpPr>
          <p:nvPr>
            <p:ph type="title"/>
          </p:nvPr>
        </p:nvSpPr>
        <p:spPr>
          <a:xfrm rot="5400000">
            <a:off x="8767220" y="3073417"/>
            <a:ext cx="5975555" cy="654636"/>
          </a:xfrm>
        </p:spPr>
        <p:txBody>
          <a:bodyPr>
            <a:normAutofit/>
          </a:bodyPr>
          <a:lstStyle>
            <a:lvl1pPr>
              <a:defRPr sz="3600"/>
            </a:lvl1pPr>
          </a:lstStyle>
          <a:p>
            <a:r>
              <a:rPr lang="en-US"/>
              <a:t>Click to edit Master title style</a:t>
            </a:r>
          </a:p>
        </p:txBody>
      </p:sp>
      <p:sp>
        <p:nvSpPr>
          <p:cNvPr id="3" name="Vertical Text Placeholder 2">
            <a:extLst>
              <a:ext uri="{FF2B5EF4-FFF2-40B4-BE49-F238E27FC236}">
                <a16:creationId xmlns:a16="http://schemas.microsoft.com/office/drawing/2014/main" id="{7F126C9A-9EFC-451B-9E88-0B62276607EF}"/>
              </a:ext>
            </a:extLst>
          </p:cNvPr>
          <p:cNvSpPr>
            <a:spLocks noGrp="1"/>
          </p:cNvSpPr>
          <p:nvPr>
            <p:ph type="body" orient="vert" idx="1"/>
          </p:nvPr>
        </p:nvSpPr>
        <p:spPr>
          <a:xfrm>
            <a:off x="838200" y="412960"/>
            <a:ext cx="10515600" cy="576400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B71E86E-F602-4656-8C14-E75DA7CCBC74}"/>
              </a:ext>
            </a:extLst>
          </p:cNvPr>
          <p:cNvSpPr>
            <a:spLocks noGrp="1"/>
          </p:cNvSpPr>
          <p:nvPr>
            <p:ph type="dt" sz="half" idx="10"/>
          </p:nvPr>
        </p:nvSpPr>
        <p:spPr/>
        <p:txBody>
          <a:bodyPr/>
          <a:lstStyle/>
          <a:p>
            <a:endParaRPr lang="en-US"/>
          </a:p>
        </p:txBody>
      </p:sp>
      <p:sp>
        <p:nvSpPr>
          <p:cNvPr id="6" name="Slide Number Placeholder 5">
            <a:extLst>
              <a:ext uri="{FF2B5EF4-FFF2-40B4-BE49-F238E27FC236}">
                <a16:creationId xmlns:a16="http://schemas.microsoft.com/office/drawing/2014/main" id="{754CE20D-8072-4681-9F29-06771EB6E21E}"/>
              </a:ext>
            </a:extLst>
          </p:cNvPr>
          <p:cNvSpPr>
            <a:spLocks noGrp="1"/>
          </p:cNvSpPr>
          <p:nvPr>
            <p:ph type="sldNum" sz="quarter" idx="12"/>
          </p:nvPr>
        </p:nvSpPr>
        <p:spPr/>
        <p:txBody>
          <a:bodyPr/>
          <a:lstStyle/>
          <a:p>
            <a:fld id="{2F0C4421-5918-4AA3-AE4A-C36EDD2FD6EB}" type="slidenum">
              <a:rPr lang="en-US" smtClean="0"/>
              <a:pPr/>
              <a:t>‹#›</a:t>
            </a:fld>
            <a:endParaRPr lang="en-US"/>
          </a:p>
        </p:txBody>
      </p:sp>
      <p:pic>
        <p:nvPicPr>
          <p:cNvPr id="11" name="Picture 10">
            <a:extLst>
              <a:ext uri="{FF2B5EF4-FFF2-40B4-BE49-F238E27FC236}">
                <a16:creationId xmlns:a16="http://schemas.microsoft.com/office/drawing/2014/main" id="{3D2DA5B3-5D35-4D78-9905-EA5BAA808C3A}"/>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11416182" y="6059892"/>
            <a:ext cx="767863" cy="478972"/>
          </a:xfrm>
          <a:prstGeom prst="rect">
            <a:avLst/>
          </a:prstGeom>
        </p:spPr>
      </p:pic>
    </p:spTree>
    <p:extLst>
      <p:ext uri="{BB962C8B-B14F-4D97-AF65-F5344CB8AC3E}">
        <p14:creationId xmlns:p14="http://schemas.microsoft.com/office/powerpoint/2010/main" val="28213434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E6BEBF7-70F5-42BC-8238-F4623FD496A2}"/>
              </a:ext>
            </a:extLst>
          </p:cNvPr>
          <p:cNvSpPr/>
          <p:nvPr/>
        </p:nvSpPr>
        <p:spPr>
          <a:xfrm>
            <a:off x="0" y="0"/>
            <a:ext cx="12192000" cy="9930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Vertical Title 1">
            <a:extLst>
              <a:ext uri="{FF2B5EF4-FFF2-40B4-BE49-F238E27FC236}">
                <a16:creationId xmlns:a16="http://schemas.microsoft.com/office/drawing/2014/main" id="{1E39444A-441B-4C24-B6CE-ECA1BFDC3E0A}"/>
              </a:ext>
            </a:extLst>
          </p:cNvPr>
          <p:cNvSpPr>
            <a:spLocks noGrp="1"/>
          </p:cNvSpPr>
          <p:nvPr>
            <p:ph type="title" orient="vert"/>
          </p:nvPr>
        </p:nvSpPr>
        <p:spPr>
          <a:xfrm>
            <a:off x="8724902" y="365125"/>
            <a:ext cx="2628900" cy="5811838"/>
          </a:xfrm>
        </p:spPr>
        <p:txBody>
          <a:bodyPr vert="eaVert"/>
          <a:lstStyle>
            <a:lvl1pPr>
              <a:defRPr>
                <a:solidFill>
                  <a:srgbClr val="00486E"/>
                </a:solidFill>
              </a:defRPr>
            </a:lvl1pPr>
          </a:lstStyle>
          <a:p>
            <a:r>
              <a:rPr lang="en-US"/>
              <a:t>Click to edit Master title style</a:t>
            </a:r>
          </a:p>
        </p:txBody>
      </p:sp>
      <p:sp>
        <p:nvSpPr>
          <p:cNvPr id="3" name="Vertical Text Placeholder 2">
            <a:extLst>
              <a:ext uri="{FF2B5EF4-FFF2-40B4-BE49-F238E27FC236}">
                <a16:creationId xmlns:a16="http://schemas.microsoft.com/office/drawing/2014/main" id="{5F2DF34B-0BC8-42DD-9A36-E80EE0D1B977}"/>
              </a:ext>
            </a:extLst>
          </p:cNvPr>
          <p:cNvSpPr>
            <a:spLocks noGrp="1"/>
          </p:cNvSpPr>
          <p:nvPr>
            <p:ph type="body" orient="vert" idx="1"/>
          </p:nvPr>
        </p:nvSpPr>
        <p:spPr>
          <a:xfrm>
            <a:off x="838203"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0ED2310-20E5-437C-A57F-37AFC3A01380}"/>
              </a:ext>
            </a:extLst>
          </p:cNvPr>
          <p:cNvSpPr>
            <a:spLocks noGrp="1"/>
          </p:cNvSpPr>
          <p:nvPr>
            <p:ph type="dt" sz="half" idx="10"/>
          </p:nvPr>
        </p:nvSpPr>
        <p:spPr/>
        <p:txBody>
          <a:bodyPr/>
          <a:lstStyle/>
          <a:p>
            <a:endParaRPr lang="en-US"/>
          </a:p>
        </p:txBody>
      </p:sp>
      <p:sp>
        <p:nvSpPr>
          <p:cNvPr id="6" name="Slide Number Placeholder 5">
            <a:extLst>
              <a:ext uri="{FF2B5EF4-FFF2-40B4-BE49-F238E27FC236}">
                <a16:creationId xmlns:a16="http://schemas.microsoft.com/office/drawing/2014/main" id="{91BEB7C6-C575-48DC-9CBD-23E67BBBFB32}"/>
              </a:ext>
            </a:extLst>
          </p:cNvPr>
          <p:cNvSpPr>
            <a:spLocks noGrp="1"/>
          </p:cNvSpPr>
          <p:nvPr>
            <p:ph type="sldNum" sz="quarter" idx="12"/>
          </p:nvPr>
        </p:nvSpPr>
        <p:spPr/>
        <p:txBody>
          <a:bodyPr/>
          <a:lstStyle/>
          <a:p>
            <a:fld id="{2F0C4421-5918-4AA3-AE4A-C36EDD2FD6EB}" type="slidenum">
              <a:rPr lang="en-US" smtClean="0"/>
              <a:pPr/>
              <a:t>‹#›</a:t>
            </a:fld>
            <a:endParaRPr lang="en-US"/>
          </a:p>
        </p:txBody>
      </p:sp>
      <p:sp>
        <p:nvSpPr>
          <p:cNvPr id="7" name="Rectangle 6">
            <a:extLst>
              <a:ext uri="{FF2B5EF4-FFF2-40B4-BE49-F238E27FC236}">
                <a16:creationId xmlns:a16="http://schemas.microsoft.com/office/drawing/2014/main" id="{B4EF9DDD-C7E4-4A44-9D7A-BE5BDC26A5E9}"/>
              </a:ext>
            </a:extLst>
          </p:cNvPr>
          <p:cNvSpPr/>
          <p:nvPr/>
        </p:nvSpPr>
        <p:spPr>
          <a:xfrm>
            <a:off x="11464413" y="0"/>
            <a:ext cx="727587" cy="6858000"/>
          </a:xfrm>
          <a:prstGeom prst="rect">
            <a:avLst/>
          </a:prstGeom>
          <a:solidFill>
            <a:srgbClr val="0048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9" name="Picture 8">
            <a:extLst>
              <a:ext uri="{FF2B5EF4-FFF2-40B4-BE49-F238E27FC236}">
                <a16:creationId xmlns:a16="http://schemas.microsoft.com/office/drawing/2014/main" id="{52D828AE-E19A-4B0F-82B9-E44E7208B3F2}"/>
              </a:ex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rot="5400000">
            <a:off x="11416182" y="6059892"/>
            <a:ext cx="767863" cy="478972"/>
          </a:xfrm>
          <a:prstGeom prst="rect">
            <a:avLst/>
          </a:prstGeom>
        </p:spPr>
      </p:pic>
    </p:spTree>
    <p:extLst>
      <p:ext uri="{BB962C8B-B14F-4D97-AF65-F5344CB8AC3E}">
        <p14:creationId xmlns:p14="http://schemas.microsoft.com/office/powerpoint/2010/main" val="16220599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cSld name="1_Title Slide">
    <p:bg>
      <p:bgRef idx="1001">
        <a:schemeClr val="bg2"/>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3149600" y="4038600"/>
            <a:ext cx="8636000" cy="18288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3149600" y="6050037"/>
            <a:ext cx="89408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101600" y="6068699"/>
            <a:ext cx="2743200" cy="685800"/>
          </a:xfrm>
        </p:spPr>
        <p:txBody>
          <a:bodyPr>
            <a:noAutofit/>
          </a:bodyPr>
          <a:lstStyle>
            <a:lvl1pPr algn="ctr">
              <a:defRPr sz="2000">
                <a:solidFill>
                  <a:srgbClr val="FFFFFF"/>
                </a:solidFill>
              </a:defRPr>
            </a:lvl1pPr>
          </a:lstStyle>
          <a:p>
            <a:endParaRPr lang="en-US"/>
          </a:p>
        </p:txBody>
      </p:sp>
      <p:sp>
        <p:nvSpPr>
          <p:cNvPr id="17" name="Footer Placeholder 16"/>
          <p:cNvSpPr>
            <a:spLocks noGrp="1"/>
          </p:cNvSpPr>
          <p:nvPr>
            <p:ph type="ftr" sz="quarter" idx="11"/>
          </p:nvPr>
        </p:nvSpPr>
        <p:spPr>
          <a:xfrm>
            <a:off x="2780524" y="236541"/>
            <a:ext cx="78232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10668000" y="228600"/>
            <a:ext cx="1117600" cy="381000"/>
          </a:xfrm>
        </p:spPr>
        <p:txBody>
          <a:bodyPr/>
          <a:lstStyle>
            <a:lvl1pPr>
              <a:defRPr>
                <a:solidFill>
                  <a:schemeClr val="tx2"/>
                </a:solidFill>
              </a:defRPr>
            </a:lvl1pPr>
          </a:lstStyle>
          <a:p>
            <a:fld id="{2F0C4421-5918-4AA3-AE4A-C36EDD2FD6EB}" type="slidenum">
              <a:rPr lang="en-US" smtClean="0"/>
              <a:pPr/>
              <a:t>‹#›</a:t>
            </a:fld>
            <a:endParaRPr lang="en-US"/>
          </a:p>
        </p:txBody>
      </p:sp>
      <p:pic>
        <p:nvPicPr>
          <p:cNvPr id="12" name="Picture 11">
            <a:extLst>
              <a:ext uri="{C183D7F6-B498-43B3-948B-1728B52AA6E4}">
                <adec:decorative xmlns:adec="http://schemas.microsoft.com/office/drawing/2017/decorative" val="1"/>
              </a:ext>
            </a:extLst>
          </p:cNvPr>
          <p:cNvPicPr>
            <a:picLocks noChangeAspect="1"/>
          </p:cNvPicPr>
          <p:nvPr userDrawn="1"/>
        </p:nvPicPr>
        <p:blipFill>
          <a:blip r:embed="rId2" cstate="print"/>
          <a:stretch>
            <a:fillRect/>
          </a:stretch>
        </p:blipFill>
        <p:spPr>
          <a:xfrm>
            <a:off x="240635" y="152401"/>
            <a:ext cx="2539889" cy="762000"/>
          </a:xfrm>
          <a:prstGeom prst="rect">
            <a:avLst/>
          </a:prstGeom>
        </p:spPr>
      </p:pic>
    </p:spTree>
    <p:extLst>
      <p:ext uri="{BB962C8B-B14F-4D97-AF65-F5344CB8AC3E}">
        <p14:creationId xmlns:p14="http://schemas.microsoft.com/office/powerpoint/2010/main" val="195297322"/>
      </p:ext>
    </p:extLst>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1_Duron's Section Dividers">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121920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3" name="Slide Number Placeholder 12"/>
          <p:cNvSpPr>
            <a:spLocks noGrp="1"/>
          </p:cNvSpPr>
          <p:nvPr>
            <p:ph type="sldNum" sz="quarter" idx="11"/>
          </p:nvPr>
        </p:nvSpPr>
        <p:spPr>
          <a:xfrm>
            <a:off x="11277600" y="533400"/>
            <a:ext cx="711200" cy="244476"/>
          </a:xfrm>
        </p:spPr>
        <p:txBody>
          <a:bodyPr/>
          <a:lstStyle/>
          <a:p>
            <a:fld id="{25037DA4-2335-4A87-8586-64B2BAB08211}" type="slidenum">
              <a:rPr lang="en-US" smtClean="0"/>
              <a:pPr/>
              <a:t>‹#›</a:t>
            </a:fld>
            <a:endParaRPr lang="en-US"/>
          </a:p>
        </p:txBody>
      </p:sp>
      <p:pic>
        <p:nvPicPr>
          <p:cNvPr id="6" name="Picture 5">
            <a:extLst>
              <a:ext uri="{FF2B5EF4-FFF2-40B4-BE49-F238E27FC236}">
                <a16:creationId xmlns:a16="http://schemas.microsoft.com/office/drawing/2014/main" id="{DCA27B8E-FC31-4C60-A099-6BE78F8C2F81}"/>
              </a:ex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2400" y="183895"/>
            <a:ext cx="1147590" cy="699009"/>
          </a:xfrm>
          <a:prstGeom prst="rect">
            <a:avLst/>
          </a:prstGeom>
        </p:spPr>
      </p:pic>
    </p:spTree>
    <p:extLst>
      <p:ext uri="{BB962C8B-B14F-4D97-AF65-F5344CB8AC3E}">
        <p14:creationId xmlns:p14="http://schemas.microsoft.com/office/powerpoint/2010/main" val="2817265322"/>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userDrawn="1">
  <p:cSld name="Duron's Section Dividers">
    <p:bg>
      <p:bgRef idx="1003">
        <a:schemeClr val="bg1"/>
      </p:bgRef>
    </p:bg>
    <p:spTree>
      <p:nvGrpSpPr>
        <p:cNvPr id="1" name=""/>
        <p:cNvGrpSpPr/>
        <p:nvPr/>
      </p:nvGrpSpPr>
      <p:grpSpPr>
        <a:xfrm>
          <a:off x="0" y="0"/>
          <a:ext cx="0" cy="0"/>
          <a:chOff x="0" y="0"/>
          <a:chExt cx="0" cy="0"/>
        </a:xfrm>
      </p:grpSpPr>
      <p:sp>
        <p:nvSpPr>
          <p:cNvPr id="5" name="Text Placeholder 3">
            <a:extLst>
              <a:ext uri="{FF2B5EF4-FFF2-40B4-BE49-F238E27FC236}">
                <a16:creationId xmlns:a16="http://schemas.microsoft.com/office/drawing/2014/main" id="{9610D6FD-C1EE-47AE-A47F-CA1D19CD2E5B}"/>
              </a:ext>
            </a:extLst>
          </p:cNvPr>
          <p:cNvSpPr>
            <a:spLocks noGrp="1"/>
          </p:cNvSpPr>
          <p:nvPr>
            <p:ph type="body" sz="half" idx="2"/>
          </p:nvPr>
        </p:nvSpPr>
        <p:spPr>
          <a:xfrm>
            <a:off x="2209800" y="5486400"/>
            <a:ext cx="94488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6" name="Title 1">
            <a:extLst>
              <a:ext uri="{FF2B5EF4-FFF2-40B4-BE49-F238E27FC236}">
                <a16:creationId xmlns:a16="http://schemas.microsoft.com/office/drawing/2014/main" id="{28C8139A-D3F0-4E87-8408-3FCF38E700D5}"/>
              </a:ext>
            </a:extLst>
          </p:cNvPr>
          <p:cNvSpPr>
            <a:spLocks noGrp="1"/>
          </p:cNvSpPr>
          <p:nvPr>
            <p:ph type="title"/>
          </p:nvPr>
        </p:nvSpPr>
        <p:spPr>
          <a:xfrm>
            <a:off x="2209800" y="4648200"/>
            <a:ext cx="9448800" cy="685800"/>
          </a:xfrm>
        </p:spPr>
        <p:txBody>
          <a:bodyPr anchor="ctr"/>
          <a:lstStyle>
            <a:lvl1pPr algn="l">
              <a:buNone/>
              <a:defRPr sz="2800" b="0">
                <a:solidFill>
                  <a:srgbClr val="00486E"/>
                </a:solidFill>
                <a:latin typeface="Tw Cen MT Condensed Extra Bold" panose="020B0803020202020204" pitchFamily="34" charset="0"/>
              </a:defRPr>
            </a:lvl1pPr>
          </a:lstStyle>
          <a:p>
            <a:r>
              <a:rPr kumimoji="0" lang="en-US"/>
              <a:t>Click to edit Master title style</a:t>
            </a:r>
          </a:p>
        </p:txBody>
      </p:sp>
      <p:sp>
        <p:nvSpPr>
          <p:cNvPr id="7" name="Date Placeholder 11">
            <a:extLst>
              <a:ext uri="{FF2B5EF4-FFF2-40B4-BE49-F238E27FC236}">
                <a16:creationId xmlns:a16="http://schemas.microsoft.com/office/drawing/2014/main" id="{EAAC0627-D757-4140-87BD-933A4E8E9ED8}"/>
              </a:ext>
            </a:extLst>
          </p:cNvPr>
          <p:cNvSpPr>
            <a:spLocks noGrp="1"/>
          </p:cNvSpPr>
          <p:nvPr>
            <p:ph type="dt" sz="half" idx="10"/>
          </p:nvPr>
        </p:nvSpPr>
        <p:spPr>
          <a:xfrm>
            <a:off x="8195582" y="6319417"/>
            <a:ext cx="3444875" cy="365125"/>
          </a:xfrm>
        </p:spPr>
        <p:txBody>
          <a:bodyPr rtlCol="0"/>
          <a:lstStyle>
            <a:lvl1pPr algn="r">
              <a:defRPr/>
            </a:lvl1pPr>
          </a:lstStyle>
          <a:p>
            <a:endParaRPr lang="en-US"/>
          </a:p>
        </p:txBody>
      </p:sp>
      <p:sp>
        <p:nvSpPr>
          <p:cNvPr id="9" name="Slide Number Placeholder 12">
            <a:extLst>
              <a:ext uri="{FF2B5EF4-FFF2-40B4-BE49-F238E27FC236}">
                <a16:creationId xmlns:a16="http://schemas.microsoft.com/office/drawing/2014/main" id="{FE3735D9-46A0-41F1-B220-FB3F9BF00BAB}"/>
              </a:ext>
            </a:extLst>
          </p:cNvPr>
          <p:cNvSpPr>
            <a:spLocks noGrp="1"/>
          </p:cNvSpPr>
          <p:nvPr>
            <p:ph type="sldNum" sz="quarter" idx="11"/>
          </p:nvPr>
        </p:nvSpPr>
        <p:spPr>
          <a:xfrm>
            <a:off x="609600" y="4667249"/>
            <a:ext cx="1447800" cy="663578"/>
          </a:xfrm>
        </p:spPr>
        <p:txBody>
          <a:bodyPr rtlCol="0"/>
          <a:lstStyle>
            <a:lvl1pPr>
              <a:defRPr sz="2800"/>
            </a:lvl1pPr>
          </a:lstStyle>
          <a:p>
            <a:fld id="{2F0C4421-5918-4AA3-AE4A-C36EDD2FD6EB}" type="slidenum">
              <a:rPr lang="en-US" smtClean="0"/>
              <a:pPr/>
              <a:t>‹#›</a:t>
            </a:fld>
            <a:endParaRPr lang="en-US"/>
          </a:p>
        </p:txBody>
      </p:sp>
      <p:sp>
        <p:nvSpPr>
          <p:cNvPr id="10" name="Footer Placeholder 13">
            <a:extLst>
              <a:ext uri="{FF2B5EF4-FFF2-40B4-BE49-F238E27FC236}">
                <a16:creationId xmlns:a16="http://schemas.microsoft.com/office/drawing/2014/main" id="{0439B988-07E6-4EC8-AC8D-2AC6843BEF47}"/>
              </a:ext>
            </a:extLst>
          </p:cNvPr>
          <p:cNvSpPr>
            <a:spLocks noGrp="1"/>
          </p:cNvSpPr>
          <p:nvPr>
            <p:ph type="ftr" sz="quarter" idx="12"/>
          </p:nvPr>
        </p:nvSpPr>
        <p:spPr>
          <a:xfrm>
            <a:off x="2209800" y="6248206"/>
            <a:ext cx="4572000" cy="365125"/>
          </a:xfrm>
        </p:spPr>
        <p:txBody>
          <a:bodyPr rtlCol="0"/>
          <a:lstStyle/>
          <a:p>
            <a:endParaRPr lang="en-US"/>
          </a:p>
        </p:txBody>
      </p:sp>
      <p:sp>
        <p:nvSpPr>
          <p:cNvPr id="12" name="Picture Placeholder 2">
            <a:extLst>
              <a:ext uri="{FF2B5EF4-FFF2-40B4-BE49-F238E27FC236}">
                <a16:creationId xmlns:a16="http://schemas.microsoft.com/office/drawing/2014/main" id="{3703FE5E-FDD7-48A9-96F9-29CF870A5895}"/>
              </a:ext>
            </a:extLst>
          </p:cNvPr>
          <p:cNvSpPr>
            <a:spLocks noGrp="1"/>
          </p:cNvSpPr>
          <p:nvPr>
            <p:ph type="pic" idx="1"/>
          </p:nvPr>
        </p:nvSpPr>
        <p:spPr>
          <a:xfrm>
            <a:off x="2170176" y="0"/>
            <a:ext cx="10021824" cy="4568952"/>
          </a:xfrm>
          <a:solidFill>
            <a:schemeClr val="accent1">
              <a:tint val="40000"/>
            </a:schemeClr>
          </a:solidFill>
          <a:ln>
            <a:noFill/>
          </a:ln>
        </p:spPr>
        <p:txBody>
          <a:bodyPr/>
          <a:lstStyle>
            <a:lvl1pPr marL="0" indent="0">
              <a:buNone/>
              <a:defRPr sz="3200"/>
            </a:lvl1pPr>
          </a:lstStyle>
          <a:p>
            <a:r>
              <a:rPr kumimoji="0" lang="en-US"/>
              <a:t>Click icon to add picture</a:t>
            </a:r>
          </a:p>
        </p:txBody>
      </p:sp>
      <p:pic>
        <p:nvPicPr>
          <p:cNvPr id="14" name="Picture 13">
            <a:extLst>
              <a:ext uri="{FF2B5EF4-FFF2-40B4-BE49-F238E27FC236}">
                <a16:creationId xmlns:a16="http://schemas.microsoft.com/office/drawing/2014/main" id="{3498243D-9414-4EB9-ABD9-774D805BDF9A}"/>
              </a:ex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1307" y="5941286"/>
            <a:ext cx="1089422" cy="663578"/>
          </a:xfrm>
          <a:prstGeom prst="rect">
            <a:avLst/>
          </a:prstGeom>
        </p:spPr>
      </p:pic>
    </p:spTree>
    <p:extLst>
      <p:ext uri="{BB962C8B-B14F-4D97-AF65-F5344CB8AC3E}">
        <p14:creationId xmlns:p14="http://schemas.microsoft.com/office/powerpoint/2010/main" val="2463162893"/>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8F8FED4-E389-4EAA-A13D-6BD6C8EDCDF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76ECDE3-8951-4087-BC6C-524DAA6BA266}"/>
              </a:ext>
            </a:extLst>
          </p:cNvPr>
          <p:cNvSpPr>
            <a:spLocks noGrp="1"/>
          </p:cNvSpPr>
          <p:nvPr>
            <p:ph type="dt" sz="half" idx="10"/>
          </p:nvPr>
        </p:nvSpPr>
        <p:spPr/>
        <p:txBody>
          <a:bodyPr/>
          <a:lstStyle/>
          <a:p>
            <a:fld id="{E0C7095D-9982-4D29-A6F1-CCB0D5BEEA40}" type="datetime1">
              <a:rPr lang="en-US" smtClean="0"/>
              <a:t>8/7/2020</a:t>
            </a:fld>
            <a:endParaRPr lang="en-US"/>
          </a:p>
        </p:txBody>
      </p:sp>
      <p:sp>
        <p:nvSpPr>
          <p:cNvPr id="6" name="Slide Number Placeholder 5">
            <a:extLst>
              <a:ext uri="{FF2B5EF4-FFF2-40B4-BE49-F238E27FC236}">
                <a16:creationId xmlns:a16="http://schemas.microsoft.com/office/drawing/2014/main" id="{6427C1A4-EDCF-4876-9A5A-A464F2912A5A}"/>
              </a:ext>
            </a:extLst>
          </p:cNvPr>
          <p:cNvSpPr>
            <a:spLocks noGrp="1"/>
          </p:cNvSpPr>
          <p:nvPr>
            <p:ph type="sldNum" sz="quarter" idx="12"/>
          </p:nvPr>
        </p:nvSpPr>
        <p:spPr/>
        <p:txBody>
          <a:bodyPr/>
          <a:lstStyle/>
          <a:p>
            <a:fld id="{25037DA4-2335-4A87-8586-64B2BAB08211}" type="slidenum">
              <a:rPr lang="en-US" smtClean="0"/>
              <a:pPr/>
              <a:t>‹#›</a:t>
            </a:fld>
            <a:endParaRPr lang="en-US"/>
          </a:p>
        </p:txBody>
      </p:sp>
      <p:sp>
        <p:nvSpPr>
          <p:cNvPr id="7" name="Title Placeholder 1">
            <a:extLst>
              <a:ext uri="{FF2B5EF4-FFF2-40B4-BE49-F238E27FC236}">
                <a16:creationId xmlns:a16="http://schemas.microsoft.com/office/drawing/2014/main" id="{880299F1-DE8E-4860-AC87-31679EAB506C}"/>
              </a:ext>
            </a:extLst>
          </p:cNvPr>
          <p:cNvSpPr>
            <a:spLocks noGrp="1"/>
          </p:cNvSpPr>
          <p:nvPr>
            <p:ph type="title"/>
          </p:nvPr>
        </p:nvSpPr>
        <p:spPr>
          <a:xfrm>
            <a:off x="838203" y="83132"/>
            <a:ext cx="9758343" cy="793820"/>
          </a:xfrm>
          <a:prstGeom prst="rect">
            <a:avLst/>
          </a:prstGeom>
        </p:spPr>
        <p:txBody>
          <a:bodyPr vert="horz" lIns="91440" tIns="45720" rIns="91440" bIns="45720" rtlCol="0" anchor="ctr">
            <a:normAutofit/>
          </a:bodyPr>
          <a:lstStyle/>
          <a:p>
            <a:r>
              <a:rPr lang="en-US"/>
              <a:t>Click to edit Master title style</a:t>
            </a:r>
          </a:p>
        </p:txBody>
      </p:sp>
    </p:spTree>
    <p:extLst>
      <p:ext uri="{BB962C8B-B14F-4D97-AF65-F5344CB8AC3E}">
        <p14:creationId xmlns:p14="http://schemas.microsoft.com/office/powerpoint/2010/main" val="3672909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E6E98B4-8D70-4D34-8F62-75DC302BEA4B}"/>
              </a:ext>
            </a:extLst>
          </p:cNvPr>
          <p:cNvSpPr/>
          <p:nvPr/>
        </p:nvSpPr>
        <p:spPr>
          <a:xfrm>
            <a:off x="0" y="6"/>
            <a:ext cx="12192000" cy="5104015"/>
          </a:xfrm>
          <a:prstGeom prst="rect">
            <a:avLst/>
          </a:prstGeom>
          <a:solidFill>
            <a:srgbClr val="CCF0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tx1"/>
              </a:solidFill>
            </a:endParaRPr>
          </a:p>
        </p:txBody>
      </p:sp>
      <p:sp>
        <p:nvSpPr>
          <p:cNvPr id="3" name="Text Placeholder 2">
            <a:extLst>
              <a:ext uri="{FF2B5EF4-FFF2-40B4-BE49-F238E27FC236}">
                <a16:creationId xmlns:a16="http://schemas.microsoft.com/office/drawing/2014/main" id="{2D8A6670-E935-43B5-8CD5-6158FBB2C84E}"/>
              </a:ext>
            </a:extLst>
          </p:cNvPr>
          <p:cNvSpPr>
            <a:spLocks noGrp="1"/>
          </p:cNvSpPr>
          <p:nvPr>
            <p:ph type="body" idx="1"/>
          </p:nvPr>
        </p:nvSpPr>
        <p:spPr>
          <a:xfrm>
            <a:off x="831851" y="540333"/>
            <a:ext cx="10515600" cy="4427163"/>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9AEBC8C-91C8-44D7-949D-054B097A9F66}"/>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400F7AA8-8228-4BFD-A656-875C0DAF9A41}"/>
              </a:ext>
            </a:extLst>
          </p:cNvPr>
          <p:cNvSpPr>
            <a:spLocks noGrp="1"/>
          </p:cNvSpPr>
          <p:nvPr>
            <p:ph type="ftr" sz="quarter" idx="11"/>
          </p:nvPr>
        </p:nvSpPr>
        <p:spPr>
          <a:xfrm>
            <a:off x="4038600" y="6356356"/>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3DCDD9D1-684A-42C7-9F96-001C5B5C4D94}"/>
              </a:ext>
            </a:extLst>
          </p:cNvPr>
          <p:cNvSpPr>
            <a:spLocks noGrp="1"/>
          </p:cNvSpPr>
          <p:nvPr>
            <p:ph type="sldNum" sz="quarter" idx="12"/>
          </p:nvPr>
        </p:nvSpPr>
        <p:spPr/>
        <p:txBody>
          <a:bodyPr/>
          <a:lstStyle/>
          <a:p>
            <a:fld id="{25037DA4-2335-4A87-8586-64B2BAB08211}" type="slidenum">
              <a:rPr lang="en-US" smtClean="0"/>
              <a:pPr/>
              <a:t>‹#›</a:t>
            </a:fld>
            <a:endParaRPr lang="en-US"/>
          </a:p>
        </p:txBody>
      </p:sp>
      <p:sp>
        <p:nvSpPr>
          <p:cNvPr id="7" name="Rectangle 6">
            <a:extLst>
              <a:ext uri="{FF2B5EF4-FFF2-40B4-BE49-F238E27FC236}">
                <a16:creationId xmlns:a16="http://schemas.microsoft.com/office/drawing/2014/main" id="{1F5A9719-A796-44EB-8D22-C7BBB0DB36DB}"/>
              </a:ext>
            </a:extLst>
          </p:cNvPr>
          <p:cNvSpPr/>
          <p:nvPr/>
        </p:nvSpPr>
        <p:spPr>
          <a:xfrm>
            <a:off x="0" y="5104021"/>
            <a:ext cx="12192000" cy="1753985"/>
          </a:xfrm>
          <a:prstGeom prst="rect">
            <a:avLst/>
          </a:prstGeom>
          <a:solidFill>
            <a:srgbClr val="0048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a:extLst>
              <a:ext uri="{FF2B5EF4-FFF2-40B4-BE49-F238E27FC236}">
                <a16:creationId xmlns:a16="http://schemas.microsoft.com/office/drawing/2014/main" id="{BBA826C2-EA8D-456F-B88F-CAF62343FF25}"/>
              </a:ext>
            </a:extLst>
          </p:cNvPr>
          <p:cNvSpPr>
            <a:spLocks noGrp="1"/>
          </p:cNvSpPr>
          <p:nvPr>
            <p:ph type="title" hasCustomPrompt="1"/>
          </p:nvPr>
        </p:nvSpPr>
        <p:spPr>
          <a:xfrm>
            <a:off x="831851" y="5195455"/>
            <a:ext cx="10515600" cy="1024370"/>
          </a:xfrm>
        </p:spPr>
        <p:txBody>
          <a:bodyPr anchor="b">
            <a:normAutofit/>
          </a:bodyPr>
          <a:lstStyle>
            <a:lvl1pPr>
              <a:defRPr sz="4400">
                <a:solidFill>
                  <a:srgbClr val="CCF0F5"/>
                </a:solidFill>
              </a:defRPr>
            </a:lvl1pPr>
          </a:lstStyle>
          <a:p>
            <a:r>
              <a:rPr lang="en-US"/>
              <a:t>Contents</a:t>
            </a:r>
          </a:p>
        </p:txBody>
      </p:sp>
    </p:spTree>
    <p:extLst>
      <p:ext uri="{BB962C8B-B14F-4D97-AF65-F5344CB8AC3E}">
        <p14:creationId xmlns:p14="http://schemas.microsoft.com/office/powerpoint/2010/main" val="3015776011"/>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886C4A-46DD-4957-AE96-A824CDCB8D2F}"/>
              </a:ext>
            </a:extLst>
          </p:cNvPr>
          <p:cNvSpPr>
            <a:spLocks noGrp="1"/>
          </p:cNvSpPr>
          <p:nvPr>
            <p:ph type="title"/>
          </p:nvPr>
        </p:nvSpPr>
        <p:spPr>
          <a:xfrm>
            <a:off x="838203" y="115788"/>
            <a:ext cx="9758343" cy="793820"/>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3EB3B209-14CA-4CF4-81E4-B217D9FD748C}"/>
              </a:ext>
            </a:extLst>
          </p:cNvPr>
          <p:cNvSpPr>
            <a:spLocks noGrp="1"/>
          </p:cNvSpPr>
          <p:nvPr>
            <p:ph sz="half" idx="1"/>
          </p:nvPr>
        </p:nvSpPr>
        <p:spPr>
          <a:xfrm>
            <a:off x="838200" y="1221971"/>
            <a:ext cx="5181600" cy="495499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23AC14D-7AE0-4CC5-89E0-589EF1E68B8F}"/>
              </a:ext>
            </a:extLst>
          </p:cNvPr>
          <p:cNvSpPr>
            <a:spLocks noGrp="1"/>
          </p:cNvSpPr>
          <p:nvPr>
            <p:ph sz="half" idx="2"/>
          </p:nvPr>
        </p:nvSpPr>
        <p:spPr>
          <a:xfrm>
            <a:off x="6172200" y="1221971"/>
            <a:ext cx="5181600" cy="495499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A5E3C59-73DF-491B-9E57-533944C23A02}"/>
              </a:ext>
            </a:extLst>
          </p:cNvPr>
          <p:cNvSpPr>
            <a:spLocks noGrp="1"/>
          </p:cNvSpPr>
          <p:nvPr>
            <p:ph type="dt" sz="half" idx="10"/>
          </p:nvPr>
        </p:nvSpPr>
        <p:spPr/>
        <p:txBody>
          <a:bodyPr/>
          <a:lstStyle/>
          <a:p>
            <a:endParaRPr lang="en-US"/>
          </a:p>
        </p:txBody>
      </p:sp>
      <p:sp>
        <p:nvSpPr>
          <p:cNvPr id="7" name="Slide Number Placeholder 6">
            <a:extLst>
              <a:ext uri="{FF2B5EF4-FFF2-40B4-BE49-F238E27FC236}">
                <a16:creationId xmlns:a16="http://schemas.microsoft.com/office/drawing/2014/main" id="{9AE59CEC-AF39-4708-9C6F-752CDF923078}"/>
              </a:ext>
            </a:extLst>
          </p:cNvPr>
          <p:cNvSpPr>
            <a:spLocks noGrp="1"/>
          </p:cNvSpPr>
          <p:nvPr>
            <p:ph type="sldNum" sz="quarter" idx="12"/>
          </p:nvPr>
        </p:nvSpPr>
        <p:spPr/>
        <p:txBody>
          <a:bodyPr/>
          <a:lstStyle>
            <a:lvl1pPr>
              <a:defRPr/>
            </a:lvl1pPr>
          </a:lstStyle>
          <a:p>
            <a:fld id="{2F0C4421-5918-4AA3-AE4A-C36EDD2FD6EB}" type="slidenum">
              <a:rPr lang="en-US" smtClean="0"/>
              <a:pPr/>
              <a:t>‹#›</a:t>
            </a:fld>
            <a:endParaRPr lang="en-US"/>
          </a:p>
        </p:txBody>
      </p:sp>
    </p:spTree>
    <p:extLst>
      <p:ext uri="{BB962C8B-B14F-4D97-AF65-F5344CB8AC3E}">
        <p14:creationId xmlns:p14="http://schemas.microsoft.com/office/powerpoint/2010/main" val="20366028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D111D21-DC36-4AE2-85B9-7B550F6C1D4B}"/>
              </a:ext>
            </a:extLst>
          </p:cNvPr>
          <p:cNvSpPr>
            <a:spLocks noGrp="1"/>
          </p:cNvSpPr>
          <p:nvPr>
            <p:ph type="body" idx="1"/>
          </p:nvPr>
        </p:nvSpPr>
        <p:spPr>
          <a:xfrm>
            <a:off x="839789" y="1223961"/>
            <a:ext cx="5157787" cy="823912"/>
          </a:xfrm>
          <a:solidFill>
            <a:srgbClr val="E0F0F2"/>
          </a:solidFill>
        </p:spPr>
        <p:txBody>
          <a:bodyPr anchor="ctr">
            <a:normAutofit/>
          </a:bodyPr>
          <a:lstStyle>
            <a:lvl1pPr marL="0" indent="0">
              <a:buNone/>
              <a:defRPr sz="2800" b="0">
                <a:latin typeface="Tw Cen MT Condensed Extra Bold" panose="020B0803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252D9E5-807B-41EE-A7C1-ED1EDF8F4ADA}"/>
              </a:ext>
            </a:extLst>
          </p:cNvPr>
          <p:cNvSpPr>
            <a:spLocks noGrp="1"/>
          </p:cNvSpPr>
          <p:nvPr>
            <p:ph sz="half" idx="2"/>
          </p:nvPr>
        </p:nvSpPr>
        <p:spPr>
          <a:xfrm>
            <a:off x="839789" y="2047873"/>
            <a:ext cx="5157787" cy="4141790"/>
          </a:xfrm>
          <a:ln>
            <a:solidFill>
              <a:srgbClr val="E0F0F2"/>
            </a:solidFill>
          </a:ln>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48C3DF0-82A6-44D7-873C-00F48D057AE2}"/>
              </a:ext>
            </a:extLst>
          </p:cNvPr>
          <p:cNvSpPr>
            <a:spLocks noGrp="1"/>
          </p:cNvSpPr>
          <p:nvPr>
            <p:ph type="body" sz="quarter" idx="3"/>
          </p:nvPr>
        </p:nvSpPr>
        <p:spPr>
          <a:xfrm>
            <a:off x="6172203" y="1223961"/>
            <a:ext cx="5183188" cy="823912"/>
          </a:xfrm>
          <a:solidFill>
            <a:srgbClr val="E0F0F2"/>
          </a:solidFill>
        </p:spPr>
        <p:txBody>
          <a:bodyPr anchor="ctr">
            <a:normAutofit/>
          </a:bodyPr>
          <a:lstStyle>
            <a:lvl1pPr marL="0" indent="0">
              <a:buNone/>
              <a:defRPr sz="2800" b="0">
                <a:latin typeface="Tw Cen MT Condensed Extra Bold" panose="020B0803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9AAAF12E-DF00-46A5-9AF8-E72E320B946F}"/>
              </a:ext>
            </a:extLst>
          </p:cNvPr>
          <p:cNvSpPr>
            <a:spLocks noGrp="1"/>
          </p:cNvSpPr>
          <p:nvPr>
            <p:ph sz="quarter" idx="4"/>
          </p:nvPr>
        </p:nvSpPr>
        <p:spPr>
          <a:xfrm>
            <a:off x="6172203" y="2047873"/>
            <a:ext cx="5183188" cy="4141790"/>
          </a:xfrm>
          <a:ln>
            <a:solidFill>
              <a:srgbClr val="E0F0F2"/>
            </a:solidFill>
          </a:ln>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E300F68-945C-445E-9056-B59F0D083194}"/>
              </a:ext>
            </a:extLst>
          </p:cNvPr>
          <p:cNvSpPr>
            <a:spLocks noGrp="1"/>
          </p:cNvSpPr>
          <p:nvPr>
            <p:ph type="dt" sz="half" idx="10"/>
          </p:nvPr>
        </p:nvSpPr>
        <p:spPr/>
        <p:txBody>
          <a:bodyPr/>
          <a:lstStyle/>
          <a:p>
            <a:endParaRPr lang="en-US"/>
          </a:p>
        </p:txBody>
      </p:sp>
      <p:sp>
        <p:nvSpPr>
          <p:cNvPr id="9" name="Slide Number Placeholder 8">
            <a:extLst>
              <a:ext uri="{FF2B5EF4-FFF2-40B4-BE49-F238E27FC236}">
                <a16:creationId xmlns:a16="http://schemas.microsoft.com/office/drawing/2014/main" id="{620F36AE-1051-4E2C-9232-8F4F3A1C99AD}"/>
              </a:ext>
            </a:extLst>
          </p:cNvPr>
          <p:cNvSpPr>
            <a:spLocks noGrp="1"/>
          </p:cNvSpPr>
          <p:nvPr>
            <p:ph type="sldNum" sz="quarter" idx="12"/>
          </p:nvPr>
        </p:nvSpPr>
        <p:spPr/>
        <p:txBody>
          <a:bodyPr/>
          <a:lstStyle>
            <a:lvl1pPr>
              <a:defRPr/>
            </a:lvl1pPr>
          </a:lstStyle>
          <a:p>
            <a:fld id="{2F0C4421-5918-4AA3-AE4A-C36EDD2FD6EB}" type="slidenum">
              <a:rPr lang="en-US" smtClean="0"/>
              <a:pPr/>
              <a:t>‹#›</a:t>
            </a:fld>
            <a:endParaRPr lang="en-US"/>
          </a:p>
        </p:txBody>
      </p:sp>
      <p:sp>
        <p:nvSpPr>
          <p:cNvPr id="10" name="Title Placeholder 1">
            <a:extLst>
              <a:ext uri="{FF2B5EF4-FFF2-40B4-BE49-F238E27FC236}">
                <a16:creationId xmlns:a16="http://schemas.microsoft.com/office/drawing/2014/main" id="{D02017C2-2917-42BB-9121-3089D3EB6DE7}"/>
              </a:ext>
            </a:extLst>
          </p:cNvPr>
          <p:cNvSpPr>
            <a:spLocks noGrp="1"/>
          </p:cNvSpPr>
          <p:nvPr>
            <p:ph type="title"/>
          </p:nvPr>
        </p:nvSpPr>
        <p:spPr>
          <a:xfrm>
            <a:off x="838203" y="83132"/>
            <a:ext cx="9758343" cy="793820"/>
          </a:xfrm>
          <a:prstGeom prst="rect">
            <a:avLst/>
          </a:prstGeom>
        </p:spPr>
        <p:txBody>
          <a:bodyPr vert="horz" lIns="91440" tIns="45720" rIns="91440" bIns="45720" rtlCol="0" anchor="ctr">
            <a:normAutofit/>
          </a:bodyPr>
          <a:lstStyle/>
          <a:p>
            <a:r>
              <a:rPr lang="en-US"/>
              <a:t>Click to edit Master title style</a:t>
            </a:r>
          </a:p>
        </p:txBody>
      </p:sp>
    </p:spTree>
    <p:extLst>
      <p:ext uri="{BB962C8B-B14F-4D97-AF65-F5344CB8AC3E}">
        <p14:creationId xmlns:p14="http://schemas.microsoft.com/office/powerpoint/2010/main" val="5111360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D22BF65F-0B7C-4436-B524-2EEA417817AB}"/>
              </a:ext>
            </a:extLst>
          </p:cNvPr>
          <p:cNvSpPr>
            <a:spLocks noGrp="1"/>
          </p:cNvSpPr>
          <p:nvPr>
            <p:ph type="dt" sz="half" idx="10"/>
          </p:nvPr>
        </p:nvSpPr>
        <p:spPr/>
        <p:txBody>
          <a:bodyPr/>
          <a:lstStyle/>
          <a:p>
            <a:endParaRPr lang="en-US"/>
          </a:p>
        </p:txBody>
      </p:sp>
      <p:sp>
        <p:nvSpPr>
          <p:cNvPr id="5" name="Slide Number Placeholder 4">
            <a:extLst>
              <a:ext uri="{FF2B5EF4-FFF2-40B4-BE49-F238E27FC236}">
                <a16:creationId xmlns:a16="http://schemas.microsoft.com/office/drawing/2014/main" id="{2EA9A4C6-F5FA-4611-AFF8-6957DDA1C582}"/>
              </a:ext>
            </a:extLst>
          </p:cNvPr>
          <p:cNvSpPr>
            <a:spLocks noGrp="1"/>
          </p:cNvSpPr>
          <p:nvPr>
            <p:ph type="sldNum" sz="quarter" idx="12"/>
          </p:nvPr>
        </p:nvSpPr>
        <p:spPr/>
        <p:txBody>
          <a:bodyPr/>
          <a:lstStyle>
            <a:lvl1pPr>
              <a:defRPr/>
            </a:lvl1pPr>
          </a:lstStyle>
          <a:p>
            <a:fld id="{2F0C4421-5918-4AA3-AE4A-C36EDD2FD6EB}" type="slidenum">
              <a:rPr lang="en-US" smtClean="0"/>
              <a:pPr/>
              <a:t>‹#›</a:t>
            </a:fld>
            <a:endParaRPr lang="en-US"/>
          </a:p>
        </p:txBody>
      </p:sp>
      <p:sp>
        <p:nvSpPr>
          <p:cNvPr id="6" name="Title Placeholder 1">
            <a:extLst>
              <a:ext uri="{FF2B5EF4-FFF2-40B4-BE49-F238E27FC236}">
                <a16:creationId xmlns:a16="http://schemas.microsoft.com/office/drawing/2014/main" id="{974F79AE-868E-432C-A37C-08B6931AC15B}"/>
              </a:ext>
            </a:extLst>
          </p:cNvPr>
          <p:cNvSpPr>
            <a:spLocks noGrp="1"/>
          </p:cNvSpPr>
          <p:nvPr>
            <p:ph type="title"/>
          </p:nvPr>
        </p:nvSpPr>
        <p:spPr>
          <a:xfrm>
            <a:off x="838203" y="83132"/>
            <a:ext cx="9758343" cy="793820"/>
          </a:xfrm>
          <a:prstGeom prst="rect">
            <a:avLst/>
          </a:prstGeom>
        </p:spPr>
        <p:txBody>
          <a:bodyPr vert="horz" lIns="91440" tIns="45720" rIns="91440" bIns="45720" rtlCol="0" anchor="ctr">
            <a:normAutofit/>
          </a:bodyPr>
          <a:lstStyle/>
          <a:p>
            <a:r>
              <a:rPr lang="en-US"/>
              <a:t>Click to edit Master title style</a:t>
            </a:r>
          </a:p>
        </p:txBody>
      </p:sp>
    </p:spTree>
    <p:extLst>
      <p:ext uri="{BB962C8B-B14F-4D97-AF65-F5344CB8AC3E}">
        <p14:creationId xmlns:p14="http://schemas.microsoft.com/office/powerpoint/2010/main" val="1792913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6119E71-DB2B-4692-AB7D-782ADFC77109}"/>
              </a:ext>
            </a:extLst>
          </p:cNvPr>
          <p:cNvSpPr>
            <a:spLocks noGrp="1"/>
          </p:cNvSpPr>
          <p:nvPr>
            <p:ph type="dt" sz="half" idx="10"/>
          </p:nvPr>
        </p:nvSpPr>
        <p:spPr/>
        <p:txBody>
          <a:bodyPr/>
          <a:lstStyle/>
          <a:p>
            <a:endParaRPr lang="en-US"/>
          </a:p>
        </p:txBody>
      </p:sp>
      <p:sp>
        <p:nvSpPr>
          <p:cNvPr id="4" name="Slide Number Placeholder 3">
            <a:extLst>
              <a:ext uri="{FF2B5EF4-FFF2-40B4-BE49-F238E27FC236}">
                <a16:creationId xmlns:a16="http://schemas.microsoft.com/office/drawing/2014/main" id="{7A729881-764F-4DCA-8ECC-137B0C06C368}"/>
              </a:ext>
            </a:extLst>
          </p:cNvPr>
          <p:cNvSpPr>
            <a:spLocks noGrp="1"/>
          </p:cNvSpPr>
          <p:nvPr>
            <p:ph type="sldNum" sz="quarter" idx="12"/>
          </p:nvPr>
        </p:nvSpPr>
        <p:spPr/>
        <p:txBody>
          <a:bodyPr/>
          <a:lstStyle>
            <a:lvl1pPr>
              <a:defRPr/>
            </a:lvl1pPr>
          </a:lstStyle>
          <a:p>
            <a:fld id="{2F0C4421-5918-4AA3-AE4A-C36EDD2FD6EB}" type="slidenum">
              <a:rPr lang="en-US" smtClean="0"/>
              <a:pPr/>
              <a:t>‹#›</a:t>
            </a:fld>
            <a:endParaRPr lang="en-US"/>
          </a:p>
        </p:txBody>
      </p:sp>
    </p:spTree>
    <p:extLst>
      <p:ext uri="{BB962C8B-B14F-4D97-AF65-F5344CB8AC3E}">
        <p14:creationId xmlns:p14="http://schemas.microsoft.com/office/powerpoint/2010/main" val="3682560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F509839-3449-4E1C-ACCD-2276591F4D78}"/>
              </a:ext>
            </a:extLst>
          </p:cNvPr>
          <p:cNvSpPr>
            <a:spLocks noGrp="1"/>
          </p:cNvSpPr>
          <p:nvPr>
            <p:ph idx="1"/>
          </p:nvPr>
        </p:nvSpPr>
        <p:spPr>
          <a:xfrm>
            <a:off x="5183188" y="987431"/>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9E19831-EA00-4F62-9ECE-2C3BE66EA55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90C7602-9307-4028-B790-1ADA02745391}"/>
              </a:ext>
            </a:extLst>
          </p:cNvPr>
          <p:cNvSpPr>
            <a:spLocks noGrp="1"/>
          </p:cNvSpPr>
          <p:nvPr>
            <p:ph type="dt" sz="half" idx="10"/>
          </p:nvPr>
        </p:nvSpPr>
        <p:spPr/>
        <p:txBody>
          <a:bodyPr/>
          <a:lstStyle/>
          <a:p>
            <a:endParaRPr lang="en-US"/>
          </a:p>
        </p:txBody>
      </p:sp>
      <p:sp>
        <p:nvSpPr>
          <p:cNvPr id="7" name="Slide Number Placeholder 6">
            <a:extLst>
              <a:ext uri="{FF2B5EF4-FFF2-40B4-BE49-F238E27FC236}">
                <a16:creationId xmlns:a16="http://schemas.microsoft.com/office/drawing/2014/main" id="{9EC50CF0-FD73-4DFC-A009-AF195537661C}"/>
              </a:ext>
            </a:extLst>
          </p:cNvPr>
          <p:cNvSpPr>
            <a:spLocks noGrp="1"/>
          </p:cNvSpPr>
          <p:nvPr>
            <p:ph type="sldNum" sz="quarter" idx="12"/>
          </p:nvPr>
        </p:nvSpPr>
        <p:spPr/>
        <p:txBody>
          <a:bodyPr/>
          <a:lstStyle/>
          <a:p>
            <a:fld id="{25037DA4-2335-4A87-8586-64B2BAB08211}" type="slidenum">
              <a:rPr lang="en-US" smtClean="0"/>
              <a:pPr/>
              <a:t>‹#›</a:t>
            </a:fld>
            <a:endParaRPr lang="en-US"/>
          </a:p>
        </p:txBody>
      </p:sp>
      <p:sp>
        <p:nvSpPr>
          <p:cNvPr id="8" name="Text Placeholder 3">
            <a:extLst>
              <a:ext uri="{FF2B5EF4-FFF2-40B4-BE49-F238E27FC236}">
                <a16:creationId xmlns:a16="http://schemas.microsoft.com/office/drawing/2014/main" id="{0D7901F1-A88C-4C34-97C4-54B77729C7D6}"/>
              </a:ext>
            </a:extLst>
          </p:cNvPr>
          <p:cNvSpPr>
            <a:spLocks noGrp="1"/>
          </p:cNvSpPr>
          <p:nvPr>
            <p:ph type="body" sz="half" idx="13" hasCustomPrompt="1"/>
          </p:nvPr>
        </p:nvSpPr>
        <p:spPr>
          <a:xfrm>
            <a:off x="839788" y="987425"/>
            <a:ext cx="3932237" cy="924502"/>
          </a:xfrm>
        </p:spPr>
        <p:txBody>
          <a:bodyPr>
            <a:noAutofit/>
          </a:bodyPr>
          <a:lstStyle>
            <a:lvl1pPr marL="0" indent="0">
              <a:buNone/>
              <a:defRPr sz="4000" cap="all" baseline="0">
                <a:solidFill>
                  <a:schemeClr val="tx1">
                    <a:lumMod val="50000"/>
                    <a:lumOff val="50000"/>
                  </a:schemeClr>
                </a:solidFill>
                <a:latin typeface="Tw Cen MT Condensed" panose="020B0606020104020203"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Subtitle</a:t>
            </a:r>
          </a:p>
        </p:txBody>
      </p:sp>
      <p:sp>
        <p:nvSpPr>
          <p:cNvPr id="9" name="Title Placeholder 1">
            <a:extLst>
              <a:ext uri="{FF2B5EF4-FFF2-40B4-BE49-F238E27FC236}">
                <a16:creationId xmlns:a16="http://schemas.microsoft.com/office/drawing/2014/main" id="{479236F4-D4D9-4F0C-A586-3E9226C7651E}"/>
              </a:ext>
            </a:extLst>
          </p:cNvPr>
          <p:cNvSpPr>
            <a:spLocks noGrp="1"/>
          </p:cNvSpPr>
          <p:nvPr>
            <p:ph type="title"/>
          </p:nvPr>
        </p:nvSpPr>
        <p:spPr>
          <a:xfrm>
            <a:off x="838203" y="83132"/>
            <a:ext cx="9758343" cy="793820"/>
          </a:xfrm>
          <a:prstGeom prst="rect">
            <a:avLst/>
          </a:prstGeom>
        </p:spPr>
        <p:txBody>
          <a:bodyPr vert="horz" lIns="91440" tIns="45720" rIns="91440" bIns="45720" rtlCol="0" anchor="ctr">
            <a:normAutofit/>
          </a:bodyPr>
          <a:lstStyle/>
          <a:p>
            <a:r>
              <a:rPr lang="en-US"/>
              <a:t>Click to edit Master title style</a:t>
            </a:r>
          </a:p>
        </p:txBody>
      </p:sp>
    </p:spTree>
    <p:extLst>
      <p:ext uri="{BB962C8B-B14F-4D97-AF65-F5344CB8AC3E}">
        <p14:creationId xmlns:p14="http://schemas.microsoft.com/office/powerpoint/2010/main" val="1151877842"/>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88A57945-47D0-4C1A-A55F-AD2E46B92D09}"/>
              </a:ext>
            </a:extLst>
          </p:cNvPr>
          <p:cNvSpPr>
            <a:spLocks noGrp="1"/>
          </p:cNvSpPr>
          <p:nvPr>
            <p:ph type="pic" idx="1"/>
          </p:nvPr>
        </p:nvSpPr>
        <p:spPr>
          <a:xfrm>
            <a:off x="5183188" y="987431"/>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BEB3F707-12A1-40A4-A298-5FD64018D24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D1A3DF3-E086-4F2A-A582-DE9BD8726606}"/>
              </a:ext>
            </a:extLst>
          </p:cNvPr>
          <p:cNvSpPr>
            <a:spLocks noGrp="1"/>
          </p:cNvSpPr>
          <p:nvPr>
            <p:ph type="dt" sz="half" idx="10"/>
          </p:nvPr>
        </p:nvSpPr>
        <p:spPr/>
        <p:txBody>
          <a:bodyPr/>
          <a:lstStyle/>
          <a:p>
            <a:endParaRPr lang="en-US"/>
          </a:p>
        </p:txBody>
      </p:sp>
      <p:sp>
        <p:nvSpPr>
          <p:cNvPr id="7" name="Slide Number Placeholder 6">
            <a:extLst>
              <a:ext uri="{FF2B5EF4-FFF2-40B4-BE49-F238E27FC236}">
                <a16:creationId xmlns:a16="http://schemas.microsoft.com/office/drawing/2014/main" id="{F3DA61FF-FC29-41BB-875E-A5DB66A705A4}"/>
              </a:ext>
            </a:extLst>
          </p:cNvPr>
          <p:cNvSpPr>
            <a:spLocks noGrp="1"/>
          </p:cNvSpPr>
          <p:nvPr>
            <p:ph type="sldNum" sz="quarter" idx="12"/>
          </p:nvPr>
        </p:nvSpPr>
        <p:spPr/>
        <p:txBody>
          <a:bodyPr/>
          <a:lstStyle>
            <a:lvl1pPr>
              <a:defRPr/>
            </a:lvl1pPr>
          </a:lstStyle>
          <a:p>
            <a:fld id="{25037DA4-2335-4A87-8586-64B2BAB08211}" type="slidenum">
              <a:rPr lang="en-US" smtClean="0"/>
              <a:pPr/>
              <a:t>‹#›</a:t>
            </a:fld>
            <a:endParaRPr lang="en-US"/>
          </a:p>
        </p:txBody>
      </p:sp>
      <p:sp>
        <p:nvSpPr>
          <p:cNvPr id="8" name="Text Placeholder 3">
            <a:extLst>
              <a:ext uri="{FF2B5EF4-FFF2-40B4-BE49-F238E27FC236}">
                <a16:creationId xmlns:a16="http://schemas.microsoft.com/office/drawing/2014/main" id="{BA6E5743-FAAC-4A5C-A11A-EC2ADE1AFED7}"/>
              </a:ext>
            </a:extLst>
          </p:cNvPr>
          <p:cNvSpPr>
            <a:spLocks noGrp="1"/>
          </p:cNvSpPr>
          <p:nvPr>
            <p:ph type="body" sz="half" idx="13" hasCustomPrompt="1"/>
          </p:nvPr>
        </p:nvSpPr>
        <p:spPr>
          <a:xfrm>
            <a:off x="839788" y="987425"/>
            <a:ext cx="3932237" cy="924502"/>
          </a:xfrm>
        </p:spPr>
        <p:txBody>
          <a:bodyPr>
            <a:noAutofit/>
          </a:bodyPr>
          <a:lstStyle>
            <a:lvl1pPr marL="0" indent="0">
              <a:buNone/>
              <a:defRPr sz="4000" cap="all" baseline="0">
                <a:solidFill>
                  <a:schemeClr val="tx1">
                    <a:lumMod val="50000"/>
                    <a:lumOff val="50000"/>
                  </a:schemeClr>
                </a:solidFill>
                <a:latin typeface="Tw Cen MT Condensed" panose="020B0606020104020203"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Subtitle</a:t>
            </a:r>
          </a:p>
        </p:txBody>
      </p:sp>
      <p:sp>
        <p:nvSpPr>
          <p:cNvPr id="9" name="Title Placeholder 1">
            <a:extLst>
              <a:ext uri="{FF2B5EF4-FFF2-40B4-BE49-F238E27FC236}">
                <a16:creationId xmlns:a16="http://schemas.microsoft.com/office/drawing/2014/main" id="{CE8D1C58-CE5F-4FC6-AA81-A5C72BB9EF90}"/>
              </a:ext>
            </a:extLst>
          </p:cNvPr>
          <p:cNvSpPr>
            <a:spLocks noGrp="1"/>
          </p:cNvSpPr>
          <p:nvPr>
            <p:ph type="title"/>
          </p:nvPr>
        </p:nvSpPr>
        <p:spPr>
          <a:xfrm>
            <a:off x="838203" y="83132"/>
            <a:ext cx="9758343" cy="793820"/>
          </a:xfrm>
          <a:prstGeom prst="rect">
            <a:avLst/>
          </a:prstGeom>
        </p:spPr>
        <p:txBody>
          <a:bodyPr vert="horz" lIns="91440" tIns="45720" rIns="91440" bIns="45720" rtlCol="0" anchor="ctr">
            <a:normAutofit/>
          </a:bodyPr>
          <a:lstStyle/>
          <a:p>
            <a:r>
              <a:rPr lang="en-US"/>
              <a:t>Click to edit Master title style</a:t>
            </a:r>
          </a:p>
        </p:txBody>
      </p:sp>
    </p:spTree>
    <p:extLst>
      <p:ext uri="{BB962C8B-B14F-4D97-AF65-F5344CB8AC3E}">
        <p14:creationId xmlns:p14="http://schemas.microsoft.com/office/powerpoint/2010/main" val="376610349"/>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645D019-0078-4C8A-BE74-0ED85029ED43}"/>
              </a:ext>
            </a:extLst>
          </p:cNvPr>
          <p:cNvSpPr>
            <a:spLocks noGrp="1"/>
          </p:cNvSpPr>
          <p:nvPr>
            <p:ph type="body" idx="1"/>
          </p:nvPr>
        </p:nvSpPr>
        <p:spPr>
          <a:xfrm>
            <a:off x="838200" y="1221971"/>
            <a:ext cx="10515600" cy="495499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0557797-DE19-4E1A-AE60-F2E6D1D12EE4}"/>
              </a:ext>
            </a:extLst>
          </p:cNvPr>
          <p:cNvSpPr>
            <a:spLocks noGrp="1"/>
          </p:cNvSpPr>
          <p:nvPr>
            <p:ph type="dt" sz="half" idx="2"/>
          </p:nvPr>
        </p:nvSpPr>
        <p:spPr>
          <a:xfrm>
            <a:off x="838200" y="6356356"/>
            <a:ext cx="2743200" cy="365125"/>
          </a:xfrm>
          <a:prstGeom prst="rect">
            <a:avLst/>
          </a:prstGeom>
        </p:spPr>
        <p:txBody>
          <a:bodyPr vert="horz" lIns="91440" tIns="45720" rIns="91440" bIns="45720" rtlCol="0" anchor="ctr"/>
          <a:lstStyle>
            <a:lvl1pPr algn="l">
              <a:defRPr sz="1200">
                <a:solidFill>
                  <a:schemeClr val="tx1">
                    <a:tint val="75000"/>
                  </a:schemeClr>
                </a:solidFill>
                <a:latin typeface="Tw Cen MT Condensed" panose="020B0606020104020203" pitchFamily="34" charset="0"/>
              </a:defRPr>
            </a:lvl1pPr>
          </a:lstStyle>
          <a:p>
            <a:endParaRPr lang="en-US"/>
          </a:p>
        </p:txBody>
      </p:sp>
      <p:sp>
        <p:nvSpPr>
          <p:cNvPr id="6" name="Slide Number Placeholder 5">
            <a:extLst>
              <a:ext uri="{FF2B5EF4-FFF2-40B4-BE49-F238E27FC236}">
                <a16:creationId xmlns:a16="http://schemas.microsoft.com/office/drawing/2014/main" id="{17E43EDC-28D6-485E-BFC5-576FC412C7CD}"/>
              </a:ext>
            </a:extLst>
          </p:cNvPr>
          <p:cNvSpPr>
            <a:spLocks noGrp="1"/>
          </p:cNvSpPr>
          <p:nvPr>
            <p:ph type="sldNum" sz="quarter" idx="4"/>
          </p:nvPr>
        </p:nvSpPr>
        <p:spPr>
          <a:xfrm>
            <a:off x="8610600" y="6356356"/>
            <a:ext cx="2743200" cy="365125"/>
          </a:xfrm>
          <a:prstGeom prst="rect">
            <a:avLst/>
          </a:prstGeom>
        </p:spPr>
        <p:txBody>
          <a:bodyPr vert="horz" lIns="91440" tIns="45720" rIns="91440" bIns="45720" rtlCol="0" anchor="ctr"/>
          <a:lstStyle>
            <a:lvl1pPr algn="r">
              <a:defRPr sz="1200">
                <a:solidFill>
                  <a:schemeClr val="tx1">
                    <a:tint val="75000"/>
                  </a:schemeClr>
                </a:solidFill>
                <a:latin typeface="Tw Cen MT Condensed" panose="020B0606020104020203" pitchFamily="34" charset="0"/>
              </a:defRPr>
            </a:lvl1pPr>
          </a:lstStyle>
          <a:p>
            <a:fld id="{25037DA4-2335-4A87-8586-64B2BAB08211}" type="slidenum">
              <a:rPr lang="en-US" smtClean="0"/>
              <a:pPr/>
              <a:t>‹#›</a:t>
            </a:fld>
            <a:endParaRPr lang="en-US"/>
          </a:p>
        </p:txBody>
      </p:sp>
      <p:sp>
        <p:nvSpPr>
          <p:cNvPr id="7" name="Rectangle 6">
            <a:extLst>
              <a:ext uri="{FF2B5EF4-FFF2-40B4-BE49-F238E27FC236}">
                <a16:creationId xmlns:a16="http://schemas.microsoft.com/office/drawing/2014/main" id="{A9FDD35D-5D43-4C99-9DEB-2FFABDB73BE6}"/>
              </a:ext>
            </a:extLst>
          </p:cNvPr>
          <p:cNvSpPr/>
          <p:nvPr/>
        </p:nvSpPr>
        <p:spPr>
          <a:xfrm>
            <a:off x="0" y="1"/>
            <a:ext cx="12192000" cy="793820"/>
          </a:xfrm>
          <a:prstGeom prst="rect">
            <a:avLst/>
          </a:prstGeom>
          <a:solidFill>
            <a:srgbClr val="00486E"/>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a:extLst>
              <a:ext uri="{FF2B5EF4-FFF2-40B4-BE49-F238E27FC236}">
                <a16:creationId xmlns:a16="http://schemas.microsoft.com/office/drawing/2014/main" id="{AE997DF6-EC0F-4B5D-B7D8-CB6277F07E4F}"/>
              </a:ext>
            </a:extLst>
          </p:cNvPr>
          <p:cNvSpPr>
            <a:spLocks noGrp="1"/>
          </p:cNvSpPr>
          <p:nvPr>
            <p:ph type="title"/>
          </p:nvPr>
        </p:nvSpPr>
        <p:spPr>
          <a:xfrm>
            <a:off x="838203" y="83132"/>
            <a:ext cx="9758343" cy="793820"/>
          </a:xfrm>
          <a:prstGeom prst="rect">
            <a:avLst/>
          </a:prstGeom>
        </p:spPr>
        <p:txBody>
          <a:bodyPr vert="horz" lIns="91440" tIns="45720" rIns="91440" bIns="45720" rtlCol="0" anchor="ctr">
            <a:normAutofit/>
          </a:bodyPr>
          <a:lstStyle/>
          <a:p>
            <a:r>
              <a:rPr lang="en-US"/>
              <a:t>Click to edit Master title style</a:t>
            </a:r>
          </a:p>
        </p:txBody>
      </p:sp>
      <p:sp>
        <p:nvSpPr>
          <p:cNvPr id="12" name="TextBox 11">
            <a:extLst>
              <a:ext uri="{FF2B5EF4-FFF2-40B4-BE49-F238E27FC236}">
                <a16:creationId xmlns:a16="http://schemas.microsoft.com/office/drawing/2014/main" id="{05807DE4-E7FA-4D98-8EA1-9DA24079CE23}"/>
              </a:ext>
            </a:extLst>
          </p:cNvPr>
          <p:cNvSpPr txBox="1"/>
          <p:nvPr/>
        </p:nvSpPr>
        <p:spPr>
          <a:xfrm>
            <a:off x="3701144" y="6400419"/>
            <a:ext cx="4789715"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a:solidFill>
                  <a:schemeClr val="bg1">
                    <a:lumMod val="65000"/>
                  </a:schemeClr>
                </a:solidFill>
                <a:latin typeface="Tw Cen MT Condensed" panose="020B0606020104020203" pitchFamily="34" charset="0"/>
              </a:rPr>
              <a:t>© Copyright 2007-2020 Texas Education Agency (TEA). All Rights Reserved.</a:t>
            </a:r>
          </a:p>
        </p:txBody>
      </p:sp>
      <p:pic>
        <p:nvPicPr>
          <p:cNvPr id="9" name="Picture 8">
            <a:extLst>
              <a:ext uri="{FF2B5EF4-FFF2-40B4-BE49-F238E27FC236}">
                <a16:creationId xmlns:a16="http://schemas.microsoft.com/office/drawing/2014/main" id="{3ADEE0BF-FA84-44A6-AF36-B29BD865C58E}"/>
              </a:ext>
              <a:ext uri="{C183D7F6-B498-43B3-948B-1728B52AA6E4}">
                <adec:decorative xmlns:adec="http://schemas.microsoft.com/office/drawing/2017/decorative" val="1"/>
              </a:ext>
            </a:extLst>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122369" y="136521"/>
            <a:ext cx="897907" cy="528181"/>
          </a:xfrm>
          <a:prstGeom prst="rect">
            <a:avLst/>
          </a:prstGeom>
        </p:spPr>
      </p:pic>
    </p:spTree>
    <p:extLst>
      <p:ext uri="{BB962C8B-B14F-4D97-AF65-F5344CB8AC3E}">
        <p14:creationId xmlns:p14="http://schemas.microsoft.com/office/powerpoint/2010/main" val="1920247513"/>
      </p:ext>
    </p:extLst>
  </p:cSld>
  <p:clrMap bg1="lt1" tx1="dk1" bg2="lt2" tx2="dk2" accent1="accent1" accent2="accent2" accent3="accent3" accent4="accent4" accent5="accent5" accent6="accent6" hlink="hlink" folHlink="folHlink"/>
  <p:sldLayoutIdLst>
    <p:sldLayoutId id="2147483834" r:id="rId1"/>
    <p:sldLayoutId id="2147483835" r:id="rId2"/>
    <p:sldLayoutId id="2147483836" r:id="rId3"/>
    <p:sldLayoutId id="2147483837" r:id="rId4"/>
    <p:sldLayoutId id="2147483838" r:id="rId5"/>
    <p:sldLayoutId id="2147483839" r:id="rId6"/>
    <p:sldLayoutId id="2147483840" r:id="rId7"/>
    <p:sldLayoutId id="2147483841" r:id="rId8"/>
    <p:sldLayoutId id="2147483842" r:id="rId9"/>
    <p:sldLayoutId id="2147483843" r:id="rId10"/>
    <p:sldLayoutId id="2147483844" r:id="rId11"/>
    <p:sldLayoutId id="2147483845" r:id="rId12"/>
    <p:sldLayoutId id="2147483847" r:id="rId13"/>
    <p:sldLayoutId id="2147483846" r:id="rId14"/>
  </p:sldLayoutIdLst>
  <p:hf hdr="0" ftr="0" dt="0"/>
  <p:txStyles>
    <p:titleStyle>
      <a:lvl1pPr algn="l" defTabSz="914400" rtl="0" eaLnBrk="1" latinLnBrk="0" hangingPunct="1">
        <a:lnSpc>
          <a:spcPct val="90000"/>
        </a:lnSpc>
        <a:spcBef>
          <a:spcPct val="0"/>
        </a:spcBef>
        <a:buNone/>
        <a:defRPr sz="4400" kern="1200" cap="all" spc="100" baseline="0">
          <a:solidFill>
            <a:srgbClr val="CCF0F5"/>
          </a:solidFill>
          <a:latin typeface="Tw Cen MT Condensed" panose="020B0606020104020203"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Tw Cen MT" panose="020B0602020104020603"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Tw Cen MT" panose="020B0602020104020603"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w Cen MT" panose="020B0602020104020603"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Tw Cen MT" panose="020B0602020104020603"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Tw Cen MT" panose="020B0602020104020603"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ctrTitle"/>
          </p:nvPr>
        </p:nvSpPr>
        <p:spPr>
          <a:xfrm>
            <a:off x="152400" y="4960140"/>
            <a:ext cx="8135389" cy="1116337"/>
          </a:xfrm>
        </p:spPr>
        <p:txBody>
          <a:bodyPr>
            <a:noAutofit/>
          </a:bodyPr>
          <a:lstStyle/>
          <a:p>
            <a:r>
              <a:rPr lang="en-US" sz="6600"/>
              <a:t>Questions &amp; Answers</a:t>
            </a:r>
          </a:p>
        </p:txBody>
      </p:sp>
      <p:sp>
        <p:nvSpPr>
          <p:cNvPr id="2" name="Subtitle 1">
            <a:extLst>
              <a:ext uri="{FF2B5EF4-FFF2-40B4-BE49-F238E27FC236}">
                <a16:creationId xmlns:a16="http://schemas.microsoft.com/office/drawing/2014/main" id="{5E1960DA-8A72-4011-8834-6F9970FF01D8}"/>
              </a:ext>
            </a:extLst>
          </p:cNvPr>
          <p:cNvSpPr>
            <a:spLocks noGrp="1"/>
          </p:cNvSpPr>
          <p:nvPr>
            <p:ph type="subTitle" idx="1"/>
          </p:nvPr>
        </p:nvSpPr>
        <p:spPr>
          <a:xfrm>
            <a:off x="8610600" y="4572000"/>
            <a:ext cx="3200400" cy="1600200"/>
          </a:xfrm>
        </p:spPr>
        <p:txBody>
          <a:bodyPr>
            <a:normAutofit fontScale="92500" lnSpcReduction="20000"/>
          </a:bodyPr>
          <a:lstStyle/>
          <a:p>
            <a:endParaRPr lang="en-US" sz="2800" b="1">
              <a:latin typeface="Tw Cen MT Condensed" panose="020B0606020104020203" pitchFamily="34" charset="0"/>
            </a:endParaRPr>
          </a:p>
          <a:p>
            <a:r>
              <a:rPr lang="en-US" sz="2800"/>
              <a:t>Terri Hanson</a:t>
            </a:r>
          </a:p>
          <a:p>
            <a:r>
              <a:rPr lang="en-US" sz="2800"/>
              <a:t>Leanne Simons</a:t>
            </a:r>
          </a:p>
          <a:p>
            <a:r>
              <a:rPr lang="en-US" sz="2800" b="1">
                <a:latin typeface="Tw Cen MT Condensed" panose="020B0606020104020203" pitchFamily="34" charset="0"/>
              </a:rPr>
              <a:t>Jamie Muffoletto</a:t>
            </a:r>
          </a:p>
          <a:p>
            <a:endParaRPr lang="en-US" sz="2800" b="1">
              <a:latin typeface="Tw Cen MT Condensed" panose="020B0606020104020203" pitchFamily="34" charset="0"/>
            </a:endParaRPr>
          </a:p>
        </p:txBody>
      </p:sp>
      <p:sp>
        <p:nvSpPr>
          <p:cNvPr id="3" name="Text Placeholder 2">
            <a:extLst>
              <a:ext uri="{FF2B5EF4-FFF2-40B4-BE49-F238E27FC236}">
                <a16:creationId xmlns:a16="http://schemas.microsoft.com/office/drawing/2014/main" id="{B6C0DECE-A2B1-4E71-A31F-ACC2D35EA10E}"/>
              </a:ext>
            </a:extLst>
          </p:cNvPr>
          <p:cNvSpPr>
            <a:spLocks noGrp="1"/>
          </p:cNvSpPr>
          <p:nvPr>
            <p:ph type="body" sz="quarter" idx="12"/>
          </p:nvPr>
        </p:nvSpPr>
        <p:spPr/>
        <p:txBody>
          <a:bodyPr/>
          <a:lstStyle/>
          <a:p>
            <a:r>
              <a:rPr lang="en-US"/>
              <a:t>JULY 2020</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E7C069AE-F904-47C1-894E-681F6E1E04D8}"/>
              </a:ext>
            </a:extLst>
          </p:cNvPr>
          <p:cNvSpPr>
            <a:spLocks noGrp="1"/>
          </p:cNvSpPr>
          <p:nvPr>
            <p:ph type="title"/>
          </p:nvPr>
        </p:nvSpPr>
        <p:spPr>
          <a:xfrm>
            <a:off x="838203" y="83132"/>
            <a:ext cx="9758343" cy="793820"/>
          </a:xfrm>
        </p:spPr>
        <p:txBody>
          <a:bodyPr/>
          <a:lstStyle/>
          <a:p>
            <a:r>
              <a:rPr lang="en-US">
                <a:latin typeface="Tw Cen MT Condensed"/>
              </a:rPr>
              <a:t>2019-2020 Performance Issues</a:t>
            </a:r>
            <a:endParaRPr lang="en-US"/>
          </a:p>
        </p:txBody>
      </p:sp>
      <p:sp>
        <p:nvSpPr>
          <p:cNvPr id="7" name="Slide Number Placeholder 6">
            <a:extLst>
              <a:ext uri="{FF2B5EF4-FFF2-40B4-BE49-F238E27FC236}">
                <a16:creationId xmlns:a16="http://schemas.microsoft.com/office/drawing/2014/main" id="{ECF38E4B-B2D8-44FA-AB39-95523CF9E86B}"/>
              </a:ext>
            </a:extLst>
          </p:cNvPr>
          <p:cNvSpPr>
            <a:spLocks noGrp="1"/>
          </p:cNvSpPr>
          <p:nvPr>
            <p:ph type="sldNum" sz="quarter" idx="12"/>
          </p:nvPr>
        </p:nvSpPr>
        <p:spPr/>
        <p:txBody>
          <a:bodyPr/>
          <a:lstStyle/>
          <a:p>
            <a:fld id="{2F0C4421-5918-4AA3-AE4A-C36EDD2FD6EB}" type="slidenum">
              <a:rPr lang="en-US" smtClean="0"/>
              <a:pPr/>
              <a:t>10</a:t>
            </a:fld>
            <a:endParaRPr lang="en-US"/>
          </a:p>
        </p:txBody>
      </p:sp>
      <p:sp>
        <p:nvSpPr>
          <p:cNvPr id="3" name="Content Placeholder 2">
            <a:extLst>
              <a:ext uri="{FF2B5EF4-FFF2-40B4-BE49-F238E27FC236}">
                <a16:creationId xmlns:a16="http://schemas.microsoft.com/office/drawing/2014/main" id="{E4ED6754-7C79-4652-B702-90EE915F0D83}"/>
              </a:ext>
            </a:extLst>
          </p:cNvPr>
          <p:cNvSpPr>
            <a:spLocks noGrp="1"/>
          </p:cNvSpPr>
          <p:nvPr>
            <p:ph idx="1"/>
          </p:nvPr>
        </p:nvSpPr>
        <p:spPr/>
        <p:txBody>
          <a:bodyPr vert="horz" lIns="91440" tIns="45720" rIns="91440" bIns="45720" rtlCol="0" anchor="t">
            <a:normAutofit/>
          </a:bodyPr>
          <a:lstStyle/>
          <a:p>
            <a:pPr marL="0" indent="0">
              <a:lnSpc>
                <a:spcPct val="110000"/>
              </a:lnSpc>
              <a:buNone/>
            </a:pPr>
            <a:r>
              <a:rPr lang="en-US" sz="3100" b="1"/>
              <a:t>Q: </a:t>
            </a:r>
            <a:r>
              <a:rPr lang="en-US" sz="3100"/>
              <a:t>What is being done about the time it takes to run PEIMS validations?</a:t>
            </a:r>
          </a:p>
          <a:p>
            <a:pPr marL="0" indent="0">
              <a:lnSpc>
                <a:spcPct val="110000"/>
              </a:lnSpc>
              <a:buNone/>
            </a:pPr>
            <a:endParaRPr lang="en-US" sz="3100"/>
          </a:p>
          <a:p>
            <a:pPr marL="0" indent="0">
              <a:lnSpc>
                <a:spcPct val="100000"/>
              </a:lnSpc>
              <a:spcBef>
                <a:spcPts val="0"/>
              </a:spcBef>
              <a:buNone/>
            </a:pPr>
            <a:r>
              <a:rPr lang="en-US" sz="3400" b="1"/>
              <a:t>A: </a:t>
            </a:r>
            <a:r>
              <a:rPr lang="en-US" sz="3400"/>
              <a:t>The TEA performance team is currently planning to convert all rules from Drools (</a:t>
            </a:r>
            <a:r>
              <a:rPr lang="en-US" sz="3400" err="1"/>
              <a:t>Jboss</a:t>
            </a:r>
            <a:r>
              <a:rPr lang="en-US" sz="3400"/>
              <a:t> tool) to Stored Procedures. This will optimize the queries. </a:t>
            </a:r>
            <a:r>
              <a:rPr lang="en-US" sz="3100"/>
              <a:t>The rules conversion project will begin September 2020. The team will focus on the PEIMS Summer rules. We will provide updates on the progress of this project during the year. </a:t>
            </a:r>
          </a:p>
          <a:p>
            <a:pPr marL="514350" indent="-514350">
              <a:buAutoNum type="alphaUcPeriod"/>
            </a:pPr>
            <a:endParaRPr lang="en-US"/>
          </a:p>
          <a:p>
            <a:pPr marL="0" indent="0">
              <a:lnSpc>
                <a:spcPct val="110000"/>
              </a:lnSpc>
              <a:buNone/>
            </a:pPr>
            <a:endParaRPr lang="en-US"/>
          </a:p>
          <a:p>
            <a:pPr marL="0" indent="0">
              <a:buNone/>
            </a:pPr>
            <a:endParaRPr lang="en-US"/>
          </a:p>
          <a:p>
            <a:pPr marL="0" indent="0">
              <a:buNone/>
            </a:pPr>
            <a:endParaRPr lang="en-US"/>
          </a:p>
        </p:txBody>
      </p:sp>
    </p:spTree>
    <p:extLst>
      <p:ext uri="{BB962C8B-B14F-4D97-AF65-F5344CB8AC3E}">
        <p14:creationId xmlns:p14="http://schemas.microsoft.com/office/powerpoint/2010/main" val="20811314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F87A811-87AF-4CAC-BF34-C5AB4E3D9F24}"/>
              </a:ext>
            </a:extLst>
          </p:cNvPr>
          <p:cNvSpPr/>
          <p:nvPr/>
        </p:nvSpPr>
        <p:spPr>
          <a:xfrm>
            <a:off x="1828800" y="549034"/>
            <a:ext cx="8205788" cy="5048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ln w="0"/>
              <a:solidFill>
                <a:schemeClr val="tx1"/>
              </a:solidFill>
              <a:effectLst>
                <a:outerShdw blurRad="38100" dist="19050" dir="2700000" algn="tl" rotWithShape="0">
                  <a:schemeClr val="dk1">
                    <a:alpha val="40000"/>
                  </a:schemeClr>
                </a:outerShdw>
              </a:effectLst>
            </a:endParaRPr>
          </a:p>
        </p:txBody>
      </p:sp>
      <p:sp>
        <p:nvSpPr>
          <p:cNvPr id="6" name="Slide Number Placeholder 5"/>
          <p:cNvSpPr>
            <a:spLocks noGrp="1"/>
          </p:cNvSpPr>
          <p:nvPr>
            <p:ph type="sldNum" sz="quarter" idx="12"/>
          </p:nvPr>
        </p:nvSpPr>
        <p:spPr/>
        <p:txBody>
          <a:bodyPr>
            <a:normAutofit/>
          </a:bodyPr>
          <a:lstStyle/>
          <a:p>
            <a:fld id="{25037DA4-2335-4A87-8586-64B2BAB08211}" type="slidenum">
              <a:rPr lang="en-US" smtClean="0"/>
              <a:pPr/>
              <a:t>11</a:t>
            </a:fld>
            <a:endParaRPr lang="en-US"/>
          </a:p>
        </p:txBody>
      </p:sp>
      <p:sp>
        <p:nvSpPr>
          <p:cNvPr id="4" name="Title 3">
            <a:extLst>
              <a:ext uri="{FF2B5EF4-FFF2-40B4-BE49-F238E27FC236}">
                <a16:creationId xmlns:a16="http://schemas.microsoft.com/office/drawing/2014/main" id="{4277B24D-2F46-4E45-8F6F-F513CDB80673}"/>
              </a:ext>
            </a:extLst>
          </p:cNvPr>
          <p:cNvSpPr>
            <a:spLocks noGrp="1"/>
          </p:cNvSpPr>
          <p:nvPr>
            <p:ph type="title"/>
          </p:nvPr>
        </p:nvSpPr>
        <p:spPr>
          <a:xfrm>
            <a:off x="2147888" y="5300230"/>
            <a:ext cx="7886700" cy="1024370"/>
          </a:xfrm>
        </p:spPr>
        <p:txBody>
          <a:bodyPr>
            <a:normAutofit/>
          </a:bodyPr>
          <a:lstStyle/>
          <a:p>
            <a:r>
              <a:rPr lang="en-US" sz="5400" b="1">
                <a:latin typeface="Tw Cen MT Condensed"/>
              </a:rPr>
              <a:t>agenda</a:t>
            </a:r>
            <a:endParaRPr lang="en-US" sz="5400" b="1"/>
          </a:p>
        </p:txBody>
      </p:sp>
      <p:sp>
        <p:nvSpPr>
          <p:cNvPr id="7" name="Rectangle 6"/>
          <p:cNvSpPr/>
          <p:nvPr/>
        </p:nvSpPr>
        <p:spPr>
          <a:xfrm>
            <a:off x="2086708" y="549790"/>
            <a:ext cx="8001000" cy="2893100"/>
          </a:xfrm>
          <a:prstGeom prst="rect">
            <a:avLst/>
          </a:prstGeom>
          <a:noFill/>
        </p:spPr>
        <p:txBody>
          <a:bodyPr wrap="square" anchor="t">
            <a:spAutoFit/>
          </a:bodyPr>
          <a:lstStyle/>
          <a:p>
            <a:pPr marL="514350" indent="-514350">
              <a:spcBef>
                <a:spcPts val="600"/>
              </a:spcBef>
              <a:spcAft>
                <a:spcPts val="600"/>
              </a:spcAft>
              <a:buAutoNum type="romanUcPeriod"/>
            </a:pPr>
            <a:r>
              <a:rPr lang="en-US" sz="2600" b="1"/>
              <a:t>2020-2021 Performance Issues</a:t>
            </a:r>
            <a:endParaRPr lang="en-US"/>
          </a:p>
          <a:p>
            <a:pPr marL="514350" indent="-514350">
              <a:spcBef>
                <a:spcPts val="600"/>
              </a:spcBef>
              <a:spcAft>
                <a:spcPts val="600"/>
              </a:spcAft>
              <a:buAutoNum type="romanUcPeriod"/>
            </a:pPr>
            <a:r>
              <a:rPr lang="en-US" sz="2600" b="1">
                <a:solidFill>
                  <a:srgbClr val="171616"/>
                </a:solidFill>
              </a:rPr>
              <a:t>2020-2021 Attendance &amp; Enrollment Questions</a:t>
            </a:r>
          </a:p>
          <a:p>
            <a:pPr marL="514350" indent="-514350">
              <a:spcBef>
                <a:spcPts val="600"/>
              </a:spcBef>
              <a:spcAft>
                <a:spcPts val="600"/>
              </a:spcAft>
            </a:pPr>
            <a:endParaRPr lang="en-US" sz="2000" b="1">
              <a:solidFill>
                <a:sysClr val="windowText" lastClr="000000"/>
              </a:solidFill>
            </a:endParaRPr>
          </a:p>
          <a:p>
            <a:pPr marL="514350" indent="-514350">
              <a:spcBef>
                <a:spcPts val="600"/>
              </a:spcBef>
              <a:spcAft>
                <a:spcPts val="600"/>
              </a:spcAft>
            </a:pPr>
            <a:endParaRPr lang="en-US" sz="2000" b="1">
              <a:solidFill>
                <a:sysClr val="windowText" lastClr="000000"/>
              </a:solidFill>
            </a:endParaRPr>
          </a:p>
          <a:p>
            <a:pPr marL="514350" indent="-514350">
              <a:spcBef>
                <a:spcPts val="600"/>
              </a:spcBef>
              <a:spcAft>
                <a:spcPts val="600"/>
              </a:spcAft>
            </a:pPr>
            <a:endParaRPr lang="en-US" sz="2000" b="1">
              <a:solidFill>
                <a:sysClr val="windowText" lastClr="000000"/>
              </a:solidFill>
            </a:endParaRPr>
          </a:p>
          <a:p>
            <a:pPr marL="514350" indent="-514350">
              <a:spcBef>
                <a:spcPts val="600"/>
              </a:spcBef>
              <a:spcAft>
                <a:spcPts val="600"/>
              </a:spcAft>
            </a:pPr>
            <a:endParaRPr lang="en-US" sz="2000" b="1">
              <a:solidFill>
                <a:sysClr val="windowText" lastClr="000000"/>
              </a:solidFill>
            </a:endParaRPr>
          </a:p>
        </p:txBody>
      </p:sp>
    </p:spTree>
    <p:extLst>
      <p:ext uri="{BB962C8B-B14F-4D97-AF65-F5344CB8AC3E}">
        <p14:creationId xmlns:p14="http://schemas.microsoft.com/office/powerpoint/2010/main" val="40122298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E7C069AE-F904-47C1-894E-681F6E1E04D8}"/>
              </a:ext>
            </a:extLst>
          </p:cNvPr>
          <p:cNvSpPr>
            <a:spLocks noGrp="1"/>
          </p:cNvSpPr>
          <p:nvPr>
            <p:ph type="title"/>
          </p:nvPr>
        </p:nvSpPr>
        <p:spPr>
          <a:xfrm>
            <a:off x="838203" y="83132"/>
            <a:ext cx="9758343" cy="793820"/>
          </a:xfrm>
        </p:spPr>
        <p:txBody>
          <a:bodyPr/>
          <a:lstStyle/>
          <a:p>
            <a:r>
              <a:rPr lang="en-US">
                <a:latin typeface="Tw Cen MT Condensed"/>
              </a:rPr>
              <a:t>2020-2021 attendance &amp; enrollment</a:t>
            </a:r>
            <a:endParaRPr lang="en-US"/>
          </a:p>
        </p:txBody>
      </p:sp>
      <p:sp>
        <p:nvSpPr>
          <p:cNvPr id="7" name="Slide Number Placeholder 6">
            <a:extLst>
              <a:ext uri="{FF2B5EF4-FFF2-40B4-BE49-F238E27FC236}">
                <a16:creationId xmlns:a16="http://schemas.microsoft.com/office/drawing/2014/main" id="{ECF38E4B-B2D8-44FA-AB39-95523CF9E86B}"/>
              </a:ext>
            </a:extLst>
          </p:cNvPr>
          <p:cNvSpPr>
            <a:spLocks noGrp="1"/>
          </p:cNvSpPr>
          <p:nvPr>
            <p:ph type="sldNum" sz="quarter" idx="12"/>
          </p:nvPr>
        </p:nvSpPr>
        <p:spPr/>
        <p:txBody>
          <a:bodyPr/>
          <a:lstStyle/>
          <a:p>
            <a:fld id="{2F0C4421-5918-4AA3-AE4A-C36EDD2FD6EB}" type="slidenum">
              <a:rPr lang="en-US" smtClean="0"/>
              <a:pPr/>
              <a:t>12</a:t>
            </a:fld>
            <a:endParaRPr lang="en-US"/>
          </a:p>
        </p:txBody>
      </p:sp>
      <p:sp>
        <p:nvSpPr>
          <p:cNvPr id="9" name="Content Placeholder 8">
            <a:extLst>
              <a:ext uri="{FF2B5EF4-FFF2-40B4-BE49-F238E27FC236}">
                <a16:creationId xmlns:a16="http://schemas.microsoft.com/office/drawing/2014/main" id="{893D0C7F-5DDF-43A9-9397-3C3B6602B61B}"/>
              </a:ext>
            </a:extLst>
          </p:cNvPr>
          <p:cNvSpPr>
            <a:spLocks noGrp="1"/>
          </p:cNvSpPr>
          <p:nvPr>
            <p:ph idx="1"/>
          </p:nvPr>
        </p:nvSpPr>
        <p:spPr/>
        <p:txBody>
          <a:bodyPr vert="horz" lIns="91440" tIns="45720" rIns="91440" bIns="45720" rtlCol="0" anchor="t">
            <a:normAutofit/>
          </a:bodyPr>
          <a:lstStyle/>
          <a:p>
            <a:pPr marL="0" indent="0" algn="ctr">
              <a:buNone/>
            </a:pPr>
            <a:r>
              <a:rPr lang="en-US" sz="3600">
                <a:latin typeface="Tw Cen MT"/>
              </a:rPr>
              <a:t>Information on the next slides provided by </a:t>
            </a:r>
            <a:endParaRPr lang="en-US" sz="3600"/>
          </a:p>
          <a:p>
            <a:pPr marL="0" indent="0" algn="ctr">
              <a:buNone/>
            </a:pPr>
            <a:r>
              <a:rPr lang="en-US" sz="3600">
                <a:latin typeface="Tw Cen MT"/>
              </a:rPr>
              <a:t>David Marx, </a:t>
            </a:r>
            <a:r>
              <a:rPr lang="en-US">
                <a:latin typeface="Tw Cen MT"/>
              </a:rPr>
              <a:t>Director, Texas Education Agency Financial Compliance</a:t>
            </a:r>
            <a:endParaRPr lang="en-US"/>
          </a:p>
          <a:p>
            <a:pPr marL="0" indent="0" algn="ctr">
              <a:buNone/>
            </a:pPr>
            <a:r>
              <a:rPr lang="en-US" sz="3600">
                <a:latin typeface="Tw Cen MT"/>
              </a:rPr>
              <a:t>Justin Jons, </a:t>
            </a:r>
            <a:r>
              <a:rPr lang="en-US">
                <a:latin typeface="Tw Cen MT"/>
              </a:rPr>
              <a:t>Manager, Texas Education Agency Financial Compliance </a:t>
            </a:r>
            <a:endParaRPr lang="en-US"/>
          </a:p>
          <a:p>
            <a:pPr marL="0" indent="0" algn="ctr">
              <a:buNone/>
            </a:pPr>
            <a:endParaRPr lang="en-US" sz="3600">
              <a:latin typeface="Tw Cen MT"/>
            </a:endParaRPr>
          </a:p>
          <a:p>
            <a:pPr marL="0" indent="0" algn="ctr">
              <a:buNone/>
            </a:pPr>
            <a:r>
              <a:rPr lang="en-US" sz="3600">
                <a:latin typeface="Tw Cen MT"/>
              </a:rPr>
              <a:t>Information provided as of July 22, 2020</a:t>
            </a:r>
            <a:endParaRPr lang="en-US"/>
          </a:p>
          <a:p>
            <a:pPr marL="0" indent="0" algn="ctr">
              <a:buNone/>
            </a:pPr>
            <a:r>
              <a:rPr lang="en-US" sz="3600">
                <a:latin typeface="Tw Cen MT"/>
              </a:rPr>
              <a:t>Additional questions can be directed to:</a:t>
            </a:r>
            <a:endParaRPr lang="en-US" sz="3600"/>
          </a:p>
          <a:p>
            <a:pPr marL="0" indent="0" algn="ctr">
              <a:buNone/>
            </a:pPr>
            <a:r>
              <a:rPr lang="en-US" sz="3600">
                <a:latin typeface="Tw Cen MT"/>
              </a:rPr>
              <a:t>disasterinfo@tea.texas.gov</a:t>
            </a:r>
            <a:endParaRPr lang="en-US" sz="3600"/>
          </a:p>
        </p:txBody>
      </p:sp>
    </p:spTree>
    <p:extLst>
      <p:ext uri="{BB962C8B-B14F-4D97-AF65-F5344CB8AC3E}">
        <p14:creationId xmlns:p14="http://schemas.microsoft.com/office/powerpoint/2010/main" val="12764913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B73047E-37E5-4D3C-A284-827619BC9601}"/>
              </a:ext>
            </a:extLst>
          </p:cNvPr>
          <p:cNvSpPr>
            <a:spLocks noGrp="1"/>
          </p:cNvSpPr>
          <p:nvPr>
            <p:ph idx="1"/>
          </p:nvPr>
        </p:nvSpPr>
        <p:spPr>
          <a:xfrm>
            <a:off x="838200" y="1183390"/>
            <a:ext cx="10515600" cy="5176839"/>
          </a:xfrm>
        </p:spPr>
        <p:txBody>
          <a:bodyPr vert="horz" lIns="91440" tIns="45720" rIns="91440" bIns="45720" rtlCol="0" anchor="t">
            <a:normAutofit lnSpcReduction="10000"/>
          </a:bodyPr>
          <a:lstStyle/>
          <a:p>
            <a:pPr marL="0" indent="0">
              <a:buNone/>
            </a:pPr>
            <a:r>
              <a:rPr lang="en-US" b="1">
                <a:latin typeface="TW Cen MT"/>
              </a:rPr>
              <a:t>Q: </a:t>
            </a:r>
            <a:r>
              <a:rPr lang="en-US">
                <a:latin typeface="Tw Cen MT"/>
              </a:rPr>
              <a:t>If in-person students are absent from the classroom, are they allowed to participate in remote synchronous or remote asynchronous on that day to still be counted present for attendance purposes?  In other words, the student is on campus, but absent for ADA, but later logs into the learning management system and is engaged, can the student be marked remote asynchronous present?  Can the students move between in-person and remote on a daily basis?</a:t>
            </a:r>
            <a:endParaRPr lang="en-US"/>
          </a:p>
          <a:p>
            <a:pPr marL="0" indent="0">
              <a:buNone/>
            </a:pPr>
            <a:endParaRPr lang="en-US">
              <a:latin typeface="TW Cen MT"/>
            </a:endParaRPr>
          </a:p>
          <a:p>
            <a:pPr marL="0" indent="0">
              <a:buNone/>
            </a:pPr>
            <a:r>
              <a:rPr lang="en-US" sz="2400" b="1">
                <a:latin typeface="TW Cen MT"/>
              </a:rPr>
              <a:t>A: </a:t>
            </a:r>
            <a:r>
              <a:rPr lang="en-US" sz="2400">
                <a:latin typeface="Tw Cen MT"/>
              </a:rPr>
              <a:t>Yes, this would count as remote asynchronous instruction therefore the student would be marked remote asynchronous present. It is difficult to see how a student who is absent being RS-Present due to the time requirements. They would more likely to be RA-Present. </a:t>
            </a:r>
          </a:p>
          <a:p>
            <a:pPr marL="0" indent="0">
              <a:buNone/>
            </a:pPr>
            <a:r>
              <a:rPr lang="en-US" sz="2400">
                <a:latin typeface="Tw Cen MT"/>
              </a:rPr>
              <a:t>OR: The student would be marked absent for the day if no engagement. </a:t>
            </a:r>
            <a:endParaRPr lang="en-US"/>
          </a:p>
        </p:txBody>
      </p:sp>
      <p:sp>
        <p:nvSpPr>
          <p:cNvPr id="3" name="Slide Number Placeholder 2">
            <a:extLst>
              <a:ext uri="{FF2B5EF4-FFF2-40B4-BE49-F238E27FC236}">
                <a16:creationId xmlns:a16="http://schemas.microsoft.com/office/drawing/2014/main" id="{27AD10EF-B3A6-410F-A8B5-687DF9E0E333}"/>
              </a:ext>
            </a:extLst>
          </p:cNvPr>
          <p:cNvSpPr>
            <a:spLocks noGrp="1"/>
          </p:cNvSpPr>
          <p:nvPr>
            <p:ph type="sldNum" sz="quarter" idx="12"/>
          </p:nvPr>
        </p:nvSpPr>
        <p:spPr/>
        <p:txBody>
          <a:bodyPr/>
          <a:lstStyle/>
          <a:p>
            <a:fld id="{25037DA4-2335-4A87-8586-64B2BAB08211}" type="slidenum">
              <a:rPr lang="en-US" smtClean="0"/>
              <a:pPr/>
              <a:t>13</a:t>
            </a:fld>
            <a:endParaRPr lang="en-US"/>
          </a:p>
        </p:txBody>
      </p:sp>
      <p:sp>
        <p:nvSpPr>
          <p:cNvPr id="4" name="Title 3">
            <a:extLst>
              <a:ext uri="{FF2B5EF4-FFF2-40B4-BE49-F238E27FC236}">
                <a16:creationId xmlns:a16="http://schemas.microsoft.com/office/drawing/2014/main" id="{7A2B8F2D-4B39-4AD6-8649-049CBCADC50A}"/>
              </a:ext>
            </a:extLst>
          </p:cNvPr>
          <p:cNvSpPr>
            <a:spLocks noGrp="1"/>
          </p:cNvSpPr>
          <p:nvPr>
            <p:ph type="title"/>
          </p:nvPr>
        </p:nvSpPr>
        <p:spPr/>
        <p:txBody>
          <a:bodyPr/>
          <a:lstStyle/>
          <a:p>
            <a:r>
              <a:rPr lang="en-US"/>
              <a:t>2020-2021 attendance &amp; enrollment</a:t>
            </a:r>
          </a:p>
        </p:txBody>
      </p:sp>
    </p:spTree>
    <p:extLst>
      <p:ext uri="{BB962C8B-B14F-4D97-AF65-F5344CB8AC3E}">
        <p14:creationId xmlns:p14="http://schemas.microsoft.com/office/powerpoint/2010/main" val="3995960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B73047E-37E5-4D3C-A284-827619BC9601}"/>
              </a:ext>
            </a:extLst>
          </p:cNvPr>
          <p:cNvSpPr>
            <a:spLocks noGrp="1"/>
          </p:cNvSpPr>
          <p:nvPr>
            <p:ph idx="1"/>
          </p:nvPr>
        </p:nvSpPr>
        <p:spPr>
          <a:xfrm>
            <a:off x="834709" y="1753621"/>
            <a:ext cx="10515600" cy="5495142"/>
          </a:xfrm>
        </p:spPr>
        <p:txBody>
          <a:bodyPr vert="horz" lIns="91440" tIns="45720" rIns="91440" bIns="45720" rtlCol="0" anchor="t">
            <a:normAutofit/>
          </a:bodyPr>
          <a:lstStyle/>
          <a:p>
            <a:pPr marL="0" indent="0">
              <a:buNone/>
            </a:pPr>
            <a:r>
              <a:rPr lang="en-US" b="1">
                <a:latin typeface="TW Cen MT"/>
              </a:rPr>
              <a:t>Q: </a:t>
            </a:r>
            <a:r>
              <a:rPr lang="en-US">
                <a:latin typeface="TW Cen MT"/>
              </a:rPr>
              <a:t>Since students can move between different attendance methods on any given day, how would that work?</a:t>
            </a:r>
            <a:endParaRPr lang="en-US">
              <a:latin typeface="Tw Cen MT"/>
            </a:endParaRPr>
          </a:p>
          <a:p>
            <a:pPr marL="0" indent="0">
              <a:buNone/>
            </a:pPr>
            <a:endParaRPr lang="en-US">
              <a:latin typeface="TW Cen MT"/>
            </a:endParaRPr>
          </a:p>
          <a:p>
            <a:pPr marL="0" indent="0">
              <a:buNone/>
            </a:pPr>
            <a:r>
              <a:rPr lang="en-US" sz="2400" b="1">
                <a:latin typeface="TW Cen MT"/>
              </a:rPr>
              <a:t>A: </a:t>
            </a:r>
            <a:r>
              <a:rPr lang="en-US" sz="2400">
                <a:latin typeface="TW Cen MT"/>
              </a:rPr>
              <a:t>In the FAQ this has been addressed and LEAs can restrict students changing instruction methods at the end of a grading period. </a:t>
            </a:r>
          </a:p>
        </p:txBody>
      </p:sp>
      <p:sp>
        <p:nvSpPr>
          <p:cNvPr id="3" name="Slide Number Placeholder 2">
            <a:extLst>
              <a:ext uri="{FF2B5EF4-FFF2-40B4-BE49-F238E27FC236}">
                <a16:creationId xmlns:a16="http://schemas.microsoft.com/office/drawing/2014/main" id="{27AD10EF-B3A6-410F-A8B5-687DF9E0E333}"/>
              </a:ext>
            </a:extLst>
          </p:cNvPr>
          <p:cNvSpPr>
            <a:spLocks noGrp="1"/>
          </p:cNvSpPr>
          <p:nvPr>
            <p:ph type="sldNum" sz="quarter" idx="12"/>
          </p:nvPr>
        </p:nvSpPr>
        <p:spPr/>
        <p:txBody>
          <a:bodyPr/>
          <a:lstStyle/>
          <a:p>
            <a:fld id="{25037DA4-2335-4A87-8586-64B2BAB08211}" type="slidenum">
              <a:rPr lang="en-US" smtClean="0"/>
              <a:pPr/>
              <a:t>14</a:t>
            </a:fld>
            <a:endParaRPr lang="en-US"/>
          </a:p>
        </p:txBody>
      </p:sp>
      <p:sp>
        <p:nvSpPr>
          <p:cNvPr id="4" name="Title 3">
            <a:extLst>
              <a:ext uri="{FF2B5EF4-FFF2-40B4-BE49-F238E27FC236}">
                <a16:creationId xmlns:a16="http://schemas.microsoft.com/office/drawing/2014/main" id="{7A2B8F2D-4B39-4AD6-8649-049CBCADC50A}"/>
              </a:ext>
            </a:extLst>
          </p:cNvPr>
          <p:cNvSpPr>
            <a:spLocks noGrp="1"/>
          </p:cNvSpPr>
          <p:nvPr>
            <p:ph type="title"/>
          </p:nvPr>
        </p:nvSpPr>
        <p:spPr/>
        <p:txBody>
          <a:bodyPr/>
          <a:lstStyle/>
          <a:p>
            <a:r>
              <a:rPr lang="en-US"/>
              <a:t>2020-2021 attendance &amp; enrollment</a:t>
            </a:r>
          </a:p>
        </p:txBody>
      </p:sp>
      <p:sp>
        <p:nvSpPr>
          <p:cNvPr id="6" name="TextBox 5">
            <a:extLst>
              <a:ext uri="{FF2B5EF4-FFF2-40B4-BE49-F238E27FC236}">
                <a16:creationId xmlns:a16="http://schemas.microsoft.com/office/drawing/2014/main" id="{8BFFC932-13F9-409B-8489-22CE029A8174}"/>
              </a:ext>
            </a:extLst>
          </p:cNvPr>
          <p:cNvSpPr txBox="1"/>
          <p:nvPr/>
        </p:nvSpPr>
        <p:spPr>
          <a:xfrm>
            <a:off x="834709" y="5166833"/>
            <a:ext cx="9758342"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solidFill>
                  <a:srgbClr val="FF0000"/>
                </a:solidFill>
              </a:rPr>
              <a:t>2020-2021 Attendance and Enrollment FAQ (Question numbers from August 4, 2020 version)</a:t>
            </a:r>
          </a:p>
          <a:p>
            <a:r>
              <a:rPr lang="en-US" dirty="0">
                <a:solidFill>
                  <a:srgbClr val="FF0000"/>
                </a:solidFill>
              </a:rPr>
              <a:t>Attendance</a:t>
            </a:r>
          </a:p>
          <a:p>
            <a:r>
              <a:rPr lang="en-US" dirty="0">
                <a:solidFill>
                  <a:srgbClr val="FF0000"/>
                </a:solidFill>
              </a:rPr>
              <a:t>Question: 29</a:t>
            </a:r>
          </a:p>
        </p:txBody>
      </p:sp>
    </p:spTree>
    <p:extLst>
      <p:ext uri="{BB962C8B-B14F-4D97-AF65-F5344CB8AC3E}">
        <p14:creationId xmlns:p14="http://schemas.microsoft.com/office/powerpoint/2010/main" val="10430637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B73047E-37E5-4D3C-A284-827619BC9601}"/>
              </a:ext>
            </a:extLst>
          </p:cNvPr>
          <p:cNvSpPr>
            <a:spLocks noGrp="1"/>
          </p:cNvSpPr>
          <p:nvPr>
            <p:ph idx="1"/>
          </p:nvPr>
        </p:nvSpPr>
        <p:spPr>
          <a:xfrm>
            <a:off x="838200" y="874732"/>
            <a:ext cx="10515600" cy="5495142"/>
          </a:xfrm>
        </p:spPr>
        <p:txBody>
          <a:bodyPr vert="horz" lIns="91440" tIns="45720" rIns="91440" bIns="45720" rtlCol="0" anchor="t">
            <a:normAutofit lnSpcReduction="10000"/>
          </a:bodyPr>
          <a:lstStyle/>
          <a:p>
            <a:pPr marL="0" indent="0">
              <a:buNone/>
            </a:pPr>
            <a:r>
              <a:rPr lang="en-US" b="1">
                <a:latin typeface="TW Cen MT"/>
              </a:rPr>
              <a:t>Q: </a:t>
            </a:r>
            <a:r>
              <a:rPr lang="en-US">
                <a:latin typeface="TW Cen MT"/>
              </a:rPr>
              <a:t>What documentation must a teacher/campus keep for remote asynchronous, remote synchronous and in person attendance changes in case of a future audit?  Is the documentation different to support remote synchronous attendance?  How long does a LEA have to change an absent to a present code with documentation?  1 day, 1 week?</a:t>
            </a:r>
            <a:endParaRPr lang="en-US">
              <a:latin typeface="Tw Cen MT"/>
            </a:endParaRPr>
          </a:p>
          <a:p>
            <a:pPr marL="0" indent="0">
              <a:buNone/>
            </a:pPr>
            <a:endParaRPr lang="en-US">
              <a:latin typeface="TW Cen MT"/>
            </a:endParaRPr>
          </a:p>
          <a:p>
            <a:pPr marL="0" indent="0">
              <a:buNone/>
            </a:pPr>
            <a:r>
              <a:rPr lang="en-US" sz="2400" b="1">
                <a:latin typeface="TW Cen MT"/>
              </a:rPr>
              <a:t>A: </a:t>
            </a:r>
            <a:r>
              <a:rPr lang="en-US" sz="2400">
                <a:latin typeface="TW Cen MT"/>
              </a:rPr>
              <a:t>In class attendance would be what has historically been kept and there is no change. For remote synchronous method, an LEA must submit a signed attestation to the TEA that they will offer remote synchronous instruction.  Then at the teacher’s daily scheduled documented official attendance time, the official daily attendance record will be taken. For remote asynchronous, the LEA must submit a Letter of Intent that is going to offer and submit an instructional plan to TEA. The TEA will review and approve every instructional plan. The instructional plan will document what is defined as daily engagement and student monitoring. Additionally, the LEA LMS can be integrated to reflect that daily engagement. </a:t>
            </a:r>
          </a:p>
        </p:txBody>
      </p:sp>
      <p:sp>
        <p:nvSpPr>
          <p:cNvPr id="3" name="Slide Number Placeholder 2">
            <a:extLst>
              <a:ext uri="{FF2B5EF4-FFF2-40B4-BE49-F238E27FC236}">
                <a16:creationId xmlns:a16="http://schemas.microsoft.com/office/drawing/2014/main" id="{27AD10EF-B3A6-410F-A8B5-687DF9E0E333}"/>
              </a:ext>
            </a:extLst>
          </p:cNvPr>
          <p:cNvSpPr>
            <a:spLocks noGrp="1"/>
          </p:cNvSpPr>
          <p:nvPr>
            <p:ph type="sldNum" sz="quarter" idx="12"/>
          </p:nvPr>
        </p:nvSpPr>
        <p:spPr/>
        <p:txBody>
          <a:bodyPr/>
          <a:lstStyle/>
          <a:p>
            <a:fld id="{25037DA4-2335-4A87-8586-64B2BAB08211}" type="slidenum">
              <a:rPr lang="en-US" smtClean="0"/>
              <a:pPr/>
              <a:t>15</a:t>
            </a:fld>
            <a:endParaRPr lang="en-US"/>
          </a:p>
        </p:txBody>
      </p:sp>
      <p:sp>
        <p:nvSpPr>
          <p:cNvPr id="4" name="Title 3">
            <a:extLst>
              <a:ext uri="{FF2B5EF4-FFF2-40B4-BE49-F238E27FC236}">
                <a16:creationId xmlns:a16="http://schemas.microsoft.com/office/drawing/2014/main" id="{7A2B8F2D-4B39-4AD6-8649-049CBCADC50A}"/>
              </a:ext>
            </a:extLst>
          </p:cNvPr>
          <p:cNvSpPr>
            <a:spLocks noGrp="1"/>
          </p:cNvSpPr>
          <p:nvPr>
            <p:ph type="title"/>
          </p:nvPr>
        </p:nvSpPr>
        <p:spPr/>
        <p:txBody>
          <a:bodyPr/>
          <a:lstStyle/>
          <a:p>
            <a:r>
              <a:rPr lang="en-US"/>
              <a:t>2020-2021 attendance &amp; enrollment</a:t>
            </a:r>
          </a:p>
        </p:txBody>
      </p:sp>
    </p:spTree>
    <p:extLst>
      <p:ext uri="{BB962C8B-B14F-4D97-AF65-F5344CB8AC3E}">
        <p14:creationId xmlns:p14="http://schemas.microsoft.com/office/powerpoint/2010/main" val="5470176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E7C069AE-F904-47C1-894E-681F6E1E04D8}"/>
              </a:ext>
            </a:extLst>
          </p:cNvPr>
          <p:cNvSpPr>
            <a:spLocks noGrp="1"/>
          </p:cNvSpPr>
          <p:nvPr>
            <p:ph type="title"/>
          </p:nvPr>
        </p:nvSpPr>
        <p:spPr>
          <a:xfrm>
            <a:off x="838203" y="83132"/>
            <a:ext cx="9758343" cy="793820"/>
          </a:xfrm>
        </p:spPr>
        <p:txBody>
          <a:bodyPr/>
          <a:lstStyle/>
          <a:p>
            <a:r>
              <a:rPr lang="en-US">
                <a:latin typeface="Tw Cen MT Condensed"/>
              </a:rPr>
              <a:t>2020-2021 attendance &amp; enrollment</a:t>
            </a:r>
            <a:endParaRPr lang="en-US"/>
          </a:p>
        </p:txBody>
      </p:sp>
      <p:sp>
        <p:nvSpPr>
          <p:cNvPr id="7" name="Slide Number Placeholder 6">
            <a:extLst>
              <a:ext uri="{FF2B5EF4-FFF2-40B4-BE49-F238E27FC236}">
                <a16:creationId xmlns:a16="http://schemas.microsoft.com/office/drawing/2014/main" id="{ECF38E4B-B2D8-44FA-AB39-95523CF9E86B}"/>
              </a:ext>
            </a:extLst>
          </p:cNvPr>
          <p:cNvSpPr>
            <a:spLocks noGrp="1"/>
          </p:cNvSpPr>
          <p:nvPr>
            <p:ph type="sldNum" sz="quarter" idx="12"/>
          </p:nvPr>
        </p:nvSpPr>
        <p:spPr/>
        <p:txBody>
          <a:bodyPr/>
          <a:lstStyle/>
          <a:p>
            <a:fld id="{2F0C4421-5918-4AA3-AE4A-C36EDD2FD6EB}" type="slidenum">
              <a:rPr lang="en-US" smtClean="0"/>
              <a:pPr/>
              <a:t>16</a:t>
            </a:fld>
            <a:endParaRPr lang="en-US"/>
          </a:p>
        </p:txBody>
      </p:sp>
      <p:sp>
        <p:nvSpPr>
          <p:cNvPr id="9" name="Content Placeholder 8">
            <a:extLst>
              <a:ext uri="{FF2B5EF4-FFF2-40B4-BE49-F238E27FC236}">
                <a16:creationId xmlns:a16="http://schemas.microsoft.com/office/drawing/2014/main" id="{893D0C7F-5DDF-43A9-9397-3C3B6602B61B}"/>
              </a:ext>
            </a:extLst>
          </p:cNvPr>
          <p:cNvSpPr>
            <a:spLocks noGrp="1"/>
          </p:cNvSpPr>
          <p:nvPr>
            <p:ph idx="1"/>
          </p:nvPr>
        </p:nvSpPr>
        <p:spPr/>
        <p:txBody>
          <a:bodyPr vert="horz" lIns="91440" tIns="45720" rIns="91440" bIns="45720" rtlCol="0" anchor="t">
            <a:normAutofit/>
          </a:bodyPr>
          <a:lstStyle/>
          <a:p>
            <a:pPr marL="0" indent="0" algn="ctr">
              <a:buNone/>
            </a:pPr>
            <a:r>
              <a:rPr lang="en-US" sz="3600">
                <a:latin typeface="Tw Cen MT"/>
              </a:rPr>
              <a:t>Information on the next slides provided by </a:t>
            </a:r>
            <a:endParaRPr lang="en-US" sz="3600"/>
          </a:p>
          <a:p>
            <a:pPr marL="0" indent="0" algn="ctr">
              <a:buNone/>
            </a:pPr>
            <a:r>
              <a:rPr lang="en-US" sz="3600">
                <a:latin typeface="Tw Cen MT"/>
              </a:rPr>
              <a:t>David Marx, </a:t>
            </a:r>
            <a:r>
              <a:rPr lang="en-US">
                <a:latin typeface="Tw Cen MT"/>
              </a:rPr>
              <a:t>Director, Texas Education Agency Financial Compliance</a:t>
            </a:r>
            <a:endParaRPr lang="en-US"/>
          </a:p>
          <a:p>
            <a:pPr marL="0" indent="0" algn="ctr">
              <a:buNone/>
            </a:pPr>
            <a:r>
              <a:rPr lang="en-US" sz="3600">
                <a:latin typeface="Tw Cen MT"/>
              </a:rPr>
              <a:t>Justin Jons, </a:t>
            </a:r>
            <a:r>
              <a:rPr lang="en-US">
                <a:latin typeface="Tw Cen MT"/>
              </a:rPr>
              <a:t>Manager, Texas Education Agency Financial Compliance </a:t>
            </a:r>
            <a:endParaRPr lang="en-US"/>
          </a:p>
          <a:p>
            <a:pPr marL="0" indent="0" algn="ctr">
              <a:buNone/>
            </a:pPr>
            <a:endParaRPr lang="en-US" sz="3600">
              <a:latin typeface="Tw Cen MT"/>
            </a:endParaRPr>
          </a:p>
          <a:p>
            <a:pPr marL="0" indent="0" algn="ctr">
              <a:buNone/>
            </a:pPr>
            <a:r>
              <a:rPr lang="en-US" sz="3600">
                <a:latin typeface="Tw Cen MT"/>
              </a:rPr>
              <a:t>Information provided as of July 23, 2020</a:t>
            </a:r>
            <a:endParaRPr lang="en-US"/>
          </a:p>
          <a:p>
            <a:pPr marL="0" indent="0" algn="ctr">
              <a:buNone/>
            </a:pPr>
            <a:r>
              <a:rPr lang="en-US" sz="3600">
                <a:latin typeface="Tw Cen MT"/>
              </a:rPr>
              <a:t>Additional questions can be directed to:</a:t>
            </a:r>
            <a:endParaRPr lang="en-US" sz="3600"/>
          </a:p>
          <a:p>
            <a:pPr marL="0" indent="0" algn="ctr">
              <a:buNone/>
            </a:pPr>
            <a:r>
              <a:rPr lang="en-US" sz="3600">
                <a:latin typeface="Tw Cen MT"/>
              </a:rPr>
              <a:t>disasterinfo@tea.texas.gov</a:t>
            </a:r>
            <a:endParaRPr lang="en-US" sz="3600"/>
          </a:p>
        </p:txBody>
      </p:sp>
    </p:spTree>
    <p:extLst>
      <p:ext uri="{BB962C8B-B14F-4D97-AF65-F5344CB8AC3E}">
        <p14:creationId xmlns:p14="http://schemas.microsoft.com/office/powerpoint/2010/main" val="24236700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B73047E-37E5-4D3C-A284-827619BC9601}"/>
              </a:ext>
            </a:extLst>
          </p:cNvPr>
          <p:cNvSpPr>
            <a:spLocks noGrp="1"/>
          </p:cNvSpPr>
          <p:nvPr>
            <p:ph idx="1"/>
          </p:nvPr>
        </p:nvSpPr>
        <p:spPr>
          <a:xfrm>
            <a:off x="770681" y="1405239"/>
            <a:ext cx="10515600" cy="4704204"/>
          </a:xfrm>
        </p:spPr>
        <p:txBody>
          <a:bodyPr vert="horz" lIns="91440" tIns="45720" rIns="91440" bIns="45720" rtlCol="0" anchor="t">
            <a:normAutofit/>
          </a:bodyPr>
          <a:lstStyle/>
          <a:p>
            <a:pPr marL="0" indent="0">
              <a:buNone/>
            </a:pPr>
            <a:r>
              <a:rPr lang="en-US" b="1">
                <a:latin typeface="TW Cen MT"/>
              </a:rPr>
              <a:t>Q: </a:t>
            </a:r>
            <a:r>
              <a:rPr lang="en-US" b="1"/>
              <a:t>For Remote Synchronous, are "official attendance-taking times" intended to be set by individual teacher? If so, are they also allowed to be set differently from one day to the next? On a given day, is the locally selected snapshot time the same for both On-Campus and Remote Synchronous Instructions?</a:t>
            </a:r>
          </a:p>
          <a:p>
            <a:pPr marL="0" indent="0">
              <a:buNone/>
            </a:pPr>
            <a:endParaRPr lang="en-US" b="1">
              <a:latin typeface="TW Cen MT"/>
            </a:endParaRPr>
          </a:p>
          <a:p>
            <a:pPr marL="0" indent="0">
              <a:buNone/>
            </a:pPr>
            <a:r>
              <a:rPr lang="en-US" sz="2400" b="1">
                <a:latin typeface="TW Cen MT"/>
              </a:rPr>
              <a:t>A: </a:t>
            </a:r>
            <a:r>
              <a:rPr lang="en-US" sz="2400">
                <a:latin typeface="Tw Cen MT"/>
              </a:rPr>
              <a:t> Per the FAQ, the official attendance time should be documented on the teacher’s daily schedule. How LEAs create these daily schedules is a local decision. </a:t>
            </a:r>
          </a:p>
        </p:txBody>
      </p:sp>
      <p:sp>
        <p:nvSpPr>
          <p:cNvPr id="3" name="Slide Number Placeholder 2">
            <a:extLst>
              <a:ext uri="{FF2B5EF4-FFF2-40B4-BE49-F238E27FC236}">
                <a16:creationId xmlns:a16="http://schemas.microsoft.com/office/drawing/2014/main" id="{27AD10EF-B3A6-410F-A8B5-687DF9E0E333}"/>
              </a:ext>
            </a:extLst>
          </p:cNvPr>
          <p:cNvSpPr>
            <a:spLocks noGrp="1"/>
          </p:cNvSpPr>
          <p:nvPr>
            <p:ph type="sldNum" sz="quarter" idx="12"/>
          </p:nvPr>
        </p:nvSpPr>
        <p:spPr/>
        <p:txBody>
          <a:bodyPr/>
          <a:lstStyle/>
          <a:p>
            <a:fld id="{25037DA4-2335-4A87-8586-64B2BAB08211}" type="slidenum">
              <a:rPr lang="en-US" smtClean="0"/>
              <a:pPr/>
              <a:t>17</a:t>
            </a:fld>
            <a:endParaRPr lang="en-US"/>
          </a:p>
        </p:txBody>
      </p:sp>
      <p:sp>
        <p:nvSpPr>
          <p:cNvPr id="4" name="Title 3">
            <a:extLst>
              <a:ext uri="{FF2B5EF4-FFF2-40B4-BE49-F238E27FC236}">
                <a16:creationId xmlns:a16="http://schemas.microsoft.com/office/drawing/2014/main" id="{7A2B8F2D-4B39-4AD6-8649-049CBCADC50A}"/>
              </a:ext>
            </a:extLst>
          </p:cNvPr>
          <p:cNvSpPr>
            <a:spLocks noGrp="1"/>
          </p:cNvSpPr>
          <p:nvPr>
            <p:ph type="title"/>
          </p:nvPr>
        </p:nvSpPr>
        <p:spPr/>
        <p:txBody>
          <a:bodyPr/>
          <a:lstStyle/>
          <a:p>
            <a:r>
              <a:rPr lang="en-US"/>
              <a:t>2020-2021 attendance &amp; enrollment</a:t>
            </a:r>
          </a:p>
        </p:txBody>
      </p:sp>
    </p:spTree>
    <p:extLst>
      <p:ext uri="{BB962C8B-B14F-4D97-AF65-F5344CB8AC3E}">
        <p14:creationId xmlns:p14="http://schemas.microsoft.com/office/powerpoint/2010/main" val="28743870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B73047E-37E5-4D3C-A284-827619BC9601}"/>
              </a:ext>
            </a:extLst>
          </p:cNvPr>
          <p:cNvSpPr>
            <a:spLocks noGrp="1"/>
          </p:cNvSpPr>
          <p:nvPr>
            <p:ph idx="1"/>
          </p:nvPr>
        </p:nvSpPr>
        <p:spPr>
          <a:xfrm>
            <a:off x="770681" y="1405239"/>
            <a:ext cx="10515600" cy="4704204"/>
          </a:xfrm>
        </p:spPr>
        <p:txBody>
          <a:bodyPr vert="horz" lIns="91440" tIns="45720" rIns="91440" bIns="45720" rtlCol="0" anchor="t">
            <a:normAutofit/>
          </a:bodyPr>
          <a:lstStyle/>
          <a:p>
            <a:pPr marL="0" indent="0">
              <a:buNone/>
            </a:pPr>
            <a:r>
              <a:rPr lang="en-US" b="1">
                <a:latin typeface="TW Cen MT"/>
              </a:rPr>
              <a:t>Q: </a:t>
            </a:r>
            <a:r>
              <a:rPr lang="en-US" b="1"/>
              <a:t>Is there a hierarchy to "present" types - for example, if a student can be considered Remote Sync present, and they also complete an engagement criterion for Remote Async present, is one status better to report than another?</a:t>
            </a:r>
            <a:endParaRPr lang="en-US" b="1">
              <a:latin typeface="TW Cen MT"/>
            </a:endParaRPr>
          </a:p>
          <a:p>
            <a:pPr marL="0" indent="0">
              <a:buNone/>
            </a:pPr>
            <a:endParaRPr lang="en-US" b="1">
              <a:latin typeface="Tw Cen MT"/>
            </a:endParaRPr>
          </a:p>
          <a:p>
            <a:pPr marL="0" indent="0">
              <a:buNone/>
            </a:pPr>
            <a:r>
              <a:rPr lang="en-US" sz="2400" b="1">
                <a:latin typeface="TW Cen MT"/>
              </a:rPr>
              <a:t>A: </a:t>
            </a:r>
            <a:r>
              <a:rPr lang="en-US" sz="2400">
                <a:latin typeface="Tw Cen MT"/>
              </a:rPr>
              <a:t> Both remote present codes fund at the same level. The code used should be supported by either proof of engagement (asynchronous) or proof that student was marked present by the teacher at the OAT (synchronous). </a:t>
            </a:r>
          </a:p>
        </p:txBody>
      </p:sp>
      <p:sp>
        <p:nvSpPr>
          <p:cNvPr id="3" name="Slide Number Placeholder 2">
            <a:extLst>
              <a:ext uri="{FF2B5EF4-FFF2-40B4-BE49-F238E27FC236}">
                <a16:creationId xmlns:a16="http://schemas.microsoft.com/office/drawing/2014/main" id="{27AD10EF-B3A6-410F-A8B5-687DF9E0E333}"/>
              </a:ext>
            </a:extLst>
          </p:cNvPr>
          <p:cNvSpPr>
            <a:spLocks noGrp="1"/>
          </p:cNvSpPr>
          <p:nvPr>
            <p:ph type="sldNum" sz="quarter" idx="12"/>
          </p:nvPr>
        </p:nvSpPr>
        <p:spPr/>
        <p:txBody>
          <a:bodyPr/>
          <a:lstStyle/>
          <a:p>
            <a:fld id="{25037DA4-2335-4A87-8586-64B2BAB08211}" type="slidenum">
              <a:rPr lang="en-US" smtClean="0"/>
              <a:pPr/>
              <a:t>18</a:t>
            </a:fld>
            <a:endParaRPr lang="en-US"/>
          </a:p>
        </p:txBody>
      </p:sp>
      <p:sp>
        <p:nvSpPr>
          <p:cNvPr id="4" name="Title 3">
            <a:extLst>
              <a:ext uri="{FF2B5EF4-FFF2-40B4-BE49-F238E27FC236}">
                <a16:creationId xmlns:a16="http://schemas.microsoft.com/office/drawing/2014/main" id="{7A2B8F2D-4B39-4AD6-8649-049CBCADC50A}"/>
              </a:ext>
            </a:extLst>
          </p:cNvPr>
          <p:cNvSpPr>
            <a:spLocks noGrp="1"/>
          </p:cNvSpPr>
          <p:nvPr>
            <p:ph type="title"/>
          </p:nvPr>
        </p:nvSpPr>
        <p:spPr/>
        <p:txBody>
          <a:bodyPr/>
          <a:lstStyle/>
          <a:p>
            <a:r>
              <a:rPr lang="en-US"/>
              <a:t>2020-2021 attendance &amp; enrollment</a:t>
            </a:r>
          </a:p>
        </p:txBody>
      </p:sp>
    </p:spTree>
    <p:extLst>
      <p:ext uri="{BB962C8B-B14F-4D97-AF65-F5344CB8AC3E}">
        <p14:creationId xmlns:p14="http://schemas.microsoft.com/office/powerpoint/2010/main" val="1166166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B73047E-37E5-4D3C-A284-827619BC9601}"/>
              </a:ext>
            </a:extLst>
          </p:cNvPr>
          <p:cNvSpPr>
            <a:spLocks noGrp="1"/>
          </p:cNvSpPr>
          <p:nvPr>
            <p:ph idx="1"/>
          </p:nvPr>
        </p:nvSpPr>
        <p:spPr>
          <a:xfrm>
            <a:off x="770681" y="1405239"/>
            <a:ext cx="10515600" cy="4704204"/>
          </a:xfrm>
        </p:spPr>
        <p:txBody>
          <a:bodyPr vert="horz" lIns="91440" tIns="45720" rIns="91440" bIns="45720" rtlCol="0" anchor="t">
            <a:normAutofit/>
          </a:bodyPr>
          <a:lstStyle/>
          <a:p>
            <a:pPr marL="0" indent="0">
              <a:buNone/>
            </a:pPr>
            <a:r>
              <a:rPr lang="en-US" b="1">
                <a:latin typeface="TW Cen MT"/>
              </a:rPr>
              <a:t>Q: </a:t>
            </a:r>
            <a:r>
              <a:rPr lang="en-US" b="1"/>
              <a:t>Per the FAQ: “All students in grades kindergarten through 5th grade will be coded for full-day attendance.” But, per the Attendance Method Comparison chart, KG-5 can be half day if On Campus or Remote Synchronous. Does this mean that we should ignore the student’s half-day ADA Eligibility Code for KG-5 and report all Remote Asynchronous Present Days Eligible as full day? </a:t>
            </a:r>
          </a:p>
          <a:p>
            <a:pPr marL="0" indent="0">
              <a:buNone/>
            </a:pPr>
            <a:endParaRPr lang="en-US" b="1">
              <a:latin typeface="TW Cen MT"/>
            </a:endParaRPr>
          </a:p>
          <a:p>
            <a:pPr marL="0" indent="0">
              <a:buNone/>
            </a:pPr>
            <a:r>
              <a:rPr lang="en-US" sz="2400" b="1">
                <a:latin typeface="TW Cen MT"/>
              </a:rPr>
              <a:t>A: </a:t>
            </a:r>
            <a:r>
              <a:rPr lang="en-US" sz="2400">
                <a:latin typeface="Tw Cen MT"/>
              </a:rPr>
              <a:t> The line referenced is in the REMOTE ASYNCHRONOUS section of the document and only applies to those students. On campus and synchronous students should be coded based on their scheduled daily instructional time, like always. </a:t>
            </a:r>
          </a:p>
        </p:txBody>
      </p:sp>
      <p:sp>
        <p:nvSpPr>
          <p:cNvPr id="3" name="Slide Number Placeholder 2">
            <a:extLst>
              <a:ext uri="{FF2B5EF4-FFF2-40B4-BE49-F238E27FC236}">
                <a16:creationId xmlns:a16="http://schemas.microsoft.com/office/drawing/2014/main" id="{27AD10EF-B3A6-410F-A8B5-687DF9E0E333}"/>
              </a:ext>
            </a:extLst>
          </p:cNvPr>
          <p:cNvSpPr>
            <a:spLocks noGrp="1"/>
          </p:cNvSpPr>
          <p:nvPr>
            <p:ph type="sldNum" sz="quarter" idx="12"/>
          </p:nvPr>
        </p:nvSpPr>
        <p:spPr/>
        <p:txBody>
          <a:bodyPr/>
          <a:lstStyle/>
          <a:p>
            <a:fld id="{25037DA4-2335-4A87-8586-64B2BAB08211}" type="slidenum">
              <a:rPr lang="en-US" smtClean="0"/>
              <a:pPr/>
              <a:t>19</a:t>
            </a:fld>
            <a:endParaRPr lang="en-US"/>
          </a:p>
        </p:txBody>
      </p:sp>
      <p:sp>
        <p:nvSpPr>
          <p:cNvPr id="4" name="Title 3">
            <a:extLst>
              <a:ext uri="{FF2B5EF4-FFF2-40B4-BE49-F238E27FC236}">
                <a16:creationId xmlns:a16="http://schemas.microsoft.com/office/drawing/2014/main" id="{7A2B8F2D-4B39-4AD6-8649-049CBCADC50A}"/>
              </a:ext>
            </a:extLst>
          </p:cNvPr>
          <p:cNvSpPr>
            <a:spLocks noGrp="1"/>
          </p:cNvSpPr>
          <p:nvPr>
            <p:ph type="title"/>
          </p:nvPr>
        </p:nvSpPr>
        <p:spPr/>
        <p:txBody>
          <a:bodyPr/>
          <a:lstStyle/>
          <a:p>
            <a:r>
              <a:rPr lang="en-US"/>
              <a:t>2020-2021 attendance &amp; enrollment</a:t>
            </a:r>
          </a:p>
        </p:txBody>
      </p:sp>
    </p:spTree>
    <p:extLst>
      <p:ext uri="{BB962C8B-B14F-4D97-AF65-F5344CB8AC3E}">
        <p14:creationId xmlns:p14="http://schemas.microsoft.com/office/powerpoint/2010/main" val="34986749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F87A811-87AF-4CAC-BF34-C5AB4E3D9F24}"/>
              </a:ext>
            </a:extLst>
          </p:cNvPr>
          <p:cNvSpPr/>
          <p:nvPr/>
        </p:nvSpPr>
        <p:spPr>
          <a:xfrm>
            <a:off x="1828800" y="549034"/>
            <a:ext cx="8205788" cy="5048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ln w="0"/>
              <a:solidFill>
                <a:schemeClr val="tx1"/>
              </a:solidFill>
              <a:effectLst>
                <a:outerShdw blurRad="38100" dist="19050" dir="2700000" algn="tl" rotWithShape="0">
                  <a:schemeClr val="dk1">
                    <a:alpha val="40000"/>
                  </a:schemeClr>
                </a:outerShdw>
              </a:effectLst>
            </a:endParaRPr>
          </a:p>
        </p:txBody>
      </p:sp>
      <p:sp>
        <p:nvSpPr>
          <p:cNvPr id="6" name="Slide Number Placeholder 5"/>
          <p:cNvSpPr>
            <a:spLocks noGrp="1"/>
          </p:cNvSpPr>
          <p:nvPr>
            <p:ph type="sldNum" sz="quarter" idx="12"/>
          </p:nvPr>
        </p:nvSpPr>
        <p:spPr/>
        <p:txBody>
          <a:bodyPr>
            <a:normAutofit/>
          </a:bodyPr>
          <a:lstStyle/>
          <a:p>
            <a:fld id="{25037DA4-2335-4A87-8586-64B2BAB08211}" type="slidenum">
              <a:rPr lang="en-US" smtClean="0"/>
              <a:pPr/>
              <a:t>2</a:t>
            </a:fld>
            <a:endParaRPr lang="en-US"/>
          </a:p>
        </p:txBody>
      </p:sp>
      <p:sp>
        <p:nvSpPr>
          <p:cNvPr id="4" name="Title 3">
            <a:extLst>
              <a:ext uri="{FF2B5EF4-FFF2-40B4-BE49-F238E27FC236}">
                <a16:creationId xmlns:a16="http://schemas.microsoft.com/office/drawing/2014/main" id="{4277B24D-2F46-4E45-8F6F-F513CDB80673}"/>
              </a:ext>
            </a:extLst>
          </p:cNvPr>
          <p:cNvSpPr>
            <a:spLocks noGrp="1"/>
          </p:cNvSpPr>
          <p:nvPr>
            <p:ph type="title"/>
          </p:nvPr>
        </p:nvSpPr>
        <p:spPr>
          <a:xfrm>
            <a:off x="2147888" y="5300230"/>
            <a:ext cx="7886700" cy="1024370"/>
          </a:xfrm>
        </p:spPr>
        <p:txBody>
          <a:bodyPr>
            <a:normAutofit/>
          </a:bodyPr>
          <a:lstStyle/>
          <a:p>
            <a:r>
              <a:rPr lang="en-US" sz="5400" b="1">
                <a:latin typeface="Tw Cen MT Condensed"/>
              </a:rPr>
              <a:t>agenda</a:t>
            </a:r>
            <a:endParaRPr lang="en-US" sz="5400" b="1"/>
          </a:p>
        </p:txBody>
      </p:sp>
      <p:sp>
        <p:nvSpPr>
          <p:cNvPr id="7" name="Rectangle 6"/>
          <p:cNvSpPr/>
          <p:nvPr/>
        </p:nvSpPr>
        <p:spPr>
          <a:xfrm>
            <a:off x="2086708" y="549790"/>
            <a:ext cx="8001000" cy="2893100"/>
          </a:xfrm>
          <a:prstGeom prst="rect">
            <a:avLst/>
          </a:prstGeom>
          <a:noFill/>
        </p:spPr>
        <p:txBody>
          <a:bodyPr wrap="square" anchor="t">
            <a:spAutoFit/>
          </a:bodyPr>
          <a:lstStyle/>
          <a:p>
            <a:pPr marL="514350" indent="-514350">
              <a:spcBef>
                <a:spcPts val="600"/>
              </a:spcBef>
              <a:spcAft>
                <a:spcPts val="600"/>
              </a:spcAft>
              <a:buAutoNum type="romanUcPeriod"/>
            </a:pPr>
            <a:r>
              <a:rPr lang="en-US" sz="2600" b="1"/>
              <a:t>2020-2021 Performance Issues</a:t>
            </a:r>
            <a:endParaRPr lang="en-US"/>
          </a:p>
          <a:p>
            <a:pPr marL="514350" indent="-514350">
              <a:spcBef>
                <a:spcPts val="600"/>
              </a:spcBef>
              <a:spcAft>
                <a:spcPts val="600"/>
              </a:spcAft>
              <a:buAutoNum type="romanUcPeriod"/>
            </a:pPr>
            <a:r>
              <a:rPr lang="en-US" sz="2600" b="1">
                <a:solidFill>
                  <a:srgbClr val="171616"/>
                </a:solidFill>
              </a:rPr>
              <a:t>2020-2021 Attendance &amp; Enrollment Questions</a:t>
            </a:r>
          </a:p>
          <a:p>
            <a:pPr marL="514350" indent="-514350">
              <a:spcBef>
                <a:spcPts val="600"/>
              </a:spcBef>
              <a:spcAft>
                <a:spcPts val="600"/>
              </a:spcAft>
            </a:pPr>
            <a:endParaRPr lang="en-US" sz="2000" b="1">
              <a:solidFill>
                <a:sysClr val="windowText" lastClr="000000"/>
              </a:solidFill>
            </a:endParaRPr>
          </a:p>
          <a:p>
            <a:pPr marL="514350" indent="-514350">
              <a:spcBef>
                <a:spcPts val="600"/>
              </a:spcBef>
              <a:spcAft>
                <a:spcPts val="600"/>
              </a:spcAft>
            </a:pPr>
            <a:endParaRPr lang="en-US" sz="2000" b="1">
              <a:solidFill>
                <a:sysClr val="windowText" lastClr="000000"/>
              </a:solidFill>
            </a:endParaRPr>
          </a:p>
          <a:p>
            <a:pPr marL="514350" indent="-514350">
              <a:spcBef>
                <a:spcPts val="600"/>
              </a:spcBef>
              <a:spcAft>
                <a:spcPts val="600"/>
              </a:spcAft>
            </a:pPr>
            <a:endParaRPr lang="en-US" sz="2000" b="1">
              <a:solidFill>
                <a:sysClr val="windowText" lastClr="000000"/>
              </a:solidFill>
            </a:endParaRPr>
          </a:p>
          <a:p>
            <a:pPr marL="514350" indent="-514350">
              <a:spcBef>
                <a:spcPts val="600"/>
              </a:spcBef>
              <a:spcAft>
                <a:spcPts val="600"/>
              </a:spcAft>
            </a:pPr>
            <a:endParaRPr lang="en-US" sz="2000" b="1">
              <a:solidFill>
                <a:sysClr val="windowText" lastClr="000000"/>
              </a:solidFill>
            </a:endParaRPr>
          </a:p>
        </p:txBody>
      </p:sp>
    </p:spTree>
    <p:extLst>
      <p:ext uri="{BB962C8B-B14F-4D97-AF65-F5344CB8AC3E}">
        <p14:creationId xmlns:p14="http://schemas.microsoft.com/office/powerpoint/2010/main" val="5347077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B73047E-37E5-4D3C-A284-827619BC9601}"/>
              </a:ext>
            </a:extLst>
          </p:cNvPr>
          <p:cNvSpPr>
            <a:spLocks noGrp="1"/>
          </p:cNvSpPr>
          <p:nvPr>
            <p:ph idx="1"/>
          </p:nvPr>
        </p:nvSpPr>
        <p:spPr>
          <a:xfrm>
            <a:off x="837523" y="2167239"/>
            <a:ext cx="10515600" cy="2886099"/>
          </a:xfrm>
        </p:spPr>
        <p:txBody>
          <a:bodyPr vert="horz" lIns="91440" tIns="45720" rIns="91440" bIns="45720" rtlCol="0" anchor="t">
            <a:normAutofit/>
          </a:bodyPr>
          <a:lstStyle/>
          <a:p>
            <a:pPr marL="0" indent="0">
              <a:buNone/>
            </a:pPr>
            <a:r>
              <a:rPr lang="en-US" b="1">
                <a:latin typeface="TW Cen MT"/>
              </a:rPr>
              <a:t>Q: </a:t>
            </a:r>
            <a:r>
              <a:rPr lang="en-US" b="1">
                <a:latin typeface="Tw Cen MT"/>
              </a:rPr>
              <a:t>Since we are remote instruction only until 9/28 in our county, is it best to code all of our students RA?</a:t>
            </a:r>
          </a:p>
          <a:p>
            <a:pPr marL="0" indent="0">
              <a:buNone/>
            </a:pPr>
            <a:endParaRPr lang="en-US" b="1">
              <a:latin typeface="TW Cen MT"/>
            </a:endParaRPr>
          </a:p>
          <a:p>
            <a:pPr marL="0" indent="0">
              <a:buNone/>
            </a:pPr>
            <a:r>
              <a:rPr lang="en-US" sz="2400" b="1">
                <a:latin typeface="TW Cen MT"/>
              </a:rPr>
              <a:t>A: </a:t>
            </a:r>
            <a:r>
              <a:rPr lang="en-US" sz="2400">
                <a:latin typeface="Tw Cen MT"/>
              </a:rPr>
              <a:t> Students should be appropriately coded based on the method served. </a:t>
            </a:r>
          </a:p>
        </p:txBody>
      </p:sp>
      <p:sp>
        <p:nvSpPr>
          <p:cNvPr id="3" name="Slide Number Placeholder 2">
            <a:extLst>
              <a:ext uri="{FF2B5EF4-FFF2-40B4-BE49-F238E27FC236}">
                <a16:creationId xmlns:a16="http://schemas.microsoft.com/office/drawing/2014/main" id="{27AD10EF-B3A6-410F-A8B5-687DF9E0E333}"/>
              </a:ext>
            </a:extLst>
          </p:cNvPr>
          <p:cNvSpPr>
            <a:spLocks noGrp="1"/>
          </p:cNvSpPr>
          <p:nvPr>
            <p:ph type="sldNum" sz="quarter" idx="12"/>
          </p:nvPr>
        </p:nvSpPr>
        <p:spPr/>
        <p:txBody>
          <a:bodyPr/>
          <a:lstStyle/>
          <a:p>
            <a:fld id="{25037DA4-2335-4A87-8586-64B2BAB08211}" type="slidenum">
              <a:rPr lang="en-US" smtClean="0"/>
              <a:pPr/>
              <a:t>20</a:t>
            </a:fld>
            <a:endParaRPr lang="en-US"/>
          </a:p>
        </p:txBody>
      </p:sp>
      <p:sp>
        <p:nvSpPr>
          <p:cNvPr id="4" name="Title 3">
            <a:extLst>
              <a:ext uri="{FF2B5EF4-FFF2-40B4-BE49-F238E27FC236}">
                <a16:creationId xmlns:a16="http://schemas.microsoft.com/office/drawing/2014/main" id="{7A2B8F2D-4B39-4AD6-8649-049CBCADC50A}"/>
              </a:ext>
            </a:extLst>
          </p:cNvPr>
          <p:cNvSpPr>
            <a:spLocks noGrp="1"/>
          </p:cNvSpPr>
          <p:nvPr>
            <p:ph type="title"/>
          </p:nvPr>
        </p:nvSpPr>
        <p:spPr/>
        <p:txBody>
          <a:bodyPr/>
          <a:lstStyle/>
          <a:p>
            <a:r>
              <a:rPr lang="en-US"/>
              <a:t>2020-2021 attendance &amp; enrollment</a:t>
            </a:r>
          </a:p>
        </p:txBody>
      </p:sp>
    </p:spTree>
    <p:extLst>
      <p:ext uri="{BB962C8B-B14F-4D97-AF65-F5344CB8AC3E}">
        <p14:creationId xmlns:p14="http://schemas.microsoft.com/office/powerpoint/2010/main" val="28151510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B73047E-37E5-4D3C-A284-827619BC9601}"/>
              </a:ext>
            </a:extLst>
          </p:cNvPr>
          <p:cNvSpPr>
            <a:spLocks noGrp="1"/>
          </p:cNvSpPr>
          <p:nvPr>
            <p:ph idx="1"/>
          </p:nvPr>
        </p:nvSpPr>
        <p:spPr>
          <a:xfrm>
            <a:off x="837523" y="2033555"/>
            <a:ext cx="10515600" cy="3140099"/>
          </a:xfrm>
        </p:spPr>
        <p:txBody>
          <a:bodyPr vert="horz" lIns="91440" tIns="45720" rIns="91440" bIns="45720" rtlCol="0" anchor="t">
            <a:normAutofit/>
          </a:bodyPr>
          <a:lstStyle/>
          <a:p>
            <a:pPr marL="0" indent="0">
              <a:buNone/>
            </a:pPr>
            <a:r>
              <a:rPr lang="en-US" b="1">
                <a:latin typeface="TW Cen MT"/>
              </a:rPr>
              <a:t>Q: </a:t>
            </a:r>
            <a:r>
              <a:rPr lang="en-US" b="1">
                <a:latin typeface="Tw Cen MT"/>
              </a:rPr>
              <a:t>Do districts that are planning on remote synchronous attendance accounting have to file an Asynchronous Instructional Plan if they will sometimes code a student as asynchronous present. </a:t>
            </a:r>
            <a:endParaRPr lang="en-US" b="1"/>
          </a:p>
          <a:p>
            <a:pPr marL="0" indent="0">
              <a:buNone/>
            </a:pPr>
            <a:endParaRPr lang="en-US" b="1">
              <a:latin typeface="TW Cen MT"/>
            </a:endParaRPr>
          </a:p>
          <a:p>
            <a:pPr marL="0" indent="0">
              <a:buNone/>
            </a:pPr>
            <a:r>
              <a:rPr lang="en-US" sz="2400" b="1">
                <a:latin typeface="TW Cen MT"/>
              </a:rPr>
              <a:t>A: </a:t>
            </a:r>
            <a:r>
              <a:rPr lang="en-US" sz="2400">
                <a:latin typeface="Tw Cen MT"/>
              </a:rPr>
              <a:t> Yes </a:t>
            </a:r>
          </a:p>
        </p:txBody>
      </p:sp>
      <p:sp>
        <p:nvSpPr>
          <p:cNvPr id="3" name="Slide Number Placeholder 2">
            <a:extLst>
              <a:ext uri="{FF2B5EF4-FFF2-40B4-BE49-F238E27FC236}">
                <a16:creationId xmlns:a16="http://schemas.microsoft.com/office/drawing/2014/main" id="{27AD10EF-B3A6-410F-A8B5-687DF9E0E333}"/>
              </a:ext>
            </a:extLst>
          </p:cNvPr>
          <p:cNvSpPr>
            <a:spLocks noGrp="1"/>
          </p:cNvSpPr>
          <p:nvPr>
            <p:ph type="sldNum" sz="quarter" idx="12"/>
          </p:nvPr>
        </p:nvSpPr>
        <p:spPr/>
        <p:txBody>
          <a:bodyPr/>
          <a:lstStyle/>
          <a:p>
            <a:fld id="{25037DA4-2335-4A87-8586-64B2BAB08211}" type="slidenum">
              <a:rPr lang="en-US" smtClean="0"/>
              <a:pPr/>
              <a:t>21</a:t>
            </a:fld>
            <a:endParaRPr lang="en-US"/>
          </a:p>
        </p:txBody>
      </p:sp>
      <p:sp>
        <p:nvSpPr>
          <p:cNvPr id="4" name="Title 3">
            <a:extLst>
              <a:ext uri="{FF2B5EF4-FFF2-40B4-BE49-F238E27FC236}">
                <a16:creationId xmlns:a16="http://schemas.microsoft.com/office/drawing/2014/main" id="{7A2B8F2D-4B39-4AD6-8649-049CBCADC50A}"/>
              </a:ext>
            </a:extLst>
          </p:cNvPr>
          <p:cNvSpPr>
            <a:spLocks noGrp="1"/>
          </p:cNvSpPr>
          <p:nvPr>
            <p:ph type="title"/>
          </p:nvPr>
        </p:nvSpPr>
        <p:spPr/>
        <p:txBody>
          <a:bodyPr/>
          <a:lstStyle/>
          <a:p>
            <a:r>
              <a:rPr lang="en-US"/>
              <a:t>2020-2021 attendance &amp; enrollment</a:t>
            </a:r>
          </a:p>
        </p:txBody>
      </p:sp>
    </p:spTree>
    <p:extLst>
      <p:ext uri="{BB962C8B-B14F-4D97-AF65-F5344CB8AC3E}">
        <p14:creationId xmlns:p14="http://schemas.microsoft.com/office/powerpoint/2010/main" val="18294041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E7C069AE-F904-47C1-894E-681F6E1E04D8}"/>
              </a:ext>
            </a:extLst>
          </p:cNvPr>
          <p:cNvSpPr>
            <a:spLocks noGrp="1"/>
          </p:cNvSpPr>
          <p:nvPr>
            <p:ph type="title"/>
          </p:nvPr>
        </p:nvSpPr>
        <p:spPr>
          <a:xfrm>
            <a:off x="838203" y="83132"/>
            <a:ext cx="9758343" cy="793820"/>
          </a:xfrm>
        </p:spPr>
        <p:txBody>
          <a:bodyPr/>
          <a:lstStyle/>
          <a:p>
            <a:r>
              <a:rPr lang="en-US">
                <a:latin typeface="Tw Cen MT Condensed"/>
              </a:rPr>
              <a:t>2019-2020 Performance Issues</a:t>
            </a:r>
            <a:endParaRPr lang="en-US"/>
          </a:p>
        </p:txBody>
      </p:sp>
      <p:sp>
        <p:nvSpPr>
          <p:cNvPr id="7" name="Slide Number Placeholder 6">
            <a:extLst>
              <a:ext uri="{FF2B5EF4-FFF2-40B4-BE49-F238E27FC236}">
                <a16:creationId xmlns:a16="http://schemas.microsoft.com/office/drawing/2014/main" id="{ECF38E4B-B2D8-44FA-AB39-95523CF9E86B}"/>
              </a:ext>
            </a:extLst>
          </p:cNvPr>
          <p:cNvSpPr>
            <a:spLocks noGrp="1"/>
          </p:cNvSpPr>
          <p:nvPr>
            <p:ph type="sldNum" sz="quarter" idx="12"/>
          </p:nvPr>
        </p:nvSpPr>
        <p:spPr/>
        <p:txBody>
          <a:bodyPr/>
          <a:lstStyle/>
          <a:p>
            <a:fld id="{2F0C4421-5918-4AA3-AE4A-C36EDD2FD6EB}" type="slidenum">
              <a:rPr lang="en-US" smtClean="0"/>
              <a:pPr/>
              <a:t>3</a:t>
            </a:fld>
            <a:endParaRPr lang="en-US"/>
          </a:p>
        </p:txBody>
      </p:sp>
      <p:sp>
        <p:nvSpPr>
          <p:cNvPr id="3" name="Content Placeholder 2">
            <a:extLst>
              <a:ext uri="{FF2B5EF4-FFF2-40B4-BE49-F238E27FC236}">
                <a16:creationId xmlns:a16="http://schemas.microsoft.com/office/drawing/2014/main" id="{E4ED6754-7C79-4652-B702-90EE915F0D83}"/>
              </a:ext>
            </a:extLst>
          </p:cNvPr>
          <p:cNvSpPr>
            <a:spLocks noGrp="1"/>
          </p:cNvSpPr>
          <p:nvPr>
            <p:ph idx="1"/>
          </p:nvPr>
        </p:nvSpPr>
        <p:spPr/>
        <p:txBody>
          <a:bodyPr vert="horz" lIns="91440" tIns="45720" rIns="91440" bIns="45720" rtlCol="0" anchor="t">
            <a:normAutofit/>
          </a:bodyPr>
          <a:lstStyle/>
          <a:p>
            <a:pPr marL="0" indent="0">
              <a:buNone/>
            </a:pPr>
            <a:r>
              <a:rPr lang="en-US" b="1"/>
              <a:t>Q: </a:t>
            </a:r>
            <a:r>
              <a:rPr lang="en-US"/>
              <a:t>Please address long batch processing times and length of time waiting for reports to download that was experienced in June:</a:t>
            </a:r>
          </a:p>
          <a:p>
            <a:pPr marL="0" indent="0">
              <a:buNone/>
            </a:pPr>
            <a:endParaRPr lang="en-US"/>
          </a:p>
          <a:p>
            <a:pPr marL="0" indent="0">
              <a:buNone/>
            </a:pPr>
            <a:r>
              <a:rPr lang="en-US" b="1"/>
              <a:t>A: </a:t>
            </a:r>
            <a:r>
              <a:rPr lang="en-US"/>
              <a:t>TEA recognizes the very long wait times LEAs had to endure during the month of June. The performance team has been reviewing the statistics to be sure they completely understand the user experience. The statistics regarding the ODS are outlined on the following slides.</a:t>
            </a:r>
          </a:p>
          <a:p>
            <a:pPr marL="0" indent="0">
              <a:buNone/>
            </a:pPr>
            <a:endParaRPr lang="en-US"/>
          </a:p>
        </p:txBody>
      </p:sp>
    </p:spTree>
    <p:extLst>
      <p:ext uri="{BB962C8B-B14F-4D97-AF65-F5344CB8AC3E}">
        <p14:creationId xmlns:p14="http://schemas.microsoft.com/office/powerpoint/2010/main" val="2898943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E7C069AE-F904-47C1-894E-681F6E1E04D8}"/>
              </a:ext>
            </a:extLst>
          </p:cNvPr>
          <p:cNvSpPr>
            <a:spLocks noGrp="1"/>
          </p:cNvSpPr>
          <p:nvPr>
            <p:ph type="title"/>
          </p:nvPr>
        </p:nvSpPr>
        <p:spPr>
          <a:xfrm>
            <a:off x="838203" y="83132"/>
            <a:ext cx="9758343" cy="793820"/>
          </a:xfrm>
        </p:spPr>
        <p:txBody>
          <a:bodyPr/>
          <a:lstStyle/>
          <a:p>
            <a:r>
              <a:rPr lang="en-US">
                <a:latin typeface="Tw Cen MT Condensed"/>
              </a:rPr>
              <a:t>2019-2020 Performance Issues</a:t>
            </a:r>
            <a:endParaRPr lang="en-US"/>
          </a:p>
        </p:txBody>
      </p:sp>
      <p:sp>
        <p:nvSpPr>
          <p:cNvPr id="7" name="Slide Number Placeholder 6">
            <a:extLst>
              <a:ext uri="{FF2B5EF4-FFF2-40B4-BE49-F238E27FC236}">
                <a16:creationId xmlns:a16="http://schemas.microsoft.com/office/drawing/2014/main" id="{ECF38E4B-B2D8-44FA-AB39-95523CF9E86B}"/>
              </a:ext>
            </a:extLst>
          </p:cNvPr>
          <p:cNvSpPr>
            <a:spLocks noGrp="1"/>
          </p:cNvSpPr>
          <p:nvPr>
            <p:ph type="sldNum" sz="quarter" idx="12"/>
          </p:nvPr>
        </p:nvSpPr>
        <p:spPr/>
        <p:txBody>
          <a:bodyPr/>
          <a:lstStyle/>
          <a:p>
            <a:fld id="{2F0C4421-5918-4AA3-AE4A-C36EDD2FD6EB}" type="slidenum">
              <a:rPr lang="en-US" smtClean="0"/>
              <a:pPr/>
              <a:t>4</a:t>
            </a:fld>
            <a:endParaRPr lang="en-US"/>
          </a:p>
        </p:txBody>
      </p:sp>
      <p:sp>
        <p:nvSpPr>
          <p:cNvPr id="3" name="Content Placeholder 2">
            <a:extLst>
              <a:ext uri="{FF2B5EF4-FFF2-40B4-BE49-F238E27FC236}">
                <a16:creationId xmlns:a16="http://schemas.microsoft.com/office/drawing/2014/main" id="{E4ED6754-7C79-4652-B702-90EE915F0D83}"/>
              </a:ext>
            </a:extLst>
          </p:cNvPr>
          <p:cNvSpPr>
            <a:spLocks noGrp="1"/>
          </p:cNvSpPr>
          <p:nvPr>
            <p:ph idx="1"/>
          </p:nvPr>
        </p:nvSpPr>
        <p:spPr/>
        <p:txBody>
          <a:bodyPr vert="horz" lIns="91440" tIns="45720" rIns="91440" bIns="45720" rtlCol="0" anchor="t">
            <a:normAutofit fontScale="77500" lnSpcReduction="20000"/>
          </a:bodyPr>
          <a:lstStyle/>
          <a:p>
            <a:pPr marL="0" indent="0">
              <a:buNone/>
            </a:pPr>
            <a:r>
              <a:rPr lang="en-US" sz="3000" b="1"/>
              <a:t>ODS Analysis June 1</a:t>
            </a:r>
            <a:r>
              <a:rPr lang="en-US" sz="3000" b="1" baseline="30000"/>
              <a:t>st</a:t>
            </a:r>
            <a:r>
              <a:rPr lang="en-US" sz="3000" b="1"/>
              <a:t> – June 19</a:t>
            </a:r>
            <a:r>
              <a:rPr lang="en-US" sz="3000" b="1" baseline="30000"/>
              <a:t>th</a:t>
            </a:r>
            <a:r>
              <a:rPr lang="en-US" sz="3000" b="1"/>
              <a:t> </a:t>
            </a:r>
          </a:p>
          <a:p>
            <a:r>
              <a:rPr lang="en-US" sz="3000"/>
              <a:t>Total Batches Loaded (Completed Successfully): </a:t>
            </a:r>
            <a:r>
              <a:rPr lang="en-US" sz="3000">
                <a:highlight>
                  <a:srgbClr val="FFFF00"/>
                </a:highlight>
              </a:rPr>
              <a:t>16,264 </a:t>
            </a:r>
          </a:p>
          <a:p>
            <a:pPr marL="0" indent="0">
              <a:buNone/>
            </a:pPr>
            <a:endParaRPr lang="en-US" sz="3000"/>
          </a:p>
          <a:p>
            <a:r>
              <a:rPr lang="en-US" sz="3000"/>
              <a:t>Average Batch Process Time (Wait +Execution) per LEA: </a:t>
            </a:r>
            <a:r>
              <a:rPr lang="en-US" sz="3000">
                <a:highlight>
                  <a:srgbClr val="FFFF00"/>
                </a:highlight>
              </a:rPr>
              <a:t>110 minutes</a:t>
            </a:r>
          </a:p>
          <a:p>
            <a:endParaRPr lang="en-US" sz="3000"/>
          </a:p>
          <a:p>
            <a:r>
              <a:rPr lang="en-US" sz="3000"/>
              <a:t>Average Batch Wait Time per district (Time between when they uploaded, and the batch started processing): </a:t>
            </a:r>
            <a:r>
              <a:rPr lang="en-US" sz="3000">
                <a:highlight>
                  <a:srgbClr val="FFFF00"/>
                </a:highlight>
              </a:rPr>
              <a:t>91.51 minutes</a:t>
            </a:r>
          </a:p>
          <a:p>
            <a:pPr marL="0" indent="0">
              <a:buNone/>
            </a:pPr>
            <a:endParaRPr lang="en-US" sz="3000"/>
          </a:p>
          <a:p>
            <a:r>
              <a:rPr lang="en-US" sz="3000"/>
              <a:t>Average Batch Process time per district (Time spent executing ETL): </a:t>
            </a:r>
            <a:r>
              <a:rPr lang="en-US" sz="3000">
                <a:highlight>
                  <a:srgbClr val="FFFF00"/>
                </a:highlight>
              </a:rPr>
              <a:t>19.04 minutes</a:t>
            </a:r>
          </a:p>
          <a:p>
            <a:pPr marL="0" indent="0">
              <a:buNone/>
            </a:pPr>
            <a:endParaRPr lang="en-US" sz="3000"/>
          </a:p>
          <a:p>
            <a:pPr lvl="1"/>
            <a:r>
              <a:rPr lang="en-US" sz="3000"/>
              <a:t>95 Districts waited an average of 3+ hours for their batches to start processing</a:t>
            </a:r>
          </a:p>
          <a:p>
            <a:pPr lvl="1"/>
            <a:r>
              <a:rPr lang="en-US" sz="3000"/>
              <a:t>205 Districts waited an average of 2-3 hours for their batches to start processing</a:t>
            </a:r>
          </a:p>
          <a:p>
            <a:pPr lvl="1"/>
            <a:r>
              <a:rPr lang="en-US" sz="3000"/>
              <a:t>538 Districts waited an average of 1-2 hours for their batches to start processing</a:t>
            </a:r>
          </a:p>
          <a:p>
            <a:pPr lvl="1"/>
            <a:r>
              <a:rPr lang="en-US" sz="3000"/>
              <a:t>372 districts waited an average of  &lt; 1 hour for their batches to start processing</a:t>
            </a:r>
          </a:p>
          <a:p>
            <a:pPr marL="0" indent="0">
              <a:buNone/>
            </a:pPr>
            <a:endParaRPr lang="en-US"/>
          </a:p>
        </p:txBody>
      </p:sp>
      <p:sp>
        <p:nvSpPr>
          <p:cNvPr id="2" name="Rectangle 1">
            <a:extLst>
              <a:ext uri="{FF2B5EF4-FFF2-40B4-BE49-F238E27FC236}">
                <a16:creationId xmlns:a16="http://schemas.microsoft.com/office/drawing/2014/main" id="{68D16085-4517-4E7F-AEA8-9F01318BB4DF}"/>
              </a:ext>
            </a:extLst>
          </p:cNvPr>
          <p:cNvSpPr/>
          <p:nvPr/>
        </p:nvSpPr>
        <p:spPr>
          <a:xfrm>
            <a:off x="949693" y="1221971"/>
            <a:ext cx="6096000" cy="646331"/>
          </a:xfrm>
          <a:prstGeom prst="rect">
            <a:avLst/>
          </a:prstGeom>
        </p:spPr>
        <p:txBody>
          <a:bodyPr>
            <a:spAutoFit/>
          </a:bodyPr>
          <a:lstStyle/>
          <a:p>
            <a:r>
              <a:rPr lang="en-US">
                <a:latin typeface="Calibri" panose="020F0502020204030204" pitchFamily="34" charset="0"/>
                <a:ea typeface="Calibri" panose="020F0502020204030204" pitchFamily="34" charset="0"/>
              </a:rPr>
              <a:t> </a:t>
            </a:r>
          </a:p>
          <a:p>
            <a:endParaRPr lang="en-US">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41719205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E7C069AE-F904-47C1-894E-681F6E1E04D8}"/>
              </a:ext>
            </a:extLst>
          </p:cNvPr>
          <p:cNvSpPr>
            <a:spLocks noGrp="1"/>
          </p:cNvSpPr>
          <p:nvPr>
            <p:ph type="title"/>
          </p:nvPr>
        </p:nvSpPr>
        <p:spPr>
          <a:xfrm>
            <a:off x="838203" y="83132"/>
            <a:ext cx="9758343" cy="793820"/>
          </a:xfrm>
        </p:spPr>
        <p:txBody>
          <a:bodyPr/>
          <a:lstStyle/>
          <a:p>
            <a:r>
              <a:rPr lang="en-US">
                <a:latin typeface="Tw Cen MT Condensed"/>
              </a:rPr>
              <a:t>2019-2020 Performance Issues</a:t>
            </a:r>
            <a:endParaRPr lang="en-US"/>
          </a:p>
        </p:txBody>
      </p:sp>
      <p:sp>
        <p:nvSpPr>
          <p:cNvPr id="7" name="Slide Number Placeholder 6">
            <a:extLst>
              <a:ext uri="{FF2B5EF4-FFF2-40B4-BE49-F238E27FC236}">
                <a16:creationId xmlns:a16="http://schemas.microsoft.com/office/drawing/2014/main" id="{ECF38E4B-B2D8-44FA-AB39-95523CF9E86B}"/>
              </a:ext>
            </a:extLst>
          </p:cNvPr>
          <p:cNvSpPr>
            <a:spLocks noGrp="1"/>
          </p:cNvSpPr>
          <p:nvPr>
            <p:ph type="sldNum" sz="quarter" idx="12"/>
          </p:nvPr>
        </p:nvSpPr>
        <p:spPr/>
        <p:txBody>
          <a:bodyPr/>
          <a:lstStyle/>
          <a:p>
            <a:fld id="{2F0C4421-5918-4AA3-AE4A-C36EDD2FD6EB}" type="slidenum">
              <a:rPr lang="en-US" smtClean="0"/>
              <a:pPr/>
              <a:t>5</a:t>
            </a:fld>
            <a:endParaRPr lang="en-US"/>
          </a:p>
        </p:txBody>
      </p:sp>
      <p:sp>
        <p:nvSpPr>
          <p:cNvPr id="3" name="Content Placeholder 2">
            <a:extLst>
              <a:ext uri="{FF2B5EF4-FFF2-40B4-BE49-F238E27FC236}">
                <a16:creationId xmlns:a16="http://schemas.microsoft.com/office/drawing/2014/main" id="{E4ED6754-7C79-4652-B702-90EE915F0D83}"/>
              </a:ext>
            </a:extLst>
          </p:cNvPr>
          <p:cNvSpPr>
            <a:spLocks noGrp="1"/>
          </p:cNvSpPr>
          <p:nvPr>
            <p:ph idx="1"/>
          </p:nvPr>
        </p:nvSpPr>
        <p:spPr>
          <a:xfrm>
            <a:off x="459574" y="1139158"/>
            <a:ext cx="10515600" cy="4954992"/>
          </a:xfrm>
        </p:spPr>
        <p:txBody>
          <a:bodyPr vert="horz" lIns="91440" tIns="45720" rIns="91440" bIns="45720" rtlCol="0" anchor="t">
            <a:normAutofit/>
          </a:bodyPr>
          <a:lstStyle/>
          <a:p>
            <a:pPr marL="457200" lvl="1" indent="0">
              <a:buNone/>
            </a:pPr>
            <a:r>
              <a:rPr lang="en-US" b="1"/>
              <a:t>Conclusions:</a:t>
            </a:r>
          </a:p>
          <a:p>
            <a:pPr marL="457200" lvl="1" indent="0">
              <a:buNone/>
            </a:pPr>
            <a:r>
              <a:rPr lang="en-US"/>
              <a:t>82.5% of an LEA’s time is spent waiting on average 91 minutes for the ODS</a:t>
            </a:r>
            <a:br>
              <a:rPr lang="en-US"/>
            </a:br>
            <a:r>
              <a:rPr lang="en-US"/>
              <a:t>to start processing their data while the other 17.5% of LEAs are processing their data.  </a:t>
            </a:r>
          </a:p>
          <a:p>
            <a:pPr marL="457200" lvl="1" indent="0">
              <a:buNone/>
            </a:pPr>
            <a:endParaRPr lang="en-US" sz="2000"/>
          </a:p>
          <a:p>
            <a:pPr marL="457200" lvl="1" indent="0">
              <a:buNone/>
            </a:pPr>
            <a:r>
              <a:rPr lang="en-US" b="1"/>
              <a:t>Proposed Immediate Solution:</a:t>
            </a:r>
          </a:p>
          <a:p>
            <a:pPr marL="457200" lvl="1" indent="0">
              <a:buNone/>
            </a:pPr>
            <a:r>
              <a:rPr lang="en-US"/>
              <a:t>Currently the system can only load 32 batches due to limitations between the </a:t>
            </a:r>
            <a:r>
              <a:rPr lang="en-US" err="1"/>
              <a:t>eDM</a:t>
            </a:r>
            <a:r>
              <a:rPr lang="en-US"/>
              <a:t> software and TEA’s database. TEA is working with </a:t>
            </a:r>
            <a:r>
              <a:rPr lang="en-US" err="1"/>
              <a:t>eDM</a:t>
            </a:r>
            <a:r>
              <a:rPr lang="en-US"/>
              <a:t> vendor (eScholar) to reduce the time LEAs are waiting to load their data into the ODS by increasing the number of threads the system can handle. The TEA performance team has proposed several options to increase these threads and is collaborating with eScholar to determine the best solution to implement. Some of the improvements should be in place by the 2020-2021Summer submission. </a:t>
            </a:r>
          </a:p>
          <a:p>
            <a:pPr marL="457200" lvl="1" indent="0">
              <a:buNone/>
            </a:pPr>
            <a:endParaRPr lang="en-US"/>
          </a:p>
          <a:p>
            <a:pPr marL="457200" lvl="1" indent="0">
              <a:buNone/>
            </a:pPr>
            <a:endParaRPr lang="en-US"/>
          </a:p>
          <a:p>
            <a:pPr marL="0" indent="0">
              <a:buNone/>
            </a:pPr>
            <a:endParaRPr lang="en-US"/>
          </a:p>
        </p:txBody>
      </p:sp>
    </p:spTree>
    <p:extLst>
      <p:ext uri="{BB962C8B-B14F-4D97-AF65-F5344CB8AC3E}">
        <p14:creationId xmlns:p14="http://schemas.microsoft.com/office/powerpoint/2010/main" val="36347773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E7C069AE-F904-47C1-894E-681F6E1E04D8}"/>
              </a:ext>
            </a:extLst>
          </p:cNvPr>
          <p:cNvSpPr>
            <a:spLocks noGrp="1"/>
          </p:cNvSpPr>
          <p:nvPr>
            <p:ph type="title"/>
          </p:nvPr>
        </p:nvSpPr>
        <p:spPr>
          <a:xfrm>
            <a:off x="838203" y="83132"/>
            <a:ext cx="9758343" cy="793820"/>
          </a:xfrm>
        </p:spPr>
        <p:txBody>
          <a:bodyPr/>
          <a:lstStyle/>
          <a:p>
            <a:r>
              <a:rPr lang="en-US">
                <a:latin typeface="Tw Cen MT Condensed"/>
              </a:rPr>
              <a:t>2019-2020 Performance Issues</a:t>
            </a:r>
            <a:endParaRPr lang="en-US"/>
          </a:p>
        </p:txBody>
      </p:sp>
      <p:sp>
        <p:nvSpPr>
          <p:cNvPr id="7" name="Slide Number Placeholder 6">
            <a:extLst>
              <a:ext uri="{FF2B5EF4-FFF2-40B4-BE49-F238E27FC236}">
                <a16:creationId xmlns:a16="http://schemas.microsoft.com/office/drawing/2014/main" id="{ECF38E4B-B2D8-44FA-AB39-95523CF9E86B}"/>
              </a:ext>
            </a:extLst>
          </p:cNvPr>
          <p:cNvSpPr>
            <a:spLocks noGrp="1"/>
          </p:cNvSpPr>
          <p:nvPr>
            <p:ph type="sldNum" sz="quarter" idx="12"/>
          </p:nvPr>
        </p:nvSpPr>
        <p:spPr/>
        <p:txBody>
          <a:bodyPr/>
          <a:lstStyle/>
          <a:p>
            <a:fld id="{2F0C4421-5918-4AA3-AE4A-C36EDD2FD6EB}" type="slidenum">
              <a:rPr lang="en-US" smtClean="0"/>
              <a:pPr/>
              <a:t>6</a:t>
            </a:fld>
            <a:endParaRPr lang="en-US"/>
          </a:p>
        </p:txBody>
      </p:sp>
      <p:sp>
        <p:nvSpPr>
          <p:cNvPr id="3" name="Content Placeholder 2">
            <a:extLst>
              <a:ext uri="{FF2B5EF4-FFF2-40B4-BE49-F238E27FC236}">
                <a16:creationId xmlns:a16="http://schemas.microsoft.com/office/drawing/2014/main" id="{E4ED6754-7C79-4652-B702-90EE915F0D83}"/>
              </a:ext>
            </a:extLst>
          </p:cNvPr>
          <p:cNvSpPr>
            <a:spLocks noGrp="1"/>
          </p:cNvSpPr>
          <p:nvPr>
            <p:ph idx="1"/>
          </p:nvPr>
        </p:nvSpPr>
        <p:spPr>
          <a:xfrm>
            <a:off x="459574" y="1139158"/>
            <a:ext cx="10515600" cy="4954992"/>
          </a:xfrm>
        </p:spPr>
        <p:txBody>
          <a:bodyPr vert="horz" lIns="91440" tIns="45720" rIns="91440" bIns="45720" rtlCol="0" anchor="t">
            <a:normAutofit/>
          </a:bodyPr>
          <a:lstStyle/>
          <a:p>
            <a:pPr marL="457200" lvl="1" indent="0">
              <a:buNone/>
            </a:pPr>
            <a:endParaRPr lang="en-US" sz="2000"/>
          </a:p>
          <a:p>
            <a:pPr marL="457200" lvl="1" indent="0">
              <a:buNone/>
            </a:pPr>
            <a:r>
              <a:rPr lang="en-US" b="1"/>
              <a:t>Proposed Long-Term Solution:</a:t>
            </a:r>
          </a:p>
          <a:p>
            <a:pPr marL="457200" lvl="1" indent="0">
              <a:buNone/>
            </a:pPr>
            <a:r>
              <a:rPr lang="en-US"/>
              <a:t>In the 2022-2023 school year, LEAs will begin using the most current version of the ed-fi data model (3.x). With the implementation of 3.x, data will no longer be loaded in batches using xml. Data will be transmitted to TEA using Application Programming Interface (API) technology. Source vendors will be required to update their systems to send data to the ODS through API calls. The batch upload step will be eliminated. </a:t>
            </a:r>
          </a:p>
          <a:p>
            <a:pPr marL="457200" lvl="1" indent="0">
              <a:buNone/>
            </a:pPr>
            <a:endParaRPr lang="en-US"/>
          </a:p>
          <a:p>
            <a:pPr marL="457200" lvl="1" indent="0">
              <a:buNone/>
            </a:pPr>
            <a:endParaRPr lang="en-US"/>
          </a:p>
          <a:p>
            <a:pPr marL="457200" lvl="1" indent="0">
              <a:buNone/>
            </a:pPr>
            <a:endParaRPr lang="en-US"/>
          </a:p>
          <a:p>
            <a:pPr marL="457200" lvl="1" indent="0">
              <a:buNone/>
            </a:pPr>
            <a:endParaRPr lang="en-US"/>
          </a:p>
          <a:p>
            <a:pPr marL="0" indent="0">
              <a:buNone/>
            </a:pPr>
            <a:endParaRPr lang="en-US"/>
          </a:p>
        </p:txBody>
      </p:sp>
    </p:spTree>
    <p:extLst>
      <p:ext uri="{BB962C8B-B14F-4D97-AF65-F5344CB8AC3E}">
        <p14:creationId xmlns:p14="http://schemas.microsoft.com/office/powerpoint/2010/main" val="12177185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E7C069AE-F904-47C1-894E-681F6E1E04D8}"/>
              </a:ext>
            </a:extLst>
          </p:cNvPr>
          <p:cNvSpPr>
            <a:spLocks noGrp="1"/>
          </p:cNvSpPr>
          <p:nvPr>
            <p:ph type="title"/>
          </p:nvPr>
        </p:nvSpPr>
        <p:spPr>
          <a:xfrm>
            <a:off x="838203" y="83132"/>
            <a:ext cx="9758343" cy="793820"/>
          </a:xfrm>
        </p:spPr>
        <p:txBody>
          <a:bodyPr/>
          <a:lstStyle/>
          <a:p>
            <a:r>
              <a:rPr lang="en-US">
                <a:latin typeface="Tw Cen MT Condensed"/>
              </a:rPr>
              <a:t>2019-2020 Performance Issues</a:t>
            </a:r>
            <a:endParaRPr lang="en-US"/>
          </a:p>
        </p:txBody>
      </p:sp>
      <p:sp>
        <p:nvSpPr>
          <p:cNvPr id="7" name="Slide Number Placeholder 6">
            <a:extLst>
              <a:ext uri="{FF2B5EF4-FFF2-40B4-BE49-F238E27FC236}">
                <a16:creationId xmlns:a16="http://schemas.microsoft.com/office/drawing/2014/main" id="{ECF38E4B-B2D8-44FA-AB39-95523CF9E86B}"/>
              </a:ext>
            </a:extLst>
          </p:cNvPr>
          <p:cNvSpPr>
            <a:spLocks noGrp="1"/>
          </p:cNvSpPr>
          <p:nvPr>
            <p:ph type="sldNum" sz="quarter" idx="12"/>
          </p:nvPr>
        </p:nvSpPr>
        <p:spPr/>
        <p:txBody>
          <a:bodyPr/>
          <a:lstStyle/>
          <a:p>
            <a:fld id="{2F0C4421-5918-4AA3-AE4A-C36EDD2FD6EB}" type="slidenum">
              <a:rPr lang="en-US" smtClean="0"/>
              <a:pPr/>
              <a:t>7</a:t>
            </a:fld>
            <a:endParaRPr lang="en-US"/>
          </a:p>
        </p:txBody>
      </p:sp>
      <p:sp>
        <p:nvSpPr>
          <p:cNvPr id="3" name="Content Placeholder 2">
            <a:extLst>
              <a:ext uri="{FF2B5EF4-FFF2-40B4-BE49-F238E27FC236}">
                <a16:creationId xmlns:a16="http://schemas.microsoft.com/office/drawing/2014/main" id="{E4ED6754-7C79-4652-B702-90EE915F0D83}"/>
              </a:ext>
            </a:extLst>
          </p:cNvPr>
          <p:cNvSpPr>
            <a:spLocks noGrp="1"/>
          </p:cNvSpPr>
          <p:nvPr>
            <p:ph idx="1"/>
          </p:nvPr>
        </p:nvSpPr>
        <p:spPr/>
        <p:txBody>
          <a:bodyPr vert="horz" lIns="91440" tIns="45720" rIns="91440" bIns="45720" rtlCol="0" anchor="t">
            <a:normAutofit/>
          </a:bodyPr>
          <a:lstStyle/>
          <a:p>
            <a:pPr marL="0" indent="0">
              <a:buNone/>
            </a:pPr>
            <a:r>
              <a:rPr lang="en-US" b="1"/>
              <a:t>Q: </a:t>
            </a:r>
            <a:r>
              <a:rPr lang="en-US"/>
              <a:t>Given that the due date for PK ECDS was pushed back this year, why can’t TEA decide now that Summer PEIMS and PK ECDS will not be due on the same date next year?</a:t>
            </a:r>
          </a:p>
          <a:p>
            <a:pPr marL="0" indent="0">
              <a:buNone/>
            </a:pPr>
            <a:endParaRPr lang="en-US"/>
          </a:p>
          <a:p>
            <a:pPr marL="0" indent="0">
              <a:buNone/>
            </a:pPr>
            <a:r>
              <a:rPr lang="en-US" b="1"/>
              <a:t>A: </a:t>
            </a:r>
            <a:r>
              <a:rPr lang="en-US"/>
              <a:t>The TEA Business team is currently analyzing the timelines, due dates and data needs regarding PK ECDS. If necessary, the team will request ITF and PCPEI to reconsider the due date for the PK ECDS submission.</a:t>
            </a:r>
          </a:p>
        </p:txBody>
      </p:sp>
    </p:spTree>
    <p:extLst>
      <p:ext uri="{BB962C8B-B14F-4D97-AF65-F5344CB8AC3E}">
        <p14:creationId xmlns:p14="http://schemas.microsoft.com/office/powerpoint/2010/main" val="14565975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E7C069AE-F904-47C1-894E-681F6E1E04D8}"/>
              </a:ext>
            </a:extLst>
          </p:cNvPr>
          <p:cNvSpPr>
            <a:spLocks noGrp="1"/>
          </p:cNvSpPr>
          <p:nvPr>
            <p:ph type="title"/>
          </p:nvPr>
        </p:nvSpPr>
        <p:spPr>
          <a:xfrm>
            <a:off x="838203" y="83132"/>
            <a:ext cx="9758343" cy="793820"/>
          </a:xfrm>
        </p:spPr>
        <p:txBody>
          <a:bodyPr/>
          <a:lstStyle/>
          <a:p>
            <a:r>
              <a:rPr lang="en-US">
                <a:latin typeface="Tw Cen MT Condensed"/>
              </a:rPr>
              <a:t>2019-2020 Performance Issues</a:t>
            </a:r>
            <a:endParaRPr lang="en-US"/>
          </a:p>
        </p:txBody>
      </p:sp>
      <p:sp>
        <p:nvSpPr>
          <p:cNvPr id="7" name="Slide Number Placeholder 6">
            <a:extLst>
              <a:ext uri="{FF2B5EF4-FFF2-40B4-BE49-F238E27FC236}">
                <a16:creationId xmlns:a16="http://schemas.microsoft.com/office/drawing/2014/main" id="{ECF38E4B-B2D8-44FA-AB39-95523CF9E86B}"/>
              </a:ext>
            </a:extLst>
          </p:cNvPr>
          <p:cNvSpPr>
            <a:spLocks noGrp="1"/>
          </p:cNvSpPr>
          <p:nvPr>
            <p:ph type="sldNum" sz="quarter" idx="12"/>
          </p:nvPr>
        </p:nvSpPr>
        <p:spPr/>
        <p:txBody>
          <a:bodyPr/>
          <a:lstStyle/>
          <a:p>
            <a:fld id="{2F0C4421-5918-4AA3-AE4A-C36EDD2FD6EB}" type="slidenum">
              <a:rPr lang="en-US" smtClean="0"/>
              <a:pPr/>
              <a:t>8</a:t>
            </a:fld>
            <a:endParaRPr lang="en-US"/>
          </a:p>
        </p:txBody>
      </p:sp>
      <p:sp>
        <p:nvSpPr>
          <p:cNvPr id="3" name="Content Placeholder 2">
            <a:extLst>
              <a:ext uri="{FF2B5EF4-FFF2-40B4-BE49-F238E27FC236}">
                <a16:creationId xmlns:a16="http://schemas.microsoft.com/office/drawing/2014/main" id="{E4ED6754-7C79-4652-B702-90EE915F0D83}"/>
              </a:ext>
            </a:extLst>
          </p:cNvPr>
          <p:cNvSpPr>
            <a:spLocks noGrp="1"/>
          </p:cNvSpPr>
          <p:nvPr>
            <p:ph idx="1"/>
          </p:nvPr>
        </p:nvSpPr>
        <p:spPr/>
        <p:txBody>
          <a:bodyPr vert="horz" lIns="91440" tIns="45720" rIns="91440" bIns="45720" rtlCol="0" anchor="t">
            <a:normAutofit fontScale="85000" lnSpcReduction="20000"/>
          </a:bodyPr>
          <a:lstStyle/>
          <a:p>
            <a:pPr marL="0" indent="0">
              <a:lnSpc>
                <a:spcPct val="110000"/>
              </a:lnSpc>
              <a:buNone/>
            </a:pPr>
            <a:r>
              <a:rPr lang="en-US" sz="3100" b="1"/>
              <a:t>Q: </a:t>
            </a:r>
            <a:r>
              <a:rPr lang="en-US" sz="3100"/>
              <a:t>What is being done about the time it takes to run PEIMS and ECDS reports?</a:t>
            </a:r>
          </a:p>
          <a:p>
            <a:pPr marL="0" indent="0">
              <a:lnSpc>
                <a:spcPct val="110000"/>
              </a:lnSpc>
              <a:buNone/>
            </a:pPr>
            <a:endParaRPr lang="en-US" sz="4000"/>
          </a:p>
          <a:p>
            <a:pPr marL="0" indent="0">
              <a:lnSpc>
                <a:spcPct val="110000"/>
              </a:lnSpc>
              <a:buNone/>
            </a:pPr>
            <a:r>
              <a:rPr lang="en-US" sz="3400" b="1"/>
              <a:t>A: </a:t>
            </a:r>
            <a:r>
              <a:rPr lang="en-US" sz="3400"/>
              <a:t>For Reports, wait time is more than 95% (i.e. of the 764,000 hours of total report processing time, more than 726,000 hours is for system waiting on a resource to be available.) The TEA performance team is currently planning to convert all reports from Crystal to Jasper. This will allow for more capacity. Preliminary tests reveal 40 reports can run simultaneously vs. the 10 that run now on each sever. Additionally, tests reveal significant performance improvements using the Jasper tool:</a:t>
            </a:r>
          </a:p>
          <a:p>
            <a:pPr lvl="2"/>
            <a:r>
              <a:rPr lang="en-US" sz="2500"/>
              <a:t>2019 average (Crystal report): 87 minutes</a:t>
            </a:r>
          </a:p>
          <a:p>
            <a:pPr lvl="2"/>
            <a:r>
              <a:rPr lang="en-US" sz="2500"/>
              <a:t>2020  average (Jasper report): 3 minutes</a:t>
            </a:r>
          </a:p>
          <a:p>
            <a:pPr marL="514350" indent="-514350">
              <a:buAutoNum type="alphaUcPeriod"/>
            </a:pPr>
            <a:endParaRPr lang="en-US"/>
          </a:p>
          <a:p>
            <a:pPr marL="514350" indent="-514350">
              <a:buAutoNum type="alphaUcPeriod"/>
            </a:pPr>
            <a:endParaRPr lang="en-US"/>
          </a:p>
          <a:p>
            <a:pPr marL="0" indent="0">
              <a:buNone/>
            </a:pPr>
            <a:endParaRPr lang="en-US"/>
          </a:p>
        </p:txBody>
      </p:sp>
    </p:spTree>
    <p:extLst>
      <p:ext uri="{BB962C8B-B14F-4D97-AF65-F5344CB8AC3E}">
        <p14:creationId xmlns:p14="http://schemas.microsoft.com/office/powerpoint/2010/main" val="40592515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E7C069AE-F904-47C1-894E-681F6E1E04D8}"/>
              </a:ext>
            </a:extLst>
          </p:cNvPr>
          <p:cNvSpPr>
            <a:spLocks noGrp="1"/>
          </p:cNvSpPr>
          <p:nvPr>
            <p:ph type="title"/>
          </p:nvPr>
        </p:nvSpPr>
        <p:spPr>
          <a:xfrm>
            <a:off x="838203" y="83132"/>
            <a:ext cx="9758343" cy="793820"/>
          </a:xfrm>
        </p:spPr>
        <p:txBody>
          <a:bodyPr/>
          <a:lstStyle/>
          <a:p>
            <a:r>
              <a:rPr lang="en-US">
                <a:latin typeface="Tw Cen MT Condensed"/>
              </a:rPr>
              <a:t>2019-2020 Performance Issues</a:t>
            </a:r>
            <a:endParaRPr lang="en-US"/>
          </a:p>
        </p:txBody>
      </p:sp>
      <p:sp>
        <p:nvSpPr>
          <p:cNvPr id="7" name="Slide Number Placeholder 6">
            <a:extLst>
              <a:ext uri="{FF2B5EF4-FFF2-40B4-BE49-F238E27FC236}">
                <a16:creationId xmlns:a16="http://schemas.microsoft.com/office/drawing/2014/main" id="{ECF38E4B-B2D8-44FA-AB39-95523CF9E86B}"/>
              </a:ext>
            </a:extLst>
          </p:cNvPr>
          <p:cNvSpPr>
            <a:spLocks noGrp="1"/>
          </p:cNvSpPr>
          <p:nvPr>
            <p:ph type="sldNum" sz="quarter" idx="12"/>
          </p:nvPr>
        </p:nvSpPr>
        <p:spPr/>
        <p:txBody>
          <a:bodyPr/>
          <a:lstStyle/>
          <a:p>
            <a:fld id="{2F0C4421-5918-4AA3-AE4A-C36EDD2FD6EB}" type="slidenum">
              <a:rPr lang="en-US" smtClean="0"/>
              <a:pPr/>
              <a:t>9</a:t>
            </a:fld>
            <a:endParaRPr lang="en-US"/>
          </a:p>
        </p:txBody>
      </p:sp>
      <p:sp>
        <p:nvSpPr>
          <p:cNvPr id="3" name="Content Placeholder 2">
            <a:extLst>
              <a:ext uri="{FF2B5EF4-FFF2-40B4-BE49-F238E27FC236}">
                <a16:creationId xmlns:a16="http://schemas.microsoft.com/office/drawing/2014/main" id="{E4ED6754-7C79-4652-B702-90EE915F0D83}"/>
              </a:ext>
            </a:extLst>
          </p:cNvPr>
          <p:cNvSpPr>
            <a:spLocks noGrp="1"/>
          </p:cNvSpPr>
          <p:nvPr>
            <p:ph idx="1"/>
          </p:nvPr>
        </p:nvSpPr>
        <p:spPr/>
        <p:txBody>
          <a:bodyPr vert="horz" lIns="91440" tIns="45720" rIns="91440" bIns="45720" rtlCol="0" anchor="t">
            <a:normAutofit/>
          </a:bodyPr>
          <a:lstStyle/>
          <a:p>
            <a:pPr marL="0" indent="0">
              <a:lnSpc>
                <a:spcPct val="110000"/>
              </a:lnSpc>
              <a:buNone/>
            </a:pPr>
            <a:r>
              <a:rPr lang="en-US" sz="2900"/>
              <a:t>The Report conversion project will begin in the Fall of 2020. The team will focus on the reports that run the longest. We will provide updates on the progress of this project during the year. </a:t>
            </a:r>
          </a:p>
          <a:p>
            <a:pPr marL="514350" indent="-514350">
              <a:buAutoNum type="alphaUcPeriod"/>
            </a:pPr>
            <a:endParaRPr lang="en-US"/>
          </a:p>
          <a:p>
            <a:pPr marL="0" indent="0">
              <a:buNone/>
            </a:pPr>
            <a:endParaRPr lang="en-US"/>
          </a:p>
          <a:p>
            <a:pPr marL="0" indent="0">
              <a:buNone/>
            </a:pPr>
            <a:endParaRPr lang="en-US"/>
          </a:p>
        </p:txBody>
      </p:sp>
    </p:spTree>
    <p:extLst>
      <p:ext uri="{BB962C8B-B14F-4D97-AF65-F5344CB8AC3E}">
        <p14:creationId xmlns:p14="http://schemas.microsoft.com/office/powerpoint/2010/main" val="944327577"/>
      </p:ext>
    </p:extLst>
  </p:cSld>
  <p:clrMapOvr>
    <a:masterClrMapping/>
  </p:clrMapOvr>
</p:sld>
</file>

<file path=ppt/theme/theme1.xml><?xml version="1.0" encoding="utf-8"?>
<a:theme xmlns:a="http://schemas.openxmlformats.org/drawingml/2006/main" name="TSDS Template 2017 - Circles - Dark">
  <a:themeElements>
    <a:clrScheme name="Custom 15">
      <a:dk1>
        <a:srgbClr val="171616"/>
      </a:dk1>
      <a:lt1>
        <a:srgbClr val="FFFFFF"/>
      </a:lt1>
      <a:dk2>
        <a:srgbClr val="00486E"/>
      </a:dk2>
      <a:lt2>
        <a:srgbClr val="CCF0F5"/>
      </a:lt2>
      <a:accent1>
        <a:srgbClr val="00B5CB"/>
      </a:accent1>
      <a:accent2>
        <a:srgbClr val="C5EEF3"/>
      </a:accent2>
      <a:accent3>
        <a:srgbClr val="0083CC"/>
      </a:accent3>
      <a:accent4>
        <a:srgbClr val="73CD9D"/>
      </a:accent4>
      <a:accent5>
        <a:srgbClr val="5B9BD5"/>
      </a:accent5>
      <a:accent6>
        <a:srgbClr val="129579"/>
      </a:accent6>
      <a:hlink>
        <a:srgbClr val="006299"/>
      </a:hlink>
      <a:folHlink>
        <a:srgbClr val="445A74"/>
      </a:folHlink>
    </a:clrScheme>
    <a:fontScheme name="Custom 1">
      <a:majorFont>
        <a:latin typeface="Tw Cen MT Condensed"/>
        <a:ea typeface=""/>
        <a:cs typeface=""/>
      </a:majorFont>
      <a:minorFont>
        <a:latin typeface="Tw Cen M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SDS Template 2017 - Circles - Dark.potx" id="{BD8F2053-5D5C-48B9-9A00-EB66070B26A3}" vid="{696618C3-7B74-4109-9EBE-521A54AF3D3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7BE4C68E97640479F3D791B3E26A918" ma:contentTypeVersion="7" ma:contentTypeDescription="Create a new document." ma:contentTypeScope="" ma:versionID="7de3192d16c819340f45b281ca353a7c">
  <xsd:schema xmlns:xsd="http://www.w3.org/2001/XMLSchema" xmlns:xs="http://www.w3.org/2001/XMLSchema" xmlns:p="http://schemas.microsoft.com/office/2006/metadata/properties" xmlns:ns2="963efe96-9f3c-464d-8c8b-c76864a22ed0" xmlns:ns3="533e3360-6378-4210-ada2-16ccdb17d2cd" targetNamespace="http://schemas.microsoft.com/office/2006/metadata/properties" ma:root="true" ma:fieldsID="ebcaee18db97e509784438efe961dfaa" ns2:_="" ns3:_="">
    <xsd:import namespace="963efe96-9f3c-464d-8c8b-c76864a22ed0"/>
    <xsd:import namespace="533e3360-6378-4210-ada2-16ccdb17d2cd"/>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63efe96-9f3c-464d-8c8b-c76864a22ed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33e3360-6378-4210-ada2-16ccdb17d2cd"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SharedWithUsers xmlns="533e3360-6378-4210-ada2-16ccdb17d2cd">
      <UserInfo>
        <DisplayName>Simons, Leanne</DisplayName>
        <AccountId>16</AccountId>
        <AccountType/>
      </UserInfo>
      <UserInfo>
        <DisplayName>Hanson, Terri</DisplayName>
        <AccountId>19</AccountId>
        <AccountType/>
      </UserInfo>
      <UserInfo>
        <DisplayName>Helms, Jeanine</DisplayName>
        <AccountId>13</AccountId>
        <AccountType/>
      </UserInfo>
      <UserInfo>
        <DisplayName>Copeland, Amy</DisplayName>
        <AccountId>35</AccountId>
        <AccountType/>
      </UserInfo>
    </SharedWithUsers>
  </documentManagement>
</p:properties>
</file>

<file path=customXml/itemProps1.xml><?xml version="1.0" encoding="utf-8"?>
<ds:datastoreItem xmlns:ds="http://schemas.openxmlformats.org/officeDocument/2006/customXml" ds:itemID="{14DEEAE6-8CF9-4F09-85B8-51D49DA9A8F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63efe96-9f3c-464d-8c8b-c76864a22ed0"/>
    <ds:schemaRef ds:uri="533e3360-6378-4210-ada2-16ccdb17d2c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E204C14-91B9-45BA-8FFF-0F8E553DDC36}">
  <ds:schemaRefs>
    <ds:schemaRef ds:uri="http://schemas.microsoft.com/sharepoint/v3/contenttype/forms"/>
  </ds:schemaRefs>
</ds:datastoreItem>
</file>

<file path=customXml/itemProps3.xml><?xml version="1.0" encoding="utf-8"?>
<ds:datastoreItem xmlns:ds="http://schemas.openxmlformats.org/officeDocument/2006/customXml" ds:itemID="{74B45A69-778E-4D41-A5A4-6C4FF6432815}">
  <ds:schemaRefs>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schemas.microsoft.com/office/2006/metadata/properties"/>
    <ds:schemaRef ds:uri="533e3360-6378-4210-ada2-16ccdb17d2cd"/>
    <ds:schemaRef ds:uri="963efe96-9f3c-464d-8c8b-c76864a22ed0"/>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
  <TotalTime>0</TotalTime>
  <Words>1726</Words>
  <Application>Microsoft Office PowerPoint</Application>
  <PresentationFormat>Widescreen</PresentationFormat>
  <Paragraphs>144</Paragraphs>
  <Slides>21</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Arial</vt:lpstr>
      <vt:lpstr>Calibri</vt:lpstr>
      <vt:lpstr>TW Cen MT</vt:lpstr>
      <vt:lpstr>TW Cen MT</vt:lpstr>
      <vt:lpstr>Tw Cen MT Condensed</vt:lpstr>
      <vt:lpstr>Tw Cen MT Condensed Extra Bold</vt:lpstr>
      <vt:lpstr>TSDS Template 2017 - Circles - Dark</vt:lpstr>
      <vt:lpstr>Questions &amp; Answers</vt:lpstr>
      <vt:lpstr>agenda</vt:lpstr>
      <vt:lpstr>2019-2020 Performance Issues</vt:lpstr>
      <vt:lpstr>2019-2020 Performance Issues</vt:lpstr>
      <vt:lpstr>2019-2020 Performance Issues</vt:lpstr>
      <vt:lpstr>2019-2020 Performance Issues</vt:lpstr>
      <vt:lpstr>2019-2020 Performance Issues</vt:lpstr>
      <vt:lpstr>2019-2020 Performance Issues</vt:lpstr>
      <vt:lpstr>2019-2020 Performance Issues</vt:lpstr>
      <vt:lpstr>2019-2020 Performance Issues</vt:lpstr>
      <vt:lpstr>agenda</vt:lpstr>
      <vt:lpstr>2020-2021 attendance &amp; enrollment</vt:lpstr>
      <vt:lpstr>2020-2021 attendance &amp; enrollment</vt:lpstr>
      <vt:lpstr>2020-2021 attendance &amp; enrollment</vt:lpstr>
      <vt:lpstr>2020-2021 attendance &amp; enrollment</vt:lpstr>
      <vt:lpstr>2020-2021 attendance &amp; enrollment</vt:lpstr>
      <vt:lpstr>2020-2021 attendance &amp; enrollment</vt:lpstr>
      <vt:lpstr>2020-2021 attendance &amp; enrollment</vt:lpstr>
      <vt:lpstr>2020-2021 attendance &amp; enrollment</vt:lpstr>
      <vt:lpstr>2020-2021 attendance &amp; enrollment</vt:lpstr>
      <vt:lpstr>2020-2021 attendance &amp; enrollment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jcaven</dc:creator>
  <cp:lastModifiedBy>Muffoletto, Jamie</cp:lastModifiedBy>
  <cp:revision>1</cp:revision>
  <cp:lastPrinted>2018-02-01T22:53:24Z</cp:lastPrinted>
  <dcterms:created xsi:type="dcterms:W3CDTF">2009-09-01T20:11:00Z</dcterms:created>
  <dcterms:modified xsi:type="dcterms:W3CDTF">2020-08-07T12:40:23Z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0x010100E7BE4C68E97640479F3D791B3E26A918</vt:lpwstr>
  </property>
  <property fmtid="{D5CDD505-2E9C-101B-9397-08002B2CF9AE}" pid="3" name="_NewReviewCycle">
    <vt:lpwstr/>
  </property>
  <property fmtid="{D5CDD505-2E9C-101B-9397-08002B2CF9AE}" pid="4" name="_dlc_DocIdItemGuid">
    <vt:lpwstr>7fd8e421-004a-41be-b615-d2e44760db7c</vt:lpwstr>
  </property>
  <property fmtid="{D5CDD505-2E9C-101B-9397-08002B2CF9AE}" pid="5" name="AuthorIds_UIVersion_5">
    <vt:lpwstr>89</vt:lpwstr>
  </property>
</Properties>
</file>