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75591" autoAdjust="0"/>
  </p:normalViewPr>
  <p:slideViewPr>
    <p:cSldViewPr snapToGrid="0">
      <p:cViewPr varScale="1">
        <p:scale>
          <a:sx n="64" d="100"/>
          <a:sy n="64" d="100"/>
        </p:scale>
        <p:origin x="93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48F8B6-6594-49FF-849E-D10FC4C7D7C7}" type="doc">
      <dgm:prSet loTypeId="urn:microsoft.com/office/officeart/2005/8/layout/hProcess9" loCatId="process" qsTypeId="urn:microsoft.com/office/officeart/2005/8/quickstyle/simple1" qsCatId="simple" csTypeId="urn:microsoft.com/office/officeart/2005/8/colors/accent1_2" csCatId="accent1" phldr="1"/>
      <dgm:spPr/>
    </dgm:pt>
    <dgm:pt modelId="{AC8FEC54-A77F-48CF-BC1B-5A717DEB2EF9}">
      <dgm:prSet phldrT="[Text]"/>
      <dgm:spPr/>
      <dgm:t>
        <a:bodyPr/>
        <a:lstStyle/>
        <a:p>
          <a:r>
            <a:rPr lang="en-US" dirty="0">
              <a:latin typeface="Calibri Light" panose="020F0302020204030204"/>
            </a:rPr>
            <a:t>Texas</a:t>
          </a:r>
          <a:r>
            <a:rPr lang="en-US" dirty="0"/>
            <a:t> Student Data System</a:t>
          </a:r>
        </a:p>
      </dgm:t>
    </dgm:pt>
    <dgm:pt modelId="{33AFF44D-799A-4C38-8484-FF8840E7C4BC}" type="parTrans" cxnId="{BAF2018D-ADDC-4714-8699-914F7ED3D31F}">
      <dgm:prSet/>
      <dgm:spPr/>
      <dgm:t>
        <a:bodyPr/>
        <a:lstStyle/>
        <a:p>
          <a:endParaRPr lang="en-US"/>
        </a:p>
      </dgm:t>
    </dgm:pt>
    <dgm:pt modelId="{2E0CD1E5-803A-4D59-A6A5-D017B0879EC9}" type="sibTrans" cxnId="{BAF2018D-ADDC-4714-8699-914F7ED3D31F}">
      <dgm:prSet/>
      <dgm:spPr/>
      <dgm:t>
        <a:bodyPr/>
        <a:lstStyle/>
        <a:p>
          <a:endParaRPr lang="en-US"/>
        </a:p>
      </dgm:t>
    </dgm:pt>
    <dgm:pt modelId="{117FABA4-BA26-4370-B71C-4A4A4BC5A2D4}">
      <dgm:prSet phldrT="[Text]"/>
      <dgm:spPr/>
      <dgm:t>
        <a:bodyPr/>
        <a:lstStyle/>
        <a:p>
          <a:r>
            <a:rPr lang="en-US" dirty="0"/>
            <a:t>RF Tracker</a:t>
          </a:r>
        </a:p>
      </dgm:t>
    </dgm:pt>
    <dgm:pt modelId="{CC2C0CB2-E434-4B18-B8C0-E07F56342E43}" type="parTrans" cxnId="{A2A539AC-2817-4DCE-8384-48DFEBE7EEDE}">
      <dgm:prSet/>
      <dgm:spPr/>
      <dgm:t>
        <a:bodyPr/>
        <a:lstStyle/>
        <a:p>
          <a:endParaRPr lang="en-US"/>
        </a:p>
      </dgm:t>
    </dgm:pt>
    <dgm:pt modelId="{431F9D97-2CF1-4F1A-ADE0-8BFD2C20ED71}" type="sibTrans" cxnId="{A2A539AC-2817-4DCE-8384-48DFEBE7EEDE}">
      <dgm:prSet/>
      <dgm:spPr/>
      <dgm:t>
        <a:bodyPr/>
        <a:lstStyle/>
        <a:p>
          <a:endParaRPr lang="en-US"/>
        </a:p>
      </dgm:t>
    </dgm:pt>
    <dgm:pt modelId="{645C53B3-B3D0-437E-97CA-F6FC28DEC7B4}">
      <dgm:prSet phldrT="[Text]"/>
      <dgm:spPr/>
      <dgm:t>
        <a:bodyPr/>
        <a:lstStyle/>
        <a:p>
          <a:r>
            <a:rPr lang="en-US" dirty="0"/>
            <a:t>LEA Inputs Student Data</a:t>
          </a:r>
        </a:p>
      </dgm:t>
    </dgm:pt>
    <dgm:pt modelId="{E0D6128E-2D96-4CAD-8306-3B20F4348FE6}" type="parTrans" cxnId="{6AE3808B-65B0-4516-9B27-A7788B85C382}">
      <dgm:prSet/>
      <dgm:spPr/>
      <dgm:t>
        <a:bodyPr/>
        <a:lstStyle/>
        <a:p>
          <a:endParaRPr lang="en-US"/>
        </a:p>
      </dgm:t>
    </dgm:pt>
    <dgm:pt modelId="{D55AB689-A2FE-4FCB-9223-9FB8A003C639}" type="sibTrans" cxnId="{6AE3808B-65B0-4516-9B27-A7788B85C382}">
      <dgm:prSet/>
      <dgm:spPr/>
      <dgm:t>
        <a:bodyPr/>
        <a:lstStyle/>
        <a:p>
          <a:endParaRPr lang="en-US"/>
        </a:p>
      </dgm:t>
    </dgm:pt>
    <dgm:pt modelId="{26CF11CF-4131-414D-87C9-06E63DE9DD23}">
      <dgm:prSet phldr="0"/>
      <dgm:spPr/>
      <dgm:t>
        <a:bodyPr/>
        <a:lstStyle/>
        <a:p>
          <a:pPr rtl="0"/>
          <a:r>
            <a:rPr lang="en-US" dirty="0">
              <a:latin typeface="Calibri Light" panose="020F0302020204030204"/>
            </a:rPr>
            <a:t>Ask</a:t>
          </a:r>
          <a:r>
            <a:rPr lang="en-US" b="0" i="0" u="none" strike="noStrike" cap="none" baseline="0" noProof="0" dirty="0">
              <a:solidFill>
                <a:srgbClr val="010000"/>
              </a:solidFill>
              <a:latin typeface="Calibri Light"/>
              <a:cs typeface="Calibri Light"/>
            </a:rPr>
            <a:t> </a:t>
          </a:r>
          <a:r>
            <a:rPr lang="en-US" dirty="0">
              <a:latin typeface="Calibri Light" panose="020F0302020204030204"/>
            </a:rPr>
            <a:t>TED</a:t>
          </a:r>
        </a:p>
      </dgm:t>
    </dgm:pt>
    <dgm:pt modelId="{D2FFA9D4-EA68-4727-A5F2-45447CC8D7DC}" type="parTrans" cxnId="{3A070820-A98B-4454-A7F8-1F190639DD60}">
      <dgm:prSet/>
      <dgm:spPr/>
      <dgm:t>
        <a:bodyPr/>
        <a:lstStyle/>
        <a:p>
          <a:endParaRPr lang="en-US"/>
        </a:p>
      </dgm:t>
    </dgm:pt>
    <dgm:pt modelId="{679D540C-FAB5-4F66-A683-2DE29A7178EA}" type="sibTrans" cxnId="{3A070820-A98B-4454-A7F8-1F190639DD60}">
      <dgm:prSet/>
      <dgm:spPr/>
      <dgm:t>
        <a:bodyPr/>
        <a:lstStyle/>
        <a:p>
          <a:endParaRPr lang="en-US"/>
        </a:p>
      </dgm:t>
    </dgm:pt>
    <dgm:pt modelId="{E28CC277-7E10-4934-9BED-3A384CA1BF6D}" type="pres">
      <dgm:prSet presAssocID="{1148F8B6-6594-49FF-849E-D10FC4C7D7C7}" presName="CompostProcess" presStyleCnt="0">
        <dgm:presLayoutVars>
          <dgm:dir/>
          <dgm:resizeHandles val="exact"/>
        </dgm:presLayoutVars>
      </dgm:prSet>
      <dgm:spPr/>
    </dgm:pt>
    <dgm:pt modelId="{3C8D3ADF-B503-42B3-9E6B-DE1F190F7F27}" type="pres">
      <dgm:prSet presAssocID="{1148F8B6-6594-49FF-849E-D10FC4C7D7C7}" presName="arrow" presStyleLbl="bgShp" presStyleIdx="0" presStyleCnt="1"/>
      <dgm:spPr/>
    </dgm:pt>
    <dgm:pt modelId="{52729C91-AC33-4B27-83E3-7924A293BD3C}" type="pres">
      <dgm:prSet presAssocID="{1148F8B6-6594-49FF-849E-D10FC4C7D7C7}" presName="linearProcess" presStyleCnt="0"/>
      <dgm:spPr/>
    </dgm:pt>
    <dgm:pt modelId="{6E72B238-EB58-475B-BE51-E5FDB81CAB15}" type="pres">
      <dgm:prSet presAssocID="{26CF11CF-4131-414D-87C9-06E63DE9DD23}" presName="textNode" presStyleLbl="node1" presStyleIdx="0" presStyleCnt="4">
        <dgm:presLayoutVars>
          <dgm:bulletEnabled val="1"/>
        </dgm:presLayoutVars>
      </dgm:prSet>
      <dgm:spPr/>
    </dgm:pt>
    <dgm:pt modelId="{D0B82194-CC2A-49D7-8ED8-6DA75EF124A7}" type="pres">
      <dgm:prSet presAssocID="{679D540C-FAB5-4F66-A683-2DE29A7178EA}" presName="sibTrans" presStyleCnt="0"/>
      <dgm:spPr/>
    </dgm:pt>
    <dgm:pt modelId="{A46AF0BE-4336-4C07-82FA-13CD422ED9E3}" type="pres">
      <dgm:prSet presAssocID="{AC8FEC54-A77F-48CF-BC1B-5A717DEB2EF9}" presName="textNode" presStyleLbl="node1" presStyleIdx="1" presStyleCnt="4">
        <dgm:presLayoutVars>
          <dgm:bulletEnabled val="1"/>
        </dgm:presLayoutVars>
      </dgm:prSet>
      <dgm:spPr/>
    </dgm:pt>
    <dgm:pt modelId="{B28D7795-1476-4DA4-9619-C7767693ED11}" type="pres">
      <dgm:prSet presAssocID="{2E0CD1E5-803A-4D59-A6A5-D017B0879EC9}" presName="sibTrans" presStyleCnt="0"/>
      <dgm:spPr/>
    </dgm:pt>
    <dgm:pt modelId="{331DE349-63F9-4130-A3DD-41F8F6A7EE5F}" type="pres">
      <dgm:prSet presAssocID="{117FABA4-BA26-4370-B71C-4A4A4BC5A2D4}" presName="textNode" presStyleLbl="node1" presStyleIdx="2" presStyleCnt="4">
        <dgm:presLayoutVars>
          <dgm:bulletEnabled val="1"/>
        </dgm:presLayoutVars>
      </dgm:prSet>
      <dgm:spPr/>
    </dgm:pt>
    <dgm:pt modelId="{88CD7305-D61E-41EF-978E-38B3F54ACC69}" type="pres">
      <dgm:prSet presAssocID="{431F9D97-2CF1-4F1A-ADE0-8BFD2C20ED71}" presName="sibTrans" presStyleCnt="0"/>
      <dgm:spPr/>
    </dgm:pt>
    <dgm:pt modelId="{C90BDAD9-B682-41DE-9952-C95882642350}" type="pres">
      <dgm:prSet presAssocID="{645C53B3-B3D0-437E-97CA-F6FC28DEC7B4}" presName="textNode" presStyleLbl="node1" presStyleIdx="3" presStyleCnt="4">
        <dgm:presLayoutVars>
          <dgm:bulletEnabled val="1"/>
        </dgm:presLayoutVars>
      </dgm:prSet>
      <dgm:spPr/>
    </dgm:pt>
  </dgm:ptLst>
  <dgm:cxnLst>
    <dgm:cxn modelId="{6F23D00E-29B3-4E6E-BB5F-8B89EDB73861}" type="presOf" srcId="{645C53B3-B3D0-437E-97CA-F6FC28DEC7B4}" destId="{C90BDAD9-B682-41DE-9952-C95882642350}" srcOrd="0" destOrd="0" presId="urn:microsoft.com/office/officeart/2005/8/layout/hProcess9"/>
    <dgm:cxn modelId="{3A070820-A98B-4454-A7F8-1F190639DD60}" srcId="{1148F8B6-6594-49FF-849E-D10FC4C7D7C7}" destId="{26CF11CF-4131-414D-87C9-06E63DE9DD23}" srcOrd="0" destOrd="0" parTransId="{D2FFA9D4-EA68-4727-A5F2-45447CC8D7DC}" sibTransId="{679D540C-FAB5-4F66-A683-2DE29A7178EA}"/>
    <dgm:cxn modelId="{E511292E-C00B-4943-BF54-339894183571}" type="presOf" srcId="{1148F8B6-6594-49FF-849E-D10FC4C7D7C7}" destId="{E28CC277-7E10-4934-9BED-3A384CA1BF6D}" srcOrd="0" destOrd="0" presId="urn:microsoft.com/office/officeart/2005/8/layout/hProcess9"/>
    <dgm:cxn modelId="{F38BE951-CA68-4C3C-AEFB-919AFDB63C7B}" type="presOf" srcId="{AC8FEC54-A77F-48CF-BC1B-5A717DEB2EF9}" destId="{A46AF0BE-4336-4C07-82FA-13CD422ED9E3}" srcOrd="0" destOrd="0" presId="urn:microsoft.com/office/officeart/2005/8/layout/hProcess9"/>
    <dgm:cxn modelId="{6AE3808B-65B0-4516-9B27-A7788B85C382}" srcId="{1148F8B6-6594-49FF-849E-D10FC4C7D7C7}" destId="{645C53B3-B3D0-437E-97CA-F6FC28DEC7B4}" srcOrd="3" destOrd="0" parTransId="{E0D6128E-2D96-4CAD-8306-3B20F4348FE6}" sibTransId="{D55AB689-A2FE-4FCB-9223-9FB8A003C639}"/>
    <dgm:cxn modelId="{BAF2018D-ADDC-4714-8699-914F7ED3D31F}" srcId="{1148F8B6-6594-49FF-849E-D10FC4C7D7C7}" destId="{AC8FEC54-A77F-48CF-BC1B-5A717DEB2EF9}" srcOrd="1" destOrd="0" parTransId="{33AFF44D-799A-4C38-8484-FF8840E7C4BC}" sibTransId="{2E0CD1E5-803A-4D59-A6A5-D017B0879EC9}"/>
    <dgm:cxn modelId="{A2A539AC-2817-4DCE-8384-48DFEBE7EEDE}" srcId="{1148F8B6-6594-49FF-849E-D10FC4C7D7C7}" destId="{117FABA4-BA26-4370-B71C-4A4A4BC5A2D4}" srcOrd="2" destOrd="0" parTransId="{CC2C0CB2-E434-4B18-B8C0-E07F56342E43}" sibTransId="{431F9D97-2CF1-4F1A-ADE0-8BFD2C20ED71}"/>
    <dgm:cxn modelId="{1C711CE1-FFFC-4475-A642-68C7017D6E04}" type="presOf" srcId="{26CF11CF-4131-414D-87C9-06E63DE9DD23}" destId="{6E72B238-EB58-475B-BE51-E5FDB81CAB15}" srcOrd="0" destOrd="0" presId="urn:microsoft.com/office/officeart/2005/8/layout/hProcess9"/>
    <dgm:cxn modelId="{72150AEE-2909-4CC3-8864-BD068A226162}" type="presOf" srcId="{117FABA4-BA26-4370-B71C-4A4A4BC5A2D4}" destId="{331DE349-63F9-4130-A3DD-41F8F6A7EE5F}" srcOrd="0" destOrd="0" presId="urn:microsoft.com/office/officeart/2005/8/layout/hProcess9"/>
    <dgm:cxn modelId="{2B698FE2-ED87-4E63-B364-DB2E036B2E7F}" type="presParOf" srcId="{E28CC277-7E10-4934-9BED-3A384CA1BF6D}" destId="{3C8D3ADF-B503-42B3-9E6B-DE1F190F7F27}" srcOrd="0" destOrd="0" presId="urn:microsoft.com/office/officeart/2005/8/layout/hProcess9"/>
    <dgm:cxn modelId="{3CC627EB-8099-41D1-A721-A90B98143A9A}" type="presParOf" srcId="{E28CC277-7E10-4934-9BED-3A384CA1BF6D}" destId="{52729C91-AC33-4B27-83E3-7924A293BD3C}" srcOrd="1" destOrd="0" presId="urn:microsoft.com/office/officeart/2005/8/layout/hProcess9"/>
    <dgm:cxn modelId="{99BE3F7E-82DF-4886-B84E-15ECAAB001ED}" type="presParOf" srcId="{52729C91-AC33-4B27-83E3-7924A293BD3C}" destId="{6E72B238-EB58-475B-BE51-E5FDB81CAB15}" srcOrd="0" destOrd="0" presId="urn:microsoft.com/office/officeart/2005/8/layout/hProcess9"/>
    <dgm:cxn modelId="{6312B789-A72F-40A3-8561-B2237859AED7}" type="presParOf" srcId="{52729C91-AC33-4B27-83E3-7924A293BD3C}" destId="{D0B82194-CC2A-49D7-8ED8-6DA75EF124A7}" srcOrd="1" destOrd="0" presId="urn:microsoft.com/office/officeart/2005/8/layout/hProcess9"/>
    <dgm:cxn modelId="{0B66A81D-8D94-4002-A864-AA432456AE59}" type="presParOf" srcId="{52729C91-AC33-4B27-83E3-7924A293BD3C}" destId="{A46AF0BE-4336-4C07-82FA-13CD422ED9E3}" srcOrd="2" destOrd="0" presId="urn:microsoft.com/office/officeart/2005/8/layout/hProcess9"/>
    <dgm:cxn modelId="{345D5645-10D0-4EA7-A969-B73152CDA88A}" type="presParOf" srcId="{52729C91-AC33-4B27-83E3-7924A293BD3C}" destId="{B28D7795-1476-4DA4-9619-C7767693ED11}" srcOrd="3" destOrd="0" presId="urn:microsoft.com/office/officeart/2005/8/layout/hProcess9"/>
    <dgm:cxn modelId="{D7A5E6F6-8811-4E58-AC4D-731E83EEDB04}" type="presParOf" srcId="{52729C91-AC33-4B27-83E3-7924A293BD3C}" destId="{331DE349-63F9-4130-A3DD-41F8F6A7EE5F}" srcOrd="4" destOrd="0" presId="urn:microsoft.com/office/officeart/2005/8/layout/hProcess9"/>
    <dgm:cxn modelId="{A9F190B8-FA3E-45A0-811B-7534E44CB5E5}" type="presParOf" srcId="{52729C91-AC33-4B27-83E3-7924A293BD3C}" destId="{88CD7305-D61E-41EF-978E-38B3F54ACC69}" srcOrd="5" destOrd="0" presId="urn:microsoft.com/office/officeart/2005/8/layout/hProcess9"/>
    <dgm:cxn modelId="{9380759D-8FED-431F-BE79-377AEED36E7F}" type="presParOf" srcId="{52729C91-AC33-4B27-83E3-7924A293BD3C}" destId="{C90BDAD9-B682-41DE-9952-C95882642350}"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D3ADF-B503-42B3-9E6B-DE1F190F7F27}">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72B238-EB58-475B-BE51-E5FDB81CAB15}">
      <dsp:nvSpPr>
        <dsp:cNvPr id="0" name=""/>
        <dsp:cNvSpPr/>
      </dsp:nvSpPr>
      <dsp:spPr>
        <a:xfrm>
          <a:off x="3050"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US" sz="2300" kern="1200" dirty="0">
              <a:latin typeface="Calibri Light" panose="020F0302020204030204"/>
            </a:rPr>
            <a:t>Ask</a:t>
          </a:r>
          <a:r>
            <a:rPr lang="en-US" sz="2300" b="0" i="0" u="none" strike="noStrike" kern="1200" cap="none" baseline="0" noProof="0" dirty="0">
              <a:solidFill>
                <a:srgbClr val="010000"/>
              </a:solidFill>
              <a:latin typeface="Calibri Light"/>
              <a:cs typeface="Calibri Light"/>
            </a:rPr>
            <a:t> </a:t>
          </a:r>
          <a:r>
            <a:rPr lang="en-US" sz="2300" kern="1200" dirty="0">
              <a:latin typeface="Calibri Light" panose="020F0302020204030204"/>
            </a:rPr>
            <a:t>TED</a:t>
          </a:r>
        </a:p>
      </dsp:txBody>
      <dsp:txXfrm>
        <a:off x="74685" y="1290834"/>
        <a:ext cx="1324175" cy="1482330"/>
      </dsp:txXfrm>
    </dsp:sp>
    <dsp:sp modelId="{A46AF0BE-4336-4C07-82FA-13CD422ED9E3}">
      <dsp:nvSpPr>
        <dsp:cNvPr id="0" name=""/>
        <dsp:cNvSpPr/>
      </dsp:nvSpPr>
      <dsp:spPr>
        <a:xfrm>
          <a:off x="1543868"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Calibri Light" panose="020F0302020204030204"/>
            </a:rPr>
            <a:t>Texas</a:t>
          </a:r>
          <a:r>
            <a:rPr lang="en-US" sz="2300" kern="1200" dirty="0"/>
            <a:t> Student Data System</a:t>
          </a:r>
        </a:p>
      </dsp:txBody>
      <dsp:txXfrm>
        <a:off x="1615503" y="1290834"/>
        <a:ext cx="1324175" cy="1482330"/>
      </dsp:txXfrm>
    </dsp:sp>
    <dsp:sp modelId="{331DE349-63F9-4130-A3DD-41F8F6A7EE5F}">
      <dsp:nvSpPr>
        <dsp:cNvPr id="0" name=""/>
        <dsp:cNvSpPr/>
      </dsp:nvSpPr>
      <dsp:spPr>
        <a:xfrm>
          <a:off x="3084686"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RF Tracker</a:t>
          </a:r>
        </a:p>
      </dsp:txBody>
      <dsp:txXfrm>
        <a:off x="3156321" y="1290834"/>
        <a:ext cx="1324175" cy="1482330"/>
      </dsp:txXfrm>
    </dsp:sp>
    <dsp:sp modelId="{C90BDAD9-B682-41DE-9952-C95882642350}">
      <dsp:nvSpPr>
        <dsp:cNvPr id="0" name=""/>
        <dsp:cNvSpPr/>
      </dsp:nvSpPr>
      <dsp:spPr>
        <a:xfrm>
          <a:off x="4625503" y="1219199"/>
          <a:ext cx="1467445"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LEA Inputs Student Data</a:t>
          </a:r>
        </a:p>
      </dsp:txBody>
      <dsp:txXfrm>
        <a:off x="4697138" y="1290834"/>
        <a:ext cx="1324175" cy="148233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9528F-6CBB-4053-B150-959E9F1B152D}" type="datetimeFigureOut">
              <a:rPr lang="en-US" smtClean="0"/>
              <a:t>3/22/2022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BDDD8-461A-49D3-88AB-B058D4F44D81}" type="slidenum">
              <a:rPr lang="en-US" smtClean="0"/>
              <a:t>‹#›</a:t>
            </a:fld>
            <a:endParaRPr lang="en-US"/>
          </a:p>
        </p:txBody>
      </p:sp>
    </p:spTree>
    <p:extLst>
      <p:ext uri="{BB962C8B-B14F-4D97-AF65-F5344CB8AC3E}">
        <p14:creationId xmlns:p14="http://schemas.microsoft.com/office/powerpoint/2010/main" val="1139317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Beginning in July 2020, the RF Tracker application became available within the Texas Student Data System better known as (TSDS). The system improved and standardized Texas education data collection and management processes and equipped educators with timely, actionable and historical student data to drive classroom and student success. </a:t>
            </a:r>
          </a:p>
          <a:p>
            <a:endParaRPr lang="en-US" dirty="0"/>
          </a:p>
          <a:p>
            <a:endParaRPr lang="en-US" dirty="0"/>
          </a:p>
        </p:txBody>
      </p:sp>
      <p:sp>
        <p:nvSpPr>
          <p:cNvPr id="4" name="Slide Number Placeholder 3"/>
          <p:cNvSpPr>
            <a:spLocks noGrp="1"/>
          </p:cNvSpPr>
          <p:nvPr>
            <p:ph type="sldNum" sz="quarter" idx="5"/>
          </p:nvPr>
        </p:nvSpPr>
        <p:spPr/>
        <p:txBody>
          <a:bodyPr/>
          <a:lstStyle/>
          <a:p>
            <a:fld id="{9E4D9ABE-7AB9-4D3A-BEA5-45E799BD6C0E}" type="slidenum">
              <a:rPr lang="en-US" smtClean="0"/>
              <a:t>2</a:t>
            </a:fld>
            <a:endParaRPr lang="en-US" dirty="0"/>
          </a:p>
        </p:txBody>
      </p:sp>
    </p:spTree>
    <p:extLst>
      <p:ext uri="{BB962C8B-B14F-4D97-AF65-F5344CB8AC3E}">
        <p14:creationId xmlns:p14="http://schemas.microsoft.com/office/powerpoint/2010/main" val="3013564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D9ABE-7AB9-4D3A-BEA5-45E799BD6C0E}" type="slidenum">
              <a:rPr lang="en-US" smtClean="0"/>
              <a:t>3</a:t>
            </a:fld>
            <a:endParaRPr lang="en-US" dirty="0"/>
          </a:p>
        </p:txBody>
      </p:sp>
    </p:spTree>
    <p:extLst>
      <p:ext uri="{BB962C8B-B14F-4D97-AF65-F5344CB8AC3E}">
        <p14:creationId xmlns:p14="http://schemas.microsoft.com/office/powerpoint/2010/main" val="3497661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5_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AA57E8A-E7FF-4BB9-94A3-C1C1244E584D}"/>
              </a:ext>
            </a:extLst>
          </p:cNvPr>
          <p:cNvSpPr/>
          <p:nvPr/>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7" name="Picture 6">
            <a:extLst>
              <a:ext uri="{FF2B5EF4-FFF2-40B4-BE49-F238E27FC236}">
                <a16:creationId xmlns:a16="http://schemas.microsoft.com/office/drawing/2014/main" id="{7250ED1C-13DC-4B8E-A994-0B8F83C7D7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
        <p:nvSpPr>
          <p:cNvPr id="8" name="Title 1">
            <a:extLst>
              <a:ext uri="{FF2B5EF4-FFF2-40B4-BE49-F238E27FC236}">
                <a16:creationId xmlns:a16="http://schemas.microsoft.com/office/drawing/2014/main" id="{B4AE6BA1-FDD9-41C8-BCE1-C380CE4BCDA8}"/>
              </a:ext>
            </a:extLst>
          </p:cNvPr>
          <p:cNvSpPr>
            <a:spLocks noGrp="1"/>
          </p:cNvSpPr>
          <p:nvPr>
            <p:ph type="title" hasCustomPrompt="1"/>
          </p:nvPr>
        </p:nvSpPr>
        <p:spPr>
          <a:xfrm>
            <a:off x="1556715" y="84700"/>
            <a:ext cx="10515600" cy="751350"/>
          </a:xfrm>
        </p:spPr>
        <p:txBody>
          <a:bodyPr>
            <a:normAutofit/>
          </a:bodyPr>
          <a:lstStyle>
            <a:lvl1pPr>
              <a:defRPr sz="2700">
                <a:solidFill>
                  <a:schemeClr val="tx2"/>
                </a:solidFill>
                <a:latin typeface="+mn-lt"/>
              </a:defRPr>
            </a:lvl1pPr>
          </a:lstStyle>
          <a:p>
            <a:r>
              <a:rPr lang="en-US"/>
              <a:t>Click to add header</a:t>
            </a:r>
          </a:p>
        </p:txBody>
      </p:sp>
      <p:sp>
        <p:nvSpPr>
          <p:cNvPr id="2" name="Date Placeholder 1">
            <a:extLst>
              <a:ext uri="{FF2B5EF4-FFF2-40B4-BE49-F238E27FC236}">
                <a16:creationId xmlns:a16="http://schemas.microsoft.com/office/drawing/2014/main" id="{3B032792-A36D-4354-A8ED-88A3AA4EF42D}"/>
              </a:ext>
            </a:extLst>
          </p:cNvPr>
          <p:cNvSpPr>
            <a:spLocks noGrp="1"/>
          </p:cNvSpPr>
          <p:nvPr>
            <p:ph type="dt" sz="half" idx="10"/>
          </p:nvPr>
        </p:nvSpPr>
        <p:spPr/>
        <p:txBody>
          <a:bodyPr/>
          <a:lstStyle/>
          <a:p>
            <a:fld id="{FA6A0AD2-53AF-4D84-8AC9-3DBC493F2F75}" type="datetimeFigureOut">
              <a:rPr lang="en-US" smtClean="0"/>
              <a:t>3/22/2022</a:t>
            </a:fld>
            <a:endParaRPr lang="en-US" dirty="0"/>
          </a:p>
        </p:txBody>
      </p:sp>
      <p:sp>
        <p:nvSpPr>
          <p:cNvPr id="3" name="Footer Placeholder 2">
            <a:extLst>
              <a:ext uri="{FF2B5EF4-FFF2-40B4-BE49-F238E27FC236}">
                <a16:creationId xmlns:a16="http://schemas.microsoft.com/office/drawing/2014/main" id="{0C023F20-ADD6-4D5A-9D36-A1DC143D3E0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D55EB77-DECA-4FDB-A420-2A45DFBF030F}"/>
              </a:ext>
            </a:extLst>
          </p:cNvPr>
          <p:cNvSpPr>
            <a:spLocks noGrp="1"/>
          </p:cNvSpPr>
          <p:nvPr>
            <p:ph type="sldNum" sz="quarter" idx="12"/>
          </p:nvPr>
        </p:nvSpPr>
        <p:spPr/>
        <p:txBody>
          <a:bodyPr/>
          <a:lstStyle/>
          <a:p>
            <a:fld id="{69C126A4-BD19-47E2-8A0E-0DE1B9D8C925}" type="slidenum">
              <a:rPr lang="en-US" smtClean="0"/>
              <a:t>‹#›</a:t>
            </a:fld>
            <a:endParaRPr lang="en-US" dirty="0"/>
          </a:p>
        </p:txBody>
      </p:sp>
      <p:sp>
        <p:nvSpPr>
          <p:cNvPr id="9" name="Rectangle 8">
            <a:extLst>
              <a:ext uri="{FF2B5EF4-FFF2-40B4-BE49-F238E27FC236}">
                <a16:creationId xmlns:a16="http://schemas.microsoft.com/office/drawing/2014/main" id="{8309B224-A00B-442B-9179-A54696D50A6C}"/>
              </a:ext>
            </a:extLst>
          </p:cNvPr>
          <p:cNvSpPr/>
          <p:nvPr userDrawn="1"/>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 name="Picture 9">
            <a:extLst>
              <a:ext uri="{FF2B5EF4-FFF2-40B4-BE49-F238E27FC236}">
                <a16:creationId xmlns:a16="http://schemas.microsoft.com/office/drawing/2014/main" id="{2E3B06EA-A20C-4C34-BC9B-A7A6928351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Tree>
    <p:extLst>
      <p:ext uri="{BB962C8B-B14F-4D97-AF65-F5344CB8AC3E}">
        <p14:creationId xmlns:p14="http://schemas.microsoft.com/office/powerpoint/2010/main" val="294523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1B49DE8-CCB0-43D2-9AA6-0D0B8D3C6C60}"/>
              </a:ext>
            </a:extLst>
          </p:cNvPr>
          <p:cNvSpPr/>
          <p:nvPr/>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FF2B5EF4-FFF2-40B4-BE49-F238E27FC236}">
                <a16:creationId xmlns:a16="http://schemas.microsoft.com/office/drawing/2014/main" id="{2A46E2D6-A0BC-4879-9095-AE223A06FA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
        <p:nvSpPr>
          <p:cNvPr id="2" name="Title 1">
            <a:extLst>
              <a:ext uri="{FF2B5EF4-FFF2-40B4-BE49-F238E27FC236}">
                <a16:creationId xmlns:a16="http://schemas.microsoft.com/office/drawing/2014/main" id="{399221D3-8348-4325-9C95-16793EEF14CB}"/>
              </a:ext>
            </a:extLst>
          </p:cNvPr>
          <p:cNvSpPr>
            <a:spLocks noGrp="1"/>
          </p:cNvSpPr>
          <p:nvPr>
            <p:ph type="title" hasCustomPrompt="1"/>
          </p:nvPr>
        </p:nvSpPr>
        <p:spPr>
          <a:xfrm>
            <a:off x="1556715" y="84700"/>
            <a:ext cx="10515600" cy="751350"/>
          </a:xfrm>
        </p:spPr>
        <p:txBody>
          <a:bodyPr>
            <a:normAutofit/>
          </a:bodyPr>
          <a:lstStyle>
            <a:lvl1pPr>
              <a:defRPr sz="2700">
                <a:solidFill>
                  <a:schemeClr val="tx2"/>
                </a:solidFill>
                <a:latin typeface="+mn-lt"/>
              </a:defRPr>
            </a:lvl1pPr>
          </a:lstStyle>
          <a:p>
            <a:r>
              <a:rPr lang="en-US"/>
              <a:t>Click to add header</a:t>
            </a:r>
          </a:p>
        </p:txBody>
      </p:sp>
      <p:sp>
        <p:nvSpPr>
          <p:cNvPr id="3" name="Content Placeholder 2">
            <a:extLst>
              <a:ext uri="{FF2B5EF4-FFF2-40B4-BE49-F238E27FC236}">
                <a16:creationId xmlns:a16="http://schemas.microsoft.com/office/drawing/2014/main" id="{A5456EDC-1A10-41B1-8C8A-3A9DA51A432F}"/>
              </a:ext>
            </a:extLst>
          </p:cNvPr>
          <p:cNvSpPr>
            <a:spLocks noGrp="1"/>
          </p:cNvSpPr>
          <p:nvPr>
            <p:ph idx="1"/>
          </p:nvPr>
        </p:nvSpPr>
        <p:spPr>
          <a:xfrm>
            <a:off x="820543" y="1495651"/>
            <a:ext cx="10515600" cy="4351338"/>
          </a:xfrm>
          <a:prstGeom prst="rect">
            <a:avLst/>
          </a:prstGeom>
        </p:spPr>
        <p:txBody>
          <a:bodyPr/>
          <a:lstStyle>
            <a:lvl1pPr>
              <a:buClr>
                <a:schemeClr val="bg2"/>
              </a:buClr>
              <a:defRPr>
                <a:solidFill>
                  <a:schemeClr val="bg1"/>
                </a:solidFill>
              </a:defRPr>
            </a:lvl1pPr>
            <a:lvl2pPr>
              <a:buClr>
                <a:schemeClr val="bg2"/>
              </a:buClr>
              <a:defRPr>
                <a:solidFill>
                  <a:schemeClr val="bg1"/>
                </a:solidFill>
              </a:defRPr>
            </a:lvl2pPr>
            <a:lvl3pPr>
              <a:buClr>
                <a:schemeClr val="bg2"/>
              </a:buClr>
              <a:defRPr>
                <a:solidFill>
                  <a:schemeClr val="bg1"/>
                </a:solidFill>
              </a:defRPr>
            </a:lvl3pPr>
            <a:lvl4pPr>
              <a:buClr>
                <a:schemeClr val="bg2"/>
              </a:buClr>
              <a:defRPr>
                <a:solidFill>
                  <a:schemeClr val="bg1"/>
                </a:solidFill>
              </a:defRPr>
            </a:lvl4pPr>
            <a:lvl5pPr>
              <a:buClr>
                <a:schemeClr val="bg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E9050-50FF-4330-8FD2-DAA2A68D4BF7}"/>
              </a:ext>
            </a:extLst>
          </p:cNvPr>
          <p:cNvSpPr>
            <a:spLocks noGrp="1"/>
          </p:cNvSpPr>
          <p:nvPr>
            <p:ph type="dt" sz="half" idx="10"/>
          </p:nvPr>
        </p:nvSpPr>
        <p:spPr/>
        <p:txBody>
          <a:bodyPr/>
          <a:lstStyle/>
          <a:p>
            <a:fld id="{FA6A0AD2-53AF-4D84-8AC9-3DBC493F2F75}" type="datetimeFigureOut">
              <a:rPr lang="en-US" smtClean="0"/>
              <a:t>3/22/2022</a:t>
            </a:fld>
            <a:endParaRPr lang="en-US" dirty="0"/>
          </a:p>
        </p:txBody>
      </p:sp>
      <p:sp>
        <p:nvSpPr>
          <p:cNvPr id="5" name="Footer Placeholder 4">
            <a:extLst>
              <a:ext uri="{FF2B5EF4-FFF2-40B4-BE49-F238E27FC236}">
                <a16:creationId xmlns:a16="http://schemas.microsoft.com/office/drawing/2014/main" id="{FBC81A91-6111-4E0C-A869-7E9C2FDE40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5038C-8DCC-497B-8852-2117A77C83F9}"/>
              </a:ext>
            </a:extLst>
          </p:cNvPr>
          <p:cNvSpPr>
            <a:spLocks noGrp="1"/>
          </p:cNvSpPr>
          <p:nvPr>
            <p:ph type="sldNum" sz="quarter" idx="12"/>
          </p:nvPr>
        </p:nvSpPr>
        <p:spPr/>
        <p:txBody>
          <a:bodyPr/>
          <a:lstStyle/>
          <a:p>
            <a:fld id="{69C126A4-BD19-47E2-8A0E-0DE1B9D8C925}" type="slidenum">
              <a:rPr lang="en-US" smtClean="0"/>
              <a:t>‹#›</a:t>
            </a:fld>
            <a:endParaRPr lang="en-US" dirty="0"/>
          </a:p>
        </p:txBody>
      </p:sp>
      <p:sp>
        <p:nvSpPr>
          <p:cNvPr id="10" name="Rectangle 9">
            <a:extLst>
              <a:ext uri="{FF2B5EF4-FFF2-40B4-BE49-F238E27FC236}">
                <a16:creationId xmlns:a16="http://schemas.microsoft.com/office/drawing/2014/main" id="{EFAB155F-D3AD-47A2-AF16-325705C9E2CB}"/>
              </a:ext>
            </a:extLst>
          </p:cNvPr>
          <p:cNvSpPr/>
          <p:nvPr userDrawn="1"/>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1" name="Picture 10">
            <a:extLst>
              <a:ext uri="{FF2B5EF4-FFF2-40B4-BE49-F238E27FC236}">
                <a16:creationId xmlns:a16="http://schemas.microsoft.com/office/drawing/2014/main" id="{75BC965E-67B3-458E-BE60-83AD358387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13" y="99502"/>
            <a:ext cx="1382663" cy="691331"/>
          </a:xfrm>
          <a:prstGeom prst="rect">
            <a:avLst/>
          </a:prstGeom>
        </p:spPr>
      </p:pic>
    </p:spTree>
    <p:extLst>
      <p:ext uri="{BB962C8B-B14F-4D97-AF65-F5344CB8AC3E}">
        <p14:creationId xmlns:p14="http://schemas.microsoft.com/office/powerpoint/2010/main" val="14489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1" name="Picture 10" descr="A group of people sitting at a table&#10;&#10;Description automatically generated">
            <a:extLst>
              <a:ext uri="{FF2B5EF4-FFF2-40B4-BE49-F238E27FC236}">
                <a16:creationId xmlns:a16="http://schemas.microsoft.com/office/drawing/2014/main" id="{1B8BDCC0-9D11-404B-967E-77AD09B0EA21}"/>
              </a:ext>
            </a:extLst>
          </p:cNvPr>
          <p:cNvPicPr>
            <a:picLocks noChangeAspect="1"/>
          </p:cNvPicPr>
          <p:nvPr/>
        </p:nvPicPr>
        <p:blipFill rotWithShape="1">
          <a:blip r:embed="rId2">
            <a:extLst>
              <a:ext uri="{28A0092B-C50C-407E-A947-70E740481C1C}">
                <a14:useLocalDpi xmlns:a14="http://schemas.microsoft.com/office/drawing/2010/main" val="0"/>
              </a:ext>
            </a:extLst>
          </a:blip>
          <a:srcRect l="148" t="-10027" r="-148" b="30418"/>
          <a:stretch/>
        </p:blipFill>
        <p:spPr>
          <a:xfrm>
            <a:off x="0" y="0"/>
            <a:ext cx="12209587" cy="6475228"/>
          </a:xfrm>
          <a:prstGeom prst="rect">
            <a:avLst/>
          </a:prstGeom>
        </p:spPr>
      </p:pic>
      <p:sp>
        <p:nvSpPr>
          <p:cNvPr id="8" name="Rectangle 7">
            <a:extLst>
              <a:ext uri="{FF2B5EF4-FFF2-40B4-BE49-F238E27FC236}">
                <a16:creationId xmlns:a16="http://schemas.microsoft.com/office/drawing/2014/main" id="{62DE7806-C167-4CFD-9B35-3CF17D115377}"/>
              </a:ext>
            </a:extLst>
          </p:cNvPr>
          <p:cNvSpPr/>
          <p:nvPr/>
        </p:nvSpPr>
        <p:spPr>
          <a:xfrm>
            <a:off x="8792" y="875166"/>
            <a:ext cx="12192000" cy="5600062"/>
          </a:xfrm>
          <a:prstGeom prst="rect">
            <a:avLst/>
          </a:prstGeom>
          <a:solidFill>
            <a:srgbClr val="0A518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a:extLst>
              <a:ext uri="{FF2B5EF4-FFF2-40B4-BE49-F238E27FC236}">
                <a16:creationId xmlns:a16="http://schemas.microsoft.com/office/drawing/2014/main" id="{0E6DB119-F38A-40F6-B881-AD8BF4E8B75A}"/>
              </a:ext>
            </a:extLst>
          </p:cNvPr>
          <p:cNvSpPr/>
          <p:nvPr/>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 name="Picture 9">
            <a:extLst>
              <a:ext uri="{FF2B5EF4-FFF2-40B4-BE49-F238E27FC236}">
                <a16:creationId xmlns:a16="http://schemas.microsoft.com/office/drawing/2014/main" id="{AAEB190F-B926-42B5-B5A7-179BF4CF97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9837" y="87145"/>
            <a:ext cx="1456803" cy="728401"/>
          </a:xfrm>
          <a:prstGeom prst="rect">
            <a:avLst/>
          </a:prstGeom>
        </p:spPr>
      </p:pic>
      <p:sp>
        <p:nvSpPr>
          <p:cNvPr id="2" name="Title 1">
            <a:extLst>
              <a:ext uri="{FF2B5EF4-FFF2-40B4-BE49-F238E27FC236}">
                <a16:creationId xmlns:a16="http://schemas.microsoft.com/office/drawing/2014/main" id="{E35F915A-2D65-4403-B6A1-FAFF6BE60787}"/>
              </a:ext>
            </a:extLst>
          </p:cNvPr>
          <p:cNvSpPr>
            <a:spLocks noGrp="1"/>
          </p:cNvSpPr>
          <p:nvPr>
            <p:ph type="ctrTitle"/>
          </p:nvPr>
        </p:nvSpPr>
        <p:spPr>
          <a:xfrm>
            <a:off x="104776" y="3967172"/>
            <a:ext cx="5848349" cy="2387600"/>
          </a:xfrm>
        </p:spPr>
        <p:txBody>
          <a:bodyPr anchor="b"/>
          <a:lstStyle>
            <a:lvl1pPr algn="l">
              <a:defRPr sz="4500">
                <a:solidFill>
                  <a:schemeClr val="bg1"/>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id="{556A7D4E-1763-4961-A431-59D6643E6FEA}"/>
              </a:ext>
            </a:extLst>
          </p:cNvPr>
          <p:cNvSpPr>
            <a:spLocks noGrp="1"/>
          </p:cNvSpPr>
          <p:nvPr>
            <p:ph type="subTitle" idx="1" hasCustomPrompt="1"/>
          </p:nvPr>
        </p:nvSpPr>
        <p:spPr>
          <a:xfrm>
            <a:off x="7448551" y="5870589"/>
            <a:ext cx="4457700" cy="484187"/>
          </a:xfrm>
          <a:prstGeom prst="rect">
            <a:avLst/>
          </a:prstGeom>
        </p:spPr>
        <p:txBody>
          <a:bodyPr/>
          <a:lstStyle>
            <a:lvl1pPr marL="0" indent="0" algn="ctr">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add Office name</a:t>
            </a:r>
          </a:p>
        </p:txBody>
      </p:sp>
      <p:pic>
        <p:nvPicPr>
          <p:cNvPr id="12" name="Picture 11" descr="A group of people sitting at a table&#10;&#10;Description automatically generated">
            <a:extLst>
              <a:ext uri="{FF2B5EF4-FFF2-40B4-BE49-F238E27FC236}">
                <a16:creationId xmlns:a16="http://schemas.microsoft.com/office/drawing/2014/main" id="{D3AB401B-5240-4D59-A21E-4650E29A07D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48" t="-10027" r="-148" b="30418"/>
          <a:stretch/>
        </p:blipFill>
        <p:spPr>
          <a:xfrm>
            <a:off x="0" y="0"/>
            <a:ext cx="12209587" cy="6475228"/>
          </a:xfrm>
          <a:prstGeom prst="rect">
            <a:avLst/>
          </a:prstGeom>
        </p:spPr>
      </p:pic>
      <p:sp>
        <p:nvSpPr>
          <p:cNvPr id="13" name="Rectangle 12">
            <a:extLst>
              <a:ext uri="{FF2B5EF4-FFF2-40B4-BE49-F238E27FC236}">
                <a16:creationId xmlns:a16="http://schemas.microsoft.com/office/drawing/2014/main" id="{99B3B71B-EAEF-4DD2-B2A3-DF562625F548}"/>
              </a:ext>
            </a:extLst>
          </p:cNvPr>
          <p:cNvSpPr/>
          <p:nvPr userDrawn="1"/>
        </p:nvSpPr>
        <p:spPr>
          <a:xfrm>
            <a:off x="8792" y="875166"/>
            <a:ext cx="12192000" cy="5600062"/>
          </a:xfrm>
          <a:prstGeom prst="rect">
            <a:avLst/>
          </a:prstGeom>
          <a:solidFill>
            <a:srgbClr val="0A518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FF2B5EF4-FFF2-40B4-BE49-F238E27FC236}">
                <a16:creationId xmlns:a16="http://schemas.microsoft.com/office/drawing/2014/main" id="{5E601341-F387-40C6-9EA8-CE26B126297B}"/>
              </a:ext>
            </a:extLst>
          </p:cNvPr>
          <p:cNvSpPr/>
          <p:nvPr userDrawn="1"/>
        </p:nvSpPr>
        <p:spPr>
          <a:xfrm>
            <a:off x="427" y="0"/>
            <a:ext cx="12191575"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5" name="Picture 14">
            <a:extLst>
              <a:ext uri="{FF2B5EF4-FFF2-40B4-BE49-F238E27FC236}">
                <a16:creationId xmlns:a16="http://schemas.microsoft.com/office/drawing/2014/main" id="{AB8D2AAB-0099-4C34-BBCA-711E2944B62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9837" y="87145"/>
            <a:ext cx="1456803" cy="728401"/>
          </a:xfrm>
          <a:prstGeom prst="rect">
            <a:avLst/>
          </a:prstGeom>
        </p:spPr>
      </p:pic>
    </p:spTree>
    <p:extLst>
      <p:ext uri="{BB962C8B-B14F-4D97-AF65-F5344CB8AC3E}">
        <p14:creationId xmlns:p14="http://schemas.microsoft.com/office/powerpoint/2010/main" val="318971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13A716F-DDFE-4E46-9CC2-1C30918FD615}"/>
              </a:ext>
            </a:extLst>
          </p:cNvPr>
          <p:cNvSpPr/>
          <p:nvPr/>
        </p:nvSpPr>
        <p:spPr>
          <a:xfrm>
            <a:off x="0" y="4"/>
            <a:ext cx="12192000" cy="644842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FF2B5EF4-FFF2-40B4-BE49-F238E27FC236}">
                <a16:creationId xmlns:a16="http://schemas.microsoft.com/office/drawing/2014/main" id="{BF94C99C-9CF7-4EEA-B4A6-070EFAFB04DB}"/>
              </a:ext>
            </a:extLst>
          </p:cNvPr>
          <p:cNvSpPr/>
          <p:nvPr/>
        </p:nvSpPr>
        <p:spPr>
          <a:xfrm>
            <a:off x="0" y="6529130"/>
            <a:ext cx="12192000" cy="339627"/>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Footer Placeholder 4">
            <a:extLst>
              <a:ext uri="{FF2B5EF4-FFF2-40B4-BE49-F238E27FC236}">
                <a16:creationId xmlns:a16="http://schemas.microsoft.com/office/drawing/2014/main" id="{A8236F96-CFF5-43CD-9E03-D06E3B2A0E22}"/>
              </a:ext>
            </a:extLst>
          </p:cNvPr>
          <p:cNvSpPr>
            <a:spLocks noGrp="1"/>
          </p:cNvSpPr>
          <p:nvPr>
            <p:ph type="ftr" sz="quarter" idx="3"/>
          </p:nvPr>
        </p:nvSpPr>
        <p:spPr>
          <a:xfrm>
            <a:off x="4038600" y="6544342"/>
            <a:ext cx="4114800" cy="365125"/>
          </a:xfrm>
          <a:prstGeom prst="rect">
            <a:avLst/>
          </a:prstGeom>
        </p:spPr>
        <p:txBody>
          <a:bodyPr vert="horz" lIns="91440" tIns="45720" rIns="91440" bIns="45720" rtlCol="0" anchor="ctr"/>
          <a:lstStyle>
            <a:lvl1pPr algn="ctr">
              <a:defRPr sz="900">
                <a:solidFill>
                  <a:schemeClr val="bg1"/>
                </a:solidFill>
              </a:defRPr>
            </a:lvl1pPr>
          </a:lstStyle>
          <a:p>
            <a:endParaRPr lang="en-US" dirty="0"/>
          </a:p>
        </p:txBody>
      </p:sp>
      <p:sp>
        <p:nvSpPr>
          <p:cNvPr id="4" name="Date Placeholder 3">
            <a:extLst>
              <a:ext uri="{FF2B5EF4-FFF2-40B4-BE49-F238E27FC236}">
                <a16:creationId xmlns:a16="http://schemas.microsoft.com/office/drawing/2014/main" id="{CD3C28EB-BCA9-43F7-A9C9-9BC5A31B8541}"/>
              </a:ext>
            </a:extLst>
          </p:cNvPr>
          <p:cNvSpPr>
            <a:spLocks noGrp="1"/>
          </p:cNvSpPr>
          <p:nvPr>
            <p:ph type="dt" sz="half" idx="2"/>
          </p:nvPr>
        </p:nvSpPr>
        <p:spPr>
          <a:xfrm>
            <a:off x="238125" y="6537967"/>
            <a:ext cx="2743200" cy="365125"/>
          </a:xfrm>
          <a:prstGeom prst="rect">
            <a:avLst/>
          </a:prstGeom>
        </p:spPr>
        <p:txBody>
          <a:bodyPr vert="horz" lIns="91440" tIns="45720" rIns="91440" bIns="45720" rtlCol="0" anchor="ctr"/>
          <a:lstStyle>
            <a:lvl1pPr algn="l">
              <a:defRPr sz="900">
                <a:solidFill>
                  <a:schemeClr val="bg1"/>
                </a:solidFill>
              </a:defRPr>
            </a:lvl1pPr>
          </a:lstStyle>
          <a:p>
            <a:fld id="{FA6A0AD2-53AF-4D84-8AC9-3DBC493F2F75}" type="datetimeFigureOut">
              <a:rPr lang="en-US" smtClean="0"/>
              <a:pPr/>
              <a:t>3/22/2022</a:t>
            </a:fld>
            <a:endParaRPr lang="en-US" dirty="0"/>
          </a:p>
        </p:txBody>
      </p:sp>
      <p:sp>
        <p:nvSpPr>
          <p:cNvPr id="6" name="Slide Number Placeholder 5">
            <a:extLst>
              <a:ext uri="{FF2B5EF4-FFF2-40B4-BE49-F238E27FC236}">
                <a16:creationId xmlns:a16="http://schemas.microsoft.com/office/drawing/2014/main" id="{9467911F-0FB9-4538-A2CE-203712435FFC}"/>
              </a:ext>
            </a:extLst>
          </p:cNvPr>
          <p:cNvSpPr>
            <a:spLocks noGrp="1"/>
          </p:cNvSpPr>
          <p:nvPr>
            <p:ph type="sldNum" sz="quarter" idx="4"/>
          </p:nvPr>
        </p:nvSpPr>
        <p:spPr>
          <a:xfrm>
            <a:off x="9210675" y="6529130"/>
            <a:ext cx="2743200" cy="365125"/>
          </a:xfrm>
          <a:prstGeom prst="rect">
            <a:avLst/>
          </a:prstGeom>
        </p:spPr>
        <p:txBody>
          <a:bodyPr vert="horz" lIns="91440" tIns="45720" rIns="91440" bIns="45720" rtlCol="0" anchor="ctr"/>
          <a:lstStyle>
            <a:lvl1pPr algn="r">
              <a:defRPr sz="900">
                <a:solidFill>
                  <a:schemeClr val="bg1"/>
                </a:solidFill>
              </a:defRPr>
            </a:lvl1pPr>
          </a:lstStyle>
          <a:p>
            <a:fld id="{69C126A4-BD19-47E2-8A0E-0DE1B9D8C925}" type="slidenum">
              <a:rPr lang="en-US" smtClean="0"/>
              <a:pPr/>
              <a:t>‹#›</a:t>
            </a:fld>
            <a:endParaRPr lang="en-US" dirty="0"/>
          </a:p>
        </p:txBody>
      </p:sp>
      <p:sp>
        <p:nvSpPr>
          <p:cNvPr id="16" name="Rectangle 15">
            <a:extLst>
              <a:ext uri="{FF2B5EF4-FFF2-40B4-BE49-F238E27FC236}">
                <a16:creationId xmlns:a16="http://schemas.microsoft.com/office/drawing/2014/main" id="{E3F9C995-2EE8-4CF6-A0E5-79B715BBBBC1}"/>
              </a:ext>
            </a:extLst>
          </p:cNvPr>
          <p:cNvSpPr/>
          <p:nvPr/>
        </p:nvSpPr>
        <p:spPr>
          <a:xfrm>
            <a:off x="2" y="0"/>
            <a:ext cx="12202633"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Placeholder 1">
            <a:extLst>
              <a:ext uri="{FF2B5EF4-FFF2-40B4-BE49-F238E27FC236}">
                <a16:creationId xmlns:a16="http://schemas.microsoft.com/office/drawing/2014/main" id="{520FB3CC-93E0-4E44-B4B3-9138134000E6}"/>
              </a:ext>
            </a:extLst>
          </p:cNvPr>
          <p:cNvSpPr>
            <a:spLocks noGrp="1"/>
          </p:cNvSpPr>
          <p:nvPr>
            <p:ph type="title"/>
          </p:nvPr>
        </p:nvSpPr>
        <p:spPr>
          <a:xfrm>
            <a:off x="838200" y="123816"/>
            <a:ext cx="10515600" cy="751350"/>
          </a:xfrm>
          <a:prstGeom prst="rect">
            <a:avLst/>
          </a:prstGeom>
        </p:spPr>
        <p:txBody>
          <a:bodyPr vert="horz" lIns="91440" tIns="45720" rIns="91440" bIns="45720" rtlCol="0" anchor="ctr">
            <a:normAutofit/>
          </a:bodyPr>
          <a:lstStyle/>
          <a:p>
            <a:r>
              <a:rPr lang="en-US"/>
              <a:t>Click to edit Master title style</a:t>
            </a:r>
          </a:p>
        </p:txBody>
      </p:sp>
      <p:sp>
        <p:nvSpPr>
          <p:cNvPr id="9" name="Rectangle 8">
            <a:extLst>
              <a:ext uri="{FF2B5EF4-FFF2-40B4-BE49-F238E27FC236}">
                <a16:creationId xmlns:a16="http://schemas.microsoft.com/office/drawing/2014/main" id="{292D6783-9997-49C5-BE97-8F2FB9D674F2}"/>
              </a:ext>
            </a:extLst>
          </p:cNvPr>
          <p:cNvSpPr/>
          <p:nvPr userDrawn="1"/>
        </p:nvSpPr>
        <p:spPr>
          <a:xfrm>
            <a:off x="10632" y="875170"/>
            <a:ext cx="12181368" cy="5573259"/>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Rectangle 9">
            <a:extLst>
              <a:ext uri="{FF2B5EF4-FFF2-40B4-BE49-F238E27FC236}">
                <a16:creationId xmlns:a16="http://schemas.microsoft.com/office/drawing/2014/main" id="{B5E498C3-F227-4F3A-BC36-E4E645592900}"/>
              </a:ext>
            </a:extLst>
          </p:cNvPr>
          <p:cNvSpPr/>
          <p:nvPr userDrawn="1"/>
        </p:nvSpPr>
        <p:spPr>
          <a:xfrm>
            <a:off x="0" y="6529130"/>
            <a:ext cx="12192000" cy="339627"/>
          </a:xfrm>
          <a:prstGeom prst="rect">
            <a:avLst/>
          </a:prstGeom>
          <a:solidFill>
            <a:srgbClr val="F16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FF2B5EF4-FFF2-40B4-BE49-F238E27FC236}">
                <a16:creationId xmlns:a16="http://schemas.microsoft.com/office/drawing/2014/main" id="{E761C002-1977-4F79-8588-946097F25512}"/>
              </a:ext>
            </a:extLst>
          </p:cNvPr>
          <p:cNvSpPr/>
          <p:nvPr userDrawn="1"/>
        </p:nvSpPr>
        <p:spPr>
          <a:xfrm>
            <a:off x="2" y="0"/>
            <a:ext cx="12202633" cy="875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365669194"/>
      </p:ext>
    </p:extLst>
  </p:cSld>
  <p:clrMap bg1="lt1" tx1="dk1" bg2="lt2" tx2="dk2" accent1="accent1" accent2="accent2" accent3="accent3" accent4="accent4" accent5="accent5" accent6="accent6" hlink="hlink" folHlink="folHlink"/>
  <p:sldLayoutIdLst>
    <p:sldLayoutId id="2147483789" r:id="rId1"/>
    <p:sldLayoutId id="2147483775" r:id="rId2"/>
    <p:sldLayoutId id="2147483773" r:id="rId3"/>
  </p:sldLayoutIdLst>
  <p:txStyles>
    <p:titleStyle>
      <a:lvl1pPr algn="l" defTabSz="685800" rtl="0" eaLnBrk="1" latinLnBrk="0" hangingPunct="1">
        <a:lnSpc>
          <a:spcPct val="90000"/>
        </a:lnSpc>
        <a:spcBef>
          <a:spcPct val="0"/>
        </a:spcBef>
        <a:buNone/>
        <a:defRPr sz="2700" b="1" kern="1200">
          <a:solidFill>
            <a:schemeClr val="tx2"/>
          </a:solidFill>
          <a:latin typeface="+mn-lt"/>
          <a:ea typeface="+mj-ea"/>
          <a:cs typeface="+mj-cs"/>
        </a:defRPr>
      </a:lvl1pPr>
    </p:titleStyle>
    <p:bodyStyle>
      <a:lvl1pPr marL="171450" indent="-171450" algn="l" defTabSz="685800" rtl="0" eaLnBrk="1" latinLnBrk="0" hangingPunct="1">
        <a:lnSpc>
          <a:spcPct val="90000"/>
        </a:lnSpc>
        <a:spcBef>
          <a:spcPts val="750"/>
        </a:spcBef>
        <a:buClr>
          <a:schemeClr val="bg2"/>
        </a:buClr>
        <a:buFont typeface="Wingdings" panose="05000000000000000000" pitchFamily="2" charset="2"/>
        <a:buChar char="§"/>
        <a:defRPr sz="2100" kern="1200">
          <a:solidFill>
            <a:schemeClr val="bg1"/>
          </a:solidFill>
          <a:latin typeface="+mn-lt"/>
          <a:ea typeface="+mn-ea"/>
          <a:cs typeface="+mn-cs"/>
        </a:defRPr>
      </a:lvl1pPr>
      <a:lvl2pPr marL="514350" indent="-171450" algn="l" defTabSz="685800" rtl="0" eaLnBrk="1" latinLnBrk="0" hangingPunct="1">
        <a:lnSpc>
          <a:spcPct val="90000"/>
        </a:lnSpc>
        <a:spcBef>
          <a:spcPts val="375"/>
        </a:spcBef>
        <a:buClr>
          <a:schemeClr val="bg2"/>
        </a:buClr>
        <a:buFont typeface="Wingdings" panose="05000000000000000000" pitchFamily="2" charset="2"/>
        <a:buChar char="§"/>
        <a:defRPr sz="1800" kern="1200">
          <a:solidFill>
            <a:schemeClr val="bg1"/>
          </a:solidFill>
          <a:latin typeface="+mn-lt"/>
          <a:ea typeface="+mn-ea"/>
          <a:cs typeface="+mn-cs"/>
        </a:defRPr>
      </a:lvl2pPr>
      <a:lvl3pPr marL="857250" indent="-171450" algn="l" defTabSz="685800" rtl="0" eaLnBrk="1" latinLnBrk="0" hangingPunct="1">
        <a:lnSpc>
          <a:spcPct val="90000"/>
        </a:lnSpc>
        <a:spcBef>
          <a:spcPts val="375"/>
        </a:spcBef>
        <a:buClr>
          <a:schemeClr val="bg2"/>
        </a:buClr>
        <a:buFont typeface="Wingdings" panose="05000000000000000000" pitchFamily="2" charset="2"/>
        <a:buChar char="§"/>
        <a:defRPr sz="1500" kern="1200">
          <a:solidFill>
            <a:schemeClr val="bg1"/>
          </a:solidFill>
          <a:latin typeface="+mn-lt"/>
          <a:ea typeface="+mn-ea"/>
          <a:cs typeface="+mn-cs"/>
        </a:defRPr>
      </a:lvl3pPr>
      <a:lvl4pPr marL="1200150" indent="-171450" algn="l" defTabSz="685800" rtl="0" eaLnBrk="1" latinLnBrk="0" hangingPunct="1">
        <a:lnSpc>
          <a:spcPct val="90000"/>
        </a:lnSpc>
        <a:spcBef>
          <a:spcPts val="375"/>
        </a:spcBef>
        <a:buClr>
          <a:schemeClr val="bg2"/>
        </a:buClr>
        <a:buFont typeface="Wingdings" panose="05000000000000000000" pitchFamily="2" charset="2"/>
        <a:buChar char="§"/>
        <a:defRPr sz="1350" kern="1200">
          <a:solidFill>
            <a:schemeClr val="bg1"/>
          </a:solidFill>
          <a:latin typeface="+mn-lt"/>
          <a:ea typeface="+mn-ea"/>
          <a:cs typeface="+mn-cs"/>
        </a:defRPr>
      </a:lvl4pPr>
      <a:lvl5pPr marL="1543050" indent="-171450" algn="l" defTabSz="685800" rtl="0" eaLnBrk="1" latinLnBrk="0" hangingPunct="1">
        <a:lnSpc>
          <a:spcPct val="90000"/>
        </a:lnSpc>
        <a:spcBef>
          <a:spcPts val="375"/>
        </a:spcBef>
        <a:buClr>
          <a:schemeClr val="bg2"/>
        </a:buClr>
        <a:buFont typeface="Wingdings" panose="05000000000000000000" pitchFamily="2" charset="2"/>
        <a:buChar char="§"/>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hyperlink" Target="mailto:Ramonda.Olaloye@tea.texas.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4D08-5FB2-4455-8500-2CADA5795F59}"/>
              </a:ext>
            </a:extLst>
          </p:cNvPr>
          <p:cNvSpPr>
            <a:spLocks noGrp="1"/>
          </p:cNvSpPr>
          <p:nvPr>
            <p:ph type="ctrTitle"/>
          </p:nvPr>
        </p:nvSpPr>
        <p:spPr>
          <a:xfrm>
            <a:off x="3902871" y="2533650"/>
            <a:ext cx="4386262" cy="1790700"/>
          </a:xfrm>
        </p:spPr>
        <p:txBody>
          <a:bodyPr>
            <a:normAutofit fontScale="90000"/>
          </a:bodyPr>
          <a:lstStyle/>
          <a:p>
            <a:pPr algn="ctr"/>
            <a:r>
              <a:rPr lang="en-US" dirty="0"/>
              <a:t>Residential Facilities and Monitoring </a:t>
            </a:r>
          </a:p>
        </p:txBody>
      </p:sp>
      <p:sp>
        <p:nvSpPr>
          <p:cNvPr id="6" name="Subtitle 5">
            <a:extLst>
              <a:ext uri="{FF2B5EF4-FFF2-40B4-BE49-F238E27FC236}">
                <a16:creationId xmlns:a16="http://schemas.microsoft.com/office/drawing/2014/main" id="{210D0347-CA85-42FB-B2D9-CED6DA2C21AC}"/>
              </a:ext>
            </a:extLst>
          </p:cNvPr>
          <p:cNvSpPr>
            <a:spLocks noGrp="1"/>
          </p:cNvSpPr>
          <p:nvPr>
            <p:ph type="subTitle" idx="1"/>
          </p:nvPr>
        </p:nvSpPr>
        <p:spPr/>
        <p:txBody>
          <a:bodyPr/>
          <a:lstStyle/>
          <a:p>
            <a:r>
              <a:rPr lang="en-US" dirty="0"/>
              <a:t>Division of Review and Support</a:t>
            </a:r>
          </a:p>
        </p:txBody>
      </p:sp>
    </p:spTree>
    <p:extLst>
      <p:ext uri="{BB962C8B-B14F-4D97-AF65-F5344CB8AC3E}">
        <p14:creationId xmlns:p14="http://schemas.microsoft.com/office/powerpoint/2010/main" val="185881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36C8-5E18-4F62-8741-D41472D13212}"/>
              </a:ext>
            </a:extLst>
          </p:cNvPr>
          <p:cNvSpPr>
            <a:spLocks noGrp="1"/>
          </p:cNvSpPr>
          <p:nvPr>
            <p:ph type="title"/>
          </p:nvPr>
        </p:nvSpPr>
        <p:spPr/>
        <p:txBody>
          <a:bodyPr/>
          <a:lstStyle/>
          <a:p>
            <a:r>
              <a:rPr lang="en-US" dirty="0"/>
              <a:t>Texas Student Data System (TSDS) Reporting</a:t>
            </a:r>
          </a:p>
        </p:txBody>
      </p:sp>
      <p:graphicFrame>
        <p:nvGraphicFramePr>
          <p:cNvPr id="4" name="Diagram 3">
            <a:extLst>
              <a:ext uri="{FF2B5EF4-FFF2-40B4-BE49-F238E27FC236}">
                <a16:creationId xmlns:a16="http://schemas.microsoft.com/office/drawing/2014/main" id="{D7E01EAF-9B28-401C-B07F-F41A83AC8BA1}"/>
              </a:ext>
            </a:extLst>
          </p:cNvPr>
          <p:cNvGraphicFramePr/>
          <p:nvPr>
            <p:extLst>
              <p:ext uri="{D42A27DB-BD31-4B8C-83A1-F6EECF244321}">
                <p14:modId xmlns:p14="http://schemas.microsoft.com/office/powerpoint/2010/main" val="2831225293"/>
              </p:ext>
            </p:extLst>
          </p:nvPr>
        </p:nvGraphicFramePr>
        <p:xfrm>
          <a:off x="3048000" y="139700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222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9C98F-3DD6-42F5-B61A-6CA6C00D55CB}"/>
              </a:ext>
            </a:extLst>
          </p:cNvPr>
          <p:cNvSpPr>
            <a:spLocks noGrp="1"/>
          </p:cNvSpPr>
          <p:nvPr>
            <p:ph type="title"/>
          </p:nvPr>
        </p:nvSpPr>
        <p:spPr>
          <a:xfrm>
            <a:off x="1506374" y="0"/>
            <a:ext cx="10515600" cy="751350"/>
          </a:xfrm>
        </p:spPr>
        <p:txBody>
          <a:bodyPr/>
          <a:lstStyle/>
          <a:p>
            <a:r>
              <a:rPr lang="en-US" dirty="0"/>
              <a:t>Residential Facilities Monitoring Process</a:t>
            </a:r>
          </a:p>
        </p:txBody>
      </p:sp>
      <p:grpSp>
        <p:nvGrpSpPr>
          <p:cNvPr id="5" name="Group 4">
            <a:extLst>
              <a:ext uri="{FF2B5EF4-FFF2-40B4-BE49-F238E27FC236}">
                <a16:creationId xmlns:a16="http://schemas.microsoft.com/office/drawing/2014/main" id="{E70FA5CF-2086-4A9E-88FB-318850903E84}"/>
              </a:ext>
            </a:extLst>
          </p:cNvPr>
          <p:cNvGrpSpPr/>
          <p:nvPr/>
        </p:nvGrpSpPr>
        <p:grpSpPr>
          <a:xfrm>
            <a:off x="2240381" y="2421492"/>
            <a:ext cx="7711241" cy="2371133"/>
            <a:chOff x="691146" y="2058221"/>
            <a:chExt cx="10252710" cy="3227511"/>
          </a:xfrm>
          <a:solidFill>
            <a:schemeClr val="accent2"/>
          </a:solidFill>
        </p:grpSpPr>
        <p:sp>
          <p:nvSpPr>
            <p:cNvPr id="6" name="Rectangle 5">
              <a:extLst>
                <a:ext uri="{FF2B5EF4-FFF2-40B4-BE49-F238E27FC236}">
                  <a16:creationId xmlns:a16="http://schemas.microsoft.com/office/drawing/2014/main" id="{E0A57E55-B01B-44F2-BC5B-EAE008F925E9}"/>
                </a:ext>
              </a:extLst>
            </p:cNvPr>
            <p:cNvSpPr/>
            <p:nvPr/>
          </p:nvSpPr>
          <p:spPr>
            <a:xfrm>
              <a:off x="2005595" y="2606360"/>
              <a:ext cx="1051560" cy="7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Arrow: Chevron 6">
              <a:extLst>
                <a:ext uri="{FF2B5EF4-FFF2-40B4-BE49-F238E27FC236}">
                  <a16:creationId xmlns:a16="http://schemas.microsoft.com/office/drawing/2014/main" id="{7F6B662A-6968-4F1D-A0A3-5B07A7B026FC}"/>
                </a:ext>
              </a:extLst>
            </p:cNvPr>
            <p:cNvSpPr/>
            <p:nvPr/>
          </p:nvSpPr>
          <p:spPr>
            <a:xfrm>
              <a:off x="3120249" y="2518062"/>
              <a:ext cx="120929" cy="227084"/>
            </a:xfrm>
            <a:prstGeom prst="chevron">
              <a:avLst>
                <a:gd name="adj" fmla="val 90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 name="Freeform: Shape 8">
              <a:extLst>
                <a:ext uri="{FF2B5EF4-FFF2-40B4-BE49-F238E27FC236}">
                  <a16:creationId xmlns:a16="http://schemas.microsoft.com/office/drawing/2014/main" id="{2D67D3D9-DB83-4C1A-9A4D-E32845DD124D}"/>
                </a:ext>
              </a:extLst>
            </p:cNvPr>
            <p:cNvSpPr/>
            <p:nvPr/>
          </p:nvSpPr>
          <p:spPr>
            <a:xfrm>
              <a:off x="1326012" y="2058257"/>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bg1"/>
                  </a:solidFill>
                </a:rPr>
                <a:t>1</a:t>
              </a:r>
            </a:p>
          </p:txBody>
        </p:sp>
        <p:sp>
          <p:nvSpPr>
            <p:cNvPr id="11" name="Freeform: Shape 10">
              <a:extLst>
                <a:ext uri="{FF2B5EF4-FFF2-40B4-BE49-F238E27FC236}">
                  <a16:creationId xmlns:a16="http://schemas.microsoft.com/office/drawing/2014/main" id="{BB130CBC-874A-4264-A18D-E3EAFA3E70D8}"/>
                </a:ext>
              </a:extLst>
            </p:cNvPr>
            <p:cNvSpPr/>
            <p:nvPr/>
          </p:nvSpPr>
          <p:spPr>
            <a:xfrm>
              <a:off x="691146" y="3320132"/>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1  </a:t>
              </a:r>
            </a:p>
            <a:p>
              <a:pPr algn="ctr" defTabSz="366713">
                <a:lnSpc>
                  <a:spcPct val="90000"/>
                </a:lnSpc>
                <a:spcBef>
                  <a:spcPct val="0"/>
                </a:spcBef>
                <a:spcAft>
                  <a:spcPct val="35000"/>
                </a:spcAft>
              </a:pPr>
              <a:r>
                <a:rPr lang="en-US" sz="1050" b="1" dirty="0">
                  <a:solidFill>
                    <a:schemeClr val="bg1"/>
                  </a:solidFill>
                </a:rPr>
                <a:t>Pre-Phone Conference</a:t>
              </a:r>
            </a:p>
          </p:txBody>
        </p:sp>
        <p:sp>
          <p:nvSpPr>
            <p:cNvPr id="14" name="Rectangle 13">
              <a:extLst>
                <a:ext uri="{FF2B5EF4-FFF2-40B4-BE49-F238E27FC236}">
                  <a16:creationId xmlns:a16="http://schemas.microsoft.com/office/drawing/2014/main" id="{99A6CEBE-2417-4D9C-9E14-DB44469D6B5A}"/>
                </a:ext>
              </a:extLst>
            </p:cNvPr>
            <p:cNvSpPr/>
            <p:nvPr/>
          </p:nvSpPr>
          <p:spPr>
            <a:xfrm>
              <a:off x="3320045" y="2606324"/>
              <a:ext cx="2366010" cy="71"/>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Arrow: Chevron 14">
              <a:extLst>
                <a:ext uri="{FF2B5EF4-FFF2-40B4-BE49-F238E27FC236}">
                  <a16:creationId xmlns:a16="http://schemas.microsoft.com/office/drawing/2014/main" id="{7ABB00D3-8F61-45D4-8B88-1FDB36A66530}"/>
                </a:ext>
              </a:extLst>
            </p:cNvPr>
            <p:cNvSpPr/>
            <p:nvPr/>
          </p:nvSpPr>
          <p:spPr>
            <a:xfrm>
              <a:off x="5749149" y="2518029"/>
              <a:ext cx="120929" cy="227130"/>
            </a:xfrm>
            <a:prstGeom prst="chevron">
              <a:avLst>
                <a:gd name="adj" fmla="val 90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Freeform: Shape 15">
              <a:extLst>
                <a:ext uri="{FF2B5EF4-FFF2-40B4-BE49-F238E27FC236}">
                  <a16:creationId xmlns:a16="http://schemas.microsoft.com/office/drawing/2014/main" id="{8C0CD195-4EA9-4A55-B367-5154753A5030}"/>
                </a:ext>
              </a:extLst>
            </p:cNvPr>
            <p:cNvSpPr/>
            <p:nvPr/>
          </p:nvSpPr>
          <p:spPr>
            <a:xfrm>
              <a:off x="3954912" y="2058221"/>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bg1"/>
                  </a:solidFill>
                </a:rPr>
                <a:t>2</a:t>
              </a:r>
            </a:p>
          </p:txBody>
        </p:sp>
        <p:sp>
          <p:nvSpPr>
            <p:cNvPr id="17" name="Freeform: Shape 16">
              <a:extLst>
                <a:ext uri="{FF2B5EF4-FFF2-40B4-BE49-F238E27FC236}">
                  <a16:creationId xmlns:a16="http://schemas.microsoft.com/office/drawing/2014/main" id="{0F5D83C1-A7B1-4C63-A284-3AF27672984F}"/>
                </a:ext>
              </a:extLst>
            </p:cNvPr>
            <p:cNvSpPr/>
            <p:nvPr/>
          </p:nvSpPr>
          <p:spPr>
            <a:xfrm>
              <a:off x="3320045" y="3320093"/>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2  </a:t>
              </a:r>
            </a:p>
            <a:p>
              <a:pPr algn="ctr" defTabSz="366713">
                <a:lnSpc>
                  <a:spcPct val="90000"/>
                </a:lnSpc>
                <a:spcBef>
                  <a:spcPct val="0"/>
                </a:spcBef>
                <a:spcAft>
                  <a:spcPct val="35000"/>
                </a:spcAft>
              </a:pPr>
              <a:r>
                <a:rPr lang="en-US" sz="1050" b="1" dirty="0">
                  <a:solidFill>
                    <a:schemeClr val="bg1"/>
                  </a:solidFill>
                </a:rPr>
                <a:t> Initial Phone Conference </a:t>
              </a:r>
            </a:p>
          </p:txBody>
        </p:sp>
        <p:sp>
          <p:nvSpPr>
            <p:cNvPr id="18" name="Rectangle 17">
              <a:extLst>
                <a:ext uri="{FF2B5EF4-FFF2-40B4-BE49-F238E27FC236}">
                  <a16:creationId xmlns:a16="http://schemas.microsoft.com/office/drawing/2014/main" id="{9C9D7EFA-9DE8-4F29-A1F5-F0CA54EB3C97}"/>
                </a:ext>
              </a:extLst>
            </p:cNvPr>
            <p:cNvSpPr/>
            <p:nvPr/>
          </p:nvSpPr>
          <p:spPr>
            <a:xfrm>
              <a:off x="5948946" y="2606340"/>
              <a:ext cx="2366010" cy="72"/>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Arrow: Chevron 18">
              <a:extLst>
                <a:ext uri="{FF2B5EF4-FFF2-40B4-BE49-F238E27FC236}">
                  <a16:creationId xmlns:a16="http://schemas.microsoft.com/office/drawing/2014/main" id="{8DFA2A92-20ED-4950-B7BF-DCA08E9AC956}"/>
                </a:ext>
              </a:extLst>
            </p:cNvPr>
            <p:cNvSpPr/>
            <p:nvPr/>
          </p:nvSpPr>
          <p:spPr>
            <a:xfrm>
              <a:off x="8378049" y="2518043"/>
              <a:ext cx="120929" cy="227143"/>
            </a:xfrm>
            <a:prstGeom prst="chevron">
              <a:avLst>
                <a:gd name="adj" fmla="val 90000"/>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Freeform: Shape 19">
              <a:extLst>
                <a:ext uri="{FF2B5EF4-FFF2-40B4-BE49-F238E27FC236}">
                  <a16:creationId xmlns:a16="http://schemas.microsoft.com/office/drawing/2014/main" id="{4F7DB9C6-DFEA-4E5C-B126-687C3DD61EB4}"/>
                </a:ext>
              </a:extLst>
            </p:cNvPr>
            <p:cNvSpPr/>
            <p:nvPr/>
          </p:nvSpPr>
          <p:spPr>
            <a:xfrm>
              <a:off x="6583812" y="2058238"/>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bg1"/>
                  </a:solidFill>
                </a:rPr>
                <a:t>3</a:t>
              </a:r>
            </a:p>
          </p:txBody>
        </p:sp>
        <p:sp>
          <p:nvSpPr>
            <p:cNvPr id="21" name="Freeform: Shape 20">
              <a:extLst>
                <a:ext uri="{FF2B5EF4-FFF2-40B4-BE49-F238E27FC236}">
                  <a16:creationId xmlns:a16="http://schemas.microsoft.com/office/drawing/2014/main" id="{76682A5F-AC50-4D8C-B452-5AF605EDEA8F}"/>
                </a:ext>
              </a:extLst>
            </p:cNvPr>
            <p:cNvSpPr/>
            <p:nvPr/>
          </p:nvSpPr>
          <p:spPr>
            <a:xfrm>
              <a:off x="5948946" y="3320132"/>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3 </a:t>
              </a:r>
            </a:p>
            <a:p>
              <a:pPr algn="ctr" defTabSz="366713">
                <a:lnSpc>
                  <a:spcPct val="90000"/>
                </a:lnSpc>
                <a:spcBef>
                  <a:spcPct val="0"/>
                </a:spcBef>
                <a:spcAft>
                  <a:spcPct val="35000"/>
                </a:spcAft>
              </a:pPr>
              <a:r>
                <a:rPr lang="en-US" sz="1050" b="1" dirty="0">
                  <a:solidFill>
                    <a:schemeClr val="bg1"/>
                  </a:solidFill>
                </a:rPr>
                <a:t>The Desk Review Process</a:t>
              </a:r>
            </a:p>
          </p:txBody>
        </p:sp>
        <p:sp>
          <p:nvSpPr>
            <p:cNvPr id="22" name="Rectangle 21">
              <a:extLst>
                <a:ext uri="{FF2B5EF4-FFF2-40B4-BE49-F238E27FC236}">
                  <a16:creationId xmlns:a16="http://schemas.microsoft.com/office/drawing/2014/main" id="{083C7094-E7CB-40EE-BBAC-9C891843B946}"/>
                </a:ext>
              </a:extLst>
            </p:cNvPr>
            <p:cNvSpPr/>
            <p:nvPr/>
          </p:nvSpPr>
          <p:spPr>
            <a:xfrm>
              <a:off x="8577846" y="2606340"/>
              <a:ext cx="1183005" cy="72"/>
            </a:xfrm>
            <a:prstGeom prst="rect">
              <a:avLst/>
            </a:pr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3" name="Freeform: Shape 22">
              <a:extLst>
                <a:ext uri="{FF2B5EF4-FFF2-40B4-BE49-F238E27FC236}">
                  <a16:creationId xmlns:a16="http://schemas.microsoft.com/office/drawing/2014/main" id="{A2D9DAD3-DB26-4915-A467-C554D02C903C}"/>
                </a:ext>
              </a:extLst>
            </p:cNvPr>
            <p:cNvSpPr/>
            <p:nvPr/>
          </p:nvSpPr>
          <p:spPr>
            <a:xfrm>
              <a:off x="9212712" y="2058238"/>
              <a:ext cx="1096277" cy="1096277"/>
            </a:xfrm>
            <a:custGeom>
              <a:avLst/>
              <a:gdLst>
                <a:gd name="connsiteX0" fmla="*/ 0 w 1096277"/>
                <a:gd name="connsiteY0" fmla="*/ 548139 h 1096277"/>
                <a:gd name="connsiteX1" fmla="*/ 548139 w 1096277"/>
                <a:gd name="connsiteY1" fmla="*/ 0 h 1096277"/>
                <a:gd name="connsiteX2" fmla="*/ 1096278 w 1096277"/>
                <a:gd name="connsiteY2" fmla="*/ 548139 h 1096277"/>
                <a:gd name="connsiteX3" fmla="*/ 548139 w 1096277"/>
                <a:gd name="connsiteY3" fmla="*/ 1096278 h 1096277"/>
                <a:gd name="connsiteX4" fmla="*/ 0 w 1096277"/>
                <a:gd name="connsiteY4" fmla="*/ 548139 h 1096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6277" h="1096277">
                  <a:moveTo>
                    <a:pt x="0" y="548139"/>
                  </a:moveTo>
                  <a:cubicBezTo>
                    <a:pt x="0" y="245410"/>
                    <a:pt x="245410" y="0"/>
                    <a:pt x="548139" y="0"/>
                  </a:cubicBezTo>
                  <a:cubicBezTo>
                    <a:pt x="850868" y="0"/>
                    <a:pt x="1096278" y="245410"/>
                    <a:pt x="1096278" y="548139"/>
                  </a:cubicBezTo>
                  <a:cubicBezTo>
                    <a:pt x="1096278" y="850868"/>
                    <a:pt x="850868" y="1096278"/>
                    <a:pt x="548139" y="1096278"/>
                  </a:cubicBezTo>
                  <a:cubicBezTo>
                    <a:pt x="245410" y="1096278"/>
                    <a:pt x="0" y="850868"/>
                    <a:pt x="0" y="548139"/>
                  </a:cubicBezTo>
                  <a:close/>
                </a:path>
              </a:pathLst>
            </a:custGeom>
            <a:solidFill>
              <a:schemeClr val="accent1">
                <a:lumMod val="60000"/>
                <a:lumOff val="40000"/>
              </a:schemeClr>
            </a:solidFill>
            <a:ln w="38100">
              <a:solidFill>
                <a:schemeClr val="bg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316" tIns="152316" rIns="152316" bIns="152316" numCol="1" spcCol="1270" anchor="ctr" anchorCtr="0">
              <a:noAutofit/>
            </a:bodyPr>
            <a:lstStyle/>
            <a:p>
              <a:pPr algn="ctr" defTabSz="1600200">
                <a:lnSpc>
                  <a:spcPct val="90000"/>
                </a:lnSpc>
                <a:spcBef>
                  <a:spcPct val="0"/>
                </a:spcBef>
                <a:spcAft>
                  <a:spcPct val="35000"/>
                </a:spcAft>
              </a:pPr>
              <a:r>
                <a:rPr lang="en-US" sz="3600" dirty="0">
                  <a:solidFill>
                    <a:schemeClr val="bg1"/>
                  </a:solidFill>
                </a:rPr>
                <a:t>4</a:t>
              </a:r>
            </a:p>
          </p:txBody>
        </p:sp>
        <p:sp>
          <p:nvSpPr>
            <p:cNvPr id="24" name="Freeform: Shape 23">
              <a:extLst>
                <a:ext uri="{FF2B5EF4-FFF2-40B4-BE49-F238E27FC236}">
                  <a16:creationId xmlns:a16="http://schemas.microsoft.com/office/drawing/2014/main" id="{B813891B-6677-4708-960B-F572D15AF1A2}"/>
                </a:ext>
              </a:extLst>
            </p:cNvPr>
            <p:cNvSpPr/>
            <p:nvPr/>
          </p:nvSpPr>
          <p:spPr>
            <a:xfrm>
              <a:off x="8577846" y="3320132"/>
              <a:ext cx="2366010" cy="1965600"/>
            </a:xfrm>
            <a:custGeom>
              <a:avLst/>
              <a:gdLst>
                <a:gd name="connsiteX0" fmla="*/ 0 w 2366010"/>
                <a:gd name="connsiteY0" fmla="*/ 393120 h 1965600"/>
                <a:gd name="connsiteX1" fmla="*/ 789885 w 2366010"/>
                <a:gd name="connsiteY1" fmla="*/ 393120 h 1965600"/>
                <a:gd name="connsiteX2" fmla="*/ 789885 w 2366010"/>
                <a:gd name="connsiteY2" fmla="*/ 393120 h 1965600"/>
                <a:gd name="connsiteX3" fmla="*/ 789885 w 2366010"/>
                <a:gd name="connsiteY3" fmla="*/ 393120 h 1965600"/>
                <a:gd name="connsiteX4" fmla="*/ 1183005 w 2366010"/>
                <a:gd name="connsiteY4" fmla="*/ 0 h 1965600"/>
                <a:gd name="connsiteX5" fmla="*/ 1576125 w 2366010"/>
                <a:gd name="connsiteY5" fmla="*/ 393120 h 1965600"/>
                <a:gd name="connsiteX6" fmla="*/ 1576125 w 2366010"/>
                <a:gd name="connsiteY6" fmla="*/ 393120 h 1965600"/>
                <a:gd name="connsiteX7" fmla="*/ 1576125 w 2366010"/>
                <a:gd name="connsiteY7" fmla="*/ 393120 h 1965600"/>
                <a:gd name="connsiteX8" fmla="*/ 2366010 w 2366010"/>
                <a:gd name="connsiteY8" fmla="*/ 393120 h 1965600"/>
                <a:gd name="connsiteX9" fmla="*/ 2366010 w 2366010"/>
                <a:gd name="connsiteY9" fmla="*/ 1965600 h 1965600"/>
                <a:gd name="connsiteX10" fmla="*/ 0 w 2366010"/>
                <a:gd name="connsiteY10" fmla="*/ 1965600 h 1965600"/>
                <a:gd name="connsiteX11" fmla="*/ 0 w 2366010"/>
                <a:gd name="connsiteY11" fmla="*/ 393120 h 196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6010" h="1965600">
                  <a:moveTo>
                    <a:pt x="0" y="393120"/>
                  </a:moveTo>
                  <a:lnTo>
                    <a:pt x="789885" y="393120"/>
                  </a:lnTo>
                  <a:lnTo>
                    <a:pt x="789885" y="393120"/>
                  </a:lnTo>
                  <a:lnTo>
                    <a:pt x="789885" y="393120"/>
                  </a:lnTo>
                  <a:lnTo>
                    <a:pt x="1183005" y="0"/>
                  </a:lnTo>
                  <a:lnTo>
                    <a:pt x="1576125" y="393120"/>
                  </a:lnTo>
                  <a:lnTo>
                    <a:pt x="1576125" y="393120"/>
                  </a:lnTo>
                  <a:lnTo>
                    <a:pt x="1576125" y="393120"/>
                  </a:lnTo>
                  <a:lnTo>
                    <a:pt x="2366010" y="393120"/>
                  </a:lnTo>
                  <a:lnTo>
                    <a:pt x="2366010" y="1965600"/>
                  </a:lnTo>
                  <a:lnTo>
                    <a:pt x="0" y="1965600"/>
                  </a:lnTo>
                  <a:lnTo>
                    <a:pt x="0" y="393120"/>
                  </a:lnTo>
                  <a:close/>
                </a:path>
              </a:pathLst>
            </a:custGeom>
            <a:grp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9975" tIns="418665" rIns="139975" bIns="123825" numCol="1" spcCol="1270" anchor="t" anchorCtr="0">
              <a:noAutofit/>
            </a:bodyPr>
            <a:lstStyle/>
            <a:p>
              <a:pPr algn="ctr" defTabSz="366713">
                <a:lnSpc>
                  <a:spcPct val="90000"/>
                </a:lnSpc>
                <a:spcBef>
                  <a:spcPct val="0"/>
                </a:spcBef>
                <a:spcAft>
                  <a:spcPct val="35000"/>
                </a:spcAft>
              </a:pPr>
              <a:r>
                <a:rPr lang="en-US" sz="1050" b="1" dirty="0">
                  <a:solidFill>
                    <a:schemeClr val="bg1"/>
                  </a:solidFill>
                </a:rPr>
                <a:t>STEP 4 </a:t>
              </a:r>
            </a:p>
            <a:p>
              <a:pPr algn="ctr" defTabSz="366713">
                <a:lnSpc>
                  <a:spcPct val="90000"/>
                </a:lnSpc>
                <a:spcBef>
                  <a:spcPct val="0"/>
                </a:spcBef>
                <a:spcAft>
                  <a:spcPct val="35000"/>
                </a:spcAft>
              </a:pPr>
              <a:r>
                <a:rPr lang="en-US" sz="1050" b="1" dirty="0">
                  <a:solidFill>
                    <a:schemeClr val="bg1"/>
                  </a:solidFill>
                </a:rPr>
                <a:t>Post Desk Review</a:t>
              </a:r>
            </a:p>
          </p:txBody>
        </p:sp>
      </p:grpSp>
      <p:pic>
        <p:nvPicPr>
          <p:cNvPr id="4" name="Graphic 3" descr="Daily calendar">
            <a:extLst>
              <a:ext uri="{FF2B5EF4-FFF2-40B4-BE49-F238E27FC236}">
                <a16:creationId xmlns:a16="http://schemas.microsoft.com/office/drawing/2014/main" id="{9F48AB96-33DF-4548-BE61-3A38710E25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87238" y="4046997"/>
            <a:ext cx="685800" cy="745600"/>
          </a:xfrm>
          <a:prstGeom prst="rect">
            <a:avLst/>
          </a:prstGeom>
        </p:spPr>
      </p:pic>
      <p:pic>
        <p:nvPicPr>
          <p:cNvPr id="8" name="Graphic 7" descr="Folder Search">
            <a:extLst>
              <a:ext uri="{FF2B5EF4-FFF2-40B4-BE49-F238E27FC236}">
                <a16:creationId xmlns:a16="http://schemas.microsoft.com/office/drawing/2014/main" id="{D0C6D186-21C0-496B-84BD-1DA504E7296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64174" y="4046997"/>
            <a:ext cx="748784" cy="748784"/>
          </a:xfrm>
          <a:prstGeom prst="rect">
            <a:avLst/>
          </a:prstGeom>
        </p:spPr>
      </p:pic>
      <p:pic>
        <p:nvPicPr>
          <p:cNvPr id="10" name="Graphic 9" descr="Meeting">
            <a:extLst>
              <a:ext uri="{FF2B5EF4-FFF2-40B4-BE49-F238E27FC236}">
                <a16:creationId xmlns:a16="http://schemas.microsoft.com/office/drawing/2014/main" id="{7048B0A1-D140-49B8-BAC1-8E6FD844779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41827" y="4138316"/>
            <a:ext cx="685800" cy="685800"/>
          </a:xfrm>
          <a:prstGeom prst="rect">
            <a:avLst/>
          </a:prstGeom>
        </p:spPr>
      </p:pic>
      <p:pic>
        <p:nvPicPr>
          <p:cNvPr id="12" name="Graphic 11" descr="Contract">
            <a:extLst>
              <a:ext uri="{FF2B5EF4-FFF2-40B4-BE49-F238E27FC236}">
                <a16:creationId xmlns:a16="http://schemas.microsoft.com/office/drawing/2014/main" id="{A06EC770-89BB-4A46-8A2A-54686AC0D1E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741614" y="4106824"/>
            <a:ext cx="685800" cy="685800"/>
          </a:xfrm>
          <a:prstGeom prst="rect">
            <a:avLst/>
          </a:prstGeom>
        </p:spPr>
      </p:pic>
    </p:spTree>
    <p:extLst>
      <p:ext uri="{BB962C8B-B14F-4D97-AF65-F5344CB8AC3E}">
        <p14:creationId xmlns:p14="http://schemas.microsoft.com/office/powerpoint/2010/main" val="134333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2B6E-9233-46CD-AB9C-2F2A73362220}"/>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038BF0F2-24A8-4422-9222-25485E725A34}"/>
              </a:ext>
            </a:extLst>
          </p:cNvPr>
          <p:cNvSpPr>
            <a:spLocks noGrp="1"/>
          </p:cNvSpPr>
          <p:nvPr>
            <p:ph idx="1"/>
          </p:nvPr>
        </p:nvSpPr>
        <p:spPr/>
        <p:txBody>
          <a:bodyPr/>
          <a:lstStyle/>
          <a:p>
            <a:pPr marL="0" indent="0">
              <a:buNone/>
            </a:pPr>
            <a:r>
              <a:rPr lang="en-US" dirty="0"/>
              <a:t>Ramonda Olaloye, Director</a:t>
            </a:r>
          </a:p>
          <a:p>
            <a:pPr marL="0" indent="0">
              <a:buNone/>
            </a:pPr>
            <a:r>
              <a:rPr lang="en-US" dirty="0"/>
              <a:t>Division of Review and Support</a:t>
            </a:r>
          </a:p>
          <a:p>
            <a:pPr marL="0" indent="0">
              <a:buNone/>
            </a:pPr>
            <a:r>
              <a:rPr lang="en-US" dirty="0"/>
              <a:t>512-936-6112</a:t>
            </a:r>
          </a:p>
          <a:p>
            <a:pPr marL="0" indent="0">
              <a:buNone/>
            </a:pPr>
            <a:r>
              <a:rPr lang="en-US" dirty="0">
                <a:hlinkClick r:id="rId2"/>
              </a:rPr>
              <a:t>Ramonda.Olaloye@tea.texas.gov</a:t>
            </a: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71539858"/>
      </p:ext>
    </p:extLst>
  </p:cSld>
  <p:clrMapOvr>
    <a:masterClrMapping/>
  </p:clrMapOvr>
</p:sld>
</file>

<file path=ppt/theme/theme1.xml><?xml version="1.0" encoding="utf-8"?>
<a:theme xmlns:a="http://schemas.openxmlformats.org/drawingml/2006/main" name="TEA Template - New - Blank">
  <a:themeElements>
    <a:clrScheme name="TEA New">
      <a:dk1>
        <a:sysClr val="windowText" lastClr="000000"/>
      </a:dk1>
      <a:lt1>
        <a:sysClr val="window" lastClr="FFFFFF"/>
      </a:lt1>
      <a:dk2>
        <a:srgbClr val="005786"/>
      </a:dk2>
      <a:lt2>
        <a:srgbClr val="D8D8D8"/>
      </a:lt2>
      <a:accent1>
        <a:srgbClr val="0D6CB9"/>
      </a:accent1>
      <a:accent2>
        <a:srgbClr val="F16038"/>
      </a:accent2>
      <a:accent3>
        <a:srgbClr val="DA3E26"/>
      </a:accent3>
      <a:accent4>
        <a:srgbClr val="70417F"/>
      </a:accent4>
      <a:accent5>
        <a:srgbClr val="363534"/>
      </a:accent5>
      <a:accent6>
        <a:srgbClr val="00486E"/>
      </a:accent6>
      <a:hlink>
        <a:srgbClr val="1682C5"/>
      </a:hlink>
      <a:folHlink>
        <a:srgbClr val="F0603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Advanced - Template - To Share  -  Read-Only" id="{DD3DF7A9-FE12-4C9D-AA5D-F8AB71F0A717}" vid="{F6EFE463-A7F5-46AB-ABB6-B2476B28C7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134</Words>
  <Application>Microsoft Office PowerPoint</Application>
  <PresentationFormat>Widescreen</PresentationFormat>
  <Paragraphs>29</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TEA Template - New - Blank</vt:lpstr>
      <vt:lpstr>Residential Facilities and Monitoring </vt:lpstr>
      <vt:lpstr>Texas Student Data System (TSDS) Reporting</vt:lpstr>
      <vt:lpstr>Residential Facilities Monitoring Process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Residential Facilities and</dc:title>
  <dc:creator>Olaloye, Ramonda</dc:creator>
  <cp:lastModifiedBy>Olaloye, Ramonda</cp:lastModifiedBy>
  <cp:revision>2</cp:revision>
  <dcterms:created xsi:type="dcterms:W3CDTF">2022-03-22T13:49:52Z</dcterms:created>
  <dcterms:modified xsi:type="dcterms:W3CDTF">2022-03-22T16:03:51Z</dcterms:modified>
</cp:coreProperties>
</file>