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4"/>
    <p:sldMasterId id="2147483772" r:id="rId5"/>
  </p:sldMasterIdLst>
  <p:notesMasterIdLst>
    <p:notesMasterId r:id="rId47"/>
  </p:notesMasterIdLst>
  <p:sldIdLst>
    <p:sldId id="2145706919" r:id="rId6"/>
    <p:sldId id="2145706922" r:id="rId7"/>
    <p:sldId id="2145707049" r:id="rId8"/>
    <p:sldId id="2145707056" r:id="rId9"/>
    <p:sldId id="2145707233" r:id="rId10"/>
    <p:sldId id="2145707017" r:id="rId11"/>
    <p:sldId id="2145707051" r:id="rId12"/>
    <p:sldId id="2145707059" r:id="rId13"/>
    <p:sldId id="2145707235" r:id="rId14"/>
    <p:sldId id="2145707050" r:id="rId15"/>
    <p:sldId id="2145707057" r:id="rId16"/>
    <p:sldId id="2145707234" r:id="rId17"/>
    <p:sldId id="2145707033" r:id="rId18"/>
    <p:sldId id="2145707035" r:id="rId19"/>
    <p:sldId id="2145707236" r:id="rId20"/>
    <p:sldId id="2145707238" r:id="rId21"/>
    <p:sldId id="2145707243" r:id="rId22"/>
    <p:sldId id="2145707239" r:id="rId23"/>
    <p:sldId id="2145707240" r:id="rId24"/>
    <p:sldId id="2145707241" r:id="rId25"/>
    <p:sldId id="2145707242" r:id="rId26"/>
    <p:sldId id="2145707036" r:id="rId27"/>
    <p:sldId id="2145707037" r:id="rId28"/>
    <p:sldId id="2145707038" r:id="rId29"/>
    <p:sldId id="2145707058" r:id="rId30"/>
    <p:sldId id="2145707031" r:id="rId31"/>
    <p:sldId id="2145707232" r:id="rId32"/>
    <p:sldId id="2145707039" r:id="rId33"/>
    <p:sldId id="2145707048" r:id="rId34"/>
    <p:sldId id="2145707244" r:id="rId35"/>
    <p:sldId id="2145707245" r:id="rId36"/>
    <p:sldId id="2145707246" r:id="rId37"/>
    <p:sldId id="2145707247" r:id="rId38"/>
    <p:sldId id="2145707248" r:id="rId39"/>
    <p:sldId id="2145707249" r:id="rId40"/>
    <p:sldId id="2145707250" r:id="rId41"/>
    <p:sldId id="2145707040" r:id="rId42"/>
    <p:sldId id="2145707045" r:id="rId43"/>
    <p:sldId id="2145707046" r:id="rId44"/>
    <p:sldId id="2145707047" r:id="rId45"/>
    <p:sldId id="21457070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640D5B4-7498-496A-9FD6-2B4F363C0616}" name="Pruitt, Donna" initials="PD" userId="S::Donna.Pruitt@tea.texas.gov::f6622e25-b5bf-4a3b-9fc8-ceb0ab749e45" providerId="AD"/>
  <p188:author id="{00FD78C6-F5B4-48DA-D242-CDA18768A854}" name="Johnson, Scott" initials="JS" userId="S::scott.johnson@tea.texas.gov::bec97677-f0c6-4bfb-b610-83dc74061801" providerId="AD"/>
  <p188:author id="{856D94DE-37B1-D641-7707-F050FA0D2B36}" name="Pruitt, Donna" initials="PD" userId="S::donna.pruitt@tea.texas.gov::f6622e25-b5bf-4a3b-9fc8-ceb0ab749e4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3D7"/>
    <a:srgbClr val="F47F42"/>
    <a:srgbClr val="1482C5"/>
    <a:srgbClr val="005E64"/>
    <a:srgbClr val="F16038"/>
    <a:srgbClr val="0D6CB9"/>
    <a:srgbClr val="69BFD1"/>
    <a:srgbClr val="8B200A"/>
    <a:srgbClr val="CAAC69"/>
    <a:srgbClr val="CDD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18452-E2CD-C0B0-3C65-51C6F6EC8F55}" v="1" dt="2025-07-27T20:52:58.680"/>
    <p1510:client id="{20797014-C45E-4A83-B6F4-16128F4F6ACD}" v="1" dt="2025-07-28T15:57:20.961"/>
    <p1510:client id="{8D023C89-91C0-05CC-24BA-CE878FCE4FFE}" v="40" dt="2025-07-27T22:28:46.349"/>
    <p1510:client id="{B26E95DD-9CE9-4D26-B4AC-A7A6DCDBD039}" v="2" dt="2025-07-28T01:51:11.814"/>
    <p1510:client id="{C5FB798B-5F19-E02A-8F67-527231BDDB9E}" v="1" dt="2025-07-27T21:18:21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ffoletto, Jamie" userId="daf1e3c6-8137-448a-b141-d23049d419b5" providerId="ADAL" clId="{20797014-C45E-4A83-B6F4-16128F4F6ACD}"/>
    <pc:docChg chg="modSld">
      <pc:chgData name="Muffoletto, Jamie" userId="daf1e3c6-8137-448a-b141-d23049d419b5" providerId="ADAL" clId="{20797014-C45E-4A83-B6F4-16128F4F6ACD}" dt="2025-07-28T15:56:56.970" v="0" actId="13244"/>
      <pc:docMkLst>
        <pc:docMk/>
      </pc:docMkLst>
      <pc:sldChg chg="modSp mod">
        <pc:chgData name="Muffoletto, Jamie" userId="daf1e3c6-8137-448a-b141-d23049d419b5" providerId="ADAL" clId="{20797014-C45E-4A83-B6F4-16128F4F6ACD}" dt="2025-07-28T15:56:56.970" v="0" actId="13244"/>
        <pc:sldMkLst>
          <pc:docMk/>
          <pc:sldMk cId="329446482" sldId="2145707050"/>
        </pc:sldMkLst>
        <pc:spChg chg="ord">
          <ac:chgData name="Muffoletto, Jamie" userId="daf1e3c6-8137-448a-b141-d23049d419b5" providerId="ADAL" clId="{20797014-C45E-4A83-B6F4-16128F4F6ACD}" dt="2025-07-28T15:56:56.970" v="0" actId="13244"/>
          <ac:spMkLst>
            <pc:docMk/>
            <pc:sldMk cId="329446482" sldId="2145707050"/>
            <ac:spMk id="2" creationId="{34D199D9-6D9B-6B6C-4B3E-582326DD78A9}"/>
          </ac:spMkLst>
        </pc:spChg>
      </pc:sldChg>
    </pc:docChg>
  </pc:docChgLst>
  <pc:docChgLst>
    <pc:chgData name="Muffoletto, Jamie" userId="daf1e3c6-8137-448a-b141-d23049d419b5" providerId="ADAL" clId="{3E776AD4-68F5-45D4-9313-D78B0C3A267A}"/>
    <pc:docChg chg="undo custSel addSld delSld modSld sldOrd">
      <pc:chgData name="Muffoletto, Jamie" userId="daf1e3c6-8137-448a-b141-d23049d419b5" providerId="ADAL" clId="{3E776AD4-68F5-45D4-9313-D78B0C3A267A}" dt="2025-07-25T12:16:52.991" v="3868" actId="20577"/>
      <pc:docMkLst>
        <pc:docMk/>
      </pc:docMkLst>
      <pc:sldChg chg="modSp mod">
        <pc:chgData name="Muffoletto, Jamie" userId="daf1e3c6-8137-448a-b141-d23049d419b5" providerId="ADAL" clId="{3E776AD4-68F5-45D4-9313-D78B0C3A267A}" dt="2025-07-24T20:20:30.604" v="8" actId="20577"/>
        <pc:sldMkLst>
          <pc:docMk/>
          <pc:sldMk cId="3036487181" sldId="2145706919"/>
        </pc:sldMkLst>
        <pc:spChg chg="mod">
          <ac:chgData name="Muffoletto, Jamie" userId="daf1e3c6-8137-448a-b141-d23049d419b5" providerId="ADAL" clId="{3E776AD4-68F5-45D4-9313-D78B0C3A267A}" dt="2025-07-24T20:20:30.604" v="8" actId="20577"/>
          <ac:spMkLst>
            <pc:docMk/>
            <pc:sldMk cId="3036487181" sldId="2145706919"/>
            <ac:spMk id="2" creationId="{706BFEA3-6E1C-0575-2555-6A3A02598119}"/>
          </ac:spMkLst>
        </pc:spChg>
        <pc:picChg chg="mod">
          <ac:chgData name="Muffoletto, Jamie" userId="daf1e3c6-8137-448a-b141-d23049d419b5" providerId="ADAL" clId="{3E776AD4-68F5-45D4-9313-D78B0C3A267A}" dt="2025-07-24T20:20:16.706" v="0" actId="14826"/>
          <ac:picMkLst>
            <pc:docMk/>
            <pc:sldMk cId="3036487181" sldId="2145706919"/>
            <ac:picMk id="8" creationId="{3FA3FEEE-6FB4-6546-6580-17D5B5795B98}"/>
          </ac:picMkLst>
        </pc:picChg>
      </pc:sldChg>
      <pc:sldChg chg="modSp mod">
        <pc:chgData name="Muffoletto, Jamie" userId="daf1e3c6-8137-448a-b141-d23049d419b5" providerId="ADAL" clId="{3E776AD4-68F5-45D4-9313-D78B0C3A267A}" dt="2025-07-25T11:47:20.573" v="1817" actId="13926"/>
        <pc:sldMkLst>
          <pc:docMk/>
          <pc:sldMk cId="2574992220" sldId="2145706922"/>
        </pc:sldMkLst>
        <pc:spChg chg="mod">
          <ac:chgData name="Muffoletto, Jamie" userId="daf1e3c6-8137-448a-b141-d23049d419b5" providerId="ADAL" clId="{3E776AD4-68F5-45D4-9313-D78B0C3A267A}" dt="2025-07-24T20:24:03.665" v="14" actId="26606"/>
          <ac:spMkLst>
            <pc:docMk/>
            <pc:sldMk cId="2574992220" sldId="2145706922"/>
            <ac:spMk id="2" creationId="{F6695B45-F362-C371-8D83-6CB6B5711F35}"/>
          </ac:spMkLst>
        </pc:spChg>
        <pc:spChg chg="mod">
          <ac:chgData name="Muffoletto, Jamie" userId="daf1e3c6-8137-448a-b141-d23049d419b5" providerId="ADAL" clId="{3E776AD4-68F5-45D4-9313-D78B0C3A267A}" dt="2025-07-24T20:24:21.336" v="17" actId="1076"/>
          <ac:spMkLst>
            <pc:docMk/>
            <pc:sldMk cId="2574992220" sldId="2145706922"/>
            <ac:spMk id="4" creationId="{9030C576-04C3-107C-650F-650C6A72A6D7}"/>
          </ac:spMkLst>
        </pc:spChg>
        <pc:spChg chg="mod">
          <ac:chgData name="Muffoletto, Jamie" userId="daf1e3c6-8137-448a-b141-d23049d419b5" providerId="ADAL" clId="{3E776AD4-68F5-45D4-9313-D78B0C3A267A}" dt="2025-07-25T11:47:20.573" v="1817" actId="13926"/>
          <ac:spMkLst>
            <pc:docMk/>
            <pc:sldMk cId="2574992220" sldId="2145706922"/>
            <ac:spMk id="11" creationId="{B0773B04-EA28-7C3E-6372-D181D8E283EE}"/>
          </ac:spMkLst>
        </pc:spChg>
        <pc:picChg chg="mod ord">
          <ac:chgData name="Muffoletto, Jamie" userId="daf1e3c6-8137-448a-b141-d23049d419b5" providerId="ADAL" clId="{3E776AD4-68F5-45D4-9313-D78B0C3A267A}" dt="2025-07-24T20:24:03.665" v="14" actId="26606"/>
          <ac:picMkLst>
            <pc:docMk/>
            <pc:sldMk cId="2574992220" sldId="2145706922"/>
            <ac:picMk id="9" creationId="{1F7694DA-30E4-F62B-A433-0F734C31BBAD}"/>
          </ac:picMkLst>
        </pc:picChg>
      </pc:sldChg>
      <pc:sldChg chg="del">
        <pc:chgData name="Muffoletto, Jamie" userId="daf1e3c6-8137-448a-b141-d23049d419b5" providerId="ADAL" clId="{3E776AD4-68F5-45D4-9313-D78B0C3A267A}" dt="2025-07-24T20:24:57.538" v="22" actId="47"/>
        <pc:sldMkLst>
          <pc:docMk/>
          <pc:sldMk cId="2573046451" sldId="2145707009"/>
        </pc:sldMkLst>
      </pc:sldChg>
      <pc:sldChg chg="del">
        <pc:chgData name="Muffoletto, Jamie" userId="daf1e3c6-8137-448a-b141-d23049d419b5" providerId="ADAL" clId="{3E776AD4-68F5-45D4-9313-D78B0C3A267A}" dt="2025-07-25T11:23:44.168" v="58" actId="2696"/>
        <pc:sldMkLst>
          <pc:docMk/>
          <pc:sldMk cId="204792804" sldId="2145707017"/>
        </pc:sldMkLst>
      </pc:sldChg>
      <pc:sldChg chg="modSp add mod">
        <pc:chgData name="Muffoletto, Jamie" userId="daf1e3c6-8137-448a-b141-d23049d419b5" providerId="ADAL" clId="{3E776AD4-68F5-45D4-9313-D78B0C3A267A}" dt="2025-07-25T12:13:03.575" v="3534" actId="14100"/>
        <pc:sldMkLst>
          <pc:docMk/>
          <pc:sldMk cId="457834071" sldId="2145707017"/>
        </pc:sldMkLst>
        <pc:spChg chg="mod">
          <ac:chgData name="Muffoletto, Jamie" userId="daf1e3c6-8137-448a-b141-d23049d419b5" providerId="ADAL" clId="{3E776AD4-68F5-45D4-9313-D78B0C3A267A}" dt="2025-07-25T12:13:03.575" v="3534" actId="14100"/>
          <ac:spMkLst>
            <pc:docMk/>
            <pc:sldMk cId="457834071" sldId="2145707017"/>
            <ac:spMk id="2" creationId="{15870E13-C558-436B-45DA-4DF6DC2F1693}"/>
          </ac:spMkLst>
        </pc:spChg>
        <pc:spChg chg="mod">
          <ac:chgData name="Muffoletto, Jamie" userId="daf1e3c6-8137-448a-b141-d23049d419b5" providerId="ADAL" clId="{3E776AD4-68F5-45D4-9313-D78B0C3A267A}" dt="2025-07-25T11:54:42.994" v="1987" actId="20577"/>
          <ac:spMkLst>
            <pc:docMk/>
            <pc:sldMk cId="457834071" sldId="2145707017"/>
            <ac:spMk id="3" creationId="{79570163-BFFE-90D5-9A73-1D46D4E2EE66}"/>
          </ac:spMkLst>
        </pc:spChg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3492315387" sldId="2145707020"/>
        </pc:sldMkLst>
      </pc:sldChg>
      <pc:sldChg chg="del">
        <pc:chgData name="Muffoletto, Jamie" userId="daf1e3c6-8137-448a-b141-d23049d419b5" providerId="ADAL" clId="{3E776AD4-68F5-45D4-9313-D78B0C3A267A}" dt="2025-07-24T20:24:57.538" v="22" actId="47"/>
        <pc:sldMkLst>
          <pc:docMk/>
          <pc:sldMk cId="1269466393" sldId="2145707029"/>
        </pc:sldMkLst>
      </pc:sldChg>
      <pc:sldChg chg="modSp add mod">
        <pc:chgData name="Muffoletto, Jamie" userId="daf1e3c6-8137-448a-b141-d23049d419b5" providerId="ADAL" clId="{3E776AD4-68F5-45D4-9313-D78B0C3A267A}" dt="2025-07-25T12:16:52.991" v="3868" actId="20577"/>
        <pc:sldMkLst>
          <pc:docMk/>
          <pc:sldMk cId="606741732" sldId="2145707031"/>
        </pc:sldMkLst>
      </pc:sldChg>
      <pc:sldChg chg="del">
        <pc:chgData name="Muffoletto, Jamie" userId="daf1e3c6-8137-448a-b141-d23049d419b5" providerId="ADAL" clId="{3E776AD4-68F5-45D4-9313-D78B0C3A267A}" dt="2025-07-25T11:23:55.657" v="60" actId="2696"/>
        <pc:sldMkLst>
          <pc:docMk/>
          <pc:sldMk cId="814762829" sldId="2145707031"/>
        </pc:sldMkLst>
      </pc:sldChg>
      <pc:sldChg chg="del">
        <pc:chgData name="Muffoletto, Jamie" userId="daf1e3c6-8137-448a-b141-d23049d419b5" providerId="ADAL" clId="{3E776AD4-68F5-45D4-9313-D78B0C3A267A}" dt="2025-07-25T11:23:55.657" v="60" actId="2696"/>
        <pc:sldMkLst>
          <pc:docMk/>
          <pc:sldMk cId="72523528" sldId="2145707032"/>
        </pc:sldMkLst>
      </pc:sldChg>
      <pc:sldChg chg="add del">
        <pc:chgData name="Muffoletto, Jamie" userId="daf1e3c6-8137-448a-b141-d23049d419b5" providerId="ADAL" clId="{3E776AD4-68F5-45D4-9313-D78B0C3A267A}" dt="2025-07-25T11:59:09.311" v="2539" actId="47"/>
        <pc:sldMkLst>
          <pc:docMk/>
          <pc:sldMk cId="2639061042" sldId="2145707032"/>
        </pc:sldMkLst>
      </pc:sldChg>
      <pc:sldChg chg="del">
        <pc:chgData name="Muffoletto, Jamie" userId="daf1e3c6-8137-448a-b141-d23049d419b5" providerId="ADAL" clId="{3E776AD4-68F5-45D4-9313-D78B0C3A267A}" dt="2025-07-25T11:23:44.168" v="58" actId="2696"/>
        <pc:sldMkLst>
          <pc:docMk/>
          <pc:sldMk cId="1398490837" sldId="2145707034"/>
        </pc:sldMkLst>
      </pc:sldChg>
      <pc:sldChg chg="add del">
        <pc:chgData name="Muffoletto, Jamie" userId="daf1e3c6-8137-448a-b141-d23049d419b5" providerId="ADAL" clId="{3E776AD4-68F5-45D4-9313-D78B0C3A267A}" dt="2025-07-25T11:50:02.157" v="1833" actId="47"/>
        <pc:sldMkLst>
          <pc:docMk/>
          <pc:sldMk cId="2125643459" sldId="2145707034"/>
        </pc:sldMkLst>
      </pc:sldChg>
      <pc:sldChg chg="modSp mod">
        <pc:chgData name="Muffoletto, Jamie" userId="daf1e3c6-8137-448a-b141-d23049d419b5" providerId="ADAL" clId="{3E776AD4-68F5-45D4-9313-D78B0C3A267A}" dt="2025-07-24T20:26:40.394" v="25" actId="1076"/>
        <pc:sldMkLst>
          <pc:docMk/>
          <pc:sldMk cId="48477378" sldId="2145707049"/>
        </pc:sldMkLst>
        <pc:spChg chg="mod">
          <ac:chgData name="Muffoletto, Jamie" userId="daf1e3c6-8137-448a-b141-d23049d419b5" providerId="ADAL" clId="{3E776AD4-68F5-45D4-9313-D78B0C3A267A}" dt="2025-07-24T20:26:40.394" v="25" actId="1076"/>
          <ac:spMkLst>
            <pc:docMk/>
            <pc:sldMk cId="48477378" sldId="2145707049"/>
            <ac:spMk id="3" creationId="{9ED81CFE-0765-67EA-663C-D8BB04F10322}"/>
          </ac:spMkLst>
        </pc:spChg>
        <pc:picChg chg="mod">
          <ac:chgData name="Muffoletto, Jamie" userId="daf1e3c6-8137-448a-b141-d23049d419b5" providerId="ADAL" clId="{3E776AD4-68F5-45D4-9313-D78B0C3A267A}" dt="2025-07-24T20:26:01.590" v="23" actId="14826"/>
          <ac:picMkLst>
            <pc:docMk/>
            <pc:sldMk cId="48477378" sldId="2145707049"/>
            <ac:picMk id="8" creationId="{3FA3FEEE-6FB4-6546-6580-17D5B5795B98}"/>
          </ac:picMkLst>
        </pc:picChg>
      </pc:sldChg>
      <pc:sldChg chg="addSp delSp modSp mod">
        <pc:chgData name="Muffoletto, Jamie" userId="daf1e3c6-8137-448a-b141-d23049d419b5" providerId="ADAL" clId="{3E776AD4-68F5-45D4-9313-D78B0C3A267A}" dt="2025-07-24T20:31:08.451" v="52" actId="1076"/>
        <pc:sldMkLst>
          <pc:docMk/>
          <pc:sldMk cId="329446482" sldId="2145707050"/>
        </pc:sldMkLst>
        <pc:spChg chg="mod ord">
          <ac:chgData name="Muffoletto, Jamie" userId="daf1e3c6-8137-448a-b141-d23049d419b5" providerId="ADAL" clId="{3E776AD4-68F5-45D4-9313-D78B0C3A267A}" dt="2025-07-24T20:31:08.451" v="52" actId="1076"/>
          <ac:spMkLst>
            <pc:docMk/>
            <pc:sldMk cId="329446482" sldId="2145707050"/>
            <ac:spMk id="3" creationId="{85966F7B-3494-5B1C-F43E-2E70CEFF9F49}"/>
          </ac:spMkLst>
        </pc:spChg>
        <pc:spChg chg="ord">
          <ac:chgData name="Muffoletto, Jamie" userId="daf1e3c6-8137-448a-b141-d23049d419b5" providerId="ADAL" clId="{3E776AD4-68F5-45D4-9313-D78B0C3A267A}" dt="2025-07-24T20:29:44.853" v="37" actId="167"/>
          <ac:spMkLst>
            <pc:docMk/>
            <pc:sldMk cId="329446482" sldId="2145707050"/>
            <ac:spMk id="13" creationId="{C631AEDA-8C22-AAFF-283E-6D7C7FAEA5DC}"/>
          </ac:spMkLst>
        </pc:spChg>
        <pc:picChg chg="add mod ord">
          <ac:chgData name="Muffoletto, Jamie" userId="daf1e3c6-8137-448a-b141-d23049d419b5" providerId="ADAL" clId="{3E776AD4-68F5-45D4-9313-D78B0C3A267A}" dt="2025-07-24T20:30:59.108" v="51" actId="1076"/>
          <ac:picMkLst>
            <pc:docMk/>
            <pc:sldMk cId="329446482" sldId="2145707050"/>
            <ac:picMk id="6" creationId="{D3F15BD0-C116-CE96-CBAA-2A567E6C73FF}"/>
          </ac:picMkLst>
        </pc:picChg>
      </pc:sldChg>
      <pc:sldChg chg="modSp mod">
        <pc:chgData name="Muffoletto, Jamie" userId="daf1e3c6-8137-448a-b141-d23049d419b5" providerId="ADAL" clId="{3E776AD4-68F5-45D4-9313-D78B0C3A267A}" dt="2025-07-24T20:28:32.994" v="29" actId="1076"/>
        <pc:sldMkLst>
          <pc:docMk/>
          <pc:sldMk cId="3501359925" sldId="2145707051"/>
        </pc:sldMkLst>
        <pc:spChg chg="mod">
          <ac:chgData name="Muffoletto, Jamie" userId="daf1e3c6-8137-448a-b141-d23049d419b5" providerId="ADAL" clId="{3E776AD4-68F5-45D4-9313-D78B0C3A267A}" dt="2025-07-24T20:28:32.994" v="29" actId="1076"/>
          <ac:spMkLst>
            <pc:docMk/>
            <pc:sldMk cId="3501359925" sldId="2145707051"/>
            <ac:spMk id="3" creationId="{3EDC53FA-F939-B5DF-E75E-0E258A95772E}"/>
          </ac:spMkLst>
        </pc:spChg>
        <pc:picChg chg="mod">
          <ac:chgData name="Muffoletto, Jamie" userId="daf1e3c6-8137-448a-b141-d23049d419b5" providerId="ADAL" clId="{3E776AD4-68F5-45D4-9313-D78B0C3A267A}" dt="2025-07-24T20:28:09.852" v="27" actId="14826"/>
          <ac:picMkLst>
            <pc:docMk/>
            <pc:sldMk cId="3501359925" sldId="2145707051"/>
            <ac:picMk id="8" creationId="{D254D3D5-562B-F2DD-B4EE-75EF8D0A3A74}"/>
          </ac:picMkLst>
        </pc:picChg>
      </pc:sldChg>
      <pc:sldChg chg="del">
        <pc:chgData name="Muffoletto, Jamie" userId="daf1e3c6-8137-448a-b141-d23049d419b5" providerId="ADAL" clId="{3E776AD4-68F5-45D4-9313-D78B0C3A267A}" dt="2025-07-25T11:16:51.609" v="56" actId="2696"/>
        <pc:sldMkLst>
          <pc:docMk/>
          <pc:sldMk cId="1057020752" sldId="2145707054"/>
        </pc:sldMkLst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3675009419" sldId="2145707055"/>
        </pc:sldMkLst>
      </pc:sldChg>
      <pc:sldChg chg="modSp mod ord">
        <pc:chgData name="Muffoletto, Jamie" userId="daf1e3c6-8137-448a-b141-d23049d419b5" providerId="ADAL" clId="{3E776AD4-68F5-45D4-9313-D78B0C3A267A}" dt="2025-07-25T11:48:49.603" v="1830" actId="20577"/>
        <pc:sldMkLst>
          <pc:docMk/>
          <pc:sldMk cId="3245410936" sldId="2145707056"/>
        </pc:sldMkLst>
        <pc:spChg chg="mod">
          <ac:chgData name="Muffoletto, Jamie" userId="daf1e3c6-8137-448a-b141-d23049d419b5" providerId="ADAL" clId="{3E776AD4-68F5-45D4-9313-D78B0C3A267A}" dt="2025-07-25T11:48:49.603" v="1830" actId="20577"/>
          <ac:spMkLst>
            <pc:docMk/>
            <pc:sldMk cId="3245410936" sldId="2145707056"/>
            <ac:spMk id="2" creationId="{0C559D03-7A00-E89E-F1E7-FEA799CD2434}"/>
          </ac:spMkLst>
        </pc:spChg>
        <pc:spChg chg="mod">
          <ac:chgData name="Muffoletto, Jamie" userId="daf1e3c6-8137-448a-b141-d23049d419b5" providerId="ADAL" clId="{3E776AD4-68F5-45D4-9313-D78B0C3A267A}" dt="2025-07-25T11:41:30.842" v="1438" actId="20577"/>
          <ac:spMkLst>
            <pc:docMk/>
            <pc:sldMk cId="3245410936" sldId="2145707056"/>
            <ac:spMk id="3" creationId="{2EC96647-70CE-E7C2-367D-771276E248F7}"/>
          </ac:spMkLst>
        </pc:spChg>
      </pc:sldChg>
      <pc:sldChg chg="modSp mod">
        <pc:chgData name="Muffoletto, Jamie" userId="daf1e3c6-8137-448a-b141-d23049d419b5" providerId="ADAL" clId="{3E776AD4-68F5-45D4-9313-D78B0C3A267A}" dt="2025-07-24T20:31:58.679" v="53" actId="207"/>
        <pc:sldMkLst>
          <pc:docMk/>
          <pc:sldMk cId="1861545899" sldId="2145707057"/>
        </pc:sldMkLst>
        <pc:spChg chg="mod">
          <ac:chgData name="Muffoletto, Jamie" userId="daf1e3c6-8137-448a-b141-d23049d419b5" providerId="ADAL" clId="{3E776AD4-68F5-45D4-9313-D78B0C3A267A}" dt="2025-07-24T20:31:58.679" v="53" actId="207"/>
          <ac:spMkLst>
            <pc:docMk/>
            <pc:sldMk cId="1861545899" sldId="2145707057"/>
            <ac:spMk id="3" creationId="{0B0C01AB-6276-4C45-F4F0-F1BD84B27154}"/>
          </ac:spMkLst>
        </pc:spChg>
      </pc:sldChg>
      <pc:sldChg chg="modSp mod">
        <pc:chgData name="Muffoletto, Jamie" userId="daf1e3c6-8137-448a-b141-d23049d419b5" providerId="ADAL" clId="{3E776AD4-68F5-45D4-9313-D78B0C3A267A}" dt="2025-07-24T20:32:06.049" v="54" actId="207"/>
        <pc:sldMkLst>
          <pc:docMk/>
          <pc:sldMk cId="441381868" sldId="2145707058"/>
        </pc:sldMkLst>
        <pc:spChg chg="mod">
          <ac:chgData name="Muffoletto, Jamie" userId="daf1e3c6-8137-448a-b141-d23049d419b5" providerId="ADAL" clId="{3E776AD4-68F5-45D4-9313-D78B0C3A267A}" dt="2025-07-24T20:32:06.049" v="54" actId="207"/>
          <ac:spMkLst>
            <pc:docMk/>
            <pc:sldMk cId="441381868" sldId="2145707058"/>
            <ac:spMk id="3" creationId="{0FBDABE0-7A28-0DBB-C999-C1DA7343EB03}"/>
          </ac:spMkLst>
        </pc:spChg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2958149963" sldId="2145707162"/>
        </pc:sldMkLst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1787247706" sldId="2145707163"/>
        </pc:sldMkLst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1162676984" sldId="2145707165"/>
        </pc:sldMkLst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2673938324" sldId="2145707166"/>
        </pc:sldMkLst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763157163" sldId="2145707167"/>
        </pc:sldMkLst>
      </pc:sldChg>
      <pc:sldChg chg="del">
        <pc:chgData name="Muffoletto, Jamie" userId="daf1e3c6-8137-448a-b141-d23049d419b5" providerId="ADAL" clId="{3E776AD4-68F5-45D4-9313-D78B0C3A267A}" dt="2025-07-25T11:17:10.637" v="57" actId="2696"/>
        <pc:sldMkLst>
          <pc:docMk/>
          <pc:sldMk cId="2192860573" sldId="2145707169"/>
        </pc:sldMkLst>
      </pc:sldChg>
      <pc:sldChg chg="del">
        <pc:chgData name="Muffoletto, Jamie" userId="daf1e3c6-8137-448a-b141-d23049d419b5" providerId="ADAL" clId="{3E776AD4-68F5-45D4-9313-D78B0C3A267A}" dt="2025-07-25T11:16:51.609" v="56" actId="2696"/>
        <pc:sldMkLst>
          <pc:docMk/>
          <pc:sldMk cId="2856805951" sldId="2145707213"/>
        </pc:sldMkLst>
      </pc:sldChg>
      <pc:sldChg chg="del">
        <pc:chgData name="Muffoletto, Jamie" userId="daf1e3c6-8137-448a-b141-d23049d419b5" providerId="ADAL" clId="{3E776AD4-68F5-45D4-9313-D78B0C3A267A}" dt="2025-07-25T11:16:51.609" v="56" actId="2696"/>
        <pc:sldMkLst>
          <pc:docMk/>
          <pc:sldMk cId="782638349" sldId="2145707227"/>
        </pc:sldMkLst>
      </pc:sldChg>
      <pc:sldChg chg="del">
        <pc:chgData name="Muffoletto, Jamie" userId="daf1e3c6-8137-448a-b141-d23049d419b5" providerId="ADAL" clId="{3E776AD4-68F5-45D4-9313-D78B0C3A267A}" dt="2025-07-25T11:16:51.609" v="56" actId="2696"/>
        <pc:sldMkLst>
          <pc:docMk/>
          <pc:sldMk cId="4184001510" sldId="2145707228"/>
        </pc:sldMkLst>
      </pc:sldChg>
      <pc:sldChg chg="del">
        <pc:chgData name="Muffoletto, Jamie" userId="daf1e3c6-8137-448a-b141-d23049d419b5" providerId="ADAL" clId="{3E776AD4-68F5-45D4-9313-D78B0C3A267A}" dt="2025-07-25T11:16:51.609" v="56" actId="2696"/>
        <pc:sldMkLst>
          <pc:docMk/>
          <pc:sldMk cId="1550317568" sldId="2145707229"/>
        </pc:sldMkLst>
      </pc:sldChg>
      <pc:sldChg chg="modSp add mod">
        <pc:chgData name="Muffoletto, Jamie" userId="daf1e3c6-8137-448a-b141-d23049d419b5" providerId="ADAL" clId="{3E776AD4-68F5-45D4-9313-D78B0C3A267A}" dt="2025-07-25T11:48:12.920" v="1820" actId="1076"/>
        <pc:sldMkLst>
          <pc:docMk/>
          <pc:sldMk cId="477820653" sldId="2145707233"/>
        </pc:sldMkLst>
        <pc:spChg chg="mod">
          <ac:chgData name="Muffoletto, Jamie" userId="daf1e3c6-8137-448a-b141-d23049d419b5" providerId="ADAL" clId="{3E776AD4-68F5-45D4-9313-D78B0C3A267A}" dt="2025-07-25T11:48:12.920" v="1820" actId="1076"/>
          <ac:spMkLst>
            <pc:docMk/>
            <pc:sldMk cId="477820653" sldId="2145707233"/>
            <ac:spMk id="2" creationId="{C903043E-4839-64C5-75BD-6FEFFE05E2A1}"/>
          </ac:spMkLst>
        </pc:spChg>
        <pc:spChg chg="mod">
          <ac:chgData name="Muffoletto, Jamie" userId="daf1e3c6-8137-448a-b141-d23049d419b5" providerId="ADAL" clId="{3E776AD4-68F5-45D4-9313-D78B0C3A267A}" dt="2025-07-25T11:42:23.966" v="1477" actId="20577"/>
          <ac:spMkLst>
            <pc:docMk/>
            <pc:sldMk cId="477820653" sldId="2145707233"/>
            <ac:spMk id="3" creationId="{27D361A4-1353-52A8-5774-97CBBA891E88}"/>
          </ac:spMkLst>
        </pc:spChg>
      </pc:sldChg>
      <pc:sldChg chg="addSp delSp modSp add mod">
        <pc:chgData name="Muffoletto, Jamie" userId="daf1e3c6-8137-448a-b141-d23049d419b5" providerId="ADAL" clId="{3E776AD4-68F5-45D4-9313-D78B0C3A267A}" dt="2025-07-25T12:15:59.087" v="3676" actId="255"/>
        <pc:sldMkLst>
          <pc:docMk/>
          <pc:sldMk cId="3739621672" sldId="2145707234"/>
        </pc:sldMkLst>
      </pc:sldChg>
    </pc:docChg>
  </pc:docChgLst>
  <pc:docChgLst>
    <pc:chgData name="Simons, Leanne" userId="S::leanne.simons@tea.texas.gov::f0b41770-584b-4844-b5c5-b29dec998724" providerId="AD" clId="Web-{8D023C89-91C0-05CC-24BA-CE878FCE4FFE}"/>
    <pc:docChg chg="modSld">
      <pc:chgData name="Simons, Leanne" userId="S::leanne.simons@tea.texas.gov::f0b41770-584b-4844-b5c5-b29dec998724" providerId="AD" clId="Web-{8D023C89-91C0-05CC-24BA-CE878FCE4FFE}" dt="2025-07-27T22:28:17.363" v="44" actId="20577"/>
      <pc:docMkLst>
        <pc:docMk/>
      </pc:docMkLst>
      <pc:sldChg chg="modSp modCm">
        <pc:chgData name="Simons, Leanne" userId="S::leanne.simons@tea.texas.gov::f0b41770-584b-4844-b5c5-b29dec998724" providerId="AD" clId="Web-{8D023C89-91C0-05CC-24BA-CE878FCE4FFE}" dt="2025-07-27T22:27:42.597" v="8" actId="20577"/>
        <pc:sldMkLst>
          <pc:docMk/>
          <pc:sldMk cId="3245410936" sldId="2145707056"/>
        </pc:sldMkLst>
        <pc:spChg chg="mod">
          <ac:chgData name="Simons, Leanne" userId="S::leanne.simons@tea.texas.gov::f0b41770-584b-4844-b5c5-b29dec998724" providerId="AD" clId="Web-{8D023C89-91C0-05CC-24BA-CE878FCE4FFE}" dt="2025-07-27T22:27:42.597" v="8" actId="20577"/>
          <ac:spMkLst>
            <pc:docMk/>
            <pc:sldMk cId="3245410936" sldId="2145707056"/>
            <ac:spMk id="2" creationId="{0C559D03-7A00-E89E-F1E7-FEA799CD24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mons, Leanne" userId="S::leanne.simons@tea.texas.gov::f0b41770-584b-4844-b5c5-b29dec998724" providerId="AD" clId="Web-{8D023C89-91C0-05CC-24BA-CE878FCE4FFE}" dt="2025-07-27T22:27:23.596" v="7" actId="20577"/>
              <pc2:cmMkLst xmlns:pc2="http://schemas.microsoft.com/office/powerpoint/2019/9/main/command">
                <pc:docMk/>
                <pc:sldMk cId="3245410936" sldId="2145707056"/>
                <pc2:cmMk id="{8528841F-DF42-440F-B32A-D6CCD4BBA6F7}"/>
              </pc2:cmMkLst>
            </pc226:cmChg>
          </p:ext>
        </pc:extLst>
      </pc:sldChg>
      <pc:sldChg chg="modSp">
        <pc:chgData name="Simons, Leanne" userId="S::leanne.simons@tea.texas.gov::f0b41770-584b-4844-b5c5-b29dec998724" providerId="AD" clId="Web-{8D023C89-91C0-05CC-24BA-CE878FCE4FFE}" dt="2025-07-27T22:28:17.363" v="44" actId="20577"/>
        <pc:sldMkLst>
          <pc:docMk/>
          <pc:sldMk cId="477820653" sldId="2145707233"/>
        </pc:sldMkLst>
        <pc:spChg chg="mod">
          <ac:chgData name="Simons, Leanne" userId="S::leanne.simons@tea.texas.gov::f0b41770-584b-4844-b5c5-b29dec998724" providerId="AD" clId="Web-{8D023C89-91C0-05CC-24BA-CE878FCE4FFE}" dt="2025-07-27T22:28:17.363" v="44" actId="20577"/>
          <ac:spMkLst>
            <pc:docMk/>
            <pc:sldMk cId="477820653" sldId="2145707233"/>
            <ac:spMk id="2" creationId="{C903043E-4839-64C5-75BD-6FEFFE05E2A1}"/>
          </ac:spMkLst>
        </pc:spChg>
      </pc:sldChg>
    </pc:docChg>
  </pc:docChgLst>
  <pc:docChgLst>
    <pc:chgData name="Muffoletto, Jamie" userId="daf1e3c6-8137-448a-b141-d23049d419b5" providerId="ADAL" clId="{0D0B01C9-FBD6-4385-88F0-972285A70590}"/>
    <pc:docChg chg="undo custSel addSld delSld modSld">
      <pc:chgData name="Muffoletto, Jamie" userId="daf1e3c6-8137-448a-b141-d23049d419b5" providerId="ADAL" clId="{0D0B01C9-FBD6-4385-88F0-972285A70590}" dt="2025-07-25T20:11:12.832" v="2873" actId="13244"/>
      <pc:docMkLst>
        <pc:docMk/>
      </pc:docMkLst>
      <pc:sldChg chg="modSp mod">
        <pc:chgData name="Muffoletto, Jamie" userId="daf1e3c6-8137-448a-b141-d23049d419b5" providerId="ADAL" clId="{0D0B01C9-FBD6-4385-88F0-972285A70590}" dt="2025-07-25T19:58:25.170" v="2818" actId="1076"/>
        <pc:sldMkLst>
          <pc:docMk/>
          <pc:sldMk cId="2574992220" sldId="2145706922"/>
        </pc:sldMkLst>
        <pc:spChg chg="mod">
          <ac:chgData name="Muffoletto, Jamie" userId="daf1e3c6-8137-448a-b141-d23049d419b5" providerId="ADAL" clId="{0D0B01C9-FBD6-4385-88F0-972285A70590}" dt="2025-07-25T19:58:25.170" v="2818" actId="1076"/>
          <ac:spMkLst>
            <pc:docMk/>
            <pc:sldMk cId="2574992220" sldId="2145706922"/>
            <ac:spMk id="11" creationId="{B0773B04-EA28-7C3E-6372-D181D8E283EE}"/>
          </ac:spMkLst>
        </pc:spChg>
      </pc:sldChg>
      <pc:sldChg chg="modSp">
        <pc:chgData name="Muffoletto, Jamie" userId="daf1e3c6-8137-448a-b141-d23049d419b5" providerId="ADAL" clId="{0D0B01C9-FBD6-4385-88F0-972285A70590}" dt="2025-07-25T19:57:41.559" v="2814" actId="14826"/>
        <pc:sldMkLst>
          <pc:docMk/>
          <pc:sldMk cId="1590045459" sldId="2145707014"/>
        </pc:sldMkLst>
        <pc:picChg chg="mod">
          <ac:chgData name="Muffoletto, Jamie" userId="daf1e3c6-8137-448a-b141-d23049d419b5" providerId="ADAL" clId="{0D0B01C9-FBD6-4385-88F0-972285A70590}" dt="2025-07-25T19:57:41.559" v="2814" actId="14826"/>
          <ac:picMkLst>
            <pc:docMk/>
            <pc:sldMk cId="1590045459" sldId="2145707014"/>
            <ac:picMk id="5" creationId="{4ED5B1EF-E4FE-2F47-20B4-6FAE8516C2F9}"/>
          </ac:picMkLst>
        </pc:picChg>
      </pc:sldChg>
      <pc:sldChg chg="modSp mod">
        <pc:chgData name="Muffoletto, Jamie" userId="daf1e3c6-8137-448a-b141-d23049d419b5" providerId="ADAL" clId="{0D0B01C9-FBD6-4385-88F0-972285A70590}" dt="2025-07-25T14:22:08.171" v="659" actId="207"/>
        <pc:sldMkLst>
          <pc:docMk/>
          <pc:sldMk cId="457834071" sldId="2145707017"/>
        </pc:sldMkLst>
        <pc:spChg chg="mod">
          <ac:chgData name="Muffoletto, Jamie" userId="daf1e3c6-8137-448a-b141-d23049d419b5" providerId="ADAL" clId="{0D0B01C9-FBD6-4385-88F0-972285A70590}" dt="2025-07-25T14:22:08.171" v="659" actId="207"/>
          <ac:spMkLst>
            <pc:docMk/>
            <pc:sldMk cId="457834071" sldId="2145707017"/>
            <ac:spMk id="2" creationId="{15870E13-C558-436B-45DA-4DF6DC2F1693}"/>
          </ac:spMkLst>
        </pc:spChg>
      </pc:sldChg>
      <pc:sldChg chg="modSp del mod">
        <pc:chgData name="Muffoletto, Jamie" userId="daf1e3c6-8137-448a-b141-d23049d419b5" providerId="ADAL" clId="{0D0B01C9-FBD6-4385-88F0-972285A70590}" dt="2025-07-25T14:27:00.658" v="669" actId="2696"/>
        <pc:sldMkLst>
          <pc:docMk/>
          <pc:sldMk cId="606741732" sldId="2145707031"/>
        </pc:sldMkLst>
      </pc:sldChg>
      <pc:sldChg chg="addSp modSp add mod">
        <pc:chgData name="Muffoletto, Jamie" userId="daf1e3c6-8137-448a-b141-d23049d419b5" providerId="ADAL" clId="{0D0B01C9-FBD6-4385-88F0-972285A70590}" dt="2025-07-25T20:09:53.614" v="2861" actId="13244"/>
        <pc:sldMkLst>
          <pc:docMk/>
          <pc:sldMk cId="787170117" sldId="2145707031"/>
        </pc:sldMkLst>
        <pc:spChg chg="mod">
          <ac:chgData name="Muffoletto, Jamie" userId="daf1e3c6-8137-448a-b141-d23049d419b5" providerId="ADAL" clId="{0D0B01C9-FBD6-4385-88F0-972285A70590}" dt="2025-07-25T17:39:20.954" v="1044" actId="14100"/>
          <ac:spMkLst>
            <pc:docMk/>
            <pc:sldMk cId="787170117" sldId="2145707031"/>
            <ac:spMk id="2" creationId="{20BC2C6F-779C-A14F-C5DE-7C7908150225}"/>
          </ac:spMkLst>
        </pc:spChg>
        <pc:spChg chg="ord">
          <ac:chgData name="Muffoletto, Jamie" userId="daf1e3c6-8137-448a-b141-d23049d419b5" providerId="ADAL" clId="{0D0B01C9-FBD6-4385-88F0-972285A70590}" dt="2025-07-25T20:09:53.614" v="2861" actId="13244"/>
          <ac:spMkLst>
            <pc:docMk/>
            <pc:sldMk cId="787170117" sldId="2145707031"/>
            <ac:spMk id="4" creationId="{99F64E49-0E5E-00FD-84DB-2E5967249852}"/>
          </ac:spMkLst>
        </pc:spChg>
        <pc:spChg chg="add mod">
          <ac:chgData name="Muffoletto, Jamie" userId="daf1e3c6-8137-448a-b141-d23049d419b5" providerId="ADAL" clId="{0D0B01C9-FBD6-4385-88F0-972285A70590}" dt="2025-07-25T17:39:28.820" v="1045" actId="1076"/>
          <ac:spMkLst>
            <pc:docMk/>
            <pc:sldMk cId="787170117" sldId="2145707031"/>
            <ac:spMk id="6" creationId="{092D838D-BE88-6941-FFD0-9F1A4511F9B5}"/>
          </ac:spMkLst>
        </pc:spChg>
      </pc:sldChg>
      <pc:sldChg chg="addSp delSp modSp mod">
        <pc:chgData name="Muffoletto, Jamie" userId="daf1e3c6-8137-448a-b141-d23049d419b5" providerId="ADAL" clId="{0D0B01C9-FBD6-4385-88F0-972285A70590}" dt="2025-07-25T19:02:56.452" v="1449" actId="20577"/>
        <pc:sldMkLst>
          <pc:docMk/>
          <pc:sldMk cId="485649726" sldId="2145707035"/>
        </pc:sldMkLst>
        <pc:spChg chg="mod">
          <ac:chgData name="Muffoletto, Jamie" userId="daf1e3c6-8137-448a-b141-d23049d419b5" providerId="ADAL" clId="{0D0B01C9-FBD6-4385-88F0-972285A70590}" dt="2025-07-25T19:02:56.452" v="1449" actId="20577"/>
          <ac:spMkLst>
            <pc:docMk/>
            <pc:sldMk cId="485649726" sldId="2145707035"/>
            <ac:spMk id="3" creationId="{61CC20E9-0DEE-4454-8465-21DA9E350571}"/>
          </ac:spMkLst>
        </pc:spChg>
        <pc:picChg chg="add mod">
          <ac:chgData name="Muffoletto, Jamie" userId="daf1e3c6-8137-448a-b141-d23049d419b5" providerId="ADAL" clId="{0D0B01C9-FBD6-4385-88F0-972285A70590}" dt="2025-07-25T17:47:14.664" v="1052" actId="962"/>
          <ac:picMkLst>
            <pc:docMk/>
            <pc:sldMk cId="485649726" sldId="2145707035"/>
            <ac:picMk id="6" creationId="{C93F6D08-F91D-990D-AEF5-6BAFD54E4A5C}"/>
          </ac:picMkLst>
        </pc:picChg>
      </pc:sldChg>
      <pc:sldChg chg="addSp delSp modSp mod modClrScheme chgLayout">
        <pc:chgData name="Muffoletto, Jamie" userId="daf1e3c6-8137-448a-b141-d23049d419b5" providerId="ADAL" clId="{0D0B01C9-FBD6-4385-88F0-972285A70590}" dt="2025-07-25T19:46:21.323" v="2760" actId="20577"/>
        <pc:sldMkLst>
          <pc:docMk/>
          <pc:sldMk cId="2334795330" sldId="2145707039"/>
        </pc:sldMkLst>
        <pc:spChg chg="mod">
          <ac:chgData name="Muffoletto, Jamie" userId="daf1e3c6-8137-448a-b141-d23049d419b5" providerId="ADAL" clId="{0D0B01C9-FBD6-4385-88F0-972285A70590}" dt="2025-07-25T19:46:21.323" v="2760" actId="20577"/>
          <ac:spMkLst>
            <pc:docMk/>
            <pc:sldMk cId="2334795330" sldId="2145707039"/>
            <ac:spMk id="3" creationId="{2F365502-B5E8-F194-9D2A-78BC9FAA05F3}"/>
          </ac:spMkLst>
        </pc:spChg>
        <pc:spChg chg="mod ord">
          <ac:chgData name="Muffoletto, Jamie" userId="daf1e3c6-8137-448a-b141-d23049d419b5" providerId="ADAL" clId="{0D0B01C9-FBD6-4385-88F0-972285A70590}" dt="2025-07-25T19:42:10.850" v="2582" actId="26606"/>
          <ac:spMkLst>
            <pc:docMk/>
            <pc:sldMk cId="2334795330" sldId="2145707039"/>
            <ac:spMk id="4" creationId="{A45A94D4-C0F8-385D-55A5-9E02AB4DCF9B}"/>
          </ac:spMkLst>
        </pc:spChg>
        <pc:spChg chg="mod">
          <ac:chgData name="Muffoletto, Jamie" userId="daf1e3c6-8137-448a-b141-d23049d419b5" providerId="ADAL" clId="{0D0B01C9-FBD6-4385-88F0-972285A70590}" dt="2025-07-25T19:44:04.655" v="2641" actId="6549"/>
          <ac:spMkLst>
            <pc:docMk/>
            <pc:sldMk cId="2334795330" sldId="2145707039"/>
            <ac:spMk id="5" creationId="{CBF9677E-FCB7-A5E4-5001-52508B3030E1}"/>
          </ac:spMkLst>
        </pc:spChg>
        <pc:picChg chg="add mod">
          <ac:chgData name="Muffoletto, Jamie" userId="daf1e3c6-8137-448a-b141-d23049d419b5" providerId="ADAL" clId="{0D0B01C9-FBD6-4385-88F0-972285A70590}" dt="2025-07-25T19:42:28.808" v="2587" actId="1076"/>
          <ac:picMkLst>
            <pc:docMk/>
            <pc:sldMk cId="2334795330" sldId="2145707039"/>
            <ac:picMk id="7" creationId="{A48E0C54-1C85-4C2F-E2CE-B7451089ED31}"/>
          </ac:picMkLst>
        </pc:picChg>
      </pc:sldChg>
      <pc:sldChg chg="addSp delSp modSp mod">
        <pc:chgData name="Muffoletto, Jamie" userId="daf1e3c6-8137-448a-b141-d23049d419b5" providerId="ADAL" clId="{0D0B01C9-FBD6-4385-88F0-972285A70590}" dt="2025-07-25T19:46:27.690" v="2766" actId="20577"/>
        <pc:sldMkLst>
          <pc:docMk/>
          <pc:sldMk cId="1648279579" sldId="2145707048"/>
        </pc:sldMkLst>
        <pc:spChg chg="mod">
          <ac:chgData name="Muffoletto, Jamie" userId="daf1e3c6-8137-448a-b141-d23049d419b5" providerId="ADAL" clId="{0D0B01C9-FBD6-4385-88F0-972285A70590}" dt="2025-07-25T19:46:27.690" v="2766" actId="20577"/>
          <ac:spMkLst>
            <pc:docMk/>
            <pc:sldMk cId="1648279579" sldId="2145707048"/>
            <ac:spMk id="3" creationId="{5F806C73-9007-AF68-2778-5808F9190908}"/>
          </ac:spMkLst>
        </pc:spChg>
        <pc:spChg chg="mod">
          <ac:chgData name="Muffoletto, Jamie" userId="daf1e3c6-8137-448a-b141-d23049d419b5" providerId="ADAL" clId="{0D0B01C9-FBD6-4385-88F0-972285A70590}" dt="2025-07-25T19:45:47.418" v="2753" actId="207"/>
          <ac:spMkLst>
            <pc:docMk/>
            <pc:sldMk cId="1648279579" sldId="2145707048"/>
            <ac:spMk id="5" creationId="{2EDBEFAE-E5CE-DB40-5D85-2F8CE6325311}"/>
          </ac:spMkLst>
        </pc:spChg>
        <pc:picChg chg="add mod">
          <ac:chgData name="Muffoletto, Jamie" userId="daf1e3c6-8137-448a-b141-d23049d419b5" providerId="ADAL" clId="{0D0B01C9-FBD6-4385-88F0-972285A70590}" dt="2025-07-25T19:44:32.103" v="2644"/>
          <ac:picMkLst>
            <pc:docMk/>
            <pc:sldMk cId="1648279579" sldId="2145707048"/>
            <ac:picMk id="2" creationId="{BE29DCBD-92DC-05B7-5B99-B5487C2032C8}"/>
          </ac:picMkLst>
        </pc:picChg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3957397016" sldId="2145707052"/>
        </pc:sldMkLst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1407874780" sldId="2145707053"/>
        </pc:sldMkLst>
      </pc:sldChg>
      <pc:sldChg chg="modSp mod">
        <pc:chgData name="Muffoletto, Jamie" userId="daf1e3c6-8137-448a-b141-d23049d419b5" providerId="ADAL" clId="{0D0B01C9-FBD6-4385-88F0-972285A70590}" dt="2025-07-25T16:43:30.042" v="768" actId="1076"/>
        <pc:sldMkLst>
          <pc:docMk/>
          <pc:sldMk cId="1900658244" sldId="2145707059"/>
        </pc:sldMkLst>
        <pc:spChg chg="mod">
          <ac:chgData name="Muffoletto, Jamie" userId="daf1e3c6-8137-448a-b141-d23049d419b5" providerId="ADAL" clId="{0D0B01C9-FBD6-4385-88F0-972285A70590}" dt="2025-07-25T16:43:27.007" v="767" actId="1076"/>
          <ac:spMkLst>
            <pc:docMk/>
            <pc:sldMk cId="1900658244" sldId="2145707059"/>
            <ac:spMk id="2" creationId="{DED07876-D05A-5641-B99B-94533DBCD75C}"/>
          </ac:spMkLst>
        </pc:spChg>
        <pc:spChg chg="mod">
          <ac:chgData name="Muffoletto, Jamie" userId="daf1e3c6-8137-448a-b141-d23049d419b5" providerId="ADAL" clId="{0D0B01C9-FBD6-4385-88F0-972285A70590}" dt="2025-07-25T16:43:17.029" v="765" actId="1076"/>
          <ac:spMkLst>
            <pc:docMk/>
            <pc:sldMk cId="1900658244" sldId="2145707059"/>
            <ac:spMk id="3" creationId="{6F0DA9DC-815A-646B-6410-5B389E8AED0E}"/>
          </ac:spMkLst>
        </pc:spChg>
        <pc:picChg chg="mod modCrop">
          <ac:chgData name="Muffoletto, Jamie" userId="daf1e3c6-8137-448a-b141-d23049d419b5" providerId="ADAL" clId="{0D0B01C9-FBD6-4385-88F0-972285A70590}" dt="2025-07-25T16:43:30.042" v="768" actId="1076"/>
          <ac:picMkLst>
            <pc:docMk/>
            <pc:sldMk cId="1900658244" sldId="2145707059"/>
            <ac:picMk id="6" creationId="{23C5ED73-6931-A1AE-2916-24BFAAA34C15}"/>
          </ac:picMkLst>
        </pc:picChg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3738915486" sldId="2145707170"/>
        </pc:sldMkLst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3675566530" sldId="2145707172"/>
        </pc:sldMkLst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1736168076" sldId="2145707209"/>
        </pc:sldMkLst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2296192053" sldId="2145707225"/>
        </pc:sldMkLst>
      </pc:sldChg>
      <pc:sldChg chg="del">
        <pc:chgData name="Muffoletto, Jamie" userId="daf1e3c6-8137-448a-b141-d23049d419b5" providerId="ADAL" clId="{0D0B01C9-FBD6-4385-88F0-972285A70590}" dt="2025-07-25T19:56:44.356" v="2813" actId="2696"/>
        <pc:sldMkLst>
          <pc:docMk/>
          <pc:sldMk cId="929215672" sldId="2145707226"/>
        </pc:sldMkLst>
      </pc:sldChg>
      <pc:sldChg chg="del">
        <pc:chgData name="Muffoletto, Jamie" userId="daf1e3c6-8137-448a-b141-d23049d419b5" providerId="ADAL" clId="{0D0B01C9-FBD6-4385-88F0-972285A70590}" dt="2025-07-25T12:43:24.973" v="1" actId="47"/>
        <pc:sldMkLst>
          <pc:docMk/>
          <pc:sldMk cId="1994324525" sldId="2145707230"/>
        </pc:sldMkLst>
      </pc:sldChg>
      <pc:sldChg chg="modSp mod">
        <pc:chgData name="Muffoletto, Jamie" userId="daf1e3c6-8137-448a-b141-d23049d419b5" providerId="ADAL" clId="{0D0B01C9-FBD6-4385-88F0-972285A70590}" dt="2025-07-25T12:50:43.014" v="3" actId="207"/>
        <pc:sldMkLst>
          <pc:docMk/>
          <pc:sldMk cId="477820653" sldId="2145707233"/>
        </pc:sldMkLst>
        <pc:spChg chg="mod">
          <ac:chgData name="Muffoletto, Jamie" userId="daf1e3c6-8137-448a-b141-d23049d419b5" providerId="ADAL" clId="{0D0B01C9-FBD6-4385-88F0-972285A70590}" dt="2025-07-25T12:50:43.014" v="3" actId="207"/>
          <ac:spMkLst>
            <pc:docMk/>
            <pc:sldMk cId="477820653" sldId="2145707233"/>
            <ac:spMk id="2" creationId="{C903043E-4839-64C5-75BD-6FEFFE05E2A1}"/>
          </ac:spMkLst>
        </pc:spChg>
      </pc:sldChg>
      <pc:sldChg chg="modSp add mod">
        <pc:chgData name="Muffoletto, Jamie" userId="daf1e3c6-8137-448a-b141-d23049d419b5" providerId="ADAL" clId="{0D0B01C9-FBD6-4385-88F0-972285A70590}" dt="2025-07-25T17:23:35.087" v="953" actId="20577"/>
        <pc:sldMkLst>
          <pc:docMk/>
          <pc:sldMk cId="782675455" sldId="2145707234"/>
        </pc:sldMkLst>
        <pc:spChg chg="mod">
          <ac:chgData name="Muffoletto, Jamie" userId="daf1e3c6-8137-448a-b141-d23049d419b5" providerId="ADAL" clId="{0D0B01C9-FBD6-4385-88F0-972285A70590}" dt="2025-07-25T17:23:35.087" v="953" actId="20577"/>
          <ac:spMkLst>
            <pc:docMk/>
            <pc:sldMk cId="782675455" sldId="2145707234"/>
            <ac:spMk id="2" creationId="{60A8F3D7-3D6D-BFC9-308A-1039E3ADF3A4}"/>
          </ac:spMkLst>
        </pc:spChg>
      </pc:sldChg>
      <pc:sldChg chg="del">
        <pc:chgData name="Muffoletto, Jamie" userId="daf1e3c6-8137-448a-b141-d23049d419b5" providerId="ADAL" clId="{0D0B01C9-FBD6-4385-88F0-972285A70590}" dt="2025-07-25T14:26:52.783" v="667" actId="2696"/>
        <pc:sldMkLst>
          <pc:docMk/>
          <pc:sldMk cId="3739621672" sldId="2145707234"/>
        </pc:sldMkLst>
      </pc:sldChg>
      <pc:sldChg chg="addSp delSp modSp add mod modClrScheme chgLayout">
        <pc:chgData name="Muffoletto, Jamie" userId="daf1e3c6-8137-448a-b141-d23049d419b5" providerId="ADAL" clId="{0D0B01C9-FBD6-4385-88F0-972285A70590}" dt="2025-07-25T20:06:59.953" v="2846" actId="13244"/>
        <pc:sldMkLst>
          <pc:docMk/>
          <pc:sldMk cId="2091214195" sldId="2145707235"/>
        </pc:sldMkLst>
        <pc:spChg chg="mod">
          <ac:chgData name="Muffoletto, Jamie" userId="daf1e3c6-8137-448a-b141-d23049d419b5" providerId="ADAL" clId="{0D0B01C9-FBD6-4385-88F0-972285A70590}" dt="2025-07-25T17:37:24.864" v="977" actId="1076"/>
          <ac:spMkLst>
            <pc:docMk/>
            <pc:sldMk cId="2091214195" sldId="2145707235"/>
            <ac:spMk id="2" creationId="{7A9BA666-3306-8D1B-1F69-838B0DDF03D7}"/>
          </ac:spMkLst>
        </pc:spChg>
        <pc:spChg chg="mod">
          <ac:chgData name="Muffoletto, Jamie" userId="daf1e3c6-8137-448a-b141-d23049d419b5" providerId="ADAL" clId="{0D0B01C9-FBD6-4385-88F0-972285A70590}" dt="2025-07-25T17:20:10.762" v="827" actId="1076"/>
          <ac:spMkLst>
            <pc:docMk/>
            <pc:sldMk cId="2091214195" sldId="2145707235"/>
            <ac:spMk id="3" creationId="{1FAFD540-D2AE-122E-9D3B-58B8EF920182}"/>
          </ac:spMkLst>
        </pc:spChg>
        <pc:spChg chg="mod ord">
          <ac:chgData name="Muffoletto, Jamie" userId="daf1e3c6-8137-448a-b141-d23049d419b5" providerId="ADAL" clId="{0D0B01C9-FBD6-4385-88F0-972285A70590}" dt="2025-07-25T17:16:29.239" v="775" actId="26606"/>
          <ac:spMkLst>
            <pc:docMk/>
            <pc:sldMk cId="2091214195" sldId="2145707235"/>
            <ac:spMk id="4" creationId="{B6472B6F-A360-7259-39E0-5ABFBD5DC16D}"/>
          </ac:spMkLst>
        </pc:spChg>
        <pc:picChg chg="add mod ord">
          <ac:chgData name="Muffoletto, Jamie" userId="daf1e3c6-8137-448a-b141-d23049d419b5" providerId="ADAL" clId="{0D0B01C9-FBD6-4385-88F0-972285A70590}" dt="2025-07-25T20:06:59.953" v="2846" actId="13244"/>
          <ac:picMkLst>
            <pc:docMk/>
            <pc:sldMk cId="2091214195" sldId="2145707235"/>
            <ac:picMk id="7" creationId="{DC9DBD52-DD99-3469-1DAF-A4439830DB40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07:17.255" v="2847" actId="13244"/>
        <pc:sldMkLst>
          <pc:docMk/>
          <pc:sldMk cId="745686030" sldId="2145707236"/>
        </pc:sldMkLst>
        <pc:spChg chg="mod">
          <ac:chgData name="Muffoletto, Jamie" userId="daf1e3c6-8137-448a-b141-d23049d419b5" providerId="ADAL" clId="{0D0B01C9-FBD6-4385-88F0-972285A70590}" dt="2025-07-25T19:48:00.686" v="2773" actId="962"/>
          <ac:spMkLst>
            <pc:docMk/>
            <pc:sldMk cId="745686030" sldId="2145707236"/>
            <ac:spMk id="2" creationId="{F3A1958C-D009-17DA-BAA3-72B602422A69}"/>
          </ac:spMkLst>
        </pc:spChg>
        <pc:spChg chg="mod">
          <ac:chgData name="Muffoletto, Jamie" userId="daf1e3c6-8137-448a-b141-d23049d419b5" providerId="ADAL" clId="{0D0B01C9-FBD6-4385-88F0-972285A70590}" dt="2025-07-25T19:03:22.574" v="1512" actId="6549"/>
          <ac:spMkLst>
            <pc:docMk/>
            <pc:sldMk cId="745686030" sldId="2145707236"/>
            <ac:spMk id="3" creationId="{A5AE3401-E081-2F61-B4B6-6885E8F52236}"/>
          </ac:spMkLst>
        </pc:spChg>
        <pc:spChg chg="ord">
          <ac:chgData name="Muffoletto, Jamie" userId="daf1e3c6-8137-448a-b141-d23049d419b5" providerId="ADAL" clId="{0D0B01C9-FBD6-4385-88F0-972285A70590}" dt="2025-07-25T20:07:17.255" v="2847" actId="13244"/>
          <ac:spMkLst>
            <pc:docMk/>
            <pc:sldMk cId="745686030" sldId="2145707236"/>
            <ac:spMk id="4" creationId="{D9AE92C2-D906-582A-ADDB-226C04E228F0}"/>
          </ac:spMkLst>
        </pc:spChg>
        <pc:picChg chg="add mod">
          <ac:chgData name="Muffoletto, Jamie" userId="daf1e3c6-8137-448a-b141-d23049d419b5" providerId="ADAL" clId="{0D0B01C9-FBD6-4385-88F0-972285A70590}" dt="2025-07-25T19:59:24.444" v="2820" actId="962"/>
          <ac:picMkLst>
            <pc:docMk/>
            <pc:sldMk cId="745686030" sldId="2145707236"/>
            <ac:picMk id="14" creationId="{671370D3-0127-537F-0A18-89CDFF2B9686}"/>
          </ac:picMkLst>
        </pc:picChg>
      </pc:sldChg>
      <pc:sldChg chg="delSp add del mod">
        <pc:chgData name="Muffoletto, Jamie" userId="daf1e3c6-8137-448a-b141-d23049d419b5" providerId="ADAL" clId="{0D0B01C9-FBD6-4385-88F0-972285A70590}" dt="2025-07-25T19:30:34.112" v="2472" actId="47"/>
        <pc:sldMkLst>
          <pc:docMk/>
          <pc:sldMk cId="3999257838" sldId="2145707237"/>
        </pc:sldMkLst>
      </pc:sldChg>
      <pc:sldChg chg="addSp delSp modSp add mod">
        <pc:chgData name="Muffoletto, Jamie" userId="daf1e3c6-8137-448a-b141-d23049d419b5" providerId="ADAL" clId="{0D0B01C9-FBD6-4385-88F0-972285A70590}" dt="2025-07-25T20:08:24.709" v="2849" actId="13244"/>
        <pc:sldMkLst>
          <pc:docMk/>
          <pc:sldMk cId="3507991920" sldId="2145707238"/>
        </pc:sldMkLst>
        <pc:spChg chg="ord">
          <ac:chgData name="Muffoletto, Jamie" userId="daf1e3c6-8137-448a-b141-d23049d419b5" providerId="ADAL" clId="{0D0B01C9-FBD6-4385-88F0-972285A70590}" dt="2025-07-25T20:08:23.012" v="2848" actId="13244"/>
          <ac:spMkLst>
            <pc:docMk/>
            <pc:sldMk cId="3507991920" sldId="2145707238"/>
            <ac:spMk id="4" creationId="{F2D43D2E-A216-49DE-3596-88A6A2EEDF36}"/>
          </ac:spMkLst>
        </pc:spChg>
        <pc:spChg chg="add mod">
          <ac:chgData name="Muffoletto, Jamie" userId="daf1e3c6-8137-448a-b141-d23049d419b5" providerId="ADAL" clId="{0D0B01C9-FBD6-4385-88F0-972285A70590}" dt="2025-07-25T19:27:20.608" v="2257" actId="20577"/>
          <ac:spMkLst>
            <pc:docMk/>
            <pc:sldMk cId="3507991920" sldId="2145707238"/>
            <ac:spMk id="5" creationId="{B42D60EF-2BC6-4000-2DFE-1E57764080E8}"/>
          </ac:spMkLst>
        </pc:spChg>
        <pc:spChg chg="add mod ord">
          <ac:chgData name="Muffoletto, Jamie" userId="daf1e3c6-8137-448a-b141-d23049d419b5" providerId="ADAL" clId="{0D0B01C9-FBD6-4385-88F0-972285A70590}" dt="2025-07-25T20:08:24.709" v="2849" actId="13244"/>
          <ac:spMkLst>
            <pc:docMk/>
            <pc:sldMk cId="3507991920" sldId="2145707238"/>
            <ac:spMk id="13" creationId="{55BEAACE-EFB9-67E2-ECDF-677D758890FA}"/>
          </ac:spMkLst>
        </pc:spChg>
        <pc:picChg chg="add mod">
          <ac:chgData name="Muffoletto, Jamie" userId="daf1e3c6-8137-448a-b141-d23049d419b5" providerId="ADAL" clId="{0D0B01C9-FBD6-4385-88F0-972285A70590}" dt="2025-07-25T19:28:23.437" v="2430" actId="962"/>
          <ac:picMkLst>
            <pc:docMk/>
            <pc:sldMk cId="3507991920" sldId="2145707238"/>
            <ac:picMk id="14" creationId="{729BFF01-015E-54BD-8355-213216CE12B2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09:06.491" v="2855" actId="13244"/>
        <pc:sldMkLst>
          <pc:docMk/>
          <pc:sldMk cId="184807708" sldId="2145707239"/>
        </pc:sldMkLst>
        <pc:spChg chg="ord">
          <ac:chgData name="Muffoletto, Jamie" userId="daf1e3c6-8137-448a-b141-d23049d419b5" providerId="ADAL" clId="{0D0B01C9-FBD6-4385-88F0-972285A70590}" dt="2025-07-25T20:08:58.764" v="2852" actId="13244"/>
          <ac:spMkLst>
            <pc:docMk/>
            <pc:sldMk cId="184807708" sldId="2145707239"/>
            <ac:spMk id="4" creationId="{6DA71B45-3EA4-EDCD-DFAA-30A188F269A9}"/>
          </ac:spMkLst>
        </pc:spChg>
        <pc:spChg chg="mod ord">
          <ac:chgData name="Muffoletto, Jamie" userId="daf1e3c6-8137-448a-b141-d23049d419b5" providerId="ADAL" clId="{0D0B01C9-FBD6-4385-88F0-972285A70590}" dt="2025-07-25T20:09:02.441" v="2853" actId="13244"/>
          <ac:spMkLst>
            <pc:docMk/>
            <pc:sldMk cId="184807708" sldId="2145707239"/>
            <ac:spMk id="5" creationId="{BD4FF020-A602-109E-1E49-0DC4E6E18444}"/>
          </ac:spMkLst>
        </pc:spChg>
        <pc:spChg chg="add mod">
          <ac:chgData name="Muffoletto, Jamie" userId="daf1e3c6-8137-448a-b141-d23049d419b5" providerId="ADAL" clId="{0D0B01C9-FBD6-4385-88F0-972285A70590}" dt="2025-07-25T19:29:28.138" v="2450" actId="1076"/>
          <ac:spMkLst>
            <pc:docMk/>
            <pc:sldMk cId="184807708" sldId="2145707239"/>
            <ac:spMk id="12" creationId="{3AB4757C-0F01-A21F-0C11-84C01C856F0B}"/>
          </ac:spMkLst>
        </pc:spChg>
        <pc:picChg chg="add mod ord">
          <ac:chgData name="Muffoletto, Jamie" userId="daf1e3c6-8137-448a-b141-d23049d419b5" providerId="ADAL" clId="{0D0B01C9-FBD6-4385-88F0-972285A70590}" dt="2025-07-25T20:09:06.491" v="2855" actId="13244"/>
          <ac:picMkLst>
            <pc:docMk/>
            <pc:sldMk cId="184807708" sldId="2145707239"/>
            <ac:picMk id="6" creationId="{C19ED715-77B9-E6B2-BE9E-CCEF2E78D27F}"/>
          </ac:picMkLst>
        </pc:picChg>
      </pc:sldChg>
      <pc:sldChg chg="add del">
        <pc:chgData name="Muffoletto, Jamie" userId="daf1e3c6-8137-448a-b141-d23049d419b5" providerId="ADAL" clId="{0D0B01C9-FBD6-4385-88F0-972285A70590}" dt="2025-07-25T19:15:13.111" v="1579"/>
        <pc:sldMkLst>
          <pc:docMk/>
          <pc:sldMk cId="247080196" sldId="2145707240"/>
        </pc:sldMkLst>
      </pc:sldChg>
      <pc:sldChg chg="addSp delSp modSp add mod">
        <pc:chgData name="Muffoletto, Jamie" userId="daf1e3c6-8137-448a-b141-d23049d419b5" providerId="ADAL" clId="{0D0B01C9-FBD6-4385-88F0-972285A70590}" dt="2025-07-25T20:09:22.172" v="2857" actId="13244"/>
        <pc:sldMkLst>
          <pc:docMk/>
          <pc:sldMk cId="3505469291" sldId="2145707240"/>
        </pc:sldMkLst>
        <pc:spChg chg="ord">
          <ac:chgData name="Muffoletto, Jamie" userId="daf1e3c6-8137-448a-b141-d23049d419b5" providerId="ADAL" clId="{0D0B01C9-FBD6-4385-88F0-972285A70590}" dt="2025-07-25T20:09:17.648" v="2856" actId="13244"/>
          <ac:spMkLst>
            <pc:docMk/>
            <pc:sldMk cId="3505469291" sldId="2145707240"/>
            <ac:spMk id="4" creationId="{E6593267-0087-A8D6-9F55-A181044B6BD4}"/>
          </ac:spMkLst>
        </pc:spChg>
        <pc:spChg chg="mod ord">
          <ac:chgData name="Muffoletto, Jamie" userId="daf1e3c6-8137-448a-b141-d23049d419b5" providerId="ADAL" clId="{0D0B01C9-FBD6-4385-88F0-972285A70590}" dt="2025-07-25T20:09:22.172" v="2857" actId="13244"/>
          <ac:spMkLst>
            <pc:docMk/>
            <pc:sldMk cId="3505469291" sldId="2145707240"/>
            <ac:spMk id="5" creationId="{2A5D855A-BEBD-DA2F-BD2C-825C3BF615EF}"/>
          </ac:spMkLst>
        </pc:spChg>
        <pc:spChg chg="add mod">
          <ac:chgData name="Muffoletto, Jamie" userId="daf1e3c6-8137-448a-b141-d23049d419b5" providerId="ADAL" clId="{0D0B01C9-FBD6-4385-88F0-972285A70590}" dt="2025-07-25T19:29:39.166" v="2457" actId="1076"/>
          <ac:spMkLst>
            <pc:docMk/>
            <pc:sldMk cId="3505469291" sldId="2145707240"/>
            <ac:spMk id="8" creationId="{0AB66356-C026-0919-3C8E-1EE35BC883A5}"/>
          </ac:spMkLst>
        </pc:spChg>
        <pc:picChg chg="add mod">
          <ac:chgData name="Muffoletto, Jamie" userId="daf1e3c6-8137-448a-b141-d23049d419b5" providerId="ADAL" clId="{0D0B01C9-FBD6-4385-88F0-972285A70590}" dt="2025-07-25T19:22:32.448" v="2043" actId="962"/>
          <ac:picMkLst>
            <pc:docMk/>
            <pc:sldMk cId="3505469291" sldId="2145707240"/>
            <ac:picMk id="10" creationId="{E82A857E-723B-DB1E-289C-77AFF6AF2232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09:31.328" v="2859" actId="13244"/>
        <pc:sldMkLst>
          <pc:docMk/>
          <pc:sldMk cId="1408540104" sldId="2145707241"/>
        </pc:sldMkLst>
        <pc:spChg chg="ord">
          <ac:chgData name="Muffoletto, Jamie" userId="daf1e3c6-8137-448a-b141-d23049d419b5" providerId="ADAL" clId="{0D0B01C9-FBD6-4385-88F0-972285A70590}" dt="2025-07-25T20:09:29.835" v="2858" actId="13244"/>
          <ac:spMkLst>
            <pc:docMk/>
            <pc:sldMk cId="1408540104" sldId="2145707241"/>
            <ac:spMk id="4" creationId="{C3CAEEF1-ACD2-8691-D97E-CFD26816EB35}"/>
          </ac:spMkLst>
        </pc:spChg>
        <pc:spChg chg="mod ord">
          <ac:chgData name="Muffoletto, Jamie" userId="daf1e3c6-8137-448a-b141-d23049d419b5" providerId="ADAL" clId="{0D0B01C9-FBD6-4385-88F0-972285A70590}" dt="2025-07-25T20:09:31.328" v="2859" actId="13244"/>
          <ac:spMkLst>
            <pc:docMk/>
            <pc:sldMk cId="1408540104" sldId="2145707241"/>
            <ac:spMk id="5" creationId="{C45D3ADA-02CB-120F-CB33-B6A779BF0602}"/>
          </ac:spMkLst>
        </pc:spChg>
        <pc:spChg chg="add mod">
          <ac:chgData name="Muffoletto, Jamie" userId="daf1e3c6-8137-448a-b141-d23049d419b5" providerId="ADAL" clId="{0D0B01C9-FBD6-4385-88F0-972285A70590}" dt="2025-07-25T19:29:49.401" v="2464" actId="1076"/>
          <ac:spMkLst>
            <pc:docMk/>
            <pc:sldMk cId="1408540104" sldId="2145707241"/>
            <ac:spMk id="7" creationId="{1CEE44B7-D34F-E5C6-A897-88F3E1ECE541}"/>
          </ac:spMkLst>
        </pc:spChg>
        <pc:picChg chg="add mod">
          <ac:chgData name="Muffoletto, Jamie" userId="daf1e3c6-8137-448a-b141-d23049d419b5" providerId="ADAL" clId="{0D0B01C9-FBD6-4385-88F0-972285A70590}" dt="2025-07-25T19:20:46.176" v="1916" actId="962"/>
          <ac:picMkLst>
            <pc:docMk/>
            <pc:sldMk cId="1408540104" sldId="2145707241"/>
            <ac:picMk id="9" creationId="{5760F771-993E-5E98-84BF-559518685C1A}"/>
          </ac:picMkLst>
        </pc:picChg>
      </pc:sldChg>
      <pc:sldChg chg="addSp modSp add mod">
        <pc:chgData name="Muffoletto, Jamie" userId="daf1e3c6-8137-448a-b141-d23049d419b5" providerId="ADAL" clId="{0D0B01C9-FBD6-4385-88F0-972285A70590}" dt="2025-07-25T20:09:40.666" v="2860" actId="13244"/>
        <pc:sldMkLst>
          <pc:docMk/>
          <pc:sldMk cId="2236788945" sldId="2145707242"/>
        </pc:sldMkLst>
        <pc:spChg chg="mod">
          <ac:chgData name="Muffoletto, Jamie" userId="daf1e3c6-8137-448a-b141-d23049d419b5" providerId="ADAL" clId="{0D0B01C9-FBD6-4385-88F0-972285A70590}" dt="2025-07-25T19:29:59.794" v="2471" actId="1076"/>
          <ac:spMkLst>
            <pc:docMk/>
            <pc:sldMk cId="2236788945" sldId="2145707242"/>
            <ac:spMk id="3" creationId="{6D2319BF-3A1B-BF60-D98A-BF88B9DDDA27}"/>
          </ac:spMkLst>
        </pc:spChg>
        <pc:spChg chg="ord">
          <ac:chgData name="Muffoletto, Jamie" userId="daf1e3c6-8137-448a-b141-d23049d419b5" providerId="ADAL" clId="{0D0B01C9-FBD6-4385-88F0-972285A70590}" dt="2025-07-25T20:09:40.666" v="2860" actId="13244"/>
          <ac:spMkLst>
            <pc:docMk/>
            <pc:sldMk cId="2236788945" sldId="2145707242"/>
            <ac:spMk id="4" creationId="{3894D10B-E7B2-5148-6B41-E0968924B14A}"/>
          </ac:spMkLst>
        </pc:spChg>
        <pc:spChg chg="mod">
          <ac:chgData name="Muffoletto, Jamie" userId="daf1e3c6-8137-448a-b141-d23049d419b5" providerId="ADAL" clId="{0D0B01C9-FBD6-4385-88F0-972285A70590}" dt="2025-07-25T19:19:13.505" v="1801" actId="1076"/>
          <ac:spMkLst>
            <pc:docMk/>
            <pc:sldMk cId="2236788945" sldId="2145707242"/>
            <ac:spMk id="5" creationId="{3B8F5087-3880-B4E3-8B11-1966718B948B}"/>
          </ac:spMkLst>
        </pc:spChg>
        <pc:picChg chg="add mod">
          <ac:chgData name="Muffoletto, Jamie" userId="daf1e3c6-8137-448a-b141-d23049d419b5" providerId="ADAL" clId="{0D0B01C9-FBD6-4385-88F0-972285A70590}" dt="2025-07-25T19:19:08.821" v="1800" actId="1076"/>
          <ac:picMkLst>
            <pc:docMk/>
            <pc:sldMk cId="2236788945" sldId="2145707242"/>
            <ac:picMk id="6" creationId="{1E155822-5796-7A7A-1B88-7382B1EF86E3}"/>
          </ac:picMkLst>
        </pc:picChg>
      </pc:sldChg>
      <pc:sldChg chg="modSp add mod">
        <pc:chgData name="Muffoletto, Jamie" userId="daf1e3c6-8137-448a-b141-d23049d419b5" providerId="ADAL" clId="{0D0B01C9-FBD6-4385-88F0-972285A70590}" dt="2025-07-25T20:08:50.208" v="2851" actId="13244"/>
        <pc:sldMkLst>
          <pc:docMk/>
          <pc:sldMk cId="1911899051" sldId="2145707243"/>
        </pc:sldMkLst>
        <pc:spChg chg="ord">
          <ac:chgData name="Muffoletto, Jamie" userId="daf1e3c6-8137-448a-b141-d23049d419b5" providerId="ADAL" clId="{0D0B01C9-FBD6-4385-88F0-972285A70590}" dt="2025-07-25T20:08:46.950" v="2850" actId="13244"/>
          <ac:spMkLst>
            <pc:docMk/>
            <pc:sldMk cId="1911899051" sldId="2145707243"/>
            <ac:spMk id="4" creationId="{913223C8-F0F2-29D0-A942-A7FB0E648A06}"/>
          </ac:spMkLst>
        </pc:spChg>
        <pc:spChg chg="mod ord">
          <ac:chgData name="Muffoletto, Jamie" userId="daf1e3c6-8137-448a-b141-d23049d419b5" providerId="ADAL" clId="{0D0B01C9-FBD6-4385-88F0-972285A70590}" dt="2025-07-25T20:08:50.208" v="2851" actId="13244"/>
          <ac:spMkLst>
            <pc:docMk/>
            <pc:sldMk cId="1911899051" sldId="2145707243"/>
            <ac:spMk id="13" creationId="{336A46E6-EBD8-E7FA-B089-3012A81CCFC4}"/>
          </ac:spMkLst>
        </pc:spChg>
        <pc:picChg chg="mod">
          <ac:chgData name="Muffoletto, Jamie" userId="daf1e3c6-8137-448a-b141-d23049d419b5" providerId="ADAL" clId="{0D0B01C9-FBD6-4385-88F0-972285A70590}" dt="2025-07-25T19:37:43.139" v="2577" actId="962"/>
          <ac:picMkLst>
            <pc:docMk/>
            <pc:sldMk cId="1911899051" sldId="2145707243"/>
            <ac:picMk id="7" creationId="{951C5EF9-ABD6-FA44-7C79-D2C7DFA8F504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0:03.659" v="2862" actId="13244"/>
        <pc:sldMkLst>
          <pc:docMk/>
          <pc:sldMk cId="3543591566" sldId="2145707244"/>
        </pc:sldMkLst>
        <pc:spChg chg="mod">
          <ac:chgData name="Muffoletto, Jamie" userId="daf1e3c6-8137-448a-b141-d23049d419b5" providerId="ADAL" clId="{0D0B01C9-FBD6-4385-88F0-972285A70590}" dt="2025-07-25T19:30:47.616" v="2488" actId="20577"/>
          <ac:spMkLst>
            <pc:docMk/>
            <pc:sldMk cId="3543591566" sldId="2145707244"/>
            <ac:spMk id="3" creationId="{CAB45972-E9CF-DB1B-3D99-41458920A698}"/>
          </ac:spMkLst>
        </pc:spChg>
        <pc:spChg chg="ord">
          <ac:chgData name="Muffoletto, Jamie" userId="daf1e3c6-8137-448a-b141-d23049d419b5" providerId="ADAL" clId="{0D0B01C9-FBD6-4385-88F0-972285A70590}" dt="2025-07-25T20:10:03.659" v="2862" actId="13244"/>
          <ac:spMkLst>
            <pc:docMk/>
            <pc:sldMk cId="3543591566" sldId="2145707244"/>
            <ac:spMk id="4" creationId="{B4D2D740-8F77-E86B-EC46-7BC8969A0D2A}"/>
          </ac:spMkLst>
        </pc:spChg>
        <pc:picChg chg="add mod">
          <ac:chgData name="Muffoletto, Jamie" userId="daf1e3c6-8137-448a-b141-d23049d419b5" providerId="ADAL" clId="{0D0B01C9-FBD6-4385-88F0-972285A70590}" dt="2025-07-25T19:49:31.006" v="2808" actId="962"/>
          <ac:picMkLst>
            <pc:docMk/>
            <pc:sldMk cId="3543591566" sldId="2145707244"/>
            <ac:picMk id="6" creationId="{90589EC7-1E37-5E9D-5A9D-EE6F4F543A2A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0:12.147" v="2864" actId="13244"/>
        <pc:sldMkLst>
          <pc:docMk/>
          <pc:sldMk cId="823644794" sldId="2145707245"/>
        </pc:sldMkLst>
        <pc:spChg chg="ord">
          <ac:chgData name="Muffoletto, Jamie" userId="daf1e3c6-8137-448a-b141-d23049d419b5" providerId="ADAL" clId="{0D0B01C9-FBD6-4385-88F0-972285A70590}" dt="2025-07-25T20:10:09.983" v="2863" actId="13244"/>
          <ac:spMkLst>
            <pc:docMk/>
            <pc:sldMk cId="823644794" sldId="2145707245"/>
            <ac:spMk id="4" creationId="{9A3E566A-238D-4291-70B4-28CE8FB71564}"/>
          </ac:spMkLst>
        </pc:spChg>
        <pc:spChg chg="ord">
          <ac:chgData name="Muffoletto, Jamie" userId="daf1e3c6-8137-448a-b141-d23049d419b5" providerId="ADAL" clId="{0D0B01C9-FBD6-4385-88F0-972285A70590}" dt="2025-07-25T20:10:12.147" v="2864" actId="13244"/>
          <ac:spMkLst>
            <pc:docMk/>
            <pc:sldMk cId="823644794" sldId="2145707245"/>
            <ac:spMk id="5" creationId="{58650026-B2CF-2290-CCFB-D594D9A5ED29}"/>
          </ac:spMkLst>
        </pc:spChg>
        <pc:spChg chg="mod">
          <ac:chgData name="Muffoletto, Jamie" userId="daf1e3c6-8137-448a-b141-d23049d419b5" providerId="ADAL" clId="{0D0B01C9-FBD6-4385-88F0-972285A70590}" dt="2025-07-25T20:04:44.398" v="2834" actId="20577"/>
          <ac:spMkLst>
            <pc:docMk/>
            <pc:sldMk cId="823644794" sldId="2145707245"/>
            <ac:spMk id="13" creationId="{50B30B98-978F-CC1B-640A-E153E244A0CC}"/>
          </ac:spMkLst>
        </pc:spChg>
        <pc:picChg chg="add mod">
          <ac:chgData name="Muffoletto, Jamie" userId="daf1e3c6-8137-448a-b141-d23049d419b5" providerId="ADAL" clId="{0D0B01C9-FBD6-4385-88F0-972285A70590}" dt="2025-07-25T20:03:23.948" v="2828" actId="962"/>
          <ac:picMkLst>
            <pc:docMk/>
            <pc:sldMk cId="823644794" sldId="2145707245"/>
            <ac:picMk id="3" creationId="{C1586B3D-7D5E-AE91-FF16-DE64CF21BDF3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0:23.770" v="2866" actId="13244"/>
        <pc:sldMkLst>
          <pc:docMk/>
          <pc:sldMk cId="3930011303" sldId="2145707246"/>
        </pc:sldMkLst>
        <pc:spChg chg="ord">
          <ac:chgData name="Muffoletto, Jamie" userId="daf1e3c6-8137-448a-b141-d23049d419b5" providerId="ADAL" clId="{0D0B01C9-FBD6-4385-88F0-972285A70590}" dt="2025-07-25T20:10:22.169" v="2865" actId="13244"/>
          <ac:spMkLst>
            <pc:docMk/>
            <pc:sldMk cId="3930011303" sldId="2145707246"/>
            <ac:spMk id="4" creationId="{C0A614DA-78BF-A7BE-AFCC-496B959A3492}"/>
          </ac:spMkLst>
        </pc:spChg>
        <pc:spChg chg="ord">
          <ac:chgData name="Muffoletto, Jamie" userId="daf1e3c6-8137-448a-b141-d23049d419b5" providerId="ADAL" clId="{0D0B01C9-FBD6-4385-88F0-972285A70590}" dt="2025-07-25T20:10:23.770" v="2866" actId="13244"/>
          <ac:spMkLst>
            <pc:docMk/>
            <pc:sldMk cId="3930011303" sldId="2145707246"/>
            <ac:spMk id="5" creationId="{647FAF31-D3DE-BEF4-F083-1FEAB6E8FA50}"/>
          </ac:spMkLst>
        </pc:spChg>
        <pc:spChg chg="mod">
          <ac:chgData name="Muffoletto, Jamie" userId="daf1e3c6-8137-448a-b141-d23049d419b5" providerId="ADAL" clId="{0D0B01C9-FBD6-4385-88F0-972285A70590}" dt="2025-07-25T20:05:09.239" v="2840" actId="20577"/>
          <ac:spMkLst>
            <pc:docMk/>
            <pc:sldMk cId="3930011303" sldId="2145707246"/>
            <ac:spMk id="13" creationId="{05183BE0-DBBD-1134-5173-3F6C2268869B}"/>
          </ac:spMkLst>
        </pc:spChg>
        <pc:picChg chg="add mod">
          <ac:chgData name="Muffoletto, Jamie" userId="daf1e3c6-8137-448a-b141-d23049d419b5" providerId="ADAL" clId="{0D0B01C9-FBD6-4385-88F0-972285A70590}" dt="2025-07-25T20:04:19.180" v="2830" actId="962"/>
          <ac:picMkLst>
            <pc:docMk/>
            <pc:sldMk cId="3930011303" sldId="2145707246"/>
            <ac:picMk id="3" creationId="{9D8470B3-F046-1641-7592-CE6D3794DFB0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0:35.399" v="2868" actId="13244"/>
        <pc:sldMkLst>
          <pc:docMk/>
          <pc:sldMk cId="2053991758" sldId="2145707247"/>
        </pc:sldMkLst>
        <pc:spChg chg="ord">
          <ac:chgData name="Muffoletto, Jamie" userId="daf1e3c6-8137-448a-b141-d23049d419b5" providerId="ADAL" clId="{0D0B01C9-FBD6-4385-88F0-972285A70590}" dt="2025-07-25T20:10:33.723" v="2867" actId="13244"/>
          <ac:spMkLst>
            <pc:docMk/>
            <pc:sldMk cId="2053991758" sldId="2145707247"/>
            <ac:spMk id="4" creationId="{ED7533DA-3AB1-8459-099A-709BFAE2EC3B}"/>
          </ac:spMkLst>
        </pc:spChg>
        <pc:spChg chg="ord">
          <ac:chgData name="Muffoletto, Jamie" userId="daf1e3c6-8137-448a-b141-d23049d419b5" providerId="ADAL" clId="{0D0B01C9-FBD6-4385-88F0-972285A70590}" dt="2025-07-25T20:10:35.399" v="2868" actId="13244"/>
          <ac:spMkLst>
            <pc:docMk/>
            <pc:sldMk cId="2053991758" sldId="2145707247"/>
            <ac:spMk id="5" creationId="{3DA4C5B2-7FF3-A55A-6105-19DDDA4B1032}"/>
          </ac:spMkLst>
        </pc:spChg>
        <pc:spChg chg="mod">
          <ac:chgData name="Muffoletto, Jamie" userId="daf1e3c6-8137-448a-b141-d23049d419b5" providerId="ADAL" clId="{0D0B01C9-FBD6-4385-88F0-972285A70590}" dt="2025-07-25T20:04:54.860" v="2836" actId="20577"/>
          <ac:spMkLst>
            <pc:docMk/>
            <pc:sldMk cId="2053991758" sldId="2145707247"/>
            <ac:spMk id="12" creationId="{B0D3687B-83B8-1F03-79CE-48483B33113D}"/>
          </ac:spMkLst>
        </pc:spChg>
        <pc:picChg chg="add mod">
          <ac:chgData name="Muffoletto, Jamie" userId="daf1e3c6-8137-448a-b141-d23049d419b5" providerId="ADAL" clId="{0D0B01C9-FBD6-4385-88F0-972285A70590}" dt="2025-07-25T20:00:44.898" v="2822" actId="962"/>
          <ac:picMkLst>
            <pc:docMk/>
            <pc:sldMk cId="2053991758" sldId="2145707247"/>
            <ac:picMk id="3" creationId="{A2B03139-4E0C-A5BF-29D5-76702E69EA6D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0:49.154" v="2870" actId="13244"/>
        <pc:sldMkLst>
          <pc:docMk/>
          <pc:sldMk cId="1830189691" sldId="2145707248"/>
        </pc:sldMkLst>
        <pc:spChg chg="ord">
          <ac:chgData name="Muffoletto, Jamie" userId="daf1e3c6-8137-448a-b141-d23049d419b5" providerId="ADAL" clId="{0D0B01C9-FBD6-4385-88F0-972285A70590}" dt="2025-07-25T20:10:45.536" v="2869" actId="13244"/>
          <ac:spMkLst>
            <pc:docMk/>
            <pc:sldMk cId="1830189691" sldId="2145707248"/>
            <ac:spMk id="4" creationId="{FC70CEF1-FC67-3DF8-027C-FD7C11C667FE}"/>
          </ac:spMkLst>
        </pc:spChg>
        <pc:spChg chg="ord">
          <ac:chgData name="Muffoletto, Jamie" userId="daf1e3c6-8137-448a-b141-d23049d419b5" providerId="ADAL" clId="{0D0B01C9-FBD6-4385-88F0-972285A70590}" dt="2025-07-25T20:10:49.154" v="2870" actId="13244"/>
          <ac:spMkLst>
            <pc:docMk/>
            <pc:sldMk cId="1830189691" sldId="2145707248"/>
            <ac:spMk id="5" creationId="{15878A10-2495-2FC6-2043-C599096C6FAA}"/>
          </ac:spMkLst>
        </pc:spChg>
        <pc:spChg chg="mod">
          <ac:chgData name="Muffoletto, Jamie" userId="daf1e3c6-8137-448a-b141-d23049d419b5" providerId="ADAL" clId="{0D0B01C9-FBD6-4385-88F0-972285A70590}" dt="2025-07-25T20:06:44.637" v="2845" actId="20577"/>
          <ac:spMkLst>
            <pc:docMk/>
            <pc:sldMk cId="1830189691" sldId="2145707248"/>
            <ac:spMk id="8" creationId="{4A1D4B51-6864-0876-4B2E-86252207AF26}"/>
          </ac:spMkLst>
        </pc:spChg>
        <pc:picChg chg="add mod">
          <ac:chgData name="Muffoletto, Jamie" userId="daf1e3c6-8137-448a-b141-d23049d419b5" providerId="ADAL" clId="{0D0B01C9-FBD6-4385-88F0-972285A70590}" dt="2025-07-25T20:04:32.151" v="2832" actId="962"/>
          <ac:picMkLst>
            <pc:docMk/>
            <pc:sldMk cId="1830189691" sldId="2145707248"/>
            <ac:picMk id="3" creationId="{E9F8FF1A-5ECB-1B45-DF2C-BA6B33A30480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1:01.416" v="2872" actId="13244"/>
        <pc:sldMkLst>
          <pc:docMk/>
          <pc:sldMk cId="1972884652" sldId="2145707249"/>
        </pc:sldMkLst>
        <pc:spChg chg="ord">
          <ac:chgData name="Muffoletto, Jamie" userId="daf1e3c6-8137-448a-b141-d23049d419b5" providerId="ADAL" clId="{0D0B01C9-FBD6-4385-88F0-972285A70590}" dt="2025-07-25T20:10:59.894" v="2871" actId="13244"/>
          <ac:spMkLst>
            <pc:docMk/>
            <pc:sldMk cId="1972884652" sldId="2145707249"/>
            <ac:spMk id="4" creationId="{066DFCC9-1466-142D-4013-DEC24B2291F2}"/>
          </ac:spMkLst>
        </pc:spChg>
        <pc:spChg chg="ord">
          <ac:chgData name="Muffoletto, Jamie" userId="daf1e3c6-8137-448a-b141-d23049d419b5" providerId="ADAL" clId="{0D0B01C9-FBD6-4385-88F0-972285A70590}" dt="2025-07-25T20:11:01.416" v="2872" actId="13244"/>
          <ac:spMkLst>
            <pc:docMk/>
            <pc:sldMk cId="1972884652" sldId="2145707249"/>
            <ac:spMk id="5" creationId="{0CAC32F7-AD4C-4DB1-E1A9-64F29F210AB6}"/>
          </ac:spMkLst>
        </pc:spChg>
        <pc:spChg chg="mod">
          <ac:chgData name="Muffoletto, Jamie" userId="daf1e3c6-8137-448a-b141-d23049d419b5" providerId="ADAL" clId="{0D0B01C9-FBD6-4385-88F0-972285A70590}" dt="2025-07-25T20:05:02.303" v="2838" actId="20577"/>
          <ac:spMkLst>
            <pc:docMk/>
            <pc:sldMk cId="1972884652" sldId="2145707249"/>
            <ac:spMk id="7" creationId="{652D2D72-872A-6BF8-024D-9F4921BCBBB2}"/>
          </ac:spMkLst>
        </pc:spChg>
        <pc:picChg chg="add mod">
          <ac:chgData name="Muffoletto, Jamie" userId="daf1e3c6-8137-448a-b141-d23049d419b5" providerId="ADAL" clId="{0D0B01C9-FBD6-4385-88F0-972285A70590}" dt="2025-07-25T20:01:02.658" v="2824" actId="962"/>
          <ac:picMkLst>
            <pc:docMk/>
            <pc:sldMk cId="1972884652" sldId="2145707249"/>
            <ac:picMk id="3" creationId="{16E3C591-6756-4B5B-D8A1-F94E135943C9}"/>
          </ac:picMkLst>
        </pc:picChg>
      </pc:sldChg>
      <pc:sldChg chg="addSp delSp modSp add mod">
        <pc:chgData name="Muffoletto, Jamie" userId="daf1e3c6-8137-448a-b141-d23049d419b5" providerId="ADAL" clId="{0D0B01C9-FBD6-4385-88F0-972285A70590}" dt="2025-07-25T20:11:12.832" v="2873" actId="13244"/>
        <pc:sldMkLst>
          <pc:docMk/>
          <pc:sldMk cId="1178935972" sldId="2145707250"/>
        </pc:sldMkLst>
        <pc:spChg chg="mod">
          <ac:chgData name="Muffoletto, Jamie" userId="daf1e3c6-8137-448a-b141-d23049d419b5" providerId="ADAL" clId="{0D0B01C9-FBD6-4385-88F0-972285A70590}" dt="2025-07-25T20:05:17.605" v="2842" actId="20577"/>
          <ac:spMkLst>
            <pc:docMk/>
            <pc:sldMk cId="1178935972" sldId="2145707250"/>
            <ac:spMk id="3" creationId="{9BA14AE6-3324-0BE5-4861-55647D41F5AC}"/>
          </ac:spMkLst>
        </pc:spChg>
        <pc:spChg chg="ord">
          <ac:chgData name="Muffoletto, Jamie" userId="daf1e3c6-8137-448a-b141-d23049d419b5" providerId="ADAL" clId="{0D0B01C9-FBD6-4385-88F0-972285A70590}" dt="2025-07-25T20:11:12.832" v="2873" actId="13244"/>
          <ac:spMkLst>
            <pc:docMk/>
            <pc:sldMk cId="1178935972" sldId="2145707250"/>
            <ac:spMk id="4" creationId="{1F17EF2F-2358-02A2-40A7-BA90E90D057C}"/>
          </ac:spMkLst>
        </pc:spChg>
        <pc:picChg chg="add mod">
          <ac:chgData name="Muffoletto, Jamie" userId="daf1e3c6-8137-448a-b141-d23049d419b5" providerId="ADAL" clId="{0D0B01C9-FBD6-4385-88F0-972285A70590}" dt="2025-07-25T20:01:15.527" v="2826" actId="962"/>
          <ac:picMkLst>
            <pc:docMk/>
            <pc:sldMk cId="1178935972" sldId="2145707250"/>
            <ac:picMk id="7" creationId="{FABC3C5E-08AE-7120-A4B9-E60DAA9CD4BD}"/>
          </ac:picMkLst>
        </pc:picChg>
      </pc:sldChg>
      <pc:sldChg chg="add del">
        <pc:chgData name="Muffoletto, Jamie" userId="daf1e3c6-8137-448a-b141-d23049d419b5" providerId="ADAL" clId="{0D0B01C9-FBD6-4385-88F0-972285A70590}" dt="2025-07-25T19:46:01.403" v="2754" actId="47"/>
        <pc:sldMkLst>
          <pc:docMk/>
          <pc:sldMk cId="996188636" sldId="2145707251"/>
        </pc:sldMkLst>
      </pc:sldChg>
      <pc:sldChg chg="add del">
        <pc:chgData name="Muffoletto, Jamie" userId="daf1e3c6-8137-448a-b141-d23049d419b5" providerId="ADAL" clId="{0D0B01C9-FBD6-4385-88F0-972285A70590}" dt="2025-07-25T19:44:21.200" v="2642" actId="47"/>
        <pc:sldMkLst>
          <pc:docMk/>
          <pc:sldMk cId="2031306635" sldId="2145707252"/>
        </pc:sldMkLst>
      </pc:sldChg>
    </pc:docChg>
  </pc:docChgLst>
  <pc:docChgLst>
    <pc:chgData name="Davis, Naomi" userId="66ba321c-8f1b-49ff-8f82-24302dcc360a" providerId="ADAL" clId="{C4C23DF3-B6E8-4237-99AA-C02235A530B9}"/>
    <pc:docChg chg="delSld">
      <pc:chgData name="Davis, Naomi" userId="66ba321c-8f1b-49ff-8f82-24302dcc360a" providerId="ADAL" clId="{C4C23DF3-B6E8-4237-99AA-C02235A530B9}" dt="2025-07-25T12:40:16.658" v="0" actId="2696"/>
      <pc:docMkLst>
        <pc:docMk/>
      </pc:docMkLst>
      <pc:sldChg chg="del">
        <pc:chgData name="Davis, Naomi" userId="66ba321c-8f1b-49ff-8f82-24302dcc360a" providerId="ADAL" clId="{C4C23DF3-B6E8-4237-99AA-C02235A530B9}" dt="2025-07-25T12:40:16.658" v="0" actId="2696"/>
        <pc:sldMkLst>
          <pc:docMk/>
          <pc:sldMk cId="1494008560" sldId="2145707028"/>
        </pc:sldMkLst>
      </pc:sldChg>
      <pc:sldChg chg="del">
        <pc:chgData name="Davis, Naomi" userId="66ba321c-8f1b-49ff-8f82-24302dcc360a" providerId="ADAL" clId="{C4C23DF3-B6E8-4237-99AA-C02235A530B9}" dt="2025-07-25T12:40:16.658" v="0" actId="2696"/>
        <pc:sldMkLst>
          <pc:docMk/>
          <pc:sldMk cId="3437130518" sldId="2145707060"/>
        </pc:sldMkLst>
      </pc:sldChg>
      <pc:sldChg chg="del">
        <pc:chgData name="Davis, Naomi" userId="66ba321c-8f1b-49ff-8f82-24302dcc360a" providerId="ADAL" clId="{C4C23DF3-B6E8-4237-99AA-C02235A530B9}" dt="2025-07-25T12:40:16.658" v="0" actId="2696"/>
        <pc:sldMkLst>
          <pc:docMk/>
          <pc:sldMk cId="3397873222" sldId="2145707231"/>
        </pc:sldMkLst>
      </pc:sldChg>
    </pc:docChg>
  </pc:docChgLst>
  <pc:docChgLst>
    <pc:chgData name="Muffoletto, Jamie" userId="daf1e3c6-8137-448a-b141-d23049d419b5" providerId="ADAL" clId="{6B09702A-F19D-4FCE-854B-82C0587C1E43}"/>
    <pc:docChg chg="undo custSel modSld">
      <pc:chgData name="Muffoletto, Jamie" userId="daf1e3c6-8137-448a-b141-d23049d419b5" providerId="ADAL" clId="{6B09702A-F19D-4FCE-854B-82C0587C1E43}" dt="2025-07-28T02:00:19.762" v="180" actId="20577"/>
      <pc:docMkLst>
        <pc:docMk/>
      </pc:docMkLst>
      <pc:sldChg chg="modSp mod">
        <pc:chgData name="Muffoletto, Jamie" userId="daf1e3c6-8137-448a-b141-d23049d419b5" providerId="ADAL" clId="{6B09702A-F19D-4FCE-854B-82C0587C1E43}" dt="2025-07-27T20:03:15.356" v="121" actId="20577"/>
        <pc:sldMkLst>
          <pc:docMk/>
          <pc:sldMk cId="3036487181" sldId="2145706919"/>
        </pc:sldMkLst>
        <pc:spChg chg="mod">
          <ac:chgData name="Muffoletto, Jamie" userId="daf1e3c6-8137-448a-b141-d23049d419b5" providerId="ADAL" clId="{6B09702A-F19D-4FCE-854B-82C0587C1E43}" dt="2025-07-27T20:03:15.356" v="121" actId="20577"/>
          <ac:spMkLst>
            <pc:docMk/>
            <pc:sldMk cId="3036487181" sldId="2145706919"/>
            <ac:spMk id="2" creationId="{706BFEA3-6E1C-0575-2555-6A3A02598119}"/>
          </ac:spMkLst>
        </pc:spChg>
      </pc:sldChg>
      <pc:sldChg chg="modSp mod">
        <pc:chgData name="Muffoletto, Jamie" userId="daf1e3c6-8137-448a-b141-d23049d419b5" providerId="ADAL" clId="{6B09702A-F19D-4FCE-854B-82C0587C1E43}" dt="2025-07-27T22:36:44.405" v="152" actId="207"/>
        <pc:sldMkLst>
          <pc:docMk/>
          <pc:sldMk cId="48477378" sldId="2145707049"/>
        </pc:sldMkLst>
        <pc:spChg chg="mod">
          <ac:chgData name="Muffoletto, Jamie" userId="daf1e3c6-8137-448a-b141-d23049d419b5" providerId="ADAL" clId="{6B09702A-F19D-4FCE-854B-82C0587C1E43}" dt="2025-07-27T22:36:44.405" v="152" actId="207"/>
          <ac:spMkLst>
            <pc:docMk/>
            <pc:sldMk cId="48477378" sldId="2145707049"/>
            <ac:spMk id="3" creationId="{9ED81CFE-0765-67EA-663C-D8BB04F10322}"/>
          </ac:spMkLst>
        </pc:spChg>
        <pc:picChg chg="mod">
          <ac:chgData name="Muffoletto, Jamie" userId="daf1e3c6-8137-448a-b141-d23049d419b5" providerId="ADAL" clId="{6B09702A-F19D-4FCE-854B-82C0587C1E43}" dt="2025-07-27T22:36:22.150" v="150" actId="1076"/>
          <ac:picMkLst>
            <pc:docMk/>
            <pc:sldMk cId="48477378" sldId="2145707049"/>
            <ac:picMk id="8" creationId="{3FA3FEEE-6FB4-6546-6580-17D5B5795B98}"/>
          </ac:picMkLst>
        </pc:picChg>
      </pc:sldChg>
      <pc:sldChg chg="modSp mod">
        <pc:chgData name="Muffoletto, Jamie" userId="daf1e3c6-8137-448a-b141-d23049d419b5" providerId="ADAL" clId="{6B09702A-F19D-4FCE-854B-82C0587C1E43}" dt="2025-07-27T22:37:38.793" v="161" actId="1076"/>
        <pc:sldMkLst>
          <pc:docMk/>
          <pc:sldMk cId="329446482" sldId="2145707050"/>
        </pc:sldMkLst>
        <pc:spChg chg="mod">
          <ac:chgData name="Muffoletto, Jamie" userId="daf1e3c6-8137-448a-b141-d23049d419b5" providerId="ADAL" clId="{6B09702A-F19D-4FCE-854B-82C0587C1E43}" dt="2025-07-27T22:37:38.793" v="161" actId="1076"/>
          <ac:spMkLst>
            <pc:docMk/>
            <pc:sldMk cId="329446482" sldId="2145707050"/>
            <ac:spMk id="3" creationId="{85966F7B-3494-5B1C-F43E-2E70CEFF9F49}"/>
          </ac:spMkLst>
        </pc:spChg>
      </pc:sldChg>
      <pc:sldChg chg="modSp mod">
        <pc:chgData name="Muffoletto, Jamie" userId="daf1e3c6-8137-448a-b141-d23049d419b5" providerId="ADAL" clId="{6B09702A-F19D-4FCE-854B-82C0587C1E43}" dt="2025-07-27T22:37:47.654" v="162" actId="1076"/>
        <pc:sldMkLst>
          <pc:docMk/>
          <pc:sldMk cId="3501359925" sldId="2145707051"/>
        </pc:sldMkLst>
        <pc:spChg chg="mod">
          <ac:chgData name="Muffoletto, Jamie" userId="daf1e3c6-8137-448a-b141-d23049d419b5" providerId="ADAL" clId="{6B09702A-F19D-4FCE-854B-82C0587C1E43}" dt="2025-07-27T22:37:47.654" v="162" actId="1076"/>
          <ac:spMkLst>
            <pc:docMk/>
            <pc:sldMk cId="3501359925" sldId="2145707051"/>
            <ac:spMk id="3" creationId="{3EDC53FA-F939-B5DF-E75E-0E258A95772E}"/>
          </ac:spMkLst>
        </pc:spChg>
      </pc:sldChg>
      <pc:sldChg chg="modSp mod modCm">
        <pc:chgData name="Muffoletto, Jamie" userId="daf1e3c6-8137-448a-b141-d23049d419b5" providerId="ADAL" clId="{6B09702A-F19D-4FCE-854B-82C0587C1E43}" dt="2025-07-27T20:03:40.985" v="136" actId="20577"/>
        <pc:sldMkLst>
          <pc:docMk/>
          <pc:sldMk cId="3245410936" sldId="2145707056"/>
        </pc:sldMkLst>
        <pc:spChg chg="mod">
          <ac:chgData name="Muffoletto, Jamie" userId="daf1e3c6-8137-448a-b141-d23049d419b5" providerId="ADAL" clId="{6B09702A-F19D-4FCE-854B-82C0587C1E43}" dt="2025-07-27T20:03:40.985" v="136" actId="20577"/>
          <ac:spMkLst>
            <pc:docMk/>
            <pc:sldMk cId="3245410936" sldId="2145707056"/>
            <ac:spMk id="2" creationId="{0C559D03-7A00-E89E-F1E7-FEA799CD24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B09702A-F19D-4FCE-854B-82C0587C1E43}" dt="2025-07-27T20:03:40.985" v="136" actId="20577"/>
              <pc2:cmMkLst xmlns:pc2="http://schemas.microsoft.com/office/powerpoint/2019/9/main/command">
                <pc:docMk/>
                <pc:sldMk cId="3245410936" sldId="2145707056"/>
                <pc2:cmMk id="{8528841F-DF42-440F-B32A-D6CCD4BBA6F7}"/>
              </pc2:cmMkLst>
            </pc226:cmChg>
          </p:ext>
        </pc:extLst>
      </pc:sldChg>
      <pc:sldChg chg="modSp mod modCm">
        <pc:chgData name="Muffoletto, Jamie" userId="daf1e3c6-8137-448a-b141-d23049d419b5" providerId="ADAL" clId="{6B09702A-F19D-4FCE-854B-82C0587C1E43}" dt="2025-07-28T02:00:19.762" v="180" actId="20577"/>
        <pc:sldMkLst>
          <pc:docMk/>
          <pc:sldMk cId="477820653" sldId="2145707233"/>
        </pc:sldMkLst>
        <pc:spChg chg="mod">
          <ac:chgData name="Muffoletto, Jamie" userId="daf1e3c6-8137-448a-b141-d23049d419b5" providerId="ADAL" clId="{6B09702A-F19D-4FCE-854B-82C0587C1E43}" dt="2025-07-28T02:00:19.762" v="180" actId="20577"/>
          <ac:spMkLst>
            <pc:docMk/>
            <pc:sldMk cId="477820653" sldId="2145707233"/>
            <ac:spMk id="2" creationId="{C903043E-4839-64C5-75BD-6FEFFE05E2A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B09702A-F19D-4FCE-854B-82C0587C1E43}" dt="2025-07-28T02:00:19.762" v="180" actId="20577"/>
              <pc2:cmMkLst xmlns:pc2="http://schemas.microsoft.com/office/powerpoint/2019/9/main/command">
                <pc:docMk/>
                <pc:sldMk cId="477820653" sldId="2145707233"/>
                <pc2:cmMk id="{44AB8E9C-6696-482E-B0F1-00BAF1182A82}"/>
              </pc2:cmMkLst>
            </pc226:cmChg>
          </p:ext>
        </pc:extLst>
      </pc:sldChg>
      <pc:sldChg chg="modSp mod modCm">
        <pc:chgData name="Muffoletto, Jamie" userId="daf1e3c6-8137-448a-b141-d23049d419b5" providerId="ADAL" clId="{6B09702A-F19D-4FCE-854B-82C0587C1E43}" dt="2025-07-27T20:04:02.653" v="148" actId="20577"/>
        <pc:sldMkLst>
          <pc:docMk/>
          <pc:sldMk cId="2091214195" sldId="2145707235"/>
        </pc:sldMkLst>
        <pc:spChg chg="mod">
          <ac:chgData name="Muffoletto, Jamie" userId="daf1e3c6-8137-448a-b141-d23049d419b5" providerId="ADAL" clId="{6B09702A-F19D-4FCE-854B-82C0587C1E43}" dt="2025-07-27T20:04:02.653" v="148" actId="20577"/>
          <ac:spMkLst>
            <pc:docMk/>
            <pc:sldMk cId="2091214195" sldId="2145707235"/>
            <ac:spMk id="2" creationId="{7A9BA666-3306-8D1B-1F69-838B0DDF03D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B09702A-F19D-4FCE-854B-82C0587C1E43}" dt="2025-07-27T20:04:02.653" v="148" actId="20577"/>
              <pc2:cmMkLst xmlns:pc2="http://schemas.microsoft.com/office/powerpoint/2019/9/main/command">
                <pc:docMk/>
                <pc:sldMk cId="2091214195" sldId="2145707235"/>
                <pc2:cmMk id="{985378C7-BEA6-4AF6-9163-D4EC95851E66}"/>
              </pc2:cmMkLst>
            </pc226:cmChg>
          </p:ext>
        </pc:extLst>
      </pc:sldChg>
    </pc:docChg>
  </pc:docChgLst>
  <pc:docChgLst>
    <pc:chgData name="Johnson, Scott" userId="bec97677-f0c6-4bfb-b610-83dc74061801" providerId="ADAL" clId="{08A4FE26-29B1-4926-9DA2-782311BFE306}"/>
    <pc:docChg chg="undo redo custSel modSld">
      <pc:chgData name="Johnson, Scott" userId="bec97677-f0c6-4bfb-b610-83dc74061801" providerId="ADAL" clId="{08A4FE26-29B1-4926-9DA2-782311BFE306}" dt="2025-07-27T18:08:18.941" v="138" actId="20577"/>
      <pc:docMkLst>
        <pc:docMk/>
      </pc:docMkLst>
      <pc:sldChg chg="modSp mod">
        <pc:chgData name="Johnson, Scott" userId="bec97677-f0c6-4bfb-b610-83dc74061801" providerId="ADAL" clId="{08A4FE26-29B1-4926-9DA2-782311BFE306}" dt="2025-07-27T18:07:07.484" v="134" actId="12"/>
        <pc:sldMkLst>
          <pc:docMk/>
          <pc:sldMk cId="787170117" sldId="2145707031"/>
        </pc:sldMkLst>
        <pc:spChg chg="mod">
          <ac:chgData name="Johnson, Scott" userId="bec97677-f0c6-4bfb-b610-83dc74061801" providerId="ADAL" clId="{08A4FE26-29B1-4926-9DA2-782311BFE306}" dt="2025-07-27T18:06:47.955" v="131" actId="14100"/>
          <ac:spMkLst>
            <pc:docMk/>
            <pc:sldMk cId="787170117" sldId="2145707031"/>
            <ac:spMk id="2" creationId="{20BC2C6F-779C-A14F-C5DE-7C7908150225}"/>
          </ac:spMkLst>
        </pc:spChg>
        <pc:spChg chg="mod">
          <ac:chgData name="Johnson, Scott" userId="bec97677-f0c6-4bfb-b610-83dc74061801" providerId="ADAL" clId="{08A4FE26-29B1-4926-9DA2-782311BFE306}" dt="2025-07-27T18:07:07.484" v="134" actId="12"/>
          <ac:spMkLst>
            <pc:docMk/>
            <pc:sldMk cId="787170117" sldId="2145707031"/>
            <ac:spMk id="6" creationId="{092D838D-BE88-6941-FFD0-9F1A4511F9B5}"/>
          </ac:spMkLst>
        </pc:spChg>
      </pc:sldChg>
      <pc:sldChg chg="modSp mod">
        <pc:chgData name="Johnson, Scott" userId="bec97677-f0c6-4bfb-b610-83dc74061801" providerId="ADAL" clId="{08A4FE26-29B1-4926-9DA2-782311BFE306}" dt="2025-07-27T17:58:54.888" v="24" actId="20577"/>
        <pc:sldMkLst>
          <pc:docMk/>
          <pc:sldMk cId="485649726" sldId="2145707035"/>
        </pc:sldMkLst>
        <pc:spChg chg="mod">
          <ac:chgData name="Johnson, Scott" userId="bec97677-f0c6-4bfb-b610-83dc74061801" providerId="ADAL" clId="{08A4FE26-29B1-4926-9DA2-782311BFE306}" dt="2025-07-27T17:58:54.888" v="24" actId="20577"/>
          <ac:spMkLst>
            <pc:docMk/>
            <pc:sldMk cId="485649726" sldId="2145707035"/>
            <ac:spMk id="2" creationId="{10DFE2FA-4233-D2DD-09C1-67473F2FD190}"/>
          </ac:spMkLst>
        </pc:spChg>
      </pc:sldChg>
      <pc:sldChg chg="modSp mod">
        <pc:chgData name="Johnson, Scott" userId="bec97677-f0c6-4bfb-b610-83dc74061801" providerId="ADAL" clId="{08A4FE26-29B1-4926-9DA2-782311BFE306}" dt="2025-07-27T18:00:27.285" v="67" actId="14100"/>
        <pc:sldMkLst>
          <pc:docMk/>
          <pc:sldMk cId="2604187244" sldId="2145707036"/>
        </pc:sldMkLst>
        <pc:spChg chg="mod">
          <ac:chgData name="Johnson, Scott" userId="bec97677-f0c6-4bfb-b610-83dc74061801" providerId="ADAL" clId="{08A4FE26-29B1-4926-9DA2-782311BFE306}" dt="2025-07-27T18:00:27.285" v="67" actId="14100"/>
          <ac:spMkLst>
            <pc:docMk/>
            <pc:sldMk cId="2604187244" sldId="2145707036"/>
            <ac:spMk id="2" creationId="{E8AC3E03-3463-1BC1-A87D-EC9E85B2C938}"/>
          </ac:spMkLst>
        </pc:spChg>
      </pc:sldChg>
      <pc:sldChg chg="modSp mod">
        <pc:chgData name="Johnson, Scott" userId="bec97677-f0c6-4bfb-b610-83dc74061801" providerId="ADAL" clId="{08A4FE26-29B1-4926-9DA2-782311BFE306}" dt="2025-07-27T18:00:34.565" v="68" actId="14100"/>
        <pc:sldMkLst>
          <pc:docMk/>
          <pc:sldMk cId="2956110183" sldId="2145707037"/>
        </pc:sldMkLst>
        <pc:spChg chg="mod">
          <ac:chgData name="Johnson, Scott" userId="bec97677-f0c6-4bfb-b610-83dc74061801" providerId="ADAL" clId="{08A4FE26-29B1-4926-9DA2-782311BFE306}" dt="2025-07-27T18:00:34.565" v="68" actId="14100"/>
          <ac:spMkLst>
            <pc:docMk/>
            <pc:sldMk cId="2956110183" sldId="2145707037"/>
            <ac:spMk id="5" creationId="{E36A7FC4-C291-3B3B-8044-2826F6C8340C}"/>
          </ac:spMkLst>
        </pc:spChg>
      </pc:sldChg>
      <pc:sldChg chg="modSp mod">
        <pc:chgData name="Johnson, Scott" userId="bec97677-f0c6-4bfb-b610-83dc74061801" providerId="ADAL" clId="{08A4FE26-29B1-4926-9DA2-782311BFE306}" dt="2025-07-27T18:00:39.885" v="69" actId="14100"/>
        <pc:sldMkLst>
          <pc:docMk/>
          <pc:sldMk cId="183673881" sldId="2145707038"/>
        </pc:sldMkLst>
        <pc:spChg chg="mod">
          <ac:chgData name="Johnson, Scott" userId="bec97677-f0c6-4bfb-b610-83dc74061801" providerId="ADAL" clId="{08A4FE26-29B1-4926-9DA2-782311BFE306}" dt="2025-07-27T18:00:39.885" v="69" actId="14100"/>
          <ac:spMkLst>
            <pc:docMk/>
            <pc:sldMk cId="183673881" sldId="2145707038"/>
            <ac:spMk id="5" creationId="{73529F0A-9A47-7526-9D56-FA8BACD6D761}"/>
          </ac:spMkLst>
        </pc:spChg>
      </pc:sldChg>
      <pc:sldChg chg="modSp mod">
        <pc:chgData name="Johnson, Scott" userId="bec97677-f0c6-4bfb-b610-83dc74061801" providerId="ADAL" clId="{08A4FE26-29B1-4926-9DA2-782311BFE306}" dt="2025-07-27T18:01:29.781" v="93" actId="20577"/>
        <pc:sldMkLst>
          <pc:docMk/>
          <pc:sldMk cId="2334795330" sldId="2145707039"/>
        </pc:sldMkLst>
        <pc:spChg chg="mod">
          <ac:chgData name="Johnson, Scott" userId="bec97677-f0c6-4bfb-b610-83dc74061801" providerId="ADAL" clId="{08A4FE26-29B1-4926-9DA2-782311BFE306}" dt="2025-07-27T18:01:29.781" v="93" actId="20577"/>
          <ac:spMkLst>
            <pc:docMk/>
            <pc:sldMk cId="2334795330" sldId="2145707039"/>
            <ac:spMk id="5" creationId="{CBF9677E-FCB7-A5E4-5001-52508B3030E1}"/>
          </ac:spMkLst>
        </pc:spChg>
      </pc:sldChg>
      <pc:sldChg chg="modSp mod">
        <pc:chgData name="Johnson, Scott" userId="bec97677-f0c6-4bfb-b610-83dc74061801" providerId="ADAL" clId="{08A4FE26-29B1-4926-9DA2-782311BFE306}" dt="2025-07-27T18:04:08.687" v="120" actId="14100"/>
        <pc:sldMkLst>
          <pc:docMk/>
          <pc:sldMk cId="271555755" sldId="2145707040"/>
        </pc:sldMkLst>
        <pc:spChg chg="mod">
          <ac:chgData name="Johnson, Scott" userId="bec97677-f0c6-4bfb-b610-83dc74061801" providerId="ADAL" clId="{08A4FE26-29B1-4926-9DA2-782311BFE306}" dt="2025-07-27T18:04:08.687" v="120" actId="14100"/>
          <ac:spMkLst>
            <pc:docMk/>
            <pc:sldMk cId="271555755" sldId="2145707040"/>
            <ac:spMk id="5" creationId="{FF4241F8-CEBE-D2FF-1673-D3CACE64E2E9}"/>
          </ac:spMkLst>
        </pc:spChg>
      </pc:sldChg>
      <pc:sldChg chg="modSp mod">
        <pc:chgData name="Johnson, Scott" userId="bec97677-f0c6-4bfb-b610-83dc74061801" providerId="ADAL" clId="{08A4FE26-29B1-4926-9DA2-782311BFE306}" dt="2025-07-27T18:04:23.413" v="121" actId="14100"/>
        <pc:sldMkLst>
          <pc:docMk/>
          <pc:sldMk cId="3014835574" sldId="2145707045"/>
        </pc:sldMkLst>
        <pc:spChg chg="mod">
          <ac:chgData name="Johnson, Scott" userId="bec97677-f0c6-4bfb-b610-83dc74061801" providerId="ADAL" clId="{08A4FE26-29B1-4926-9DA2-782311BFE306}" dt="2025-07-27T18:04:23.413" v="121" actId="14100"/>
          <ac:spMkLst>
            <pc:docMk/>
            <pc:sldMk cId="3014835574" sldId="2145707045"/>
            <ac:spMk id="2" creationId="{90F30F1B-CA9F-4A62-3061-6D8A3A6D58BD}"/>
          </ac:spMkLst>
        </pc:spChg>
      </pc:sldChg>
      <pc:sldChg chg="modSp mod">
        <pc:chgData name="Johnson, Scott" userId="bec97677-f0c6-4bfb-b610-83dc74061801" providerId="ADAL" clId="{08A4FE26-29B1-4926-9DA2-782311BFE306}" dt="2025-07-27T18:04:29.723" v="122" actId="14100"/>
        <pc:sldMkLst>
          <pc:docMk/>
          <pc:sldMk cId="3486846224" sldId="2145707046"/>
        </pc:sldMkLst>
        <pc:spChg chg="mod">
          <ac:chgData name="Johnson, Scott" userId="bec97677-f0c6-4bfb-b610-83dc74061801" providerId="ADAL" clId="{08A4FE26-29B1-4926-9DA2-782311BFE306}" dt="2025-07-27T18:04:29.723" v="122" actId="14100"/>
          <ac:spMkLst>
            <pc:docMk/>
            <pc:sldMk cId="3486846224" sldId="2145707046"/>
            <ac:spMk id="5" creationId="{3509A7D3-A01E-17F0-C7EF-B705E9ED85C4}"/>
          </ac:spMkLst>
        </pc:spChg>
      </pc:sldChg>
      <pc:sldChg chg="modSp mod">
        <pc:chgData name="Johnson, Scott" userId="bec97677-f0c6-4bfb-b610-83dc74061801" providerId="ADAL" clId="{08A4FE26-29B1-4926-9DA2-782311BFE306}" dt="2025-07-27T18:04:37.563" v="123" actId="14100"/>
        <pc:sldMkLst>
          <pc:docMk/>
          <pc:sldMk cId="1948012546" sldId="2145707047"/>
        </pc:sldMkLst>
        <pc:spChg chg="mod">
          <ac:chgData name="Johnson, Scott" userId="bec97677-f0c6-4bfb-b610-83dc74061801" providerId="ADAL" clId="{08A4FE26-29B1-4926-9DA2-782311BFE306}" dt="2025-07-27T18:04:37.563" v="123" actId="14100"/>
          <ac:spMkLst>
            <pc:docMk/>
            <pc:sldMk cId="1948012546" sldId="2145707047"/>
            <ac:spMk id="5" creationId="{C4984EA9-E6B0-9120-D86F-68D1E66140E4}"/>
          </ac:spMkLst>
        </pc:spChg>
      </pc:sldChg>
      <pc:sldChg chg="modSp mod">
        <pc:chgData name="Johnson, Scott" userId="bec97677-f0c6-4bfb-b610-83dc74061801" providerId="ADAL" clId="{08A4FE26-29B1-4926-9DA2-782311BFE306}" dt="2025-07-27T18:01:44.361" v="95" actId="20577"/>
        <pc:sldMkLst>
          <pc:docMk/>
          <pc:sldMk cId="1648279579" sldId="2145707048"/>
        </pc:sldMkLst>
        <pc:spChg chg="mod">
          <ac:chgData name="Johnson, Scott" userId="bec97677-f0c6-4bfb-b610-83dc74061801" providerId="ADAL" clId="{08A4FE26-29B1-4926-9DA2-782311BFE306}" dt="2025-07-27T18:01:44.361" v="95" actId="20577"/>
          <ac:spMkLst>
            <pc:docMk/>
            <pc:sldMk cId="1648279579" sldId="2145707048"/>
            <ac:spMk id="5" creationId="{2EDBEFAE-E5CE-DB40-5D85-2F8CE6325311}"/>
          </ac:spMkLst>
        </pc:spChg>
      </pc:sldChg>
      <pc:sldChg chg="modSp mod modCm">
        <pc:chgData name="Johnson, Scott" userId="bec97677-f0c6-4bfb-b610-83dc74061801" providerId="ADAL" clId="{08A4FE26-29B1-4926-9DA2-782311BFE306}" dt="2025-07-27T18:08:18.941" v="138" actId="20577"/>
        <pc:sldMkLst>
          <pc:docMk/>
          <pc:sldMk cId="3245410936" sldId="2145707056"/>
        </pc:sldMkLst>
        <pc:spChg chg="mod">
          <ac:chgData name="Johnson, Scott" userId="bec97677-f0c6-4bfb-b610-83dc74061801" providerId="ADAL" clId="{08A4FE26-29B1-4926-9DA2-782311BFE306}" dt="2025-07-27T18:08:18.941" v="138" actId="20577"/>
          <ac:spMkLst>
            <pc:docMk/>
            <pc:sldMk cId="3245410936" sldId="2145707056"/>
            <ac:spMk id="2" creationId="{0C559D03-7A00-E89E-F1E7-FEA799CD24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hnson, Scott" userId="bec97677-f0c6-4bfb-b610-83dc74061801" providerId="ADAL" clId="{08A4FE26-29B1-4926-9DA2-782311BFE306}" dt="2025-07-27T18:08:18.941" v="138" actId="20577"/>
              <pc2:cmMkLst xmlns:pc2="http://schemas.microsoft.com/office/powerpoint/2019/9/main/command">
                <pc:docMk/>
                <pc:sldMk cId="3245410936" sldId="2145707056"/>
                <pc2:cmMk id="{8528841F-DF42-440F-B32A-D6CCD4BBA6F7}"/>
              </pc2:cmMkLst>
            </pc226:cmChg>
          </p:ext>
        </pc:extLst>
      </pc:sldChg>
      <pc:sldChg chg="modSp mod">
        <pc:chgData name="Johnson, Scott" userId="bec97677-f0c6-4bfb-b610-83dc74061801" providerId="ADAL" clId="{08A4FE26-29B1-4926-9DA2-782311BFE306}" dt="2025-07-27T18:05:30.745" v="129" actId="14100"/>
        <pc:sldMkLst>
          <pc:docMk/>
          <pc:sldMk cId="477820653" sldId="2145707233"/>
        </pc:sldMkLst>
        <pc:spChg chg="mod">
          <ac:chgData name="Johnson, Scott" userId="bec97677-f0c6-4bfb-b610-83dc74061801" providerId="ADAL" clId="{08A4FE26-29B1-4926-9DA2-782311BFE306}" dt="2025-07-27T18:05:30.745" v="129" actId="14100"/>
          <ac:spMkLst>
            <pc:docMk/>
            <pc:sldMk cId="477820653" sldId="2145707233"/>
            <ac:spMk id="2" creationId="{C903043E-4839-64C5-75BD-6FEFFE05E2A1}"/>
          </ac:spMkLst>
        </pc:spChg>
      </pc:sldChg>
      <pc:sldChg chg="modSp mod">
        <pc:chgData name="Johnson, Scott" userId="bec97677-f0c6-4bfb-b610-83dc74061801" providerId="ADAL" clId="{08A4FE26-29B1-4926-9DA2-782311BFE306}" dt="2025-07-27T17:57:27.662" v="2" actId="20577"/>
        <pc:sldMkLst>
          <pc:docMk/>
          <pc:sldMk cId="782675455" sldId="2145707234"/>
        </pc:sldMkLst>
        <pc:spChg chg="mod">
          <ac:chgData name="Johnson, Scott" userId="bec97677-f0c6-4bfb-b610-83dc74061801" providerId="ADAL" clId="{08A4FE26-29B1-4926-9DA2-782311BFE306}" dt="2025-07-27T17:57:27.662" v="2" actId="20577"/>
          <ac:spMkLst>
            <pc:docMk/>
            <pc:sldMk cId="782675455" sldId="2145707234"/>
            <ac:spMk id="2" creationId="{60A8F3D7-3D6D-BFC9-308A-1039E3ADF3A4}"/>
          </ac:spMkLst>
        </pc:spChg>
      </pc:sldChg>
      <pc:sldChg chg="modSp mod modCm">
        <pc:chgData name="Johnson, Scott" userId="bec97677-f0c6-4bfb-b610-83dc74061801" providerId="ADAL" clId="{08A4FE26-29B1-4926-9DA2-782311BFE306}" dt="2025-07-27T18:07:56.562" v="136" actId="20577"/>
        <pc:sldMkLst>
          <pc:docMk/>
          <pc:sldMk cId="2091214195" sldId="2145707235"/>
        </pc:sldMkLst>
        <pc:spChg chg="mod">
          <ac:chgData name="Johnson, Scott" userId="bec97677-f0c6-4bfb-b610-83dc74061801" providerId="ADAL" clId="{08A4FE26-29B1-4926-9DA2-782311BFE306}" dt="2025-07-27T18:07:56.562" v="136" actId="20577"/>
          <ac:spMkLst>
            <pc:docMk/>
            <pc:sldMk cId="2091214195" sldId="2145707235"/>
            <ac:spMk id="2" creationId="{7A9BA666-3306-8D1B-1F69-838B0DDF03D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hnson, Scott" userId="bec97677-f0c6-4bfb-b610-83dc74061801" providerId="ADAL" clId="{08A4FE26-29B1-4926-9DA2-782311BFE306}" dt="2025-07-27T18:07:56.562" v="136" actId="20577"/>
              <pc2:cmMkLst xmlns:pc2="http://schemas.microsoft.com/office/powerpoint/2019/9/main/command">
                <pc:docMk/>
                <pc:sldMk cId="2091214195" sldId="2145707235"/>
                <pc2:cmMk id="{985378C7-BEA6-4AF6-9163-D4EC95851E66}"/>
              </pc2:cmMkLst>
            </pc226:cmChg>
          </p:ext>
        </pc:extLst>
      </pc:sldChg>
      <pc:sldChg chg="modSp mod">
        <pc:chgData name="Johnson, Scott" userId="bec97677-f0c6-4bfb-b610-83dc74061801" providerId="ADAL" clId="{08A4FE26-29B1-4926-9DA2-782311BFE306}" dt="2025-07-27T17:59:25.879" v="26" actId="732"/>
        <pc:sldMkLst>
          <pc:docMk/>
          <pc:sldMk cId="184807708" sldId="2145707239"/>
        </pc:sldMkLst>
        <pc:picChg chg="mod modCrop">
          <ac:chgData name="Johnson, Scott" userId="bec97677-f0c6-4bfb-b610-83dc74061801" providerId="ADAL" clId="{08A4FE26-29B1-4926-9DA2-782311BFE306}" dt="2025-07-27T17:59:25.879" v="26" actId="732"/>
          <ac:picMkLst>
            <pc:docMk/>
            <pc:sldMk cId="184807708" sldId="2145707239"/>
            <ac:picMk id="6" creationId="{C19ED715-77B9-E6B2-BE9E-CCEF2E78D27F}"/>
          </ac:picMkLst>
        </pc:picChg>
      </pc:sldChg>
      <pc:sldChg chg="modSp mod">
        <pc:chgData name="Johnson, Scott" userId="bec97677-f0c6-4bfb-b610-83dc74061801" providerId="ADAL" clId="{08A4FE26-29B1-4926-9DA2-782311BFE306}" dt="2025-07-27T17:59:41.308" v="32" actId="20577"/>
        <pc:sldMkLst>
          <pc:docMk/>
          <pc:sldMk cId="3505469291" sldId="2145707240"/>
        </pc:sldMkLst>
        <pc:spChg chg="mod">
          <ac:chgData name="Johnson, Scott" userId="bec97677-f0c6-4bfb-b610-83dc74061801" providerId="ADAL" clId="{08A4FE26-29B1-4926-9DA2-782311BFE306}" dt="2025-07-27T17:59:41.308" v="32" actId="20577"/>
          <ac:spMkLst>
            <pc:docMk/>
            <pc:sldMk cId="3505469291" sldId="2145707240"/>
            <ac:spMk id="5" creationId="{2A5D855A-BEBD-DA2F-BD2C-825C3BF615EF}"/>
          </ac:spMkLst>
        </pc:spChg>
        <pc:picChg chg="mod modCrop">
          <ac:chgData name="Johnson, Scott" userId="bec97677-f0c6-4bfb-b610-83dc74061801" providerId="ADAL" clId="{08A4FE26-29B1-4926-9DA2-782311BFE306}" dt="2025-07-27T17:59:34.951" v="28" actId="732"/>
          <ac:picMkLst>
            <pc:docMk/>
            <pc:sldMk cId="3505469291" sldId="2145707240"/>
            <ac:picMk id="10" creationId="{E82A857E-723B-DB1E-289C-77AFF6AF2232}"/>
          </ac:picMkLst>
        </pc:picChg>
      </pc:sldChg>
      <pc:sldChg chg="modSp mod">
        <pc:chgData name="Johnson, Scott" userId="bec97677-f0c6-4bfb-b610-83dc74061801" providerId="ADAL" clId="{08A4FE26-29B1-4926-9DA2-782311BFE306}" dt="2025-07-27T18:00:19.870" v="66" actId="732"/>
        <pc:sldMkLst>
          <pc:docMk/>
          <pc:sldMk cId="2236788945" sldId="2145707242"/>
        </pc:sldMkLst>
        <pc:picChg chg="mod modCrop">
          <ac:chgData name="Johnson, Scott" userId="bec97677-f0c6-4bfb-b610-83dc74061801" providerId="ADAL" clId="{08A4FE26-29B1-4926-9DA2-782311BFE306}" dt="2025-07-27T18:00:19.870" v="66" actId="732"/>
          <ac:picMkLst>
            <pc:docMk/>
            <pc:sldMk cId="2236788945" sldId="2145707242"/>
            <ac:picMk id="6" creationId="{1E155822-5796-7A7A-1B88-7382B1EF86E3}"/>
          </ac:picMkLst>
        </pc:picChg>
      </pc:sldChg>
      <pc:sldChg chg="modSp mod">
        <pc:chgData name="Johnson, Scott" userId="bec97677-f0c6-4bfb-b610-83dc74061801" providerId="ADAL" clId="{08A4FE26-29B1-4926-9DA2-782311BFE306}" dt="2025-07-27T18:02:14.190" v="98" actId="732"/>
        <pc:sldMkLst>
          <pc:docMk/>
          <pc:sldMk cId="3543591566" sldId="2145707244"/>
        </pc:sldMkLst>
        <pc:picChg chg="mod modCrop">
          <ac:chgData name="Johnson, Scott" userId="bec97677-f0c6-4bfb-b610-83dc74061801" providerId="ADAL" clId="{08A4FE26-29B1-4926-9DA2-782311BFE306}" dt="2025-07-27T18:02:14.190" v="98" actId="732"/>
          <ac:picMkLst>
            <pc:docMk/>
            <pc:sldMk cId="3543591566" sldId="2145707244"/>
            <ac:picMk id="6" creationId="{90589EC7-1E37-5E9D-5A9D-EE6F4F543A2A}"/>
          </ac:picMkLst>
        </pc:picChg>
      </pc:sldChg>
      <pc:sldChg chg="modSp mod">
        <pc:chgData name="Johnson, Scott" userId="bec97677-f0c6-4bfb-b610-83dc74061801" providerId="ADAL" clId="{08A4FE26-29B1-4926-9DA2-782311BFE306}" dt="2025-07-27T18:02:36.047" v="104" actId="732"/>
        <pc:sldMkLst>
          <pc:docMk/>
          <pc:sldMk cId="823644794" sldId="2145707245"/>
        </pc:sldMkLst>
        <pc:picChg chg="mod modCrop">
          <ac:chgData name="Johnson, Scott" userId="bec97677-f0c6-4bfb-b610-83dc74061801" providerId="ADAL" clId="{08A4FE26-29B1-4926-9DA2-782311BFE306}" dt="2025-07-27T18:02:36.047" v="104" actId="732"/>
          <ac:picMkLst>
            <pc:docMk/>
            <pc:sldMk cId="823644794" sldId="2145707245"/>
            <ac:picMk id="3" creationId="{C1586B3D-7D5E-AE91-FF16-DE64CF21BDF3}"/>
          </ac:picMkLst>
        </pc:picChg>
      </pc:sldChg>
      <pc:sldChg chg="modSp mod">
        <pc:chgData name="Johnson, Scott" userId="bec97677-f0c6-4bfb-b610-83dc74061801" providerId="ADAL" clId="{08A4FE26-29B1-4926-9DA2-782311BFE306}" dt="2025-07-27T18:02:51.029" v="106" actId="732"/>
        <pc:sldMkLst>
          <pc:docMk/>
          <pc:sldMk cId="2053991758" sldId="2145707247"/>
        </pc:sldMkLst>
        <pc:picChg chg="mod modCrop">
          <ac:chgData name="Johnson, Scott" userId="bec97677-f0c6-4bfb-b610-83dc74061801" providerId="ADAL" clId="{08A4FE26-29B1-4926-9DA2-782311BFE306}" dt="2025-07-27T18:02:51.029" v="106" actId="732"/>
          <ac:picMkLst>
            <pc:docMk/>
            <pc:sldMk cId="2053991758" sldId="2145707247"/>
            <ac:picMk id="3" creationId="{A2B03139-4E0C-A5BF-29D5-76702E69EA6D}"/>
          </ac:picMkLst>
        </pc:picChg>
      </pc:sldChg>
      <pc:sldChg chg="modSp mod">
        <pc:chgData name="Johnson, Scott" userId="bec97677-f0c6-4bfb-b610-83dc74061801" providerId="ADAL" clId="{08A4FE26-29B1-4926-9DA2-782311BFE306}" dt="2025-07-27T18:03:14.920" v="113" actId="732"/>
        <pc:sldMkLst>
          <pc:docMk/>
          <pc:sldMk cId="1830189691" sldId="2145707248"/>
        </pc:sldMkLst>
        <pc:spChg chg="mod">
          <ac:chgData name="Johnson, Scott" userId="bec97677-f0c6-4bfb-b610-83dc74061801" providerId="ADAL" clId="{08A4FE26-29B1-4926-9DA2-782311BFE306}" dt="2025-07-27T18:03:08.770" v="111" actId="14100"/>
          <ac:spMkLst>
            <pc:docMk/>
            <pc:sldMk cId="1830189691" sldId="2145707248"/>
            <ac:spMk id="5" creationId="{15878A10-2495-2FC6-2043-C599096C6FAA}"/>
          </ac:spMkLst>
        </pc:spChg>
        <pc:picChg chg="mod modCrop">
          <ac:chgData name="Johnson, Scott" userId="bec97677-f0c6-4bfb-b610-83dc74061801" providerId="ADAL" clId="{08A4FE26-29B1-4926-9DA2-782311BFE306}" dt="2025-07-27T18:03:14.920" v="113" actId="732"/>
          <ac:picMkLst>
            <pc:docMk/>
            <pc:sldMk cId="1830189691" sldId="2145707248"/>
            <ac:picMk id="3" creationId="{E9F8FF1A-5ECB-1B45-DF2C-BA6B33A30480}"/>
          </ac:picMkLst>
        </pc:picChg>
      </pc:sldChg>
      <pc:sldChg chg="modSp mod">
        <pc:chgData name="Johnson, Scott" userId="bec97677-f0c6-4bfb-b610-83dc74061801" providerId="ADAL" clId="{08A4FE26-29B1-4926-9DA2-782311BFE306}" dt="2025-07-27T18:03:45.288" v="117" actId="14100"/>
        <pc:sldMkLst>
          <pc:docMk/>
          <pc:sldMk cId="1972884652" sldId="2145707249"/>
        </pc:sldMkLst>
        <pc:picChg chg="mod">
          <ac:chgData name="Johnson, Scott" userId="bec97677-f0c6-4bfb-b610-83dc74061801" providerId="ADAL" clId="{08A4FE26-29B1-4926-9DA2-782311BFE306}" dt="2025-07-27T18:03:45.288" v="117" actId="14100"/>
          <ac:picMkLst>
            <pc:docMk/>
            <pc:sldMk cId="1972884652" sldId="2145707249"/>
            <ac:picMk id="3" creationId="{16E3C591-6756-4B5B-D8A1-F94E135943C9}"/>
          </ac:picMkLst>
        </pc:picChg>
      </pc:sldChg>
      <pc:sldChg chg="modSp mod">
        <pc:chgData name="Johnson, Scott" userId="bec97677-f0c6-4bfb-b610-83dc74061801" providerId="ADAL" clId="{08A4FE26-29B1-4926-9DA2-782311BFE306}" dt="2025-07-27T18:03:57.427" v="119" actId="732"/>
        <pc:sldMkLst>
          <pc:docMk/>
          <pc:sldMk cId="1178935972" sldId="2145707250"/>
        </pc:sldMkLst>
        <pc:picChg chg="mod modCrop">
          <ac:chgData name="Johnson, Scott" userId="bec97677-f0c6-4bfb-b610-83dc74061801" providerId="ADAL" clId="{08A4FE26-29B1-4926-9DA2-782311BFE306}" dt="2025-07-27T18:03:57.427" v="119" actId="732"/>
          <ac:picMkLst>
            <pc:docMk/>
            <pc:sldMk cId="1178935972" sldId="2145707250"/>
            <ac:picMk id="7" creationId="{FABC3C5E-08AE-7120-A4B9-E60DAA9CD4BD}"/>
          </ac:picMkLst>
        </pc:picChg>
      </pc:sldChg>
    </pc:docChg>
  </pc:docChgLst>
  <pc:docChgLst>
    <pc:chgData name="Hanson, Terri" userId="a02fd813-d4f3-43fd-83dd-7393041517de" providerId="ADAL" clId="{B26E95DD-9CE9-4D26-B4AC-A7A6DCDBD039}"/>
    <pc:docChg chg="modSld">
      <pc:chgData name="Hanson, Terri" userId="a02fd813-d4f3-43fd-83dd-7393041517de" providerId="ADAL" clId="{B26E95DD-9CE9-4D26-B4AC-A7A6DCDBD039}" dt="2025-07-28T01:51:36.480" v="2" actId="14100"/>
      <pc:docMkLst>
        <pc:docMk/>
      </pc:docMkLst>
      <pc:sldChg chg="modSp mod">
        <pc:chgData name="Hanson, Terri" userId="a02fd813-d4f3-43fd-83dd-7393041517de" providerId="ADAL" clId="{B26E95DD-9CE9-4D26-B4AC-A7A6DCDBD039}" dt="2025-07-28T01:51:36.480" v="2" actId="14100"/>
        <pc:sldMkLst>
          <pc:docMk/>
          <pc:sldMk cId="477820653" sldId="2145707233"/>
        </pc:sldMkLst>
        <pc:spChg chg="mod">
          <ac:chgData name="Hanson, Terri" userId="a02fd813-d4f3-43fd-83dd-7393041517de" providerId="ADAL" clId="{B26E95DD-9CE9-4D26-B4AC-A7A6DCDBD039}" dt="2025-07-28T01:51:36.480" v="2" actId="14100"/>
          <ac:spMkLst>
            <pc:docMk/>
            <pc:sldMk cId="477820653" sldId="2145707233"/>
            <ac:spMk id="2" creationId="{C903043E-4839-64C5-75BD-6FEFFE05E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4C881-0D7E-AAC8-974D-BADB0AB9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9A68D7-ED5C-3066-2123-FCB828E6B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FA0AB-AA0F-2BBB-E6E7-52EE5B34C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C70A7-ABA5-F5AC-8AE3-105A79635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3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EB73-457F-64D8-76FC-3B5A9F8A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9F923-1FEC-17C4-E6AE-F37165209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46423-0E17-DD9E-DD7E-DACBE4A51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D0C44-8BB0-B7C1-77B3-45834B5C5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41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BF7A-DC10-D5E9-7B59-C381530F9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B686D-B788-950B-E97E-D7B6C9E20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EA4F6-C468-DFC7-BC28-DD14A5957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DAE8B-13A5-71D4-221E-381DDC7C7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40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03221-F918-6D5D-5C33-AC1FE0BB4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4950F-5060-EFF6-3DB7-442A395C1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F8E8B-8371-A23A-7476-725F26CE1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65049-7B19-1044-58C6-1A54F1DF3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32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68C974-3F8B-4B4E-BA71-9AB287006F87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1F4BC9-29C3-4446-934C-01DB688F4288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C320AD-82F2-448F-BA1A-B55D659E1C3B}" type="datetime1">
              <a:rPr lang="en-US" smtClean="0"/>
              <a:t>7/28/2025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A8461D-B141-4877-8DD4-09E94B45BB0B}" type="datetime1">
              <a:rPr lang="en-US" smtClean="0"/>
              <a:t>7/28/2025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1F641A-3A6E-4F3A-8E57-4BF845270820}" type="datetime1">
              <a:rPr lang="en-US" smtClean="0"/>
              <a:t>7/28/2025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F39E08-5C36-48D2-BD56-77556049175E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7F6A6A-0EBC-418F-8F40-ADA773D70403}" type="datetime1">
              <a:rPr lang="en-US" smtClean="0"/>
              <a:t>7/28/2025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BFABA211-F424-477B-813D-79E073199BFA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F4F087D-7AA4-4046-AAA6-8AA01690CF31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56FC82C-2EC5-479C-95C9-778A39E9F2DB}" type="datetime1">
              <a:rPr lang="en-US" smtClean="0"/>
              <a:t>7/28/2025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11B63F0-B479-48DC-A691-B258F9EB294B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E0484557-2B2A-471F-8D58-C5F8E539FA6B}" type="datetime1">
              <a:rPr lang="en-US" smtClean="0"/>
              <a:t>7/28/2025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5A5AB7D-6E25-4A72-BD8E-37E31DB35C8D}" type="datetime1">
              <a:rPr lang="en-US" smtClean="0"/>
              <a:t>7/28/2025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53329071-5B6E-4570-A1C3-6BA028A4D7E0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8C2D510-9704-4C81-AF35-7F1C4B45BA55}" type="datetime1">
              <a:rPr lang="en-US" smtClean="0"/>
              <a:t>7/28/2025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759E7A0B-CA97-48D1-9486-BD983ED1E566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1067472-C2E4-4199-883E-E9704FB8FAB5}" type="datetime1">
              <a:rPr lang="en-US" smtClean="0"/>
              <a:t>7/28/2025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D94C7770-8C53-4084-BCF8-EF73955E4E1B}" type="datetime1">
              <a:rPr lang="en-US" smtClean="0"/>
              <a:t>7/28/2025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4E2B21F-F9EF-41B0-AE7F-BD1D083AFC0B}" type="datetime1">
              <a:rPr lang="en-US" smtClean="0"/>
              <a:t>7/28/2025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DCFA77C1-D826-436A-B1AF-6C52B2E39BE6}" type="datetime1">
              <a:rPr lang="en-US" smtClean="0"/>
              <a:t>7/28/2025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882E5-3784-4670-9D68-8BEB4594FAF6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45221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481613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64694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349999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882970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407353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897404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4195808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6BB6E9-9E71-496F-909E-C34DB97BEFB0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2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F324FA-9D04-468E-A113-C5B065E1A42C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1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5198FF-152D-4F4E-9C7D-768CB9525198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4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D37BA1-0AEE-4B08-8049-731302BA40F0}" type="datetime1">
              <a:rPr lang="en-US" smtClean="0"/>
              <a:t>7/28/2025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16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EF1807-8E56-41F8-87D0-3AAE787EE1BC}" type="datetime1">
              <a:rPr lang="en-US" smtClean="0"/>
              <a:t>7/28/2025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8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332CDC-F3C8-45F2-8AB5-38AD0E84E956}" type="datetime1">
              <a:rPr lang="en-US" smtClean="0"/>
              <a:t>7/28/2025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0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20D60B-138A-4E56-A08B-0A5A20458CB0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1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ACC207-B04E-48C5-B77F-6419AD077688}" type="datetime1">
              <a:rPr lang="en-US" smtClean="0"/>
              <a:t>7/28/2025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53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9DC3753-C28D-49D0-8346-EAA37C0AF8D5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526812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3B1017B9-528D-4EFD-9428-5645366B1955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575718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677C321-B61D-4B46-8FB2-41BEA70BEE69}" type="datetime1">
              <a:rPr lang="en-US" smtClean="0"/>
              <a:t>7/28/2025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93120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B1B7993-3FD7-4D84-B93F-134368ABD67D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754174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3E592287-1460-4F66-AACE-9920AE1630C6}" type="datetime1">
              <a:rPr lang="en-US" smtClean="0"/>
              <a:t>7/28/2025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697256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B5B7D45-FD9A-43D5-8632-6F77B0E92C89}" type="datetime1">
              <a:rPr lang="en-US" smtClean="0"/>
              <a:t>7/28/2025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23138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2AFFE2C9-47D7-4E9D-B962-E150341ED3B7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4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825E862-3D10-4D14-B65E-944195887B38}" type="datetime1">
              <a:rPr lang="en-US" smtClean="0"/>
              <a:t>7/28/2025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59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7CA45CE4-89B6-48F5-833A-2384FCCC5A36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65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07F4ABE0-A802-4E49-B769-10113E06664B}" type="datetime1">
              <a:rPr lang="en-US" smtClean="0"/>
              <a:t>7/28/2025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74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B52BEE9-821D-40B9-AB17-F9C960C807B8}" type="datetime1">
              <a:rPr lang="en-US" smtClean="0"/>
              <a:t>7/28/2025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20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7690867-A8FB-4284-8614-81D6F02AC93A}" type="datetime1">
              <a:rPr lang="en-US" smtClean="0"/>
              <a:t>7/28/2025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4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2EFFC2C1-E0C6-4C3F-9237-713DA7E2EAAE}" type="datetime1">
              <a:rPr lang="en-US" smtClean="0"/>
              <a:t>7/28/2025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6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7B0FA-E8ED-43F3-8D4C-06A4BFE3E283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B92D48-AD5A-4273-8D82-D6AE3F3951F2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5133F5F-8AC7-4802-908B-7063B0E42FF4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9B851D0-1B36-4631-94ED-711687B8E695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7588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ESC Vendor Training for One Component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&lt;NAME OF COMPONENT&gt;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Colorful building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6BFEA3-6E1C-0575-2555-6A3A02598119}"/>
              </a:ext>
            </a:extLst>
          </p:cNvPr>
          <p:cNvSpPr/>
          <p:nvPr/>
        </p:nvSpPr>
        <p:spPr>
          <a:xfrm>
            <a:off x="0" y="2344614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  <a:t>DATA STANDARDS IMPACT: 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  <a:t>REPORTING LEAVERS AND GRADUATES</a:t>
            </a:r>
            <a:br>
              <a:rPr lang="en-US" sz="4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</a:br>
            <a:r>
              <a:rPr lang="en-US" sz="2400" b="1" dirty="0">
                <a:solidFill>
                  <a:srgbClr val="0D6CB9"/>
                </a:solidFill>
                <a:latin typeface="Aptos" panose="020B0004020202020204" pitchFamily="34" charset="0"/>
              </a:rPr>
              <a:t>July 29-31, 2025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97B3C-6A37-5ECB-3321-835B5EDF8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631AEDA-8C22-AAFF-283E-6D7C7FAEA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600" b="1" kern="1200" baseline="0">
                <a:solidFill>
                  <a:srgbClr val="3C6EBE"/>
                </a:solidFill>
                <a:effectLst/>
                <a:latin typeface="+mn-lt"/>
                <a:ea typeface="+mj-ea"/>
                <a:cs typeface="+mj-cs"/>
              </a:rPr>
              <a:t>TITLE SLIDE: </a:t>
            </a:r>
            <a:r>
              <a:rPr lang="en-US" sz="4800" b="1" kern="1200">
                <a:latin typeface="+mn-lt"/>
                <a:ea typeface="+mj-ea"/>
                <a:cs typeface="+mj-cs"/>
              </a:rPr>
              <a:t>Data Collection Changes</a:t>
            </a:r>
          </a:p>
        </p:txBody>
      </p:sp>
      <p:pic>
        <p:nvPicPr>
          <p:cNvPr id="6" name="Picture Placeholder 10" descr="Aerial view of beach">
            <a:extLst>
              <a:ext uri="{FF2B5EF4-FFF2-40B4-BE49-F238E27FC236}">
                <a16:creationId xmlns:a16="http://schemas.microsoft.com/office/drawing/2014/main" id="{D3F15BD0-C116-CE96-CBAA-2A567E6C7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4" b="9184"/>
          <a:stretch/>
        </p:blipFill>
        <p:spPr>
          <a:xfrm>
            <a:off x="0" y="1256970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66F7B-3494-5B1C-F43E-2E70CEFF9F49}"/>
              </a:ext>
            </a:extLst>
          </p:cNvPr>
          <p:cNvSpPr txBox="1"/>
          <p:nvPr/>
        </p:nvSpPr>
        <p:spPr>
          <a:xfrm>
            <a:off x="2105015" y="2605928"/>
            <a:ext cx="7981950" cy="2123658"/>
          </a:xfrm>
          <a:prstGeom prst="rect">
            <a:avLst/>
          </a:prstGeom>
          <a:solidFill>
            <a:srgbClr val="F1E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5E64"/>
                </a:solidFill>
                <a:latin typeface="Aptos" panose="020B0004020202020204" pitchFamily="34" charset="0"/>
              </a:rPr>
              <a:t>DATA COLLECTION </a:t>
            </a:r>
          </a:p>
          <a:p>
            <a:pPr algn="ctr"/>
            <a:r>
              <a:rPr lang="en-US" sz="6600" b="1" dirty="0">
                <a:solidFill>
                  <a:srgbClr val="005E64"/>
                </a:solidFill>
                <a:latin typeface="Aptos" panose="020B0004020202020204" pitchFamily="34" charset="0"/>
              </a:rPr>
              <a:t>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199D9-6D9B-6B6C-4B3E-582326DD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A7D44-9283-C416-00DC-1C1A51BB0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558DE62-1A05-1DA4-A202-E5A34662B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b="1" kern="1200" baseline="0">
                <a:solidFill>
                  <a:srgbClr val="3C6EBE"/>
                </a:solidFill>
                <a:effectLst/>
                <a:latin typeface="+mn-lt"/>
                <a:ea typeface="+mj-ea"/>
                <a:cs typeface="+mj-cs"/>
              </a:rPr>
              <a:t>TITLE SLIDE: </a:t>
            </a:r>
            <a:r>
              <a:rPr lang="en-US" sz="4800" b="1" kern="1200">
                <a:latin typeface="+mn-lt"/>
                <a:ea typeface="+mj-ea"/>
                <a:cs typeface="+mj-cs"/>
              </a:rPr>
              <a:t>PEIMS Summer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3363F9-2C68-BEB4-B7E4-191AC4F48ACC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Lemon slices pattern on vibrant turquoise color background">
            <a:extLst>
              <a:ext uri="{FF2B5EF4-FFF2-40B4-BE49-F238E27FC236}">
                <a16:creationId xmlns:a16="http://schemas.microsoft.com/office/drawing/2014/main" id="{805DC79D-59AA-4D18-5359-9C41627D2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7" b="27077"/>
          <a:stretch/>
        </p:blipFill>
        <p:spPr>
          <a:xfrm>
            <a:off x="0" y="1256970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0C01AB-6276-4C45-F4F0-F1BD84B27154}"/>
              </a:ext>
            </a:extLst>
          </p:cNvPr>
          <p:cNvSpPr txBox="1"/>
          <p:nvPr/>
        </p:nvSpPr>
        <p:spPr>
          <a:xfrm>
            <a:off x="1250940" y="3497766"/>
            <a:ext cx="9690100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5E64"/>
                </a:solidFill>
                <a:latin typeface="Aptos" panose="020B0004020202020204" pitchFamily="34" charset="0"/>
              </a:rPr>
              <a:t>PEIMS SUMMER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0B1A8-162C-F106-DC5C-B2A4AC0B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4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D59C1-04DA-4BE4-B21B-CE68B96F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F18CF7-83AB-C12D-8DE1-911996FE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PEIMS Summer Submission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0A8F3D7-3D6D-BFC9-308A-1039E3ADF3A4}"/>
              </a:ext>
            </a:extLst>
          </p:cNvPr>
          <p:cNvSpPr txBox="1">
            <a:spLocks/>
          </p:cNvSpPr>
          <p:nvPr/>
        </p:nvSpPr>
        <p:spPr>
          <a:xfrm>
            <a:off x="535171" y="1253331"/>
            <a:ext cx="11275829" cy="4052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2025-2026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 Leavers and Graduates:</a:t>
            </a:r>
          </a:p>
          <a:p>
            <a:pPr lvl="1">
              <a:buClr>
                <a:srgbClr val="F16038"/>
              </a:buClr>
            </a:pP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Applies to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students in grades 7-12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who:</a:t>
            </a:r>
          </a:p>
          <a:p>
            <a:pPr lvl="2">
              <a:buClr>
                <a:srgbClr val="F16038"/>
              </a:buClr>
            </a:pP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Were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enrolled during the year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but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not on the final day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(</a:t>
            </a:r>
            <a:r>
              <a:rPr lang="en-US" sz="3000" dirty="0" err="1">
                <a:solidFill>
                  <a:srgbClr val="1482C5"/>
                </a:solidFill>
                <a:latin typeface="Aptos" panose="020B0004020202020204" pitchFamily="34" charset="0"/>
              </a:rPr>
              <a:t>AsOfStatusLastDayEnrollment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 (C323) = “I”).</a:t>
            </a:r>
          </a:p>
          <a:p>
            <a:pPr lvl="2">
              <a:buClr>
                <a:srgbClr val="F16038"/>
              </a:buClr>
            </a:pP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Were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enrolled on the final day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but have since entered a new educational setting ((C323) = “H” </a:t>
            </a:r>
            <a:r>
              <a:rPr lang="en-US" sz="3000" i="1" dirty="0">
                <a:solidFill>
                  <a:srgbClr val="1482C5"/>
                </a:solidFill>
                <a:latin typeface="Aptos" panose="020B0004020202020204" pitchFamily="34" charset="0"/>
              </a:rPr>
              <a:t>– atypical cases in the PEIMS Summer Submission).</a:t>
            </a:r>
          </a:p>
          <a:p>
            <a:pPr lvl="2">
              <a:buClr>
                <a:srgbClr val="F16038"/>
              </a:buClr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Graduated between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first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and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last day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of school.</a:t>
            </a:r>
            <a:endParaRPr lang="en-US" sz="30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0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58971-EEA8-7DFA-196D-87257BC38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7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7268-02D6-99A7-337E-6A88332C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43011-0158-FBE3-0F7E-DC223648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StudentSchoolAssociation Entity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5BF1748-9B3D-F69F-62DD-D8EDED0F1BFD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4907686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Summer Submission: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EntryType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(NP006)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ADAEligibility</a:t>
            </a: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(E0787)</a:t>
            </a: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ExitWithdrawDate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(E3028)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ExitWithdrawType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(E1001)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Screenshot of the student school association entity.">
            <a:extLst>
              <a:ext uri="{FF2B5EF4-FFF2-40B4-BE49-F238E27FC236}">
                <a16:creationId xmlns:a16="http://schemas.microsoft.com/office/drawing/2014/main" id="{7D6C406C-DE63-C8A8-ADAB-6A2A50F0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612" y="2140767"/>
            <a:ext cx="6818466" cy="35726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A566-0C0D-0DC5-3F4C-1CBA0035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2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AA47C-5113-62CB-097A-FD1CCB51F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CC20E9-0DEE-4454-8465-21DA9E35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StudentAcademicRecord (SAR) Entity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0DFE2FA-4233-D2DD-09C1-67473F2FD190}"/>
              </a:ext>
            </a:extLst>
          </p:cNvPr>
          <p:cNvSpPr txBox="1">
            <a:spLocks/>
          </p:cNvSpPr>
          <p:nvPr/>
        </p:nvSpPr>
        <p:spPr>
          <a:xfrm>
            <a:off x="535170" y="1194570"/>
            <a:ext cx="597320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                    PEIMS Summer Submission: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Common Type:</a:t>
            </a: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Diploma</a:t>
            </a:r>
            <a:endParaRPr lang="en-US" sz="1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DiplomaAwardDate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(E0791)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DiplomaType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(E0806)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AchievementCategory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(NP008)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IndividualGraduationCommitteeGraduate</a:t>
            </a: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 Indicator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(E1562)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FinancialAidApplication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(E1724)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TexasFirstEarlyHSCompletionProgram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(E1736)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DistingLevelAchievementGraduate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(E3089)</a:t>
            </a:r>
            <a:endParaRPr lang="en-US" sz="18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AC461-B60D-16B3-D7AD-C70FD9653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Screenshot of the student academic record entity.">
            <a:extLst>
              <a:ext uri="{FF2B5EF4-FFF2-40B4-BE49-F238E27FC236}">
                <a16:creationId xmlns:a16="http://schemas.microsoft.com/office/drawing/2014/main" id="{C93F6D08-F91D-990D-AEF5-6BAFD54E4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29" y="1060471"/>
            <a:ext cx="4497492" cy="473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4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22DAE-DB30-E7E5-94DF-70BEEE1A1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AE3401-E081-2F61-B4B6-6885E8F5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SAR Entity PEIMS Summer Submission Guidance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 descr="StudentAcademicRecord entity screenshot reporting for PEIMS Summer Submission.">
            <a:extLst>
              <a:ext uri="{FF2B5EF4-FFF2-40B4-BE49-F238E27FC236}">
                <a16:creationId xmlns:a16="http://schemas.microsoft.com/office/drawing/2014/main" id="{F3A1958C-D009-17DA-BAA3-72B602422A69}"/>
              </a:ext>
            </a:extLst>
          </p:cNvPr>
          <p:cNvSpPr txBox="1">
            <a:spLocks/>
          </p:cNvSpPr>
          <p:nvPr/>
        </p:nvSpPr>
        <p:spPr>
          <a:xfrm>
            <a:off x="535171" y="1294661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Students reported in the 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Entity:</a:t>
            </a:r>
          </a:p>
        </p:txBody>
      </p:sp>
      <p:pic>
        <p:nvPicPr>
          <p:cNvPr id="14" name="Picture 13" descr="Student academic record entity screen shot.">
            <a:extLst>
              <a:ext uri="{FF2B5EF4-FFF2-40B4-BE49-F238E27FC236}">
                <a16:creationId xmlns:a16="http://schemas.microsoft.com/office/drawing/2014/main" id="{671370D3-0127-537F-0A18-89CDFF2B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6" y="2372343"/>
            <a:ext cx="10944225" cy="21133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E92C2-D906-582A-ADDB-226C04E22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86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B64B2-AE35-5274-5458-8E352CCB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55BEAACE-EFB9-67E2-ECDF-677D7588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186064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IndustryBasedCertificationSet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2D60EF-2BC6-4000-2DFE-1E57764080E8}"/>
              </a:ext>
            </a:extLst>
          </p:cNvPr>
          <p:cNvSpPr txBox="1">
            <a:spLocks/>
          </p:cNvSpPr>
          <p:nvPr/>
        </p:nvSpPr>
        <p:spPr>
          <a:xfrm>
            <a:off x="535170" y="1304998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&gt;IndustryBasedCertificationSet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14" name="Picture 13" descr="Industry based certification set data element reporting requirements.">
            <a:extLst>
              <a:ext uri="{FF2B5EF4-FFF2-40B4-BE49-F238E27FC236}">
                <a16:creationId xmlns:a16="http://schemas.microsoft.com/office/drawing/2014/main" id="{729BFF01-015E-54BD-8355-213216CE1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32" y="2173462"/>
            <a:ext cx="10277856" cy="21935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3D2E-A216-49DE-3596-88A6A2EED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9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69C69-E8FB-5E92-3566-733A2931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336A46E6-EBD8-E7FA-B089-3012A81C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186064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Diploma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EE772A4-95CF-0ED9-BF2E-242432484BF9}"/>
              </a:ext>
            </a:extLst>
          </p:cNvPr>
          <p:cNvSpPr txBox="1">
            <a:spLocks/>
          </p:cNvSpPr>
          <p:nvPr/>
        </p:nvSpPr>
        <p:spPr>
          <a:xfrm>
            <a:off x="535170" y="1304998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&gt;Diploma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7" name="Picture 6" descr="Diploma common type guidance">
            <a:extLst>
              <a:ext uri="{FF2B5EF4-FFF2-40B4-BE49-F238E27FC236}">
                <a16:creationId xmlns:a16="http://schemas.microsoft.com/office/drawing/2014/main" id="{951C5EF9-ABD6-FA44-7C79-D2C7DFA8F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32" y="2072578"/>
            <a:ext cx="10277856" cy="29700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223C8-F0F2-29D0-A942-A7FB0E648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9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8666B-99B6-AEDD-3241-DDB587AF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3AB4757C-0F01-A21F-0C11-84C01C85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210786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GraduationProgramParticipationSet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D4FF020-A602-109E-1E49-0DC4E6E18444}"/>
              </a:ext>
            </a:extLst>
          </p:cNvPr>
          <p:cNvSpPr txBox="1">
            <a:spLocks/>
          </p:cNvSpPr>
          <p:nvPr/>
        </p:nvSpPr>
        <p:spPr>
          <a:xfrm>
            <a:off x="535170" y="1304998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&gt;GraduationProgramParticipationSet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6" name="Picture 5" descr="Graduation program participation set common type guidance.">
            <a:extLst>
              <a:ext uri="{FF2B5EF4-FFF2-40B4-BE49-F238E27FC236}">
                <a16:creationId xmlns:a16="http://schemas.microsoft.com/office/drawing/2014/main" id="{C19ED715-77B9-E6B2-BE9E-CCEF2E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3" r="1363"/>
          <a:stretch>
            <a:fillRect/>
          </a:stretch>
        </p:blipFill>
        <p:spPr>
          <a:xfrm>
            <a:off x="1418665" y="2326092"/>
            <a:ext cx="9291917" cy="3025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71B45-3EA4-EDCD-DFAA-30A188F26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7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A5216-38E2-7923-927E-E52A8CEEC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AB66356-C026-0919-3C8E-1EE35BC8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168487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IndividualGraduationCommitteeReviewSet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5D855A-BEBD-DA2F-BD2C-825C3BF615EF}"/>
              </a:ext>
            </a:extLst>
          </p:cNvPr>
          <p:cNvSpPr txBox="1">
            <a:spLocks/>
          </p:cNvSpPr>
          <p:nvPr/>
        </p:nvSpPr>
        <p:spPr>
          <a:xfrm>
            <a:off x="535170" y="1304997"/>
            <a:ext cx="11028180" cy="751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 err="1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 dirty="0">
                <a:solidFill>
                  <a:srgbClr val="F47F42"/>
                </a:solidFill>
                <a:latin typeface="Aptos" panose="020B0004020202020204" pitchFamily="34" charset="0"/>
              </a:rPr>
              <a:t>&gt;</a:t>
            </a:r>
            <a:r>
              <a:rPr lang="en-US" sz="2400" dirty="0" err="1">
                <a:solidFill>
                  <a:srgbClr val="F47F42"/>
                </a:solidFill>
                <a:latin typeface="Aptos" panose="020B0004020202020204" pitchFamily="34" charset="0"/>
              </a:rPr>
              <a:t>IndividualGraduationCommitteeReviewSet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    Common Type:</a:t>
            </a:r>
          </a:p>
        </p:txBody>
      </p:sp>
      <p:pic>
        <p:nvPicPr>
          <p:cNvPr id="10" name="Picture 9" descr="IGC guidance update">
            <a:extLst>
              <a:ext uri="{FF2B5EF4-FFF2-40B4-BE49-F238E27FC236}">
                <a16:creationId xmlns:a16="http://schemas.microsoft.com/office/drawing/2014/main" id="{E82A857E-723B-DB1E-289C-77AFF6AF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" r="888"/>
          <a:stretch>
            <a:fillRect/>
          </a:stretch>
        </p:blipFill>
        <p:spPr>
          <a:xfrm>
            <a:off x="1143000" y="2503982"/>
            <a:ext cx="9923929" cy="32643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93267-0087-A8D6-9F55-A181044B6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6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212865"/>
            <a:ext cx="11121657" cy="751350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Agenda – Changes to Reporting Leavers and Graduates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79" y="2242912"/>
            <a:ext cx="5608907" cy="2372176"/>
          </a:xfrm>
        </p:spPr>
        <p:txBody>
          <a:bodyPr lIns="91440" tIns="45720" rIns="91440" bIns="45720">
            <a:normAutofit/>
          </a:bodyPr>
          <a:lstStyle/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sz="2400" b="1" dirty="0">
                <a:latin typeface="Aptos" panose="020B0004020202020204" pitchFamily="34" charset="0"/>
              </a:rPr>
              <a:t>Overview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sz="2400" b="1" dirty="0">
                <a:latin typeface="Aptos" panose="020B0004020202020204" pitchFamily="34" charset="0"/>
              </a:rPr>
              <a:t>Timeline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sz="2400" b="1" dirty="0">
                <a:latin typeface="Aptos" panose="020B0004020202020204" pitchFamily="34" charset="0"/>
              </a:rPr>
              <a:t>Data Collection Changes</a:t>
            </a:r>
          </a:p>
          <a:p>
            <a:pPr lvl="1">
              <a:spcBef>
                <a:spcPts val="400"/>
              </a:spcBef>
              <a:buClr>
                <a:srgbClr val="F16038"/>
              </a:buClr>
            </a:pPr>
            <a:r>
              <a:rPr lang="en-US" b="1" dirty="0">
                <a:latin typeface="Aptos" panose="020B0004020202020204" pitchFamily="34" charset="0"/>
              </a:rPr>
              <a:t>PEIMS Summer Submission</a:t>
            </a:r>
          </a:p>
          <a:p>
            <a:pPr lvl="1">
              <a:spcBef>
                <a:spcPts val="400"/>
              </a:spcBef>
              <a:buClr>
                <a:srgbClr val="F16038"/>
              </a:buClr>
            </a:pPr>
            <a:r>
              <a:rPr lang="en-US" b="1" dirty="0">
                <a:latin typeface="Aptos" panose="020B0004020202020204" pitchFamily="34" charset="0"/>
              </a:rPr>
              <a:t>PEIMS Extended Year Submission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sz="2400" b="1" dirty="0">
                <a:latin typeface="Aptos" panose="020B0004020202020204" pitchFamily="34" charset="0"/>
              </a:rPr>
              <a:t>Questions</a:t>
            </a:r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9" name="Picture 8" descr="Close-up of flip flops by swimming pool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2" b="-3"/>
          <a:stretch>
            <a:fillRect/>
          </a:stretch>
        </p:blipFill>
        <p:spPr>
          <a:xfrm>
            <a:off x="6450417" y="1304642"/>
            <a:ext cx="5383620" cy="435133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695B45-F362-C371-8D83-6CB6B571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126A4-BD19-47E2-8A0E-0DE1B9D8C92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F7CD-8669-8A9C-8DE1-4F3214E9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1CEE44B7-D34F-E5C6-A897-88F3E1EC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90328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AssociateDegreeIndicatorSet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5D3ADA-02CB-120F-CB33-B6A779BF0602}"/>
              </a:ext>
            </a:extLst>
          </p:cNvPr>
          <p:cNvSpPr txBox="1">
            <a:spLocks/>
          </p:cNvSpPr>
          <p:nvPr/>
        </p:nvSpPr>
        <p:spPr>
          <a:xfrm>
            <a:off x="535170" y="1304997"/>
            <a:ext cx="11028180" cy="751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&gt;AssociateDegreeIndicatorSet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9" name="Picture 8" descr="Associate degree indicator set guidance">
            <a:extLst>
              <a:ext uri="{FF2B5EF4-FFF2-40B4-BE49-F238E27FC236}">
                <a16:creationId xmlns:a16="http://schemas.microsoft.com/office/drawing/2014/main" id="{5760F771-993E-5E98-84BF-55951868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6" y="2305832"/>
            <a:ext cx="10488168" cy="22463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AEEF1-ACD2-8691-D97E-CFD26816E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4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524EC-8F9D-F886-9DCC-CA9A2763E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319BF-3A1B-BF60-D98A-BF88B9DD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96344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EndorsementCompletedSet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B8F5087-3880-B4E3-8B11-1966718B948B}"/>
              </a:ext>
            </a:extLst>
          </p:cNvPr>
          <p:cNvSpPr txBox="1">
            <a:spLocks/>
          </p:cNvSpPr>
          <p:nvPr/>
        </p:nvSpPr>
        <p:spPr>
          <a:xfrm>
            <a:off x="535171" y="1265178"/>
            <a:ext cx="11028180" cy="751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&gt;EndorsementCompletedSet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6" name="Picture 5" descr="Endorsement Completed Set Guidance">
            <a:extLst>
              <a:ext uri="{FF2B5EF4-FFF2-40B4-BE49-F238E27FC236}">
                <a16:creationId xmlns:a16="http://schemas.microsoft.com/office/drawing/2014/main" id="{1E155822-5796-7A7A-1B88-7382B1EF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9" r="846"/>
          <a:stretch>
            <a:fillRect/>
          </a:stretch>
        </p:blipFill>
        <p:spPr>
          <a:xfrm>
            <a:off x="1506072" y="1900146"/>
            <a:ext cx="9170894" cy="38814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D10B-E7B2-5148-6B41-E0968924B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88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9DD36-9359-5167-FBE3-D6A9D594D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7058BD-596D-9DEC-7230-50830950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StudentCharacteristic – At Risk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 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8AC3E03-3463-1BC1-A87D-EC9E85B2C938}"/>
              </a:ext>
            </a:extLst>
          </p:cNvPr>
          <p:cNvSpPr txBox="1">
            <a:spLocks/>
          </p:cNvSpPr>
          <p:nvPr/>
        </p:nvSpPr>
        <p:spPr>
          <a:xfrm>
            <a:off x="535172" y="1253331"/>
            <a:ext cx="97316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2400" dirty="0" err="1">
                <a:solidFill>
                  <a:srgbClr val="F16038"/>
                </a:solidFill>
                <a:latin typeface="Aptos" panose="020B0004020202020204" pitchFamily="34" charset="0"/>
              </a:rPr>
              <a:t>StudentCharacteristic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(C344) “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01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” 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At Risk 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will be added to the PEIMS Summer Submission:</a:t>
            </a: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Screenshot of the at risk indicator definition.">
            <a:extLst>
              <a:ext uri="{FF2B5EF4-FFF2-40B4-BE49-F238E27FC236}">
                <a16:creationId xmlns:a16="http://schemas.microsoft.com/office/drawing/2014/main" id="{70DB0406-0E2A-B889-7D4C-C0B50A463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80" y="2090078"/>
            <a:ext cx="7124438" cy="3638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280B4-14C9-5C83-3E15-183C7DDA8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87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06353-D324-96FF-4D19-1D3C92C5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143550-B32A-8437-31E2-F1989CB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StudentCharacteristic – Immigrant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36A7FC4-C291-3B3B-8044-2826F6C8340C}"/>
              </a:ext>
            </a:extLst>
          </p:cNvPr>
          <p:cNvSpPr txBox="1">
            <a:spLocks/>
          </p:cNvSpPr>
          <p:nvPr/>
        </p:nvSpPr>
        <p:spPr>
          <a:xfrm>
            <a:off x="535172" y="1119981"/>
            <a:ext cx="1024937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2400" dirty="0" err="1">
                <a:solidFill>
                  <a:srgbClr val="F16038"/>
                </a:solidFill>
                <a:latin typeface="Aptos" panose="020B0004020202020204" pitchFamily="34" charset="0"/>
              </a:rPr>
              <a:t>StudentCharacteristic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(C344) “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02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” 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Immigrant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will be added to the PEIMS Summer Submission:</a:t>
            </a: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Screenshot of the Immigrant indicator definition.">
            <a:extLst>
              <a:ext uri="{FF2B5EF4-FFF2-40B4-BE49-F238E27FC236}">
                <a16:creationId xmlns:a16="http://schemas.microsoft.com/office/drawing/2014/main" id="{35BCEB9F-EEF0-A9B0-46F1-467D8EA0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816" y="2105083"/>
            <a:ext cx="7032366" cy="31621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9C680-D130-6793-1D9A-6B0F89F8E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0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39A4B-7531-1803-7EFB-465B423C2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322D83-1A4A-B1EB-057C-12727271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StudentCharacteristic – IEP Continuer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</a:t>
            </a:r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3529F0A-9A47-7526-9D56-FA8BACD6D761}"/>
              </a:ext>
            </a:extLst>
          </p:cNvPr>
          <p:cNvSpPr txBox="1">
            <a:spLocks/>
          </p:cNvSpPr>
          <p:nvPr/>
        </p:nvSpPr>
        <p:spPr>
          <a:xfrm>
            <a:off x="535172" y="1253331"/>
            <a:ext cx="1030988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2400" dirty="0" err="1">
                <a:solidFill>
                  <a:srgbClr val="F16038"/>
                </a:solidFill>
                <a:latin typeface="Aptos" panose="020B0004020202020204" pitchFamily="34" charset="0"/>
              </a:rPr>
              <a:t>StudentCharacteristic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(C344) “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09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” 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IEP Continuer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will be added to the PEIMS Summer Submission:</a:t>
            </a: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 descr="Screenshot of the IEP Continuer definition.">
            <a:extLst>
              <a:ext uri="{FF2B5EF4-FFF2-40B4-BE49-F238E27FC236}">
                <a16:creationId xmlns:a16="http://schemas.microsoft.com/office/drawing/2014/main" id="{A372BF6E-5B39-8AD0-2089-4A5FCDAE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40" y="2233656"/>
            <a:ext cx="7067290" cy="23906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00087-FEDF-6108-264A-1C5B6C711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14CC-7657-3938-7C5F-17AA5C13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B1BDBD2-C310-CC2E-25A0-CA788E48E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600" b="1" kern="1200" baseline="0">
                <a:solidFill>
                  <a:srgbClr val="3C6EBE"/>
                </a:solidFill>
                <a:effectLst/>
                <a:latin typeface="+mn-lt"/>
                <a:ea typeface="+mj-ea"/>
                <a:cs typeface="+mj-cs"/>
              </a:rPr>
              <a:t>TITLE SLIDE: </a:t>
            </a:r>
            <a:r>
              <a:rPr lang="en-US" sz="4800" b="1" kern="1200">
                <a:latin typeface="+mn-lt"/>
                <a:ea typeface="+mj-ea"/>
                <a:cs typeface="+mj-cs"/>
              </a:rPr>
              <a:t>PEIMS Extended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3A450D-0918-521C-9A48-E7D301FAF85C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Lemon slices pattern on vibrant turquoise color background">
            <a:extLst>
              <a:ext uri="{FF2B5EF4-FFF2-40B4-BE49-F238E27FC236}">
                <a16:creationId xmlns:a16="http://schemas.microsoft.com/office/drawing/2014/main" id="{26A37677-6E84-608A-A6AB-84CC1DDC0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7" b="27077"/>
          <a:stretch/>
        </p:blipFill>
        <p:spPr>
          <a:xfrm>
            <a:off x="0" y="1256970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BDABE0-7A28-0DBB-C999-C1DA7343EB03}"/>
              </a:ext>
            </a:extLst>
          </p:cNvPr>
          <p:cNvSpPr txBox="1"/>
          <p:nvPr/>
        </p:nvSpPr>
        <p:spPr>
          <a:xfrm>
            <a:off x="1250940" y="3497766"/>
            <a:ext cx="9690100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5E64"/>
                </a:solidFill>
                <a:latin typeface="Aptos" panose="020B0004020202020204" pitchFamily="34" charset="0"/>
              </a:rPr>
              <a:t>PEIMS EXTENDED YEAR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E2F58-E4B5-2296-A859-5DC935AD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8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776D8-F26C-9839-DCF3-59A1B78D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7955F5-661F-D62E-914F-CE9354E8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PEIMS Extended Year Submission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0BC2C6F-779C-A14F-C5DE-7C7908150225}"/>
              </a:ext>
            </a:extLst>
          </p:cNvPr>
          <p:cNvSpPr txBox="1">
            <a:spLocks/>
          </p:cNvSpPr>
          <p:nvPr/>
        </p:nvSpPr>
        <p:spPr>
          <a:xfrm>
            <a:off x="535171" y="1179041"/>
            <a:ext cx="10666229" cy="24214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2025-2026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 Leavers and Graduates:</a:t>
            </a:r>
          </a:p>
          <a:p>
            <a:pPr lvl="2">
              <a:buClr>
                <a:srgbClr val="F16038"/>
              </a:buClr>
            </a:pP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Applies to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 students in grades 7-12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who:</a:t>
            </a:r>
          </a:p>
          <a:p>
            <a:pPr lvl="3">
              <a:buClr>
                <a:srgbClr val="F16038"/>
              </a:buClr>
            </a:pP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Were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 enrolled on the final day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(C323 = “H”) but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 </a:t>
            </a:r>
            <a:r>
              <a:rPr lang="en-US" sz="3000" dirty="0">
                <a:solidFill>
                  <a:srgbClr val="1482C5"/>
                </a:solidFill>
                <a:latin typeface="Aptos" panose="020B0004020202020204" pitchFamily="34" charset="0"/>
              </a:rPr>
              <a:t>did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 not return during the 2026-2027 school-start window. </a:t>
            </a:r>
          </a:p>
          <a:p>
            <a:pPr lvl="3">
              <a:buClr>
                <a:srgbClr val="F16038"/>
              </a:buClr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Graduated during the summer (up to August 31).</a:t>
            </a:r>
          </a:p>
          <a:p>
            <a:pPr lvl="2">
              <a:buClr>
                <a:srgbClr val="F16038"/>
              </a:buClr>
            </a:pPr>
            <a:endParaRPr lang="en-US" sz="3000" dirty="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D838D-BE88-6941-FFD0-9F1A4511F9B5}"/>
              </a:ext>
            </a:extLst>
          </p:cNvPr>
          <p:cNvSpPr txBox="1"/>
          <p:nvPr/>
        </p:nvSpPr>
        <p:spPr>
          <a:xfrm>
            <a:off x="535171" y="4817373"/>
            <a:ext cx="1047797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</a:rPr>
              <a:t>Note: </a:t>
            </a:r>
            <a:r>
              <a:rPr lang="en-US" sz="2800" dirty="0">
                <a:solidFill>
                  <a:srgbClr val="0D6CB9"/>
                </a:solidFill>
                <a:latin typeface="Aptos" panose="020B0004020202020204" pitchFamily="34" charset="0"/>
              </a:rPr>
              <a:t>The close of the 2026-2027 School-Start Window is September 25,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64E49-0E5E-00FD-84DB-2E5967249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7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5D3A1-F000-7C58-A710-9C59E4C65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775E8-FA0D-258A-90DD-A06A08C6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StudentSchoolAssociation Entity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Extended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EE99287-3E61-FB7B-BFBA-776A90099E83}"/>
              </a:ext>
            </a:extLst>
          </p:cNvPr>
          <p:cNvSpPr txBox="1">
            <a:spLocks/>
          </p:cNvSpPr>
          <p:nvPr/>
        </p:nvSpPr>
        <p:spPr>
          <a:xfrm>
            <a:off x="117921" y="1291131"/>
            <a:ext cx="4933474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Extended Year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EntryType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(NP006)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ADAEligibility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(E0787)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ExitWithdrawDate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(E3028)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ExitWithdrawType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(E1001)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CampusIdOfAccountability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(E1027)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41082-B94D-648F-47A0-A2A3408D3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Picture 1" descr="Student School Association Entity screen shot">
            <a:extLst>
              <a:ext uri="{FF2B5EF4-FFF2-40B4-BE49-F238E27FC236}">
                <a16:creationId xmlns:a16="http://schemas.microsoft.com/office/drawing/2014/main" id="{4EA950F6-BFB5-7B22-D4CD-20EDD6DF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395" y="1923556"/>
            <a:ext cx="682354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37364-66D4-88FD-9931-E0E1D811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365502-B5E8-F194-9D2A-78BC9FAA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StudentAcademicRecord (SAR) Entity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Extended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BF9677E-FCB7-A5E4-5001-52508B3030E1}"/>
              </a:ext>
            </a:extLst>
          </p:cNvPr>
          <p:cNvSpPr txBox="1">
            <a:spLocks/>
          </p:cNvSpPr>
          <p:nvPr/>
        </p:nvSpPr>
        <p:spPr>
          <a:xfrm>
            <a:off x="535170" y="1194569"/>
            <a:ext cx="5899248" cy="4682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                     PEIMS Extended Year Submission: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Common Types: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IndustryBasedCertificationSet</a:t>
            </a: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Diploma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AssociateDegreeIndicatorSet</a:t>
            </a: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EndorsementCompletedSet</a:t>
            </a:r>
            <a:endParaRPr lang="en-US" sz="1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DateCertTaken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(E1632)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PostSecondaryCertificationLicensure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(E1640)</a:t>
            </a: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PostSecondaryCertLicensureResult 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(E1733)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IBCExamFeeAmount</a:t>
            </a: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(E1654)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IBCVendor</a:t>
            </a: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(E1655)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A94D4-C0F8-385D-55A5-9E02AB4DC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Student academic record entity screen shot">
            <a:extLst>
              <a:ext uri="{FF2B5EF4-FFF2-40B4-BE49-F238E27FC236}">
                <a16:creationId xmlns:a16="http://schemas.microsoft.com/office/drawing/2014/main" id="{A48E0C54-1C85-4C2F-E2CE-B7451089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893291"/>
            <a:ext cx="4541653" cy="47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95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C6F7-C92C-8CC9-F40A-B006F6BE8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06C73-9007-AF68-2778-5808F919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StudentAcademicRecord (SAR) Entity Continued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DBEFAE-E5CE-DB40-5D85-2F8CE6325311}"/>
              </a:ext>
            </a:extLst>
          </p:cNvPr>
          <p:cNvSpPr txBox="1">
            <a:spLocks/>
          </p:cNvSpPr>
          <p:nvPr/>
        </p:nvSpPr>
        <p:spPr>
          <a:xfrm>
            <a:off x="0" y="1253331"/>
            <a:ext cx="599738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Data Elements Continued: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DiplomaAwardDate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(E0791)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DiplomaType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(E0806)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AchievementCategory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(NP008)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IndividualGraduationCommitteeGraduate</a:t>
            </a: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 Indicator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(E1562)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FinancialAidApplication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(E1724)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TexasFirstEarlyHSCompletionProgram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(E1736)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DistingLevelAchievementGraduate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(E3089)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47F42"/>
                </a:solidFill>
                <a:latin typeface="Aptos" panose="020B0004020202020204" pitchFamily="34" charset="0"/>
              </a:rPr>
              <a:t>AssociateDegreeIndicator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(E1596)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47F42"/>
                </a:solidFill>
                <a:latin typeface="Aptos" panose="020B0004020202020204" pitchFamily="34" charset="0"/>
              </a:rPr>
              <a:t>EarnedDate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(E3123)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47F42"/>
                </a:solidFill>
                <a:latin typeface="Aptos" panose="020B0004020202020204" pitchFamily="34" charset="0"/>
              </a:rPr>
              <a:t>EndorsementCompleted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(E3021)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47F42"/>
                </a:solidFill>
                <a:latin typeface="Aptos" panose="020B0004020202020204" pitchFamily="34" charset="0"/>
              </a:rPr>
              <a:t>CompletedDate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(E3124)</a:t>
            </a:r>
            <a:endParaRPr lang="en-US" sz="18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91C33-7986-E125-D74C-7D799A327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 descr="Student academic record entity screen shot">
            <a:extLst>
              <a:ext uri="{FF2B5EF4-FFF2-40B4-BE49-F238E27FC236}">
                <a16:creationId xmlns:a16="http://schemas.microsoft.com/office/drawing/2014/main" id="{BE29DCBD-92DC-05B7-5B99-B5487C203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893291"/>
            <a:ext cx="4541653" cy="47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7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b="1" kern="1200" baseline="0">
                <a:solidFill>
                  <a:srgbClr val="3C6EBE"/>
                </a:solidFill>
                <a:effectLst/>
                <a:latin typeface="+mn-lt"/>
                <a:ea typeface="+mj-ea"/>
                <a:cs typeface="+mj-cs"/>
              </a:rPr>
              <a:t>TITLE SLIDE: </a:t>
            </a:r>
            <a:r>
              <a:rPr lang="en-US" sz="4800" b="1" kern="1200">
                <a:latin typeface="+mn-lt"/>
                <a:ea typeface="+mj-ea"/>
                <a:cs typeface="+mj-cs"/>
              </a:rPr>
              <a:t>Overview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Aerial view of beach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4" b="9184"/>
          <a:stretch/>
        </p:blipFill>
        <p:spPr>
          <a:xfrm>
            <a:off x="0" y="1256970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D81CFE-0765-67EA-663C-D8BB04F10322}"/>
              </a:ext>
            </a:extLst>
          </p:cNvPr>
          <p:cNvSpPr txBox="1"/>
          <p:nvPr/>
        </p:nvSpPr>
        <p:spPr>
          <a:xfrm>
            <a:off x="3144068" y="3208500"/>
            <a:ext cx="5903843" cy="1107996"/>
          </a:xfrm>
          <a:prstGeom prst="rect">
            <a:avLst/>
          </a:prstGeom>
          <a:solidFill>
            <a:srgbClr val="F1E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5E64"/>
                </a:solidFill>
                <a:latin typeface="Aptos" panose="020B0004020202020204" pitchFamily="34" charset="0"/>
              </a:rPr>
              <a:t>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8AF8DF-398E-10E8-ED26-F4D38809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5AC1E-3D12-2C4B-A35D-A96FFCD87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45972-E9CF-DB1B-3D99-41458920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SAR Entity PEIMS Extended Year Submission Guidance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E01C5E2-432A-B234-3263-B4B4225C7E7C}"/>
              </a:ext>
            </a:extLst>
          </p:cNvPr>
          <p:cNvSpPr txBox="1">
            <a:spLocks/>
          </p:cNvSpPr>
          <p:nvPr/>
        </p:nvSpPr>
        <p:spPr>
          <a:xfrm>
            <a:off x="535170" y="1123211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Students reported in the 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Entity:</a:t>
            </a:r>
          </a:p>
        </p:txBody>
      </p:sp>
      <p:pic>
        <p:nvPicPr>
          <p:cNvPr id="6" name="Picture 5" descr="StudentAcademicRecord entity screenshot reporting for PEIMS Extended Year Submission.">
            <a:extLst>
              <a:ext uri="{FF2B5EF4-FFF2-40B4-BE49-F238E27FC236}">
                <a16:creationId xmlns:a16="http://schemas.microsoft.com/office/drawing/2014/main" id="{90589EC7-1E37-5E9D-5A9D-EE6F4F543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0" r="1262" b="3929"/>
          <a:stretch>
            <a:fillRect/>
          </a:stretch>
        </p:blipFill>
        <p:spPr>
          <a:xfrm>
            <a:off x="1203512" y="2186780"/>
            <a:ext cx="9762564" cy="28222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2D740-8F77-E86B-EC46-7BC8969A0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91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3CF57-2270-001E-CA94-0BB52DA9B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50B30B98-978F-CC1B-640A-E153E244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186064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IndustryBasedCertificationSet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1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650026-B2CF-2290-CCFB-D594D9A5ED29}"/>
              </a:ext>
            </a:extLst>
          </p:cNvPr>
          <p:cNvSpPr txBox="1">
            <a:spLocks/>
          </p:cNvSpPr>
          <p:nvPr/>
        </p:nvSpPr>
        <p:spPr>
          <a:xfrm>
            <a:off x="535170" y="1304998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&gt;IndustryBasedCertificationSet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3" name="Picture 2" descr="IBC common type">
            <a:extLst>
              <a:ext uri="{FF2B5EF4-FFF2-40B4-BE49-F238E27FC236}">
                <a16:creationId xmlns:a16="http://schemas.microsoft.com/office/drawing/2014/main" id="{C1586B3D-7D5E-AE91-FF16-DE64CF21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1" r="1500"/>
          <a:stretch>
            <a:fillRect/>
          </a:stretch>
        </p:blipFill>
        <p:spPr>
          <a:xfrm>
            <a:off x="1795181" y="2422839"/>
            <a:ext cx="8619565" cy="27851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E566A-238D-4291-70B4-28CE8FB71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44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75012-1CE0-38A9-1251-A4CFE4CB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05183BE0-DBBD-1134-5173-3F6C2268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186064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Diploma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4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47FAF31-D3DE-BEF4-F083-1FEAB6E8FA50}"/>
              </a:ext>
            </a:extLst>
          </p:cNvPr>
          <p:cNvSpPr txBox="1">
            <a:spLocks/>
          </p:cNvSpPr>
          <p:nvPr/>
        </p:nvSpPr>
        <p:spPr>
          <a:xfrm>
            <a:off x="535170" y="1304998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&gt;Diploma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3" name="Picture 2" descr="Diploma common type screenshot of the guidance.">
            <a:extLst>
              <a:ext uri="{FF2B5EF4-FFF2-40B4-BE49-F238E27FC236}">
                <a16:creationId xmlns:a16="http://schemas.microsoft.com/office/drawing/2014/main" id="{9D8470B3-F046-1641-7592-CE6D3794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43" y="2250588"/>
            <a:ext cx="10076913" cy="29119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614DA-78BF-A7BE-AFCC-496B959A3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1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EAD01-6218-C2F8-1770-D1916222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B0D3687B-83B8-1F03-79CE-48483B33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210786"/>
            <a:ext cx="11121657" cy="751350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GraduationProgramParticipationSet</a:t>
            </a:r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2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A4C5B2-7FF3-A55A-6105-19DDDA4B1032}"/>
              </a:ext>
            </a:extLst>
          </p:cNvPr>
          <p:cNvSpPr txBox="1">
            <a:spLocks/>
          </p:cNvSpPr>
          <p:nvPr/>
        </p:nvSpPr>
        <p:spPr>
          <a:xfrm>
            <a:off x="535170" y="1304998"/>
            <a:ext cx="11028180" cy="500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&gt;GraduationProgramParticipationSet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3" name="Picture 2" descr="graduation program participation set common type screen shot.">
            <a:extLst>
              <a:ext uri="{FF2B5EF4-FFF2-40B4-BE49-F238E27FC236}">
                <a16:creationId xmlns:a16="http://schemas.microsoft.com/office/drawing/2014/main" id="{A2B03139-4E0C-A5BF-29D5-76702E69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9" r="1094"/>
          <a:stretch>
            <a:fillRect/>
          </a:stretch>
        </p:blipFill>
        <p:spPr>
          <a:xfrm>
            <a:off x="1216959" y="2148740"/>
            <a:ext cx="9762565" cy="31839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533DA-3AB1-8459-099A-709BFAE2E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91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BE0FC-EB85-EE92-CB80-6F5E8FB4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A1D4B51-6864-0876-4B2E-86252207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168487"/>
            <a:ext cx="11121657" cy="751350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IndividualGraduationCommitteeReviewSet</a:t>
            </a:r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32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5878A10-2495-2FC6-2043-C599096C6FAA}"/>
              </a:ext>
            </a:extLst>
          </p:cNvPr>
          <p:cNvSpPr txBox="1">
            <a:spLocks/>
          </p:cNvSpPr>
          <p:nvPr/>
        </p:nvSpPr>
        <p:spPr>
          <a:xfrm>
            <a:off x="535170" y="1304997"/>
            <a:ext cx="10479569" cy="751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 err="1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 dirty="0">
                <a:solidFill>
                  <a:srgbClr val="F47F42"/>
                </a:solidFill>
                <a:latin typeface="Aptos" panose="020B0004020202020204" pitchFamily="34" charset="0"/>
              </a:rPr>
              <a:t>&gt;</a:t>
            </a:r>
            <a:r>
              <a:rPr lang="en-US" sz="2400" dirty="0" err="1">
                <a:solidFill>
                  <a:srgbClr val="F47F42"/>
                </a:solidFill>
                <a:latin typeface="Aptos" panose="020B0004020202020204" pitchFamily="34" charset="0"/>
              </a:rPr>
              <a:t>IndividualGraduationCommitteeReviewSet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3" name="Picture 2" descr="IGC Review Set common type guidance">
            <a:extLst>
              <a:ext uri="{FF2B5EF4-FFF2-40B4-BE49-F238E27FC236}">
                <a16:creationId xmlns:a16="http://schemas.microsoft.com/office/drawing/2014/main" id="{E9F8FF1A-5ECB-1B45-DF2C-BA6B33A30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4" r="1061"/>
          <a:stretch>
            <a:fillRect/>
          </a:stretch>
        </p:blipFill>
        <p:spPr>
          <a:xfrm>
            <a:off x="1432111" y="2436837"/>
            <a:ext cx="9480177" cy="31161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0CEF1-FC67-3DF8-027C-FD7C11C66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9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D7594-7444-3C60-AF43-AFA9634FF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52D2D72-872A-6BF8-024D-9F4921BC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90328"/>
            <a:ext cx="11121657" cy="751350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AssociateDegreeIndicatorSet</a:t>
            </a:r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3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CAC32F7-AD4C-4DB1-E1A9-64F29F210AB6}"/>
              </a:ext>
            </a:extLst>
          </p:cNvPr>
          <p:cNvSpPr txBox="1">
            <a:spLocks/>
          </p:cNvSpPr>
          <p:nvPr/>
        </p:nvSpPr>
        <p:spPr>
          <a:xfrm>
            <a:off x="535170" y="1304997"/>
            <a:ext cx="11028180" cy="751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&gt;AssociateDegreeIndicatorSet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3" name="Picture 2" descr="Associate degree indicator set common type sscreen shot">
            <a:extLst>
              <a:ext uri="{FF2B5EF4-FFF2-40B4-BE49-F238E27FC236}">
                <a16:creationId xmlns:a16="http://schemas.microsoft.com/office/drawing/2014/main" id="{16E3C591-6756-4B5B-D8A1-F94E1359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12" y="2275248"/>
            <a:ext cx="10273553" cy="22003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FCC9-1466-142D-4013-DEC24B229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84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AB50E-FC68-15AC-3E57-629C71050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14AE6-3324-0BE5-4861-55647D41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96344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EndorsementCompletedSet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2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6378604-B385-2440-10CC-F8AAB0B7540D}"/>
              </a:ext>
            </a:extLst>
          </p:cNvPr>
          <p:cNvSpPr txBox="1">
            <a:spLocks/>
          </p:cNvSpPr>
          <p:nvPr/>
        </p:nvSpPr>
        <p:spPr>
          <a:xfrm>
            <a:off x="535171" y="1265178"/>
            <a:ext cx="11028180" cy="751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StudentAcademicRecord</a:t>
            </a:r>
            <a:r>
              <a:rPr lang="en-US" sz="2400">
                <a:solidFill>
                  <a:srgbClr val="F47F42"/>
                </a:solidFill>
                <a:latin typeface="Aptos" panose="020B0004020202020204" pitchFamily="34" charset="0"/>
              </a:rPr>
              <a:t>&gt;EndorsementCompletedSet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Common Type:</a:t>
            </a:r>
          </a:p>
        </p:txBody>
      </p:sp>
      <p:pic>
        <p:nvPicPr>
          <p:cNvPr id="7" name="Picture 6" descr="Endorsement completed set common type screen shot.">
            <a:extLst>
              <a:ext uri="{FF2B5EF4-FFF2-40B4-BE49-F238E27FC236}">
                <a16:creationId xmlns:a16="http://schemas.microsoft.com/office/drawing/2014/main" id="{FABC3C5E-08AE-7120-A4B9-E60DAA9C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4" r="1216"/>
          <a:stretch>
            <a:fillRect/>
          </a:stretch>
        </p:blipFill>
        <p:spPr>
          <a:xfrm>
            <a:off x="2064124" y="2016527"/>
            <a:ext cx="8041341" cy="34229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7EF2F-2358-02A2-40A7-BA90E90D0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5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FA2B5-97C6-718E-4028-0490C164F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8AE026-CB1F-FB7F-323C-E70CAC19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StudentEducationOrganizationAssociation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F4241F8-CEBE-D2FF-1673-D3CACE64E2E9}"/>
              </a:ext>
            </a:extLst>
          </p:cNvPr>
          <p:cNvSpPr txBox="1">
            <a:spLocks/>
          </p:cNvSpPr>
          <p:nvPr/>
        </p:nvSpPr>
        <p:spPr>
          <a:xfrm>
            <a:off x="535171" y="1194570"/>
            <a:ext cx="5005017" cy="4651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Extended Year Submission: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Common Types: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EconomicDisadvantageSet</a:t>
            </a: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HomelessStatusSet</a:t>
            </a: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UnaccompaniedYouthSet</a:t>
            </a: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UnschooledAsyleeRefugeeSet</a:t>
            </a: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MilitaryConnectedStudentSet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EconomicDisadvantage</a:t>
            </a: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(E0785)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HomelessStatus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(E1082)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UnaccompaniedYouth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(E1084)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UnschooledAsyleeRefugee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(E1076)</a:t>
            </a:r>
          </a:p>
          <a:p>
            <a:pPr lvl="2">
              <a:buClr>
                <a:srgbClr val="F16038"/>
              </a:buClr>
            </a:pPr>
            <a:r>
              <a:rPr lang="en-US" sz="1800" dirty="0" err="1">
                <a:solidFill>
                  <a:srgbClr val="F16038"/>
                </a:solidFill>
                <a:latin typeface="Aptos" panose="020B0004020202020204" pitchFamily="34" charset="0"/>
              </a:rPr>
              <a:t>MilitaryConnectedStudent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(E1529)</a:t>
            </a:r>
          </a:p>
          <a:p>
            <a:pPr lvl="2">
              <a:buClr>
                <a:srgbClr val="F16038"/>
              </a:buClr>
            </a:pPr>
            <a:endParaRPr lang="en-US" sz="1800" dirty="0">
              <a:solidFill>
                <a:srgbClr val="F16038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tudent Education Organization Association entity.">
            <a:extLst>
              <a:ext uri="{FF2B5EF4-FFF2-40B4-BE49-F238E27FC236}">
                <a16:creationId xmlns:a16="http://schemas.microsoft.com/office/drawing/2014/main" id="{58B9CA08-F52B-2ACF-1A2E-F5547AF11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25" y="1103147"/>
            <a:ext cx="4638675" cy="46517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E0166-FFD0-3917-B7E4-05EC9B767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5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4C097-1B6C-B05D-CA91-C821A888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DDC739-9825-4004-A03D-76B71939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StudentCharacteristic – At Risk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Extended</a:t>
            </a:r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 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0F30F1B-CA9F-4A62-3061-6D8A3A6D58BD}"/>
              </a:ext>
            </a:extLst>
          </p:cNvPr>
          <p:cNvSpPr txBox="1">
            <a:spLocks/>
          </p:cNvSpPr>
          <p:nvPr/>
        </p:nvSpPr>
        <p:spPr>
          <a:xfrm>
            <a:off x="535172" y="1253331"/>
            <a:ext cx="97988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2400" dirty="0" err="1">
                <a:solidFill>
                  <a:srgbClr val="F16038"/>
                </a:solidFill>
                <a:latin typeface="Aptos" panose="020B0004020202020204" pitchFamily="34" charset="0"/>
              </a:rPr>
              <a:t>StudentCharacteristic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(C344) “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01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” 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At Risk 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will be added to the PEIMS Extended Year Submission:</a:t>
            </a: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Screenshot of the definition for at risk.">
            <a:extLst>
              <a:ext uri="{FF2B5EF4-FFF2-40B4-BE49-F238E27FC236}">
                <a16:creationId xmlns:a16="http://schemas.microsoft.com/office/drawing/2014/main" id="{469B40D5-7DE6-9979-C35C-F572AA26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866" y="2200342"/>
            <a:ext cx="7124438" cy="3638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3386F-9518-49B1-2367-E2BCCF25D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35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BDE9D-ACF0-00FD-F2CB-816FF3F9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577556-EED0-466A-C0F6-F317894C1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StudentCharacteristic – Immigrant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Extended</a:t>
            </a:r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509A7D3-A01E-17F0-C7EF-B705E9ED85C4}"/>
              </a:ext>
            </a:extLst>
          </p:cNvPr>
          <p:cNvSpPr txBox="1">
            <a:spLocks/>
          </p:cNvSpPr>
          <p:nvPr/>
        </p:nvSpPr>
        <p:spPr>
          <a:xfrm>
            <a:off x="535171" y="1119981"/>
            <a:ext cx="1014851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2400" dirty="0" err="1">
                <a:solidFill>
                  <a:srgbClr val="F16038"/>
                </a:solidFill>
                <a:latin typeface="Aptos" panose="020B0004020202020204" pitchFamily="34" charset="0"/>
              </a:rPr>
              <a:t>StudentCharacteristic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(C344) “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02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” </a:t>
            </a:r>
            <a:r>
              <a:rPr lang="en-US" sz="2400" dirty="0">
                <a:solidFill>
                  <a:srgbClr val="F16038"/>
                </a:solidFill>
                <a:latin typeface="Aptos" panose="020B0004020202020204" pitchFamily="34" charset="0"/>
              </a:rPr>
              <a:t>Immigrant</a:t>
            </a: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 will be added to the PEIMS Extended Year Submission:</a:t>
            </a: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 dirty="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definition for immigrant">
            <a:extLst>
              <a:ext uri="{FF2B5EF4-FFF2-40B4-BE49-F238E27FC236}">
                <a16:creationId xmlns:a16="http://schemas.microsoft.com/office/drawing/2014/main" id="{34095204-153A-A721-DF7B-312DFE24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816" y="2143183"/>
            <a:ext cx="7032366" cy="31621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FB3DB-AB55-6648-06F0-7968F2B2C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4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3D115-CD49-0557-3C81-4D42A598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C96647-70CE-E7C2-367D-771276E24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Overview – 2025-2026 School Year</a:t>
            </a:r>
            <a:endParaRPr lang="en-US" b="1" dirty="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C559D03-7A00-E89E-F1E7-FEA799CD2434}"/>
              </a:ext>
            </a:extLst>
          </p:cNvPr>
          <p:cNvSpPr txBox="1">
            <a:spLocks/>
          </p:cNvSpPr>
          <p:nvPr/>
        </p:nvSpPr>
        <p:spPr>
          <a:xfrm>
            <a:off x="535171" y="1069578"/>
            <a:ext cx="11275829" cy="47188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  <a:defRPr/>
            </a:pPr>
            <a:r>
              <a:rPr lang="en-US" sz="3000">
                <a:solidFill>
                  <a:srgbClr val="F47F42"/>
                </a:solidFill>
                <a:latin typeface="Aptos"/>
                <a:cs typeface="Calibri"/>
              </a:rPr>
              <a:t>Effective beginning in the 2025-2026 school year, </a:t>
            </a:r>
            <a:r>
              <a:rPr lang="en-US" sz="3000">
                <a:solidFill>
                  <a:srgbClr val="0D6CB9"/>
                </a:solidFill>
                <a:latin typeface="Aptos"/>
                <a:cs typeface="Calibri"/>
              </a:rPr>
              <a:t>current-year leaver and graduation data will be reported in both the:</a:t>
            </a:r>
          </a:p>
          <a:p>
            <a:pPr lvl="1">
              <a:spcBef>
                <a:spcPts val="1000"/>
              </a:spcBef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PEIMS Summer Submission.</a:t>
            </a:r>
          </a:p>
          <a:p>
            <a:pPr lvl="1">
              <a:spcBef>
                <a:spcPts val="1000"/>
              </a:spcBef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PEIMS Extended Year Submission.</a:t>
            </a:r>
          </a:p>
          <a:p>
            <a:pPr>
              <a:buClr>
                <a:srgbClr val="F16038"/>
              </a:buClr>
              <a:defRPr/>
            </a:pP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TEA will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update both submissions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to include all necessary data for determining leaver and graduate status.</a:t>
            </a:r>
          </a:p>
          <a:p>
            <a:pPr>
              <a:buClr>
                <a:srgbClr val="F16038"/>
              </a:buClr>
              <a:defRPr/>
            </a:pP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Additional changes will be made to the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PEIMS Summer and Extended Year Submissions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for reporting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Industry-Based Certifications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and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Associate Degrees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to ensure all 2025-2026 school year data is reported during the 2025-2026 school year.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CE9D0-EBF0-0589-24E4-CBA356D70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10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2E28C-0E4D-44EB-668A-C15118F7D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A75298-EA19-B4E5-1C4A-2FDDEEB6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StudentCharacteristic – IEP Continuer </a:t>
            </a: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Ext</a:t>
            </a:r>
            <a:r>
              <a:rPr lang="en-US" sz="40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 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984EA9-E6B0-9120-D86F-68D1E66140E4}"/>
              </a:ext>
            </a:extLst>
          </p:cNvPr>
          <p:cNvSpPr txBox="1">
            <a:spLocks/>
          </p:cNvSpPr>
          <p:nvPr/>
        </p:nvSpPr>
        <p:spPr>
          <a:xfrm>
            <a:off x="535172" y="1253331"/>
            <a:ext cx="106864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</a:rPr>
              <a:t>StudentCharacteristic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(C344) “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</a:rPr>
              <a:t>09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” 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</a:rPr>
              <a:t>IEP Continuer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will be added to the PEIMS Extended Year Submission:</a:t>
            </a:r>
            <a:endParaRPr lang="en-US" sz="32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definition for IEP Continuer">
            <a:extLst>
              <a:ext uri="{FF2B5EF4-FFF2-40B4-BE49-F238E27FC236}">
                <a16:creationId xmlns:a16="http://schemas.microsoft.com/office/drawing/2014/main" id="{8606B7F4-E804-73E5-C2D4-53200FB50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354" y="2233656"/>
            <a:ext cx="7067290" cy="23906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572B4-17F7-0B01-2BEB-3F1BC306D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Bunting flags against the blue sky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15532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1482C5"/>
          </a:solidFill>
          <a:ln>
            <a:solidFill>
              <a:srgbClr val="148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ptos Black" panose="020B0004020202020204" pitchFamily="34" charset="0"/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C66B9-1AAB-8EF3-E94D-C2F58AC4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4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6FB7-30C8-1B80-7DC5-46BF59A6C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D361A4-1353-52A8-5774-97CBBA89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Overview – 2025-2026 PEIMS Fall Submission</a:t>
            </a:r>
            <a:endParaRPr lang="en-US" b="1" dirty="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903043E-4839-64C5-75BD-6FEFFE05E2A1}"/>
              </a:ext>
            </a:extLst>
          </p:cNvPr>
          <p:cNvSpPr txBox="1">
            <a:spLocks/>
          </p:cNvSpPr>
          <p:nvPr/>
        </p:nvSpPr>
        <p:spPr>
          <a:xfrm>
            <a:off x="535171" y="1055216"/>
            <a:ext cx="9966981" cy="49264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PEIMS Fall Submission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will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no longer include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leaver and graduate data after 2025-2026.</a:t>
            </a:r>
          </a:p>
          <a:p>
            <a:pPr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2025-2026 is a transition year:</a:t>
            </a:r>
          </a:p>
          <a:p>
            <a:pPr lvl="1"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/>
                <a:cs typeface="Calibri"/>
              </a:rPr>
              <a:t>2024-2025 leaver/graduate </a:t>
            </a:r>
            <a:r>
              <a:rPr lang="en-US" sz="3000" dirty="0">
                <a:solidFill>
                  <a:srgbClr val="0D6CB9"/>
                </a:solidFill>
                <a:latin typeface="Aptos"/>
                <a:cs typeface="Calibri"/>
              </a:rPr>
              <a:t>will still be reported in the </a:t>
            </a:r>
            <a:r>
              <a:rPr lang="en-US" sz="3000" dirty="0">
                <a:solidFill>
                  <a:srgbClr val="F47F42"/>
                </a:solidFill>
                <a:latin typeface="Aptos"/>
                <a:cs typeface="Calibri"/>
              </a:rPr>
              <a:t>2025-2026 PEIMS Fall Submission.</a:t>
            </a:r>
          </a:p>
          <a:p>
            <a:pPr lvl="1"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/>
                <a:cs typeface="Calibri"/>
              </a:rPr>
              <a:t>2025-2026 leaver/graduate data </a:t>
            </a:r>
            <a:r>
              <a:rPr lang="en-US" sz="3000" dirty="0">
                <a:solidFill>
                  <a:srgbClr val="0D6CB9"/>
                </a:solidFill>
                <a:latin typeface="Aptos"/>
                <a:cs typeface="Calibri"/>
              </a:rPr>
              <a:t>will be reported in the </a:t>
            </a:r>
            <a:r>
              <a:rPr lang="en-US" sz="3000" dirty="0">
                <a:solidFill>
                  <a:srgbClr val="F47F42"/>
                </a:solidFill>
                <a:latin typeface="Aptos"/>
                <a:cs typeface="Calibri"/>
              </a:rPr>
              <a:t>2025-2026 PEIMS Summer and Extended Year Submissions.</a:t>
            </a:r>
          </a:p>
          <a:p>
            <a:pPr>
              <a:buClr>
                <a:srgbClr val="F16038"/>
              </a:buClr>
              <a:defRPr/>
            </a:pP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All Industry-Based Certifications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and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Associate Degrees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earned from June 1 to August 31, 2026, will be reported in the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PEIMS Summer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and </a:t>
            </a:r>
            <a:r>
              <a:rPr lang="en-US" sz="3000" dirty="0">
                <a:solidFill>
                  <a:srgbClr val="F47F42"/>
                </a:solidFill>
                <a:latin typeface="Aptos" panose="020B0004020202020204" pitchFamily="34" charset="0"/>
                <a:cs typeface="Calibri"/>
              </a:rPr>
              <a:t>Extended Year Submissions.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E2AB3-C6FD-1F86-04D6-B0CDC068A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724F-1424-5D2B-66EC-F52EE359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70163-BFFE-90D5-9A73-1D46D4E2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Important Information</a:t>
            </a:r>
            <a:endParaRPr lang="en-US" b="1" dirty="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5870E13-C558-436B-45DA-4DF6DC2F1693}"/>
              </a:ext>
            </a:extLst>
          </p:cNvPr>
          <p:cNvSpPr txBox="1">
            <a:spLocks/>
          </p:cNvSpPr>
          <p:nvPr/>
        </p:nvSpPr>
        <p:spPr>
          <a:xfrm>
            <a:off x="535171" y="1034255"/>
            <a:ext cx="11485379" cy="49379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For every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PEIMS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and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Extended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Year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Submission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or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Resubmission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submitted by an LEA, TEA will promote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all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the LEA’s leaver and graduate data.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promoted data comes from the LEA’s Individual Operational Data Store (IODS).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Final leaver and graduate 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reporting will be based on the Extended Year Resubmission, or the last completed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Submission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or </a:t>
            </a:r>
            <a:r>
              <a:rPr lang="en-US">
                <a:solidFill>
                  <a:srgbClr val="F47F42"/>
                </a:solidFill>
                <a:latin typeface="Aptos" panose="020B0004020202020204" pitchFamily="34" charset="0"/>
              </a:rPr>
              <a:t>Resubmission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by the LEA.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811B1-50A1-9C0B-8D1D-CD4212154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3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DFB6D-E728-C79C-03A6-8D515E353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3D45ED2-4A49-0E1B-FCE4-37E95125D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b="1" kern="1200" baseline="0">
                <a:solidFill>
                  <a:srgbClr val="3C6EBE"/>
                </a:solidFill>
                <a:effectLst/>
                <a:latin typeface="+mn-lt"/>
                <a:ea typeface="+mj-ea"/>
                <a:cs typeface="+mj-cs"/>
              </a:rPr>
              <a:t>TITLE SLIDE: </a:t>
            </a:r>
            <a:r>
              <a:rPr lang="en-US" sz="4800" b="1" kern="1200">
                <a:latin typeface="+mn-lt"/>
                <a:ea typeface="+mj-ea"/>
                <a:cs typeface="+mj-cs"/>
              </a:rPr>
              <a:t>Timeline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E53413-E704-0C9A-0C03-3770CA0692F2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Aerial view of beach">
            <a:extLst>
              <a:ext uri="{FF2B5EF4-FFF2-40B4-BE49-F238E27FC236}">
                <a16:creationId xmlns:a16="http://schemas.microsoft.com/office/drawing/2014/main" id="{D254D3D5-562B-F2DD-B4EE-75EF8D0A3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4" b="9184"/>
          <a:stretch/>
        </p:blipFill>
        <p:spPr>
          <a:xfrm>
            <a:off x="0" y="1256970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DC53FA-F939-B5DF-E75E-0E258A95772E}"/>
              </a:ext>
            </a:extLst>
          </p:cNvPr>
          <p:cNvSpPr txBox="1"/>
          <p:nvPr/>
        </p:nvSpPr>
        <p:spPr>
          <a:xfrm>
            <a:off x="3144068" y="3309482"/>
            <a:ext cx="5903843" cy="1107996"/>
          </a:xfrm>
          <a:prstGeom prst="rect">
            <a:avLst/>
          </a:prstGeom>
          <a:solidFill>
            <a:srgbClr val="F1E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5E64"/>
                </a:solidFill>
                <a:latin typeface="Aptos" panose="020B0004020202020204" pitchFamily="34" charset="0"/>
              </a:rPr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4D824D-AF31-0D62-5D8F-CF8FAAE8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FD1E-7752-D435-5CC1-23FCF238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0DA9DC-815A-646B-6410-5B389E8A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69" y="383762"/>
            <a:ext cx="11121657" cy="75135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2025-2026 Transition School Year – </a:t>
            </a:r>
            <a:b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</a:br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PEIMS Fall Submission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ubmission and Resubmission Timelines screenshot from TEDS">
            <a:extLst>
              <a:ext uri="{FF2B5EF4-FFF2-40B4-BE49-F238E27FC236}">
                <a16:creationId xmlns:a16="http://schemas.microsoft.com/office/drawing/2014/main" id="{23C5ED73-6931-A1AE-2916-24BFAAA3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854"/>
          <a:stretch>
            <a:fillRect/>
          </a:stretch>
        </p:blipFill>
        <p:spPr>
          <a:xfrm>
            <a:off x="2281707" y="1650687"/>
            <a:ext cx="7628580" cy="2306517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ED07876-D05A-5641-B99B-94533DBCD75C}"/>
              </a:ext>
            </a:extLst>
          </p:cNvPr>
          <p:cNvSpPr txBox="1">
            <a:spLocks/>
          </p:cNvSpPr>
          <p:nvPr/>
        </p:nvSpPr>
        <p:spPr>
          <a:xfrm>
            <a:off x="991483" y="4688796"/>
            <a:ext cx="10209028" cy="994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6038"/>
              </a:buClr>
              <a:buNone/>
              <a:defRPr/>
            </a:pPr>
            <a:r>
              <a:rPr lang="en-US" sz="300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The </a:t>
            </a: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2024-2025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school year Leavers and Graduates are reported in the </a:t>
            </a: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Fall Submission.</a:t>
            </a:r>
            <a:endParaRPr lang="en-US" sz="30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2627B-0E4D-780D-4C46-9A0CAC3B5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5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A699-6E50-D352-63DA-78919DD0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AFD540-D2AE-122E-9D3B-58B8EF92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370546"/>
            <a:ext cx="11121657" cy="75135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2025-2026 Transition School Year – </a:t>
            </a:r>
            <a:br>
              <a:rPr lang="en-US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</a:br>
            <a:r>
              <a:rPr lang="en-US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PEIMS Summer and Extended Year Submissions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ubmission and Resubmission Timelines screenshot from TEDS">
            <a:extLst>
              <a:ext uri="{FF2B5EF4-FFF2-40B4-BE49-F238E27FC236}">
                <a16:creationId xmlns:a16="http://schemas.microsoft.com/office/drawing/2014/main" id="{DC9DBD52-DD99-3469-1DAF-A4439830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295" y="1534959"/>
            <a:ext cx="5349596" cy="3046565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A9BA666-3306-8D1B-1F69-838B0DDF03D7}"/>
              </a:ext>
            </a:extLst>
          </p:cNvPr>
          <p:cNvSpPr txBox="1">
            <a:spLocks/>
          </p:cNvSpPr>
          <p:nvPr/>
        </p:nvSpPr>
        <p:spPr>
          <a:xfrm>
            <a:off x="790575" y="4704556"/>
            <a:ext cx="10363200" cy="972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6038"/>
              </a:buClr>
              <a:buNone/>
              <a:defRPr/>
            </a:pPr>
            <a:r>
              <a:rPr lang="en-US" sz="3000" dirty="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school year Leavers and Graduates will be reported in the </a:t>
            </a:r>
            <a:r>
              <a:rPr lang="en-US" sz="3000" dirty="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3000" dirty="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Summer and Extended Year Submissions.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2B6F-A360-7259-39E0-5ABFBD5DC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1419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3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Light_option_  -  Read-Only" id="{E45585BB-2298-412C-A5EF-32F7A0A14D3B}" vid="{DC5ED8B1-AF72-40B0-9258-BD0A919755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db2b75a0c1dd6e76b796801e856e7c84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d73f7515053c51fc676e2de7945a2419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Shipper, Leanne</DisplayName>
        <AccountId>73</AccountId>
        <AccountType/>
      </UserInfo>
      <UserInfo>
        <DisplayName>Johnson, Scott</DisplayName>
        <AccountId>20</AccountId>
        <AccountType/>
      </UserInfo>
      <UserInfo>
        <DisplayName>Simons, Leanne</DisplayName>
        <AccountId>16</AccountId>
        <AccountType/>
      </UserInfo>
    </SharedWithUsers>
    <Notes xmlns="963efe96-9f3c-464d-8c8b-c76864a22ed0" xsi:nil="true"/>
  </documentManagement>
</p:properties>
</file>

<file path=customXml/itemProps1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D43681-BCBA-4DC2-B6CD-DE3B6C36BF4A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9692CD-7339-4E15-8B85-65EB8EAE7D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963efe96-9f3c-464d-8c8b-c76864a22ed0"/>
    <ds:schemaRef ds:uri="http://schemas.microsoft.com/office/2006/metadata/properties"/>
    <ds:schemaRef ds:uri="533e3360-6378-4210-ada2-16ccdb17d2c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256</TotalTime>
  <Words>1154</Words>
  <Application>Microsoft Office PowerPoint</Application>
  <PresentationFormat>Widescreen</PresentationFormat>
  <Paragraphs>215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Aptos</vt:lpstr>
      <vt:lpstr>Aptos Black</vt:lpstr>
      <vt:lpstr>Arial</vt:lpstr>
      <vt:lpstr>Calibri</vt:lpstr>
      <vt:lpstr>Courier New</vt:lpstr>
      <vt:lpstr>Wingdings</vt:lpstr>
      <vt:lpstr>2_Office Theme</vt:lpstr>
      <vt:lpstr>3_Office Theme</vt:lpstr>
      <vt:lpstr>TITLE SLIDE: ESC Vendor Training for One Component</vt:lpstr>
      <vt:lpstr>Agenda – Changes to Reporting Leavers and Graduates</vt:lpstr>
      <vt:lpstr>TITLE SLIDE: Overview</vt:lpstr>
      <vt:lpstr>Overview – 2025-2026 School Year</vt:lpstr>
      <vt:lpstr>Overview – 2025-2026 PEIMS Fall Submission</vt:lpstr>
      <vt:lpstr>Important Information</vt:lpstr>
      <vt:lpstr>TITLE SLIDE: Timeline</vt:lpstr>
      <vt:lpstr>2025-2026 Transition School Year –  PEIMS Fall Submission</vt:lpstr>
      <vt:lpstr>2025-2026 Transition School Year –  PEIMS Summer and Extended Year Submissions</vt:lpstr>
      <vt:lpstr>TITLE SLIDE: Data Collection Changes</vt:lpstr>
      <vt:lpstr>TITLE SLIDE: PEIMS Summer</vt:lpstr>
      <vt:lpstr>PEIMS Summer Submission</vt:lpstr>
      <vt:lpstr>StudentSchoolAssociation Entity Summer</vt:lpstr>
      <vt:lpstr>StudentAcademicRecord (SAR) Entity Summer</vt:lpstr>
      <vt:lpstr>SAR Entity PEIMS Summer Submission Guidance</vt:lpstr>
      <vt:lpstr>IndustryBasedCertificationSet</vt:lpstr>
      <vt:lpstr>Diploma</vt:lpstr>
      <vt:lpstr>GraduationProgramParticipationSet</vt:lpstr>
      <vt:lpstr>IndividualGraduationCommitteeReviewSet</vt:lpstr>
      <vt:lpstr>AssociateDegreeIndicatorSet</vt:lpstr>
      <vt:lpstr>EndorsementCompletedSet</vt:lpstr>
      <vt:lpstr>StudentCharacteristic – At Risk Summer  </vt:lpstr>
      <vt:lpstr>StudentCharacteristic – Immigrant Summer </vt:lpstr>
      <vt:lpstr>StudentCharacteristic – IEP Continuer Sum </vt:lpstr>
      <vt:lpstr>TITLE SLIDE: PEIMS Extended Year</vt:lpstr>
      <vt:lpstr>PEIMS Extended Year Submission</vt:lpstr>
      <vt:lpstr>StudentSchoolAssociation Entity Extended</vt:lpstr>
      <vt:lpstr>StudentAcademicRecord (SAR) Entity Extended</vt:lpstr>
      <vt:lpstr>StudentAcademicRecord (SAR) Entity Continued</vt:lpstr>
      <vt:lpstr>SAR Entity PEIMS Extended Year Submission Guidance</vt:lpstr>
      <vt:lpstr>IndustryBasedCertificationSet 1</vt:lpstr>
      <vt:lpstr>Diploma 4</vt:lpstr>
      <vt:lpstr>GraduationProgramParticipationSet 2</vt:lpstr>
      <vt:lpstr>IndividualGraduationCommitteeReviewSet 32</vt:lpstr>
      <vt:lpstr>AssociateDegreeIndicatorSet 3</vt:lpstr>
      <vt:lpstr>EndorsementCompletedSet 2</vt:lpstr>
      <vt:lpstr>StudentEducationOrganizationAssociation Entity</vt:lpstr>
      <vt:lpstr>StudentCharacteristic – At Risk Extended  </vt:lpstr>
      <vt:lpstr>StudentCharacteristic – Immigrant Extended </vt:lpstr>
      <vt:lpstr>StudentCharacteristic – IEP Continuer Ext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2025-2026-leavers-graduates-summer-extended-year-submission-esc-vendor</dc:title>
  <dc:creator>Ulrich, Melanie</dc:creator>
  <cp:lastModifiedBy>Muffoletto, Jamie</cp:lastModifiedBy>
  <cp:revision>1</cp:revision>
  <dcterms:created xsi:type="dcterms:W3CDTF">2020-11-05T16:39:19Z</dcterms:created>
  <dcterms:modified xsi:type="dcterms:W3CDTF">2025-07-28T15:57:23Z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</Properties>
</file>