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52"/>
  </p:notesMasterIdLst>
  <p:sldIdLst>
    <p:sldId id="2145706919" r:id="rId5"/>
    <p:sldId id="2145706922" r:id="rId6"/>
    <p:sldId id="2145707061" r:id="rId7"/>
    <p:sldId id="2145707018" r:id="rId8"/>
    <p:sldId id="2147480493" r:id="rId9"/>
    <p:sldId id="2147480494" r:id="rId10"/>
    <p:sldId id="2147480495" r:id="rId11"/>
    <p:sldId id="2147480512" r:id="rId12"/>
    <p:sldId id="2147480492" r:id="rId13"/>
    <p:sldId id="2147480500" r:id="rId14"/>
    <p:sldId id="2147480523" r:id="rId15"/>
    <p:sldId id="2147480516" r:id="rId16"/>
    <p:sldId id="2147480509" r:id="rId17"/>
    <p:sldId id="2147480513" r:id="rId18"/>
    <p:sldId id="2147480496" r:id="rId19"/>
    <p:sldId id="2147480517" r:id="rId20"/>
    <p:sldId id="2147480476" r:id="rId21"/>
    <p:sldId id="2147480514" r:id="rId22"/>
    <p:sldId id="2147480467" r:id="rId23"/>
    <p:sldId id="2147480477" r:id="rId24"/>
    <p:sldId id="2147480488" r:id="rId25"/>
    <p:sldId id="2147480478" r:id="rId26"/>
    <p:sldId id="2147480479" r:id="rId27"/>
    <p:sldId id="2147480497" r:id="rId28"/>
    <p:sldId id="2147480489" r:id="rId29"/>
    <p:sldId id="2147480524" r:id="rId30"/>
    <p:sldId id="2147480480" r:id="rId31"/>
    <p:sldId id="2147480482" r:id="rId32"/>
    <p:sldId id="2147480481" r:id="rId33"/>
    <p:sldId id="2147480499" r:id="rId34"/>
    <p:sldId id="2145707110" r:id="rId35"/>
    <p:sldId id="2147480519" r:id="rId36"/>
    <p:sldId id="2147480502" r:id="rId37"/>
    <p:sldId id="2145707114" r:id="rId38"/>
    <p:sldId id="2147480501" r:id="rId39"/>
    <p:sldId id="2147480504" r:id="rId40"/>
    <p:sldId id="2147480520" r:id="rId41"/>
    <p:sldId id="2147480515" r:id="rId42"/>
    <p:sldId id="2147480503" r:id="rId43"/>
    <p:sldId id="2147480521" r:id="rId44"/>
    <p:sldId id="2147480498" r:id="rId45"/>
    <p:sldId id="2147480491" r:id="rId46"/>
    <p:sldId id="2147480525" r:id="rId47"/>
    <p:sldId id="2147480518" r:id="rId48"/>
    <p:sldId id="2147480505" r:id="rId49"/>
    <p:sldId id="2147480522" r:id="rId50"/>
    <p:sldId id="214570709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4D4214-1674-A13C-E000-284B90853438}" name="Adaky, Kathy" initials="KA" userId="S::Kathy.Adaky@tea.texas.gov::8c2da59b-9e4a-4960-a749-115f3818b707" providerId="AD"/>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11347E1E-8906-BEDD-8A47-FB9718A54F28}" name="Stehouwer, Mark" initials="SM" userId="S::mark.stehouwer@tea.texas.gov::588e2f27-43b6-467b-b318-f8c62bd440d0" providerId="AD"/>
  <p188:author id="{C9518D25-69F9-9526-63B2-C15EB6E068CC}" name="Butler, David" initials="BD" userId="S::David.Butler@tea.texas.gov::e5831356-7759-43f3-884a-24eb754c7293" providerId="AD"/>
  <p188:author id="{DC4D774C-9497-7F7F-EF7B-A7BB31449806}" name="Muffoletto, Jamie" initials="MJ" userId="S::Jamie.Muffoletto@tea.texas.gov::daf1e3c6-8137-448a-b141-d23049d419b5"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B2FEE28A-E893-6BCA-2959-AACFA1EFD59B}" name="Davis, Naomi" initials="ND" userId="S::Naomi.Davis@tea.texas.gov::66ba321c-8f1b-49ff-8f82-24302dcc360a" providerId="AD"/>
  <p188:author id="{367F61A5-EB99-152E-A406-CA2E32E75E6F}" name="Helms, Jeanine" initials="JH" userId="S::Jeanine.Helms@tea.texas.gov::89688bc7-19a8-4659-8277-c7b73639ff2c" providerId="AD"/>
  <p188:author id="{D640D5B4-7498-496A-9FD6-2B4F363C0616}" name="Pruitt, Donna" initials="PD" userId="S::Donna.Pruitt@tea.texas.gov::f6622e25-b5bf-4a3b-9fc8-ceb0ab749e45" providerId="AD"/>
  <p188:author id="{00FD78C6-F5B4-48DA-D242-CDA18768A854}" name="Johnson, Scott" initials="JS" userId="S::scott.johnson@tea.texas.gov::bec97677-f0c6-4bfb-b610-83dc74061801" providerId="AD"/>
  <p188:author id="{856D94DE-37B1-D641-7707-F050FA0D2B36}" name="Pruitt, Donna" initials="PD" userId="S::donna.pruitt@tea.texas.gov::f6622e25-b5bf-4a3b-9fc8-ceb0ab749e4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iggs, Connor" initials="BC" lastIdx="2" clrIdx="6">
    <p:extLst>
      <p:ext uri="{19B8F6BF-5375-455C-9EA6-DF929625EA0E}">
        <p15:presenceInfo xmlns:p15="http://schemas.microsoft.com/office/powerpoint/2012/main" userId="S::connor.briggs@tea.texas.gov::885b7513-d3fa-4947-add1-efc2b24f04bd" providerId="AD"/>
      </p:ext>
    </p:extLst>
  </p:cmAuthor>
  <p:cmAuthor id="1" name="Johnson, Scott" initials="JS" lastIdx="19" clrIdx="0">
    <p:extLst>
      <p:ext uri="{19B8F6BF-5375-455C-9EA6-DF929625EA0E}">
        <p15:presenceInfo xmlns:p15="http://schemas.microsoft.com/office/powerpoint/2012/main" userId="S::Scott.Johnson@tea.texas.gov::bec97677-f0c6-4bfb-b610-83dc74061801" providerId="AD"/>
      </p:ext>
    </p:extLst>
  </p:cmAuthor>
  <p:cmAuthor id="8" name="Sharp, Stephanie" initials="SS" lastIdx="8" clrIdx="7">
    <p:extLst>
      <p:ext uri="{19B8F6BF-5375-455C-9EA6-DF929625EA0E}">
        <p15:presenceInfo xmlns:p15="http://schemas.microsoft.com/office/powerpoint/2012/main" userId="S::Stephanie.Sharp@tea.texas.gov::4b7f997e-11e2-446b-b7b6-32dc105769b7" providerId="AD"/>
      </p:ext>
    </p:extLst>
  </p:cmAuthor>
  <p:cmAuthor id="2" name="Linden, Edward" initials="LE" lastIdx="2" clrIdx="1">
    <p:extLst>
      <p:ext uri="{19B8F6BF-5375-455C-9EA6-DF929625EA0E}">
        <p15:presenceInfo xmlns:p15="http://schemas.microsoft.com/office/powerpoint/2012/main" userId="S::Edward.Linden@tea.texas.gov::433a1750-097b-48bf-9475-b5c5f6172203" providerId="AD"/>
      </p:ext>
    </p:extLst>
  </p:cmAuthor>
  <p:cmAuthor id="9" name="Hanson, Terri" initials="HT" lastIdx="2" clrIdx="8">
    <p:extLst>
      <p:ext uri="{19B8F6BF-5375-455C-9EA6-DF929625EA0E}">
        <p15:presenceInfo xmlns:p15="http://schemas.microsoft.com/office/powerpoint/2012/main" userId="S::Terri.Hanson@tea.texas.gov::a02fd813-d4f3-43fd-83dd-7393041517de" providerId="AD"/>
      </p:ext>
    </p:extLst>
  </p:cmAuthor>
  <p:cmAuthor id="3" name="Simons, Leanne" initials="SL" lastIdx="17" clrIdx="2">
    <p:extLst>
      <p:ext uri="{19B8F6BF-5375-455C-9EA6-DF929625EA0E}">
        <p15:presenceInfo xmlns:p15="http://schemas.microsoft.com/office/powerpoint/2012/main" userId="S::leanne.simons@tea.texas.gov::f0b41770-584b-4844-b5c5-b29dec998724" providerId="AD"/>
      </p:ext>
    </p:extLst>
  </p:cmAuthor>
  <p:cmAuthor id="4" name="Jamie Muffoletto" initials="JM" lastIdx="5" clrIdx="3">
    <p:extLst>
      <p:ext uri="{19B8F6BF-5375-455C-9EA6-DF929625EA0E}">
        <p15:presenceInfo xmlns:p15="http://schemas.microsoft.com/office/powerpoint/2012/main" userId="S::Jamie.Muffoletto@tea.texas.gov::daf1e3c6-8137-448a-b141-d23049d419b5" providerId="AD"/>
      </p:ext>
    </p:extLst>
  </p:cmAuthor>
  <p:cmAuthor id="5" name="Connor Briggs" initials="CB" lastIdx="23" clrIdx="4">
    <p:extLst>
      <p:ext uri="{19B8F6BF-5375-455C-9EA6-DF929625EA0E}">
        <p15:presenceInfo xmlns:p15="http://schemas.microsoft.com/office/powerpoint/2012/main" userId="Connor Briggs" providerId="None"/>
      </p:ext>
    </p:extLst>
  </p:cmAuthor>
  <p:cmAuthor id="6" name="Polo, Beth" initials="PB" lastIdx="3" clrIdx="5">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82C5"/>
    <a:srgbClr val="F47F42"/>
    <a:srgbClr val="018BA8"/>
    <a:srgbClr val="3F8294"/>
    <a:srgbClr val="34AEC4"/>
    <a:srgbClr val="664642"/>
    <a:srgbClr val="D53147"/>
    <a:srgbClr val="FFFF33"/>
    <a:srgbClr val="06A1F8"/>
    <a:srgbClr val="C800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0915A6-BECA-4FA9-ABEB-D1957DB6FC9E}" v="339" dt="2025-07-22T13:21:18.448"/>
    <p1510:client id="{83AA3C54-7F7E-1C2C-D307-E0C99B600EC6}" v="8" dt="2025-07-21T21:18:53.803"/>
    <p1510:client id="{D8C67BE0-10DA-4A40-8B45-8B3A699A9475}" v="32" dt="2025-07-21T21:33:40.975"/>
    <p1510:client id="{E223162A-DE76-42BF-96A0-E6A01923F8C1}" v="2" dt="2025-07-21T19:09:45.932"/>
    <p1510:client id="{F5F27512-F87C-4448-ABEC-D831321C9E4B}" v="55" dt="2025-07-22T12:13:30.2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73" autoAdjust="0"/>
  </p:normalViewPr>
  <p:slideViewPr>
    <p:cSldViewPr snapToGrid="0">
      <p:cViewPr varScale="1">
        <p:scale>
          <a:sx n="97" d="100"/>
          <a:sy n="97" d="100"/>
        </p:scale>
        <p:origin x="84" y="174"/>
      </p:cViewPr>
      <p:guideLst/>
    </p:cSldViewPr>
  </p:slideViewPr>
  <p:outlineViewPr>
    <p:cViewPr>
      <p:scale>
        <a:sx n="33" d="100"/>
        <a:sy n="33" d="100"/>
      </p:scale>
      <p:origin x="0" y="-538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ffoletto, Jamie" userId="daf1e3c6-8137-448a-b141-d23049d419b5" providerId="ADAL" clId="{D8C67BE0-10DA-4A40-8B45-8B3A699A9475}"/>
    <pc:docChg chg="undo custSel addSld delSld modSld sldOrd">
      <pc:chgData name="Muffoletto, Jamie" userId="daf1e3c6-8137-448a-b141-d23049d419b5" providerId="ADAL" clId="{D8C67BE0-10DA-4A40-8B45-8B3A699A9475}" dt="2025-07-22T11:48:39.746" v="5599" actId="6549"/>
      <pc:docMkLst>
        <pc:docMk/>
      </pc:docMkLst>
      <pc:sldChg chg="modSp mod modCm">
        <pc:chgData name="Muffoletto, Jamie" userId="daf1e3c6-8137-448a-b141-d23049d419b5" providerId="ADAL" clId="{D8C67BE0-10DA-4A40-8B45-8B3A699A9475}" dt="2025-07-18T15:46:52.878" v="2965"/>
        <pc:sldMkLst>
          <pc:docMk/>
          <pc:sldMk cId="2574992220" sldId="2145706922"/>
        </pc:sldMkLst>
        <pc:spChg chg="mod">
          <ac:chgData name="Muffoletto, Jamie" userId="daf1e3c6-8137-448a-b141-d23049d419b5" providerId="ADAL" clId="{D8C67BE0-10DA-4A40-8B45-8B3A699A9475}" dt="2025-07-18T15:46:52.878" v="2965"/>
          <ac:spMkLst>
            <pc:docMk/>
            <pc:sldMk cId="2574992220" sldId="2145706922"/>
            <ac:spMk id="5" creationId="{1256BFF9-BF44-136C-D6F9-CDA7915C940B}"/>
          </ac:spMkLst>
        </pc:spChg>
        <pc:extLst>
          <p:ext xmlns:p="http://schemas.openxmlformats.org/presentationml/2006/main" uri="{D6D511B9-2390-475A-947B-AFAB55BFBCF1}">
            <pc226:cmChg xmlns:pc226="http://schemas.microsoft.com/office/powerpoint/2022/06/main/command" chg="mod">
              <pc226:chgData name="Muffoletto, Jamie" userId="daf1e3c6-8137-448a-b141-d23049d419b5" providerId="ADAL" clId="{D8C67BE0-10DA-4A40-8B45-8B3A699A9475}" dt="2025-07-18T15:46:51.381" v="2964" actId="20577"/>
              <pc2:cmMkLst xmlns:pc2="http://schemas.microsoft.com/office/powerpoint/2019/9/main/command">
                <pc:docMk/>
                <pc:sldMk cId="2574992220" sldId="2145706922"/>
                <pc2:cmMk id="{D0EFFE0D-C107-4EF8-AEC9-D57E4AF8BFFA}"/>
              </pc2:cmMkLst>
            </pc226:cmChg>
            <pc226:cmChg xmlns:pc226="http://schemas.microsoft.com/office/powerpoint/2022/06/main/command" chg="mod">
              <pc226:chgData name="Muffoletto, Jamie" userId="daf1e3c6-8137-448a-b141-d23049d419b5" providerId="ADAL" clId="{D8C67BE0-10DA-4A40-8B45-8B3A699A9475}" dt="2025-07-18T15:46:51.381" v="2964" actId="20577"/>
              <pc2:cmMkLst xmlns:pc2="http://schemas.microsoft.com/office/powerpoint/2019/9/main/command">
                <pc:docMk/>
                <pc:sldMk cId="2574992220" sldId="2145706922"/>
                <pc2:cmMk id="{02A33DBE-B693-4364-9BDF-7597FA74E4AA}"/>
              </pc2:cmMkLst>
            </pc226:cmChg>
          </p:ext>
        </pc:extLst>
      </pc:sldChg>
      <pc:sldChg chg="delSp modSp mod modCm">
        <pc:chgData name="Muffoletto, Jamie" userId="daf1e3c6-8137-448a-b141-d23049d419b5" providerId="ADAL" clId="{D8C67BE0-10DA-4A40-8B45-8B3A699A9475}" dt="2025-07-22T11:47:01.261" v="5466" actId="20577"/>
        <pc:sldMkLst>
          <pc:docMk/>
          <pc:sldMk cId="3157682217" sldId="2145707018"/>
        </pc:sldMkLst>
        <pc:spChg chg="mod">
          <ac:chgData name="Muffoletto, Jamie" userId="daf1e3c6-8137-448a-b141-d23049d419b5" providerId="ADAL" clId="{D8C67BE0-10DA-4A40-8B45-8B3A699A9475}" dt="2025-07-22T11:47:01.261" v="5466" actId="20577"/>
          <ac:spMkLst>
            <pc:docMk/>
            <pc:sldMk cId="3157682217" sldId="2145707018"/>
            <ac:spMk id="7" creationId="{71E14785-30F8-6D06-E0D5-055A49ECF144}"/>
          </ac:spMkLst>
        </pc:spChg>
        <pc:extLst>
          <p:ext xmlns:p="http://schemas.openxmlformats.org/presentationml/2006/main" uri="{D6D511B9-2390-475A-947B-AFAB55BFBCF1}">
            <pc226:cmChg xmlns:pc226="http://schemas.microsoft.com/office/powerpoint/2022/06/main/command" chg="mod">
              <pc226:chgData name="Muffoletto, Jamie" userId="daf1e3c6-8137-448a-b141-d23049d419b5" providerId="ADAL" clId="{D8C67BE0-10DA-4A40-8B45-8B3A699A9475}" dt="2025-07-22T11:47:01.261" v="5466" actId="20577"/>
              <pc2:cmMkLst xmlns:pc2="http://schemas.microsoft.com/office/powerpoint/2019/9/main/command">
                <pc:docMk/>
                <pc:sldMk cId="3157682217" sldId="2145707018"/>
                <pc2:cmMk id="{A66D1C9A-5BD7-4B85-8836-2FA983B446B6}"/>
              </pc2:cmMkLst>
            </pc226:cmChg>
          </p:ext>
        </pc:extLst>
      </pc:sldChg>
      <pc:sldChg chg="delSp modSp mod">
        <pc:chgData name="Muffoletto, Jamie" userId="daf1e3c6-8137-448a-b141-d23049d419b5" providerId="ADAL" clId="{D8C67BE0-10DA-4A40-8B45-8B3A699A9475}" dt="2025-07-18T16:13:00.324" v="4620" actId="20577"/>
        <pc:sldMkLst>
          <pc:docMk/>
          <pc:sldMk cId="3261002225" sldId="2145707110"/>
        </pc:sldMkLst>
        <pc:spChg chg="mod">
          <ac:chgData name="Muffoletto, Jamie" userId="daf1e3c6-8137-448a-b141-d23049d419b5" providerId="ADAL" clId="{D8C67BE0-10DA-4A40-8B45-8B3A699A9475}" dt="2025-07-18T16:13:00.324" v="4620" actId="20577"/>
          <ac:spMkLst>
            <pc:docMk/>
            <pc:sldMk cId="3261002225" sldId="2145707110"/>
            <ac:spMk id="2" creationId="{8A755992-E8B9-1B46-3E0F-AE98DCD06B1F}"/>
          </ac:spMkLst>
        </pc:spChg>
      </pc:sldChg>
      <pc:sldChg chg="modSp mod">
        <pc:chgData name="Muffoletto, Jamie" userId="daf1e3c6-8137-448a-b141-d23049d419b5" providerId="ADAL" clId="{D8C67BE0-10DA-4A40-8B45-8B3A699A9475}" dt="2025-07-18T14:38:48.458" v="297" actId="20577"/>
        <pc:sldMkLst>
          <pc:docMk/>
          <pc:sldMk cId="3688305397" sldId="2147480467"/>
        </pc:sldMkLst>
        <pc:spChg chg="mod">
          <ac:chgData name="Muffoletto, Jamie" userId="daf1e3c6-8137-448a-b141-d23049d419b5" providerId="ADAL" clId="{D8C67BE0-10DA-4A40-8B45-8B3A699A9475}" dt="2025-07-18T14:38:48.458" v="297" actId="20577"/>
          <ac:spMkLst>
            <pc:docMk/>
            <pc:sldMk cId="3688305397" sldId="2147480467"/>
            <ac:spMk id="3" creationId="{217BEF23-6435-C672-6DDD-EDA267008DE5}"/>
          </ac:spMkLst>
        </pc:spChg>
      </pc:sldChg>
      <pc:sldChg chg="modSp mod">
        <pc:chgData name="Muffoletto, Jamie" userId="daf1e3c6-8137-448a-b141-d23049d419b5" providerId="ADAL" clId="{D8C67BE0-10DA-4A40-8B45-8B3A699A9475}" dt="2025-07-18T16:25:23.048" v="4858" actId="20577"/>
        <pc:sldMkLst>
          <pc:docMk/>
          <pc:sldMk cId="3554575350" sldId="2147480476"/>
        </pc:sldMkLst>
        <pc:spChg chg="mod">
          <ac:chgData name="Muffoletto, Jamie" userId="daf1e3c6-8137-448a-b141-d23049d419b5" providerId="ADAL" clId="{D8C67BE0-10DA-4A40-8B45-8B3A699A9475}" dt="2025-07-18T14:38:39.909" v="277" actId="20577"/>
          <ac:spMkLst>
            <pc:docMk/>
            <pc:sldMk cId="3554575350" sldId="2147480476"/>
            <ac:spMk id="2" creationId="{DB2E581D-072A-97C4-A331-9DE7A1A63E0D}"/>
          </ac:spMkLst>
        </pc:spChg>
        <pc:spChg chg="mod">
          <ac:chgData name="Muffoletto, Jamie" userId="daf1e3c6-8137-448a-b141-d23049d419b5" providerId="ADAL" clId="{D8C67BE0-10DA-4A40-8B45-8B3A699A9475}" dt="2025-07-18T16:25:23.048" v="4858" actId="20577"/>
          <ac:spMkLst>
            <pc:docMk/>
            <pc:sldMk cId="3554575350" sldId="2147480476"/>
            <ac:spMk id="4" creationId="{20E286B3-349F-1E93-26C0-DC46CC2AD4BC}"/>
          </ac:spMkLst>
        </pc:spChg>
      </pc:sldChg>
      <pc:sldChg chg="modSp mod">
        <pc:chgData name="Muffoletto, Jamie" userId="daf1e3c6-8137-448a-b141-d23049d419b5" providerId="ADAL" clId="{D8C67BE0-10DA-4A40-8B45-8B3A699A9475}" dt="2025-07-18T14:38:58.132" v="317" actId="20577"/>
        <pc:sldMkLst>
          <pc:docMk/>
          <pc:sldMk cId="2900202849" sldId="2147480477"/>
        </pc:sldMkLst>
        <pc:spChg chg="mod">
          <ac:chgData name="Muffoletto, Jamie" userId="daf1e3c6-8137-448a-b141-d23049d419b5" providerId="ADAL" clId="{D8C67BE0-10DA-4A40-8B45-8B3A699A9475}" dt="2025-07-18T14:38:58.132" v="317" actId="20577"/>
          <ac:spMkLst>
            <pc:docMk/>
            <pc:sldMk cId="2900202849" sldId="2147480477"/>
            <ac:spMk id="2" creationId="{5281963D-1881-F998-3DBB-E80336BE5AD3}"/>
          </ac:spMkLst>
        </pc:spChg>
      </pc:sldChg>
      <pc:sldChg chg="addSp delSp modSp mod">
        <pc:chgData name="Muffoletto, Jamie" userId="daf1e3c6-8137-448a-b141-d23049d419b5" providerId="ADAL" clId="{D8C67BE0-10DA-4A40-8B45-8B3A699A9475}" dt="2025-07-11T14:01:15.636" v="8" actId="1076"/>
        <pc:sldMkLst>
          <pc:docMk/>
          <pc:sldMk cId="4195022192" sldId="2147480488"/>
        </pc:sldMkLst>
        <pc:picChg chg="add mod">
          <ac:chgData name="Muffoletto, Jamie" userId="daf1e3c6-8137-448a-b141-d23049d419b5" providerId="ADAL" clId="{D8C67BE0-10DA-4A40-8B45-8B3A699A9475}" dt="2025-07-11T14:01:15.636" v="8" actId="1076"/>
          <ac:picMkLst>
            <pc:docMk/>
            <pc:sldMk cId="4195022192" sldId="2147480488"/>
            <ac:picMk id="5" creationId="{7C12B37C-1044-0331-7B24-0C3839E3AAAF}"/>
          </ac:picMkLst>
        </pc:picChg>
      </pc:sldChg>
      <pc:sldChg chg="modSp mod modCm">
        <pc:chgData name="Muffoletto, Jamie" userId="daf1e3c6-8137-448a-b141-d23049d419b5" providerId="ADAL" clId="{D8C67BE0-10DA-4A40-8B45-8B3A699A9475}" dt="2025-07-18T15:39:48.577" v="2869" actId="2711"/>
        <pc:sldMkLst>
          <pc:docMk/>
          <pc:sldMk cId="2629436694" sldId="2147480489"/>
        </pc:sldMkLst>
        <pc:spChg chg="mod">
          <ac:chgData name="Muffoletto, Jamie" userId="daf1e3c6-8137-448a-b141-d23049d419b5" providerId="ADAL" clId="{D8C67BE0-10DA-4A40-8B45-8B3A699A9475}" dt="2025-07-18T15:26:01.212" v="2035" actId="20577"/>
          <ac:spMkLst>
            <pc:docMk/>
            <pc:sldMk cId="2629436694" sldId="2147480489"/>
            <ac:spMk id="2" creationId="{769E9619-AC50-A869-524D-930DFDD26C8E}"/>
          </ac:spMkLst>
        </pc:spChg>
        <pc:spChg chg="mod">
          <ac:chgData name="Muffoletto, Jamie" userId="daf1e3c6-8137-448a-b141-d23049d419b5" providerId="ADAL" clId="{D8C67BE0-10DA-4A40-8B45-8B3A699A9475}" dt="2025-07-18T15:39:48.577" v="2869" actId="2711"/>
          <ac:spMkLst>
            <pc:docMk/>
            <pc:sldMk cId="2629436694" sldId="2147480489"/>
            <ac:spMk id="4" creationId="{DA04DA2E-0184-892F-3E9D-6C4489A21E9F}"/>
          </ac:spMkLst>
        </pc:spChg>
        <pc:extLst>
          <p:ext xmlns:p="http://schemas.openxmlformats.org/presentationml/2006/main" uri="{D6D511B9-2390-475A-947B-AFAB55BFBCF1}">
            <pc226:cmChg xmlns:pc226="http://schemas.microsoft.com/office/powerpoint/2022/06/main/command" chg="mod">
              <pc226:chgData name="Muffoletto, Jamie" userId="daf1e3c6-8137-448a-b141-d23049d419b5" providerId="ADAL" clId="{D8C67BE0-10DA-4A40-8B45-8B3A699A9475}" dt="2025-07-18T15:25:33.833" v="2024" actId="313"/>
              <pc2:cmMkLst xmlns:pc2="http://schemas.microsoft.com/office/powerpoint/2019/9/main/command">
                <pc:docMk/>
                <pc:sldMk cId="2629436694" sldId="2147480489"/>
                <pc2:cmMk id="{85BADB1B-BDCB-466F-817B-E150CE89BEC2}"/>
              </pc2:cmMkLst>
            </pc226:cmChg>
          </p:ext>
        </pc:extLst>
      </pc:sldChg>
      <pc:sldChg chg="delSp modSp del mod">
        <pc:chgData name="Muffoletto, Jamie" userId="daf1e3c6-8137-448a-b141-d23049d419b5" providerId="ADAL" clId="{D8C67BE0-10DA-4A40-8B45-8B3A699A9475}" dt="2025-07-18T15:45:12.787" v="2956" actId="2696"/>
        <pc:sldMkLst>
          <pc:docMk/>
          <pc:sldMk cId="1029838619" sldId="2147480491"/>
        </pc:sldMkLst>
      </pc:sldChg>
      <pc:sldChg chg="modSp add mod">
        <pc:chgData name="Muffoletto, Jamie" userId="daf1e3c6-8137-448a-b141-d23049d419b5" providerId="ADAL" clId="{D8C67BE0-10DA-4A40-8B45-8B3A699A9475}" dt="2025-07-18T15:52:21.046" v="3279" actId="207"/>
        <pc:sldMkLst>
          <pc:docMk/>
          <pc:sldMk cId="2749477780" sldId="2147480491"/>
        </pc:sldMkLst>
        <pc:spChg chg="mod">
          <ac:chgData name="Muffoletto, Jamie" userId="daf1e3c6-8137-448a-b141-d23049d419b5" providerId="ADAL" clId="{D8C67BE0-10DA-4A40-8B45-8B3A699A9475}" dt="2025-07-18T15:52:21.046" v="3279" actId="207"/>
          <ac:spMkLst>
            <pc:docMk/>
            <pc:sldMk cId="2749477780" sldId="2147480491"/>
            <ac:spMk id="8" creationId="{B94CF1E3-2B9A-5441-E3FE-B83D0AE36DE4}"/>
          </ac:spMkLst>
        </pc:spChg>
      </pc:sldChg>
      <pc:sldChg chg="modSp mod">
        <pc:chgData name="Muffoletto, Jamie" userId="daf1e3c6-8137-448a-b141-d23049d419b5" providerId="ADAL" clId="{D8C67BE0-10DA-4A40-8B45-8B3A699A9475}" dt="2025-07-18T14:29:55.929" v="217" actId="20577"/>
        <pc:sldMkLst>
          <pc:docMk/>
          <pc:sldMk cId="3773247762" sldId="2147480492"/>
        </pc:sldMkLst>
        <pc:spChg chg="mod">
          <ac:chgData name="Muffoletto, Jamie" userId="daf1e3c6-8137-448a-b141-d23049d419b5" providerId="ADAL" clId="{D8C67BE0-10DA-4A40-8B45-8B3A699A9475}" dt="2025-07-18T14:29:55.929" v="217" actId="20577"/>
          <ac:spMkLst>
            <pc:docMk/>
            <pc:sldMk cId="3773247762" sldId="2147480492"/>
            <ac:spMk id="3" creationId="{B9E8A459-3433-253D-AFDC-FA56482D4E3B}"/>
          </ac:spMkLst>
        </pc:spChg>
      </pc:sldChg>
      <pc:sldChg chg="delSp mod">
        <pc:chgData name="Muffoletto, Jamie" userId="daf1e3c6-8137-448a-b141-d23049d419b5" providerId="ADAL" clId="{D8C67BE0-10DA-4A40-8B45-8B3A699A9475}" dt="2025-07-18T14:36:49.424" v="264" actId="478"/>
        <pc:sldMkLst>
          <pc:docMk/>
          <pc:sldMk cId="2403394754" sldId="2147480493"/>
        </pc:sldMkLst>
      </pc:sldChg>
      <pc:sldChg chg="delSp add del mod">
        <pc:chgData name="Muffoletto, Jamie" userId="daf1e3c6-8137-448a-b141-d23049d419b5" providerId="ADAL" clId="{D8C67BE0-10DA-4A40-8B45-8B3A699A9475}" dt="2025-07-18T17:59:49.301" v="5362" actId="47"/>
        <pc:sldMkLst>
          <pc:docMk/>
          <pc:sldMk cId="3766712686" sldId="2147480494"/>
        </pc:sldMkLst>
      </pc:sldChg>
      <pc:sldChg chg="delSp mod">
        <pc:chgData name="Muffoletto, Jamie" userId="daf1e3c6-8137-448a-b141-d23049d419b5" providerId="ADAL" clId="{D8C67BE0-10DA-4A40-8B45-8B3A699A9475}" dt="2025-07-18T14:36:56.312" v="266" actId="478"/>
        <pc:sldMkLst>
          <pc:docMk/>
          <pc:sldMk cId="1341719728" sldId="2147480495"/>
        </pc:sldMkLst>
      </pc:sldChg>
      <pc:sldChg chg="modSp mod">
        <pc:chgData name="Muffoletto, Jamie" userId="daf1e3c6-8137-448a-b141-d23049d419b5" providerId="ADAL" clId="{D8C67BE0-10DA-4A40-8B45-8B3A699A9475}" dt="2025-07-18T14:29:48.562" v="216" actId="20577"/>
        <pc:sldMkLst>
          <pc:docMk/>
          <pc:sldMk cId="885893696" sldId="2147480496"/>
        </pc:sldMkLst>
        <pc:spChg chg="mod">
          <ac:chgData name="Muffoletto, Jamie" userId="daf1e3c6-8137-448a-b141-d23049d419b5" providerId="ADAL" clId="{D8C67BE0-10DA-4A40-8B45-8B3A699A9475}" dt="2025-07-18T14:29:48.562" v="216" actId="20577"/>
          <ac:spMkLst>
            <pc:docMk/>
            <pc:sldMk cId="885893696" sldId="2147480496"/>
            <ac:spMk id="3" creationId="{6602AFA7-7FE6-8452-5458-928940BBFEDF}"/>
          </ac:spMkLst>
        </pc:spChg>
      </pc:sldChg>
      <pc:sldChg chg="modSp del mod">
        <pc:chgData name="Muffoletto, Jamie" userId="daf1e3c6-8137-448a-b141-d23049d419b5" providerId="ADAL" clId="{D8C67BE0-10DA-4A40-8B45-8B3A699A9475}" dt="2025-07-18T15:45:12.787" v="2956" actId="2696"/>
        <pc:sldMkLst>
          <pc:docMk/>
          <pc:sldMk cId="1364657023" sldId="2147480498"/>
        </pc:sldMkLst>
      </pc:sldChg>
      <pc:sldChg chg="add">
        <pc:chgData name="Muffoletto, Jamie" userId="daf1e3c6-8137-448a-b141-d23049d419b5" providerId="ADAL" clId="{D8C67BE0-10DA-4A40-8B45-8B3A699A9475}" dt="2025-07-18T15:45:24.803" v="2957"/>
        <pc:sldMkLst>
          <pc:docMk/>
          <pc:sldMk cId="3141389497" sldId="2147480498"/>
        </pc:sldMkLst>
      </pc:sldChg>
      <pc:sldChg chg="delSp modSp mod modCm">
        <pc:chgData name="Muffoletto, Jamie" userId="daf1e3c6-8137-448a-b141-d23049d419b5" providerId="ADAL" clId="{D8C67BE0-10DA-4A40-8B45-8B3A699A9475}" dt="2025-07-21T21:31:04.490" v="5366" actId="27636"/>
        <pc:sldMkLst>
          <pc:docMk/>
          <pc:sldMk cId="2182569239" sldId="2147480500"/>
        </pc:sldMkLst>
        <pc:spChg chg="mod">
          <ac:chgData name="Muffoletto, Jamie" userId="daf1e3c6-8137-448a-b141-d23049d419b5" providerId="ADAL" clId="{D8C67BE0-10DA-4A40-8B45-8B3A699A9475}" dt="2025-07-21T21:31:04.490" v="5366" actId="27636"/>
          <ac:spMkLst>
            <pc:docMk/>
            <pc:sldMk cId="2182569239" sldId="2147480500"/>
            <ac:spMk id="7" creationId="{12194CA9-93E0-6CBD-29A2-EC47341715AE}"/>
          </ac:spMkLst>
        </pc:spChg>
        <pc:extLst>
          <p:ext xmlns:p="http://schemas.openxmlformats.org/presentationml/2006/main" uri="{D6D511B9-2390-475A-947B-AFAB55BFBCF1}">
            <pc226:cmChg xmlns:pc226="http://schemas.microsoft.com/office/powerpoint/2022/06/main/command" chg="mod">
              <pc226:chgData name="Muffoletto, Jamie" userId="daf1e3c6-8137-448a-b141-d23049d419b5" providerId="ADAL" clId="{D8C67BE0-10DA-4A40-8B45-8B3A699A9475}" dt="2025-07-21T21:31:04.464" v="5365" actId="6549"/>
              <pc2:cmMkLst xmlns:pc2="http://schemas.microsoft.com/office/powerpoint/2019/9/main/command">
                <pc:docMk/>
                <pc:sldMk cId="2182569239" sldId="2147480500"/>
                <pc2:cmMk id="{5D4754BE-7CE5-4060-B627-98187F574847}"/>
              </pc2:cmMkLst>
            </pc226:cmChg>
          </p:ext>
        </pc:extLst>
      </pc:sldChg>
      <pc:sldChg chg="add">
        <pc:chgData name="Muffoletto, Jamie" userId="daf1e3c6-8137-448a-b141-d23049d419b5" providerId="ADAL" clId="{D8C67BE0-10DA-4A40-8B45-8B3A699A9475}" dt="2025-07-18T15:45:42.016" v="2959"/>
        <pc:sldMkLst>
          <pc:docMk/>
          <pc:sldMk cId="2902427311" sldId="2147480503"/>
        </pc:sldMkLst>
      </pc:sldChg>
      <pc:sldChg chg="del">
        <pc:chgData name="Muffoletto, Jamie" userId="daf1e3c6-8137-448a-b141-d23049d419b5" providerId="ADAL" clId="{D8C67BE0-10DA-4A40-8B45-8B3A699A9475}" dt="2025-07-18T15:45:38.414" v="2958" actId="2696"/>
        <pc:sldMkLst>
          <pc:docMk/>
          <pc:sldMk cId="3011248008" sldId="2147480503"/>
        </pc:sldMkLst>
      </pc:sldChg>
      <pc:sldChg chg="addSp delSp modSp mod">
        <pc:chgData name="Muffoletto, Jamie" userId="daf1e3c6-8137-448a-b141-d23049d419b5" providerId="ADAL" clId="{D8C67BE0-10DA-4A40-8B45-8B3A699A9475}" dt="2025-07-18T16:04:35.090" v="4049" actId="207"/>
        <pc:sldMkLst>
          <pc:docMk/>
          <pc:sldMk cId="3951703352" sldId="2147480504"/>
        </pc:sldMkLst>
        <pc:spChg chg="add mod">
          <ac:chgData name="Muffoletto, Jamie" userId="daf1e3c6-8137-448a-b141-d23049d419b5" providerId="ADAL" clId="{D8C67BE0-10DA-4A40-8B45-8B3A699A9475}" dt="2025-07-18T16:04:35.090" v="4049" actId="207"/>
          <ac:spMkLst>
            <pc:docMk/>
            <pc:sldMk cId="3951703352" sldId="2147480504"/>
            <ac:spMk id="5" creationId="{795A9776-8089-8ABF-D5F7-87FE83413596}"/>
          </ac:spMkLst>
        </pc:spChg>
      </pc:sldChg>
      <pc:sldChg chg="addSp delSp modSp mod">
        <pc:chgData name="Muffoletto, Jamie" userId="daf1e3c6-8137-448a-b141-d23049d419b5" providerId="ADAL" clId="{D8C67BE0-10DA-4A40-8B45-8B3A699A9475}" dt="2025-07-18T15:27:38.190" v="2095" actId="20577"/>
        <pc:sldMkLst>
          <pc:docMk/>
          <pc:sldMk cId="215744824" sldId="2147480505"/>
        </pc:sldMkLst>
        <pc:spChg chg="mod">
          <ac:chgData name="Muffoletto, Jamie" userId="daf1e3c6-8137-448a-b141-d23049d419b5" providerId="ADAL" clId="{D8C67BE0-10DA-4A40-8B45-8B3A699A9475}" dt="2025-07-18T15:27:38.190" v="2095" actId="20577"/>
          <ac:spMkLst>
            <pc:docMk/>
            <pc:sldMk cId="215744824" sldId="2147480505"/>
            <ac:spMk id="3" creationId="{B8119E74-4A8A-C9E9-E709-9B57EF742310}"/>
          </ac:spMkLst>
        </pc:spChg>
      </pc:sldChg>
      <pc:sldChg chg="add del">
        <pc:chgData name="Muffoletto, Jamie" userId="daf1e3c6-8137-448a-b141-d23049d419b5" providerId="ADAL" clId="{D8C67BE0-10DA-4A40-8B45-8B3A699A9475}" dt="2025-07-18T15:57:26.980" v="3442" actId="47"/>
        <pc:sldMkLst>
          <pc:docMk/>
          <pc:sldMk cId="1100340736" sldId="2147480506"/>
        </pc:sldMkLst>
      </pc:sldChg>
      <pc:sldChg chg="addSp delSp modSp del mod">
        <pc:chgData name="Muffoletto, Jamie" userId="daf1e3c6-8137-448a-b141-d23049d419b5" providerId="ADAL" clId="{D8C67BE0-10DA-4A40-8B45-8B3A699A9475}" dt="2025-07-18T15:45:38.414" v="2958" actId="2696"/>
        <pc:sldMkLst>
          <pc:docMk/>
          <pc:sldMk cId="3714981327" sldId="2147480506"/>
        </pc:sldMkLst>
      </pc:sldChg>
      <pc:sldChg chg="del">
        <pc:chgData name="Muffoletto, Jamie" userId="daf1e3c6-8137-448a-b141-d23049d419b5" providerId="ADAL" clId="{D8C67BE0-10DA-4A40-8B45-8B3A699A9475}" dt="2025-07-18T15:44:20.224" v="2955" actId="47"/>
        <pc:sldMkLst>
          <pc:docMk/>
          <pc:sldMk cId="1258282933" sldId="2147480507"/>
        </pc:sldMkLst>
      </pc:sldChg>
      <pc:sldChg chg="del">
        <pc:chgData name="Muffoletto, Jamie" userId="daf1e3c6-8137-448a-b141-d23049d419b5" providerId="ADAL" clId="{D8C67BE0-10DA-4A40-8B45-8B3A699A9475}" dt="2025-07-18T15:51:55.952" v="3273" actId="47"/>
        <pc:sldMkLst>
          <pc:docMk/>
          <pc:sldMk cId="3867922330" sldId="2147480508"/>
        </pc:sldMkLst>
      </pc:sldChg>
      <pc:sldChg chg="addSp delSp modSp add mod">
        <pc:chgData name="Muffoletto, Jamie" userId="daf1e3c6-8137-448a-b141-d23049d419b5" providerId="ADAL" clId="{D8C67BE0-10DA-4A40-8B45-8B3A699A9475}" dt="2025-07-18T14:37:12.084" v="270" actId="478"/>
        <pc:sldMkLst>
          <pc:docMk/>
          <pc:sldMk cId="832343059" sldId="2147480509"/>
        </pc:sldMkLst>
      </pc:sldChg>
      <pc:sldChg chg="addSp delSp modSp add mod modCm">
        <pc:chgData name="Muffoletto, Jamie" userId="daf1e3c6-8137-448a-b141-d23049d419b5" providerId="ADAL" clId="{D8C67BE0-10DA-4A40-8B45-8B3A699A9475}" dt="2025-07-22T11:47:42.009" v="5543" actId="6549"/>
        <pc:sldMkLst>
          <pc:docMk/>
          <pc:sldMk cId="1926803254" sldId="2147480512"/>
        </pc:sldMkLst>
        <pc:spChg chg="mod">
          <ac:chgData name="Muffoletto, Jamie" userId="daf1e3c6-8137-448a-b141-d23049d419b5" providerId="ADAL" clId="{D8C67BE0-10DA-4A40-8B45-8B3A699A9475}" dt="2025-07-18T14:35:09.751" v="259" actId="2711"/>
          <ac:spMkLst>
            <pc:docMk/>
            <pc:sldMk cId="1926803254" sldId="2147480512"/>
            <ac:spMk id="2" creationId="{04F34C0D-9329-25B8-B68E-7EE7BF807A65}"/>
          </ac:spMkLst>
        </pc:spChg>
        <pc:spChg chg="mod">
          <ac:chgData name="Muffoletto, Jamie" userId="daf1e3c6-8137-448a-b141-d23049d419b5" providerId="ADAL" clId="{D8C67BE0-10DA-4A40-8B45-8B3A699A9475}" dt="2025-07-22T11:47:42.009" v="5543" actId="6549"/>
          <ac:spMkLst>
            <pc:docMk/>
            <pc:sldMk cId="1926803254" sldId="2147480512"/>
            <ac:spMk id="3" creationId="{B584D719-4DDF-1000-5A24-4D6223F8F63A}"/>
          </ac:spMkLst>
        </pc:spChg>
        <pc:extLst>
          <p:ext xmlns:p="http://schemas.openxmlformats.org/presentationml/2006/main" uri="{D6D511B9-2390-475A-947B-AFAB55BFBCF1}">
            <pc226:cmChg xmlns:pc226="http://schemas.microsoft.com/office/powerpoint/2022/06/main/command" chg="mod">
              <pc226:chgData name="Muffoletto, Jamie" userId="daf1e3c6-8137-448a-b141-d23049d419b5" providerId="ADAL" clId="{D8C67BE0-10DA-4A40-8B45-8B3A699A9475}" dt="2025-07-22T11:47:42.009" v="5543" actId="6549"/>
              <pc2:cmMkLst xmlns:pc2="http://schemas.microsoft.com/office/powerpoint/2019/9/main/command">
                <pc:docMk/>
                <pc:sldMk cId="1926803254" sldId="2147480512"/>
                <pc2:cmMk id="{8672F6BB-4CCC-47AD-8B0E-ED3CAB3987E9}"/>
              </pc2:cmMkLst>
            </pc226:cmChg>
            <pc226:cmChg xmlns:pc226="http://schemas.microsoft.com/office/powerpoint/2022/06/main/command" chg="mod">
              <pc226:chgData name="Muffoletto, Jamie" userId="daf1e3c6-8137-448a-b141-d23049d419b5" providerId="ADAL" clId="{D8C67BE0-10DA-4A40-8B45-8B3A699A9475}" dt="2025-07-22T11:47:42.009" v="5543" actId="6549"/>
              <pc2:cmMkLst xmlns:pc2="http://schemas.microsoft.com/office/powerpoint/2019/9/main/command">
                <pc:docMk/>
                <pc:sldMk cId="1926803254" sldId="2147480512"/>
                <pc2:cmMk id="{AA6BB8C2-50F7-4C09-B0E2-9B94F31ED3DC}"/>
              </pc2:cmMkLst>
            </pc226:cmChg>
          </p:ext>
        </pc:extLst>
      </pc:sldChg>
      <pc:sldChg chg="addSp delSp modSp add mod">
        <pc:chgData name="Muffoletto, Jamie" userId="daf1e3c6-8137-448a-b141-d23049d419b5" providerId="ADAL" clId="{D8C67BE0-10DA-4A40-8B45-8B3A699A9475}" dt="2025-07-18T14:37:16.540" v="271" actId="478"/>
        <pc:sldMkLst>
          <pc:docMk/>
          <pc:sldMk cId="1518659886" sldId="2147480513"/>
        </pc:sldMkLst>
      </pc:sldChg>
      <pc:sldChg chg="modSp add mod ord modCm">
        <pc:chgData name="Muffoletto, Jamie" userId="daf1e3c6-8137-448a-b141-d23049d419b5" providerId="ADAL" clId="{D8C67BE0-10DA-4A40-8B45-8B3A699A9475}" dt="2025-07-21T21:33:34.433" v="5389" actId="20577"/>
        <pc:sldMkLst>
          <pc:docMk/>
          <pc:sldMk cId="1914643335" sldId="2147480514"/>
        </pc:sldMkLst>
        <pc:spChg chg="mod">
          <ac:chgData name="Muffoletto, Jamie" userId="daf1e3c6-8137-448a-b141-d23049d419b5" providerId="ADAL" clId="{D8C67BE0-10DA-4A40-8B45-8B3A699A9475}" dt="2025-07-18T14:39:37.817" v="325" actId="2711"/>
          <ac:spMkLst>
            <pc:docMk/>
            <pc:sldMk cId="1914643335" sldId="2147480514"/>
            <ac:spMk id="2" creationId="{57CADBFE-715A-47C3-1253-64C161399B63}"/>
          </ac:spMkLst>
        </pc:spChg>
        <pc:spChg chg="mod">
          <ac:chgData name="Muffoletto, Jamie" userId="daf1e3c6-8137-448a-b141-d23049d419b5" providerId="ADAL" clId="{D8C67BE0-10DA-4A40-8B45-8B3A699A9475}" dt="2025-07-21T21:33:34.433" v="5389" actId="20577"/>
          <ac:spMkLst>
            <pc:docMk/>
            <pc:sldMk cId="1914643335" sldId="2147480514"/>
            <ac:spMk id="3" creationId="{362BB500-7DC1-8F72-E916-8AF498C2C6F9}"/>
          </ac:spMkLst>
        </pc:spChg>
        <pc:extLst>
          <p:ext xmlns:p="http://schemas.openxmlformats.org/presentationml/2006/main" uri="{D6D511B9-2390-475A-947B-AFAB55BFBCF1}">
            <pc226:cmChg xmlns:pc226="http://schemas.microsoft.com/office/powerpoint/2022/06/main/command" chg="mod">
              <pc226:chgData name="Muffoletto, Jamie" userId="daf1e3c6-8137-448a-b141-d23049d419b5" providerId="ADAL" clId="{D8C67BE0-10DA-4A40-8B45-8B3A699A9475}" dt="2025-07-21T21:33:34.433" v="5389" actId="20577"/>
              <pc2:cmMkLst xmlns:pc2="http://schemas.microsoft.com/office/powerpoint/2019/9/main/command">
                <pc:docMk/>
                <pc:sldMk cId="1914643335" sldId="2147480514"/>
                <pc2:cmMk id="{27067163-CC2B-4172-ADB6-15D4F76B4962}"/>
              </pc2:cmMkLst>
            </pc226:cmChg>
          </p:ext>
        </pc:extLst>
      </pc:sldChg>
      <pc:sldChg chg="add">
        <pc:chgData name="Muffoletto, Jamie" userId="daf1e3c6-8137-448a-b141-d23049d419b5" providerId="ADAL" clId="{D8C67BE0-10DA-4A40-8B45-8B3A699A9475}" dt="2025-07-18T14:43:07.970" v="428"/>
        <pc:sldMkLst>
          <pc:docMk/>
          <pc:sldMk cId="1515347889" sldId="2147480515"/>
        </pc:sldMkLst>
      </pc:sldChg>
      <pc:sldChg chg="addSp delSp modSp add mod modCm">
        <pc:chgData name="Muffoletto, Jamie" userId="daf1e3c6-8137-448a-b141-d23049d419b5" providerId="ADAL" clId="{D8C67BE0-10DA-4A40-8B45-8B3A699A9475}" dt="2025-07-21T21:32:41.334" v="5382" actId="20577"/>
        <pc:sldMkLst>
          <pc:docMk/>
          <pc:sldMk cId="4074677438" sldId="2147480516"/>
        </pc:sldMkLst>
        <pc:spChg chg="mod">
          <ac:chgData name="Muffoletto, Jamie" userId="daf1e3c6-8137-448a-b141-d23049d419b5" providerId="ADAL" clId="{D8C67BE0-10DA-4A40-8B45-8B3A699A9475}" dt="2025-07-21T21:32:41.334" v="5382" actId="20577"/>
          <ac:spMkLst>
            <pc:docMk/>
            <pc:sldMk cId="4074677438" sldId="2147480516"/>
            <ac:spMk id="7" creationId="{E5B4BA08-734C-0D9C-9E12-B7A19A91C87B}"/>
          </ac:spMkLst>
        </pc:spChg>
        <pc:extLst>
          <p:ext xmlns:p="http://schemas.openxmlformats.org/presentationml/2006/main" uri="{D6D511B9-2390-475A-947B-AFAB55BFBCF1}">
            <pc226:cmChg xmlns:pc226="http://schemas.microsoft.com/office/powerpoint/2022/06/main/command" chg="mod">
              <pc226:chgData name="Muffoletto, Jamie" userId="daf1e3c6-8137-448a-b141-d23049d419b5" providerId="ADAL" clId="{D8C67BE0-10DA-4A40-8B45-8B3A699A9475}" dt="2025-07-21T21:32:41.334" v="5382" actId="20577"/>
              <pc2:cmMkLst xmlns:pc2="http://schemas.microsoft.com/office/powerpoint/2019/9/main/command">
                <pc:docMk/>
                <pc:sldMk cId="4074677438" sldId="2147480516"/>
                <pc2:cmMk id="{F7F33FA7-37F9-4A0E-84D8-5DDEE6BB2FAD}"/>
              </pc2:cmMkLst>
            </pc226:cmChg>
          </p:ext>
        </pc:extLst>
      </pc:sldChg>
      <pc:sldChg chg="addSp delSp modSp add mod ord modCm">
        <pc:chgData name="Muffoletto, Jamie" userId="daf1e3c6-8137-448a-b141-d23049d419b5" providerId="ADAL" clId="{D8C67BE0-10DA-4A40-8B45-8B3A699A9475}" dt="2025-07-22T11:48:39.746" v="5599" actId="6549"/>
        <pc:sldMkLst>
          <pc:docMk/>
          <pc:sldMk cId="324717046" sldId="2147480517"/>
        </pc:sldMkLst>
        <pc:spChg chg="mod">
          <ac:chgData name="Muffoletto, Jamie" userId="daf1e3c6-8137-448a-b141-d23049d419b5" providerId="ADAL" clId="{D8C67BE0-10DA-4A40-8B45-8B3A699A9475}" dt="2025-07-22T11:48:39.746" v="5599" actId="6549"/>
          <ac:spMkLst>
            <pc:docMk/>
            <pc:sldMk cId="324717046" sldId="2147480517"/>
            <ac:spMk id="4" creationId="{3054C7EC-FBDE-084B-3195-3F64F64E5FD1}"/>
          </ac:spMkLst>
        </pc:spChg>
        <pc:extLst>
          <p:ext xmlns:p="http://schemas.openxmlformats.org/presentationml/2006/main" uri="{D6D511B9-2390-475A-947B-AFAB55BFBCF1}">
            <pc226:cmChg xmlns:pc226="http://schemas.microsoft.com/office/powerpoint/2022/06/main/command" chg="mod">
              <pc226:chgData name="Muffoletto, Jamie" userId="daf1e3c6-8137-448a-b141-d23049d419b5" providerId="ADAL" clId="{D8C67BE0-10DA-4A40-8B45-8B3A699A9475}" dt="2025-07-22T11:48:39.746" v="5599" actId="6549"/>
              <pc2:cmMkLst xmlns:pc2="http://schemas.microsoft.com/office/powerpoint/2019/9/main/command">
                <pc:docMk/>
                <pc:sldMk cId="324717046" sldId="2147480517"/>
                <pc2:cmMk id="{748B0B76-2056-4AA3-8119-B9C8C43AA29F}"/>
              </pc2:cmMkLst>
            </pc226:cmChg>
            <pc226:cmChg xmlns:pc226="http://schemas.microsoft.com/office/powerpoint/2022/06/main/command" chg="mod">
              <pc226:chgData name="Muffoletto, Jamie" userId="daf1e3c6-8137-448a-b141-d23049d419b5" providerId="ADAL" clId="{D8C67BE0-10DA-4A40-8B45-8B3A699A9475}" dt="2025-07-22T11:48:39.746" v="5599" actId="6549"/>
              <pc2:cmMkLst xmlns:pc2="http://schemas.microsoft.com/office/powerpoint/2019/9/main/command">
                <pc:docMk/>
                <pc:sldMk cId="324717046" sldId="2147480517"/>
                <pc2:cmMk id="{447FD7A8-C1D8-4CA5-8D50-E461852707D2}"/>
              </pc2:cmMkLst>
            </pc226:cmChg>
          </p:ext>
        </pc:extLst>
      </pc:sldChg>
      <pc:sldChg chg="add">
        <pc:chgData name="Muffoletto, Jamie" userId="daf1e3c6-8137-448a-b141-d23049d419b5" providerId="ADAL" clId="{D8C67BE0-10DA-4A40-8B45-8B3A699A9475}" dt="2025-07-18T15:45:24.803" v="2957"/>
        <pc:sldMkLst>
          <pc:docMk/>
          <pc:sldMk cId="2916218593" sldId="2147480518"/>
        </pc:sldMkLst>
      </pc:sldChg>
      <pc:sldChg chg="add del">
        <pc:chgData name="Muffoletto, Jamie" userId="daf1e3c6-8137-448a-b141-d23049d419b5" providerId="ADAL" clId="{D8C67BE0-10DA-4A40-8B45-8B3A699A9475}" dt="2025-07-18T15:45:12.787" v="2956" actId="2696"/>
        <pc:sldMkLst>
          <pc:docMk/>
          <pc:sldMk cId="3975623220" sldId="2147480518"/>
        </pc:sldMkLst>
      </pc:sldChg>
      <pc:sldChg chg="add">
        <pc:chgData name="Muffoletto, Jamie" userId="daf1e3c6-8137-448a-b141-d23049d419b5" providerId="ADAL" clId="{D8C67BE0-10DA-4A40-8B45-8B3A699A9475}" dt="2025-07-18T14:42:37.075" v="406"/>
        <pc:sldMkLst>
          <pc:docMk/>
          <pc:sldMk cId="3223652442" sldId="2147480519"/>
        </pc:sldMkLst>
      </pc:sldChg>
      <pc:sldChg chg="add">
        <pc:chgData name="Muffoletto, Jamie" userId="daf1e3c6-8137-448a-b141-d23049d419b5" providerId="ADAL" clId="{D8C67BE0-10DA-4A40-8B45-8B3A699A9475}" dt="2025-07-18T14:43:11.148" v="429"/>
        <pc:sldMkLst>
          <pc:docMk/>
          <pc:sldMk cId="2673394900" sldId="2147480520"/>
        </pc:sldMkLst>
      </pc:sldChg>
      <pc:sldChg chg="addSp delSp modSp add del mod">
        <pc:chgData name="Muffoletto, Jamie" userId="daf1e3c6-8137-448a-b141-d23049d419b5" providerId="ADAL" clId="{D8C67BE0-10DA-4A40-8B45-8B3A699A9475}" dt="2025-07-18T15:45:38.414" v="2958" actId="2696"/>
        <pc:sldMkLst>
          <pc:docMk/>
          <pc:sldMk cId="524024945" sldId="2147480521"/>
        </pc:sldMkLst>
      </pc:sldChg>
      <pc:sldChg chg="addSp delSp modSp add mod ord">
        <pc:chgData name="Muffoletto, Jamie" userId="daf1e3c6-8137-448a-b141-d23049d419b5" providerId="ADAL" clId="{D8C67BE0-10DA-4A40-8B45-8B3A699A9475}" dt="2025-07-18T15:57:08.275" v="3441" actId="1076"/>
        <pc:sldMkLst>
          <pc:docMk/>
          <pc:sldMk cId="2890469095" sldId="2147480521"/>
        </pc:sldMkLst>
        <pc:spChg chg="add mod">
          <ac:chgData name="Muffoletto, Jamie" userId="daf1e3c6-8137-448a-b141-d23049d419b5" providerId="ADAL" clId="{D8C67BE0-10DA-4A40-8B45-8B3A699A9475}" dt="2025-07-18T15:57:08.275" v="3441" actId="1076"/>
          <ac:spMkLst>
            <pc:docMk/>
            <pc:sldMk cId="2890469095" sldId="2147480521"/>
            <ac:spMk id="5" creationId="{7E78E8BE-C01E-DE91-2AAE-BD031DD2B0B8}"/>
          </ac:spMkLst>
        </pc:spChg>
        <pc:picChg chg="add mod">
          <ac:chgData name="Muffoletto, Jamie" userId="daf1e3c6-8137-448a-b141-d23049d419b5" providerId="ADAL" clId="{D8C67BE0-10DA-4A40-8B45-8B3A699A9475}" dt="2025-07-18T15:56:53.249" v="3439" actId="1076"/>
          <ac:picMkLst>
            <pc:docMk/>
            <pc:sldMk cId="2890469095" sldId="2147480521"/>
            <ac:picMk id="6" creationId="{C004536B-79C4-772E-B152-1B3884FC1452}"/>
          </ac:picMkLst>
        </pc:picChg>
      </pc:sldChg>
      <pc:sldChg chg="addSp delSp modSp add mod">
        <pc:chgData name="Muffoletto, Jamie" userId="daf1e3c6-8137-448a-b141-d23049d419b5" providerId="ADAL" clId="{D8C67BE0-10DA-4A40-8B45-8B3A699A9475}" dt="2025-07-18T15:53:48.197" v="3407" actId="207"/>
        <pc:sldMkLst>
          <pc:docMk/>
          <pc:sldMk cId="2973335067" sldId="2147480522"/>
        </pc:sldMkLst>
        <pc:spChg chg="mod">
          <ac:chgData name="Muffoletto, Jamie" userId="daf1e3c6-8137-448a-b141-d23049d419b5" providerId="ADAL" clId="{D8C67BE0-10DA-4A40-8B45-8B3A699A9475}" dt="2025-07-18T15:27:45.591" v="2110" actId="20577"/>
          <ac:spMkLst>
            <pc:docMk/>
            <pc:sldMk cId="2973335067" sldId="2147480522"/>
            <ac:spMk id="3" creationId="{7D6AAF93-4F96-EBDC-AACB-92DA44B14252}"/>
          </ac:spMkLst>
        </pc:spChg>
        <pc:spChg chg="add mod">
          <ac:chgData name="Muffoletto, Jamie" userId="daf1e3c6-8137-448a-b141-d23049d419b5" providerId="ADAL" clId="{D8C67BE0-10DA-4A40-8B45-8B3A699A9475}" dt="2025-07-18T15:53:48.197" v="3407" actId="207"/>
          <ac:spMkLst>
            <pc:docMk/>
            <pc:sldMk cId="2973335067" sldId="2147480522"/>
            <ac:spMk id="5" creationId="{D251E19E-62F6-5732-D398-265D0B06988B}"/>
          </ac:spMkLst>
        </pc:spChg>
        <pc:picChg chg="add mod">
          <ac:chgData name="Muffoletto, Jamie" userId="daf1e3c6-8137-448a-b141-d23049d419b5" providerId="ADAL" clId="{D8C67BE0-10DA-4A40-8B45-8B3A699A9475}" dt="2025-07-18T15:53:32.935" v="3404" actId="1076"/>
          <ac:picMkLst>
            <pc:docMk/>
            <pc:sldMk cId="2973335067" sldId="2147480522"/>
            <ac:picMk id="6" creationId="{4BD3FCB9-B722-DBDE-817C-3BBAC18BA25A}"/>
          </ac:picMkLst>
        </pc:picChg>
      </pc:sldChg>
      <pc:sldChg chg="modSp add mod">
        <pc:chgData name="Muffoletto, Jamie" userId="daf1e3c6-8137-448a-b141-d23049d419b5" providerId="ADAL" clId="{D8C67BE0-10DA-4A40-8B45-8B3A699A9475}" dt="2025-07-18T15:10:56.711" v="1324" actId="1076"/>
        <pc:sldMkLst>
          <pc:docMk/>
          <pc:sldMk cId="99911122" sldId="2147480523"/>
        </pc:sldMkLst>
        <pc:spChg chg="mod">
          <ac:chgData name="Muffoletto, Jamie" userId="daf1e3c6-8137-448a-b141-d23049d419b5" providerId="ADAL" clId="{D8C67BE0-10DA-4A40-8B45-8B3A699A9475}" dt="2025-07-18T15:10:43.190" v="1322" actId="15"/>
          <ac:spMkLst>
            <pc:docMk/>
            <pc:sldMk cId="99911122" sldId="2147480523"/>
            <ac:spMk id="7" creationId="{36929DEB-FAAB-99D0-738B-693D087E93FF}"/>
          </ac:spMkLst>
        </pc:spChg>
        <pc:picChg chg="mod">
          <ac:chgData name="Muffoletto, Jamie" userId="daf1e3c6-8137-448a-b141-d23049d419b5" providerId="ADAL" clId="{D8C67BE0-10DA-4A40-8B45-8B3A699A9475}" dt="2025-07-18T15:10:56.711" v="1324" actId="1076"/>
          <ac:picMkLst>
            <pc:docMk/>
            <pc:sldMk cId="99911122" sldId="2147480523"/>
            <ac:picMk id="6" creationId="{89D79B2D-2160-7741-374B-A3DA45AE1CCC}"/>
          </ac:picMkLst>
        </pc:picChg>
      </pc:sldChg>
      <pc:sldChg chg="modSp add mod">
        <pc:chgData name="Muffoletto, Jamie" userId="daf1e3c6-8137-448a-b141-d23049d419b5" providerId="ADAL" clId="{D8C67BE0-10DA-4A40-8B45-8B3A699A9475}" dt="2025-07-18T15:39:56.602" v="2870" actId="2711"/>
        <pc:sldMkLst>
          <pc:docMk/>
          <pc:sldMk cId="3393966151" sldId="2147480524"/>
        </pc:sldMkLst>
        <pc:spChg chg="mod">
          <ac:chgData name="Muffoletto, Jamie" userId="daf1e3c6-8137-448a-b141-d23049d419b5" providerId="ADAL" clId="{D8C67BE0-10DA-4A40-8B45-8B3A699A9475}" dt="2025-07-18T15:26:08.253" v="2045" actId="20577"/>
          <ac:spMkLst>
            <pc:docMk/>
            <pc:sldMk cId="3393966151" sldId="2147480524"/>
            <ac:spMk id="2" creationId="{D3E1C50B-F66F-A475-4181-8C676F184848}"/>
          </ac:spMkLst>
        </pc:spChg>
        <pc:spChg chg="mod">
          <ac:chgData name="Muffoletto, Jamie" userId="daf1e3c6-8137-448a-b141-d23049d419b5" providerId="ADAL" clId="{D8C67BE0-10DA-4A40-8B45-8B3A699A9475}" dt="2025-07-18T15:39:56.602" v="2870" actId="2711"/>
          <ac:spMkLst>
            <pc:docMk/>
            <pc:sldMk cId="3393966151" sldId="2147480524"/>
            <ac:spMk id="4" creationId="{922709A9-3AA1-1C73-FDF2-CA7FCFC75481}"/>
          </ac:spMkLst>
        </pc:spChg>
      </pc:sldChg>
      <pc:sldChg chg="addSp delSp modSp add mod">
        <pc:chgData name="Muffoletto, Jamie" userId="daf1e3c6-8137-448a-b141-d23049d419b5" providerId="ADAL" clId="{D8C67BE0-10DA-4A40-8B45-8B3A699A9475}" dt="2025-07-18T15:51:20.589" v="3270" actId="1076"/>
        <pc:sldMkLst>
          <pc:docMk/>
          <pc:sldMk cId="3382718029" sldId="2147480525"/>
        </pc:sldMkLst>
        <pc:spChg chg="add mod">
          <ac:chgData name="Muffoletto, Jamie" userId="daf1e3c6-8137-448a-b141-d23049d419b5" providerId="ADAL" clId="{D8C67BE0-10DA-4A40-8B45-8B3A699A9475}" dt="2025-07-18T15:51:20.589" v="3270" actId="1076"/>
          <ac:spMkLst>
            <pc:docMk/>
            <pc:sldMk cId="3382718029" sldId="2147480525"/>
            <ac:spMk id="5" creationId="{7A7E149E-97F5-ACE0-4421-AD4177D16586}"/>
          </ac:spMkLst>
        </pc:spChg>
      </pc:sldChg>
      <pc:sldChg chg="addSp modSp add del mod">
        <pc:chgData name="Muffoletto, Jamie" userId="daf1e3c6-8137-448a-b141-d23049d419b5" providerId="ADAL" clId="{D8C67BE0-10DA-4A40-8B45-8B3A699A9475}" dt="2025-07-18T15:45:12.787" v="2956" actId="2696"/>
        <pc:sldMkLst>
          <pc:docMk/>
          <pc:sldMk cId="4124549234" sldId="2147480525"/>
        </pc:sldMkLst>
      </pc:sldChg>
    </pc:docChg>
  </pc:docChgLst>
  <pc:docChgLst>
    <pc:chgData name="Davis, Naomi" userId="66ba321c-8f1b-49ff-8f82-24302dcc360a" providerId="ADAL" clId="{F5F27512-F87C-4448-ABEC-D831321C9E4B}"/>
    <pc:docChg chg="modSld">
      <pc:chgData name="Davis, Naomi" userId="66ba321c-8f1b-49ff-8f82-24302dcc360a" providerId="ADAL" clId="{F5F27512-F87C-4448-ABEC-D831321C9E4B}" dt="2025-07-22T12:13:30.281" v="54" actId="14861"/>
      <pc:docMkLst>
        <pc:docMk/>
      </pc:docMkLst>
      <pc:sldChg chg="modSp">
        <pc:chgData name="Davis, Naomi" userId="66ba321c-8f1b-49ff-8f82-24302dcc360a" providerId="ADAL" clId="{F5F27512-F87C-4448-ABEC-D831321C9E4B}" dt="2025-07-22T12:13:30.281" v="54" actId="14861"/>
        <pc:sldMkLst>
          <pc:docMk/>
          <pc:sldMk cId="1515347889" sldId="2147480515"/>
        </pc:sldMkLst>
        <pc:graphicFrameChg chg="mod">
          <ac:chgData name="Davis, Naomi" userId="66ba321c-8f1b-49ff-8f82-24302dcc360a" providerId="ADAL" clId="{F5F27512-F87C-4448-ABEC-D831321C9E4B}" dt="2025-07-22T12:13:30.281" v="54" actId="14861"/>
          <ac:graphicFrameMkLst>
            <pc:docMk/>
            <pc:sldMk cId="1515347889" sldId="2147480515"/>
            <ac:graphicFrameMk id="5" creationId="{A92489A3-B035-1D9A-F399-75568FD14DA7}"/>
          </ac:graphicFrameMkLst>
        </pc:graphicFrameChg>
      </pc:sldChg>
    </pc:docChg>
  </pc:docChgLst>
  <pc:docChgLst>
    <pc:chgData name="Muffoletto, Jamie" userId="S::jamie.muffoletto@tea.texas.gov::daf1e3c6-8137-448a-b141-d23049d419b5" providerId="AD" clId="Web-{F7AE237C-2F82-4B40-87E8-D5D816194C40}"/>
    <pc:docChg chg="modSld">
      <pc:chgData name="Muffoletto, Jamie" userId="S::jamie.muffoletto@tea.texas.gov::daf1e3c6-8137-448a-b141-d23049d419b5" providerId="AD" clId="Web-{F7AE237C-2F82-4B40-87E8-D5D816194C40}" dt="2025-07-18T19:14:49.387" v="41" actId="20577"/>
      <pc:docMkLst>
        <pc:docMk/>
      </pc:docMkLst>
      <pc:sldChg chg="modSp">
        <pc:chgData name="Muffoletto, Jamie" userId="S::jamie.muffoletto@tea.texas.gov::daf1e3c6-8137-448a-b141-d23049d419b5" providerId="AD" clId="Web-{F7AE237C-2F82-4B40-87E8-D5D816194C40}" dt="2025-07-18T19:14:49.387" v="41" actId="20577"/>
        <pc:sldMkLst>
          <pc:docMk/>
          <pc:sldMk cId="1914643335" sldId="2147480514"/>
        </pc:sldMkLst>
        <pc:spChg chg="mod">
          <ac:chgData name="Muffoletto, Jamie" userId="S::jamie.muffoletto@tea.texas.gov::daf1e3c6-8137-448a-b141-d23049d419b5" providerId="AD" clId="Web-{F7AE237C-2F82-4B40-87E8-D5D816194C40}" dt="2025-07-18T19:14:49.387" v="41" actId="20577"/>
          <ac:spMkLst>
            <pc:docMk/>
            <pc:sldMk cId="1914643335" sldId="2147480514"/>
            <ac:spMk id="3" creationId="{362BB500-7DC1-8F72-E916-8AF498C2C6F9}"/>
          </ac:spMkLst>
        </pc:spChg>
      </pc:sldChg>
    </pc:docChg>
  </pc:docChgLst>
  <pc:docChgLst>
    <pc:chgData name="Muffoletto, Jamie" userId="daf1e3c6-8137-448a-b141-d23049d419b5" providerId="ADAL" clId="{F68E9385-EEBE-48F7-8A09-6FBD2B866E90}"/>
    <pc:docChg chg="undo custSel addSld delSld modSld sldOrd">
      <pc:chgData name="Muffoletto, Jamie" userId="daf1e3c6-8137-448a-b141-d23049d419b5" providerId="ADAL" clId="{F68E9385-EEBE-48F7-8A09-6FBD2B866E90}" dt="2025-07-07T00:26:49.094" v="2730" actId="20577"/>
      <pc:docMkLst>
        <pc:docMk/>
      </pc:docMkLst>
      <pc:sldChg chg="modSp mod">
        <pc:chgData name="Muffoletto, Jamie" userId="daf1e3c6-8137-448a-b141-d23049d419b5" providerId="ADAL" clId="{F68E9385-EEBE-48F7-8A09-6FBD2B866E90}" dt="2025-07-07T00:26:49.094" v="2730" actId="20577"/>
        <pc:sldMkLst>
          <pc:docMk/>
          <pc:sldMk cId="3036487181" sldId="2145706919"/>
        </pc:sldMkLst>
        <pc:spChg chg="mod">
          <ac:chgData name="Muffoletto, Jamie" userId="daf1e3c6-8137-448a-b141-d23049d419b5" providerId="ADAL" clId="{F68E9385-EEBE-48F7-8A09-6FBD2B866E90}" dt="2025-07-07T00:26:49.094" v="2730" actId="20577"/>
          <ac:spMkLst>
            <pc:docMk/>
            <pc:sldMk cId="3036487181" sldId="2145706919"/>
            <ac:spMk id="2" creationId="{706BFEA3-6E1C-0575-2555-6A3A02598119}"/>
          </ac:spMkLst>
        </pc:spChg>
        <pc:picChg chg="mod">
          <ac:chgData name="Muffoletto, Jamie" userId="daf1e3c6-8137-448a-b141-d23049d419b5" providerId="ADAL" clId="{F68E9385-EEBE-48F7-8A09-6FBD2B866E90}" dt="2025-07-06T17:08:54.380" v="53" actId="14826"/>
          <ac:picMkLst>
            <pc:docMk/>
            <pc:sldMk cId="3036487181" sldId="2145706919"/>
            <ac:picMk id="8" creationId="{3FA3FEEE-6FB4-6546-6580-17D5B5795B98}"/>
          </ac:picMkLst>
        </pc:picChg>
      </pc:sldChg>
      <pc:sldChg chg="modSp mod ord">
        <pc:chgData name="Muffoletto, Jamie" userId="daf1e3c6-8137-448a-b141-d23049d419b5" providerId="ADAL" clId="{F68E9385-EEBE-48F7-8A09-6FBD2B866E90}" dt="2025-07-07T00:26:16.708" v="2710" actId="1076"/>
        <pc:sldMkLst>
          <pc:docMk/>
          <pc:sldMk cId="2574992220" sldId="2145706922"/>
        </pc:sldMkLst>
        <pc:spChg chg="mod">
          <ac:chgData name="Muffoletto, Jamie" userId="daf1e3c6-8137-448a-b141-d23049d419b5" providerId="ADAL" clId="{F68E9385-EEBE-48F7-8A09-6FBD2B866E90}" dt="2025-07-07T00:26:16.708" v="2710" actId="1076"/>
          <ac:spMkLst>
            <pc:docMk/>
            <pc:sldMk cId="2574992220" sldId="2145706922"/>
            <ac:spMk id="4" creationId="{9030C576-04C3-107C-650F-650C6A72A6D7}"/>
          </ac:spMkLst>
        </pc:spChg>
        <pc:spChg chg="mod">
          <ac:chgData name="Muffoletto, Jamie" userId="daf1e3c6-8137-448a-b141-d23049d419b5" providerId="ADAL" clId="{F68E9385-EEBE-48F7-8A09-6FBD2B866E90}" dt="2025-07-06T23:55:35.574" v="2693" actId="20577"/>
          <ac:spMkLst>
            <pc:docMk/>
            <pc:sldMk cId="2574992220" sldId="2145706922"/>
            <ac:spMk id="5" creationId="{1256BFF9-BF44-136C-D6F9-CDA7915C940B}"/>
          </ac:spMkLst>
        </pc:spChg>
        <pc:picChg chg="mod">
          <ac:chgData name="Muffoletto, Jamie" userId="daf1e3c6-8137-448a-b141-d23049d419b5" providerId="ADAL" clId="{F68E9385-EEBE-48F7-8A09-6FBD2B866E90}" dt="2025-07-06T17:59:40.469" v="648" actId="1076"/>
          <ac:picMkLst>
            <pc:docMk/>
            <pc:sldMk cId="2574992220" sldId="2145706922"/>
            <ac:picMk id="3" creationId="{05492CAF-7310-43FC-D6B5-0D50954BAB44}"/>
          </ac:picMkLst>
        </pc:picChg>
      </pc:sldChg>
      <pc:sldChg chg="del">
        <pc:chgData name="Muffoletto, Jamie" userId="daf1e3c6-8137-448a-b141-d23049d419b5" providerId="ADAL" clId="{F68E9385-EEBE-48F7-8A09-6FBD2B866E90}" dt="2025-07-06T17:17:50.066" v="244" actId="47"/>
        <pc:sldMkLst>
          <pc:docMk/>
          <pc:sldMk cId="1612476653" sldId="2145707009"/>
        </pc:sldMkLst>
      </pc:sldChg>
      <pc:sldChg chg="del">
        <pc:chgData name="Muffoletto, Jamie" userId="daf1e3c6-8137-448a-b141-d23049d419b5" providerId="ADAL" clId="{F68E9385-EEBE-48F7-8A09-6FBD2B866E90}" dt="2025-07-06T17:17:24.872" v="233" actId="47"/>
        <pc:sldMkLst>
          <pc:docMk/>
          <pc:sldMk cId="1590045459" sldId="2145707014"/>
        </pc:sldMkLst>
      </pc:sldChg>
      <pc:sldChg chg="del">
        <pc:chgData name="Muffoletto, Jamie" userId="daf1e3c6-8137-448a-b141-d23049d419b5" providerId="ADAL" clId="{F68E9385-EEBE-48F7-8A09-6FBD2B866E90}" dt="2025-07-06T17:16:54.375" v="222" actId="47"/>
        <pc:sldMkLst>
          <pc:docMk/>
          <pc:sldMk cId="154186513" sldId="2145707015"/>
        </pc:sldMkLst>
      </pc:sldChg>
      <pc:sldChg chg="del">
        <pc:chgData name="Muffoletto, Jamie" userId="daf1e3c6-8137-448a-b141-d23049d419b5" providerId="ADAL" clId="{F68E9385-EEBE-48F7-8A09-6FBD2B866E90}" dt="2025-07-06T17:16:54.375" v="222" actId="47"/>
        <pc:sldMkLst>
          <pc:docMk/>
          <pc:sldMk cId="3874669668" sldId="2145707017"/>
        </pc:sldMkLst>
      </pc:sldChg>
      <pc:sldChg chg="addSp delSp modSp mod">
        <pc:chgData name="Muffoletto, Jamie" userId="daf1e3c6-8137-448a-b141-d23049d419b5" providerId="ADAL" clId="{F68E9385-EEBE-48F7-8A09-6FBD2B866E90}" dt="2025-07-06T17:47:44.430" v="312" actId="962"/>
        <pc:sldMkLst>
          <pc:docMk/>
          <pc:sldMk cId="3157682217" sldId="2145707018"/>
        </pc:sldMkLst>
        <pc:spChg chg="mod">
          <ac:chgData name="Muffoletto, Jamie" userId="daf1e3c6-8137-448a-b141-d23049d419b5" providerId="ADAL" clId="{F68E9385-EEBE-48F7-8A09-6FBD2B866E90}" dt="2025-07-06T17:19:44.262" v="294" actId="20577"/>
          <ac:spMkLst>
            <pc:docMk/>
            <pc:sldMk cId="3157682217" sldId="2145707018"/>
            <ac:spMk id="3" creationId="{DE8348F4-B882-0586-F34A-A545B727EACA}"/>
          </ac:spMkLst>
        </pc:spChg>
        <pc:spChg chg="add mod">
          <ac:chgData name="Muffoletto, Jamie" userId="daf1e3c6-8137-448a-b141-d23049d419b5" providerId="ADAL" clId="{F68E9385-EEBE-48F7-8A09-6FBD2B866E90}" dt="2025-07-06T17:47:27.825" v="308" actId="207"/>
          <ac:spMkLst>
            <pc:docMk/>
            <pc:sldMk cId="3157682217" sldId="2145707018"/>
            <ac:spMk id="7" creationId="{71E14785-30F8-6D06-E0D5-055A49ECF144}"/>
          </ac:spMkLst>
        </pc:spChg>
        <pc:picChg chg="add mod">
          <ac:chgData name="Muffoletto, Jamie" userId="daf1e3c6-8137-448a-b141-d23049d419b5" providerId="ADAL" clId="{F68E9385-EEBE-48F7-8A09-6FBD2B866E90}" dt="2025-07-06T17:47:44.430" v="312" actId="962"/>
          <ac:picMkLst>
            <pc:docMk/>
            <pc:sldMk cId="3157682217" sldId="2145707018"/>
            <ac:picMk id="8" creationId="{4AD09C15-8293-ECDE-9934-5A800B6B5E8D}"/>
          </ac:picMkLst>
        </pc:picChg>
      </pc:sldChg>
      <pc:sldChg chg="del">
        <pc:chgData name="Muffoletto, Jamie" userId="daf1e3c6-8137-448a-b141-d23049d419b5" providerId="ADAL" clId="{F68E9385-EEBE-48F7-8A09-6FBD2B866E90}" dt="2025-07-06T17:16:54.375" v="222" actId="47"/>
        <pc:sldMkLst>
          <pc:docMk/>
          <pc:sldMk cId="3215771633" sldId="2145707019"/>
        </pc:sldMkLst>
      </pc:sldChg>
      <pc:sldChg chg="del">
        <pc:chgData name="Muffoletto, Jamie" userId="daf1e3c6-8137-448a-b141-d23049d419b5" providerId="ADAL" clId="{F68E9385-EEBE-48F7-8A09-6FBD2B866E90}" dt="2025-07-06T17:17:55.500" v="247" actId="47"/>
        <pc:sldMkLst>
          <pc:docMk/>
          <pc:sldMk cId="1332481006" sldId="2145707020"/>
        </pc:sldMkLst>
      </pc:sldChg>
      <pc:sldChg chg="del">
        <pc:chgData name="Muffoletto, Jamie" userId="daf1e3c6-8137-448a-b141-d23049d419b5" providerId="ADAL" clId="{F68E9385-EEBE-48F7-8A09-6FBD2B866E90}" dt="2025-07-06T17:16:54.375" v="222" actId="47"/>
        <pc:sldMkLst>
          <pc:docMk/>
          <pc:sldMk cId="846815439" sldId="2145707021"/>
        </pc:sldMkLst>
      </pc:sldChg>
      <pc:sldChg chg="del">
        <pc:chgData name="Muffoletto, Jamie" userId="daf1e3c6-8137-448a-b141-d23049d419b5" providerId="ADAL" clId="{F68E9385-EEBE-48F7-8A09-6FBD2B866E90}" dt="2025-07-06T17:16:54.375" v="222" actId="47"/>
        <pc:sldMkLst>
          <pc:docMk/>
          <pc:sldMk cId="3434009634" sldId="2145707022"/>
        </pc:sldMkLst>
      </pc:sldChg>
      <pc:sldChg chg="del">
        <pc:chgData name="Muffoletto, Jamie" userId="daf1e3c6-8137-448a-b141-d23049d419b5" providerId="ADAL" clId="{F68E9385-EEBE-48F7-8A09-6FBD2B866E90}" dt="2025-07-06T17:16:54.375" v="222" actId="47"/>
        <pc:sldMkLst>
          <pc:docMk/>
          <pc:sldMk cId="2751244419" sldId="2145707023"/>
        </pc:sldMkLst>
      </pc:sldChg>
      <pc:sldChg chg="del">
        <pc:chgData name="Muffoletto, Jamie" userId="daf1e3c6-8137-448a-b141-d23049d419b5" providerId="ADAL" clId="{F68E9385-EEBE-48F7-8A09-6FBD2B866E90}" dt="2025-07-06T17:16:54.375" v="222" actId="47"/>
        <pc:sldMkLst>
          <pc:docMk/>
          <pc:sldMk cId="984830438" sldId="2145707024"/>
        </pc:sldMkLst>
      </pc:sldChg>
      <pc:sldChg chg="del">
        <pc:chgData name="Muffoletto, Jamie" userId="daf1e3c6-8137-448a-b141-d23049d419b5" providerId="ADAL" clId="{F68E9385-EEBE-48F7-8A09-6FBD2B866E90}" dt="2025-07-06T17:16:54.375" v="222" actId="47"/>
        <pc:sldMkLst>
          <pc:docMk/>
          <pc:sldMk cId="1237362441" sldId="2145707027"/>
        </pc:sldMkLst>
      </pc:sldChg>
      <pc:sldChg chg="del">
        <pc:chgData name="Muffoletto, Jamie" userId="daf1e3c6-8137-448a-b141-d23049d419b5" providerId="ADAL" clId="{F68E9385-EEBE-48F7-8A09-6FBD2B866E90}" dt="2025-07-06T17:16:54.375" v="222" actId="47"/>
        <pc:sldMkLst>
          <pc:docMk/>
          <pc:sldMk cId="1973250624" sldId="2145707029"/>
        </pc:sldMkLst>
      </pc:sldChg>
      <pc:sldChg chg="del">
        <pc:chgData name="Muffoletto, Jamie" userId="daf1e3c6-8137-448a-b141-d23049d419b5" providerId="ADAL" clId="{F68E9385-EEBE-48F7-8A09-6FBD2B866E90}" dt="2025-07-06T17:17:52.518" v="245" actId="47"/>
        <pc:sldMkLst>
          <pc:docMk/>
          <pc:sldMk cId="943790617" sldId="2145707030"/>
        </pc:sldMkLst>
      </pc:sldChg>
      <pc:sldChg chg="del">
        <pc:chgData name="Muffoletto, Jamie" userId="daf1e3c6-8137-448a-b141-d23049d419b5" providerId="ADAL" clId="{F68E9385-EEBE-48F7-8A09-6FBD2B866E90}" dt="2025-07-06T17:16:54.375" v="222" actId="47"/>
        <pc:sldMkLst>
          <pc:docMk/>
          <pc:sldMk cId="3904036059" sldId="2145707031"/>
        </pc:sldMkLst>
      </pc:sldChg>
      <pc:sldChg chg="del">
        <pc:chgData name="Muffoletto, Jamie" userId="daf1e3c6-8137-448a-b141-d23049d419b5" providerId="ADAL" clId="{F68E9385-EEBE-48F7-8A09-6FBD2B866E90}" dt="2025-07-06T17:16:54.375" v="222" actId="47"/>
        <pc:sldMkLst>
          <pc:docMk/>
          <pc:sldMk cId="3041941739" sldId="2145707032"/>
        </pc:sldMkLst>
      </pc:sldChg>
      <pc:sldChg chg="del">
        <pc:chgData name="Muffoletto, Jamie" userId="daf1e3c6-8137-448a-b141-d23049d419b5" providerId="ADAL" clId="{F68E9385-EEBE-48F7-8A09-6FBD2B866E90}" dt="2025-07-06T17:17:57.451" v="248" actId="47"/>
        <pc:sldMkLst>
          <pc:docMk/>
          <pc:sldMk cId="3950204672" sldId="2145707033"/>
        </pc:sldMkLst>
      </pc:sldChg>
      <pc:sldChg chg="del">
        <pc:chgData name="Muffoletto, Jamie" userId="daf1e3c6-8137-448a-b141-d23049d419b5" providerId="ADAL" clId="{F68E9385-EEBE-48F7-8A09-6FBD2B866E90}" dt="2025-07-06T17:16:54.375" v="222" actId="47"/>
        <pc:sldMkLst>
          <pc:docMk/>
          <pc:sldMk cId="944902518" sldId="2145707034"/>
        </pc:sldMkLst>
      </pc:sldChg>
      <pc:sldChg chg="del">
        <pc:chgData name="Muffoletto, Jamie" userId="daf1e3c6-8137-448a-b141-d23049d419b5" providerId="ADAL" clId="{F68E9385-EEBE-48F7-8A09-6FBD2B866E90}" dt="2025-07-06T17:16:54.375" v="222" actId="47"/>
        <pc:sldMkLst>
          <pc:docMk/>
          <pc:sldMk cId="342892534" sldId="2145707035"/>
        </pc:sldMkLst>
      </pc:sldChg>
      <pc:sldChg chg="del">
        <pc:chgData name="Muffoletto, Jamie" userId="daf1e3c6-8137-448a-b141-d23049d419b5" providerId="ADAL" clId="{F68E9385-EEBE-48F7-8A09-6FBD2B866E90}" dt="2025-07-06T17:16:54.375" v="222" actId="47"/>
        <pc:sldMkLst>
          <pc:docMk/>
          <pc:sldMk cId="437405958" sldId="2145707036"/>
        </pc:sldMkLst>
      </pc:sldChg>
      <pc:sldChg chg="del">
        <pc:chgData name="Muffoletto, Jamie" userId="daf1e3c6-8137-448a-b141-d23049d419b5" providerId="ADAL" clId="{F68E9385-EEBE-48F7-8A09-6FBD2B866E90}" dt="2025-07-06T17:16:54.375" v="222" actId="47"/>
        <pc:sldMkLst>
          <pc:docMk/>
          <pc:sldMk cId="910727571" sldId="2145707037"/>
        </pc:sldMkLst>
      </pc:sldChg>
      <pc:sldChg chg="del">
        <pc:chgData name="Muffoletto, Jamie" userId="daf1e3c6-8137-448a-b141-d23049d419b5" providerId="ADAL" clId="{F68E9385-EEBE-48F7-8A09-6FBD2B866E90}" dt="2025-07-06T17:17:58.888" v="249" actId="47"/>
        <pc:sldMkLst>
          <pc:docMk/>
          <pc:sldMk cId="1200104808" sldId="2145707043"/>
        </pc:sldMkLst>
      </pc:sldChg>
      <pc:sldChg chg="del">
        <pc:chgData name="Muffoletto, Jamie" userId="daf1e3c6-8137-448a-b141-d23049d419b5" providerId="ADAL" clId="{F68E9385-EEBE-48F7-8A09-6FBD2B866E90}" dt="2025-07-06T17:16:54.375" v="222" actId="47"/>
        <pc:sldMkLst>
          <pc:docMk/>
          <pc:sldMk cId="4016397210" sldId="2145707044"/>
        </pc:sldMkLst>
      </pc:sldChg>
      <pc:sldChg chg="del">
        <pc:chgData name="Muffoletto, Jamie" userId="daf1e3c6-8137-448a-b141-d23049d419b5" providerId="ADAL" clId="{F68E9385-EEBE-48F7-8A09-6FBD2B866E90}" dt="2025-07-06T17:16:54.375" v="222" actId="47"/>
        <pc:sldMkLst>
          <pc:docMk/>
          <pc:sldMk cId="638150406" sldId="2145707045"/>
        </pc:sldMkLst>
      </pc:sldChg>
      <pc:sldChg chg="del">
        <pc:chgData name="Muffoletto, Jamie" userId="daf1e3c6-8137-448a-b141-d23049d419b5" providerId="ADAL" clId="{F68E9385-EEBE-48F7-8A09-6FBD2B866E90}" dt="2025-07-06T17:16:54.375" v="222" actId="47"/>
        <pc:sldMkLst>
          <pc:docMk/>
          <pc:sldMk cId="1553390205" sldId="2145707046"/>
        </pc:sldMkLst>
      </pc:sldChg>
      <pc:sldChg chg="del">
        <pc:chgData name="Muffoletto, Jamie" userId="daf1e3c6-8137-448a-b141-d23049d419b5" providerId="ADAL" clId="{F68E9385-EEBE-48F7-8A09-6FBD2B866E90}" dt="2025-07-06T17:16:54.375" v="222" actId="47"/>
        <pc:sldMkLst>
          <pc:docMk/>
          <pc:sldMk cId="2947395765" sldId="2145707057"/>
        </pc:sldMkLst>
      </pc:sldChg>
      <pc:sldChg chg="del">
        <pc:chgData name="Muffoletto, Jamie" userId="daf1e3c6-8137-448a-b141-d23049d419b5" providerId="ADAL" clId="{F68E9385-EEBE-48F7-8A09-6FBD2B866E90}" dt="2025-07-06T17:16:54.375" v="222" actId="47"/>
        <pc:sldMkLst>
          <pc:docMk/>
          <pc:sldMk cId="3030695808" sldId="2145707058"/>
        </pc:sldMkLst>
      </pc:sldChg>
      <pc:sldChg chg="del">
        <pc:chgData name="Muffoletto, Jamie" userId="daf1e3c6-8137-448a-b141-d23049d419b5" providerId="ADAL" clId="{F68E9385-EEBE-48F7-8A09-6FBD2B866E90}" dt="2025-07-06T17:14:56.657" v="193" actId="47"/>
        <pc:sldMkLst>
          <pc:docMk/>
          <pc:sldMk cId="21275319" sldId="2145707059"/>
        </pc:sldMkLst>
      </pc:sldChg>
      <pc:sldChg chg="del">
        <pc:chgData name="Muffoletto, Jamie" userId="daf1e3c6-8137-448a-b141-d23049d419b5" providerId="ADAL" clId="{F68E9385-EEBE-48F7-8A09-6FBD2B866E90}" dt="2025-07-06T17:14:45.109" v="188" actId="47"/>
        <pc:sldMkLst>
          <pc:docMk/>
          <pc:sldMk cId="3048887935" sldId="2145707060"/>
        </pc:sldMkLst>
      </pc:sldChg>
      <pc:sldChg chg="modSp mod">
        <pc:chgData name="Muffoletto, Jamie" userId="daf1e3c6-8137-448a-b141-d23049d419b5" providerId="ADAL" clId="{F68E9385-EEBE-48F7-8A09-6FBD2B866E90}" dt="2025-07-06T17:48:26.815" v="341" actId="20577"/>
        <pc:sldMkLst>
          <pc:docMk/>
          <pc:sldMk cId="3621723530" sldId="2145707061"/>
        </pc:sldMkLst>
        <pc:spChg chg="mod">
          <ac:chgData name="Muffoletto, Jamie" userId="daf1e3c6-8137-448a-b141-d23049d419b5" providerId="ADAL" clId="{F68E9385-EEBE-48F7-8A09-6FBD2B866E90}" dt="2025-07-06T17:48:26.815" v="341" actId="20577"/>
          <ac:spMkLst>
            <pc:docMk/>
            <pc:sldMk cId="3621723530" sldId="2145707061"/>
            <ac:spMk id="3" creationId="{6148304D-7E14-7DF3-6C76-904425C02466}"/>
          </ac:spMkLst>
        </pc:spChg>
        <pc:picChg chg="mod">
          <ac:chgData name="Muffoletto, Jamie" userId="daf1e3c6-8137-448a-b141-d23049d419b5" providerId="ADAL" clId="{F68E9385-EEBE-48F7-8A09-6FBD2B866E90}" dt="2025-07-06T17:14:26.112" v="182" actId="14826"/>
          <ac:picMkLst>
            <pc:docMk/>
            <pc:sldMk cId="3621723530" sldId="2145707061"/>
            <ac:picMk id="8" creationId="{B7E86907-6106-BBF1-34CC-12F41B6ED06A}"/>
          </ac:picMkLst>
        </pc:picChg>
      </pc:sldChg>
      <pc:sldChg chg="del">
        <pc:chgData name="Muffoletto, Jamie" userId="daf1e3c6-8137-448a-b141-d23049d419b5" providerId="ADAL" clId="{F68E9385-EEBE-48F7-8A09-6FBD2B866E90}" dt="2025-07-06T17:14:50.179" v="189" actId="47"/>
        <pc:sldMkLst>
          <pc:docMk/>
          <pc:sldMk cId="1250037592" sldId="2145707062"/>
        </pc:sldMkLst>
      </pc:sldChg>
      <pc:sldChg chg="del">
        <pc:chgData name="Muffoletto, Jamie" userId="daf1e3c6-8137-448a-b141-d23049d419b5" providerId="ADAL" clId="{F68E9385-EEBE-48F7-8A09-6FBD2B866E90}" dt="2025-07-06T17:16:54.375" v="222" actId="47"/>
        <pc:sldMkLst>
          <pc:docMk/>
          <pc:sldMk cId="609357163" sldId="2145707063"/>
        </pc:sldMkLst>
      </pc:sldChg>
      <pc:sldChg chg="del">
        <pc:chgData name="Muffoletto, Jamie" userId="daf1e3c6-8137-448a-b141-d23049d419b5" providerId="ADAL" clId="{F68E9385-EEBE-48F7-8A09-6FBD2B866E90}" dt="2025-07-06T17:16:54.375" v="222" actId="47"/>
        <pc:sldMkLst>
          <pc:docMk/>
          <pc:sldMk cId="2080018587" sldId="2145707064"/>
        </pc:sldMkLst>
      </pc:sldChg>
      <pc:sldChg chg="del">
        <pc:chgData name="Muffoletto, Jamie" userId="daf1e3c6-8137-448a-b141-d23049d419b5" providerId="ADAL" clId="{F68E9385-EEBE-48F7-8A09-6FBD2B866E90}" dt="2025-07-06T17:14:53.664" v="191" actId="47"/>
        <pc:sldMkLst>
          <pc:docMk/>
          <pc:sldMk cId="2158327402" sldId="2145707065"/>
        </pc:sldMkLst>
      </pc:sldChg>
      <pc:sldChg chg="del">
        <pc:chgData name="Muffoletto, Jamie" userId="daf1e3c6-8137-448a-b141-d23049d419b5" providerId="ADAL" clId="{F68E9385-EEBE-48F7-8A09-6FBD2B866E90}" dt="2025-07-06T17:14:55.177" v="192" actId="47"/>
        <pc:sldMkLst>
          <pc:docMk/>
          <pc:sldMk cId="2398179895" sldId="2145707066"/>
        </pc:sldMkLst>
      </pc:sldChg>
      <pc:sldChg chg="del">
        <pc:chgData name="Muffoletto, Jamie" userId="daf1e3c6-8137-448a-b141-d23049d419b5" providerId="ADAL" clId="{F68E9385-EEBE-48F7-8A09-6FBD2B866E90}" dt="2025-07-06T17:16:54.375" v="222" actId="47"/>
        <pc:sldMkLst>
          <pc:docMk/>
          <pc:sldMk cId="2834697145" sldId="2145707070"/>
        </pc:sldMkLst>
      </pc:sldChg>
      <pc:sldChg chg="del">
        <pc:chgData name="Muffoletto, Jamie" userId="daf1e3c6-8137-448a-b141-d23049d419b5" providerId="ADAL" clId="{F68E9385-EEBE-48F7-8A09-6FBD2B866E90}" dt="2025-07-06T17:16:54.375" v="222" actId="47"/>
        <pc:sldMkLst>
          <pc:docMk/>
          <pc:sldMk cId="3994790340" sldId="2145707072"/>
        </pc:sldMkLst>
      </pc:sldChg>
      <pc:sldChg chg="del">
        <pc:chgData name="Muffoletto, Jamie" userId="daf1e3c6-8137-448a-b141-d23049d419b5" providerId="ADAL" clId="{F68E9385-EEBE-48F7-8A09-6FBD2B866E90}" dt="2025-07-06T17:16:54.375" v="222" actId="47"/>
        <pc:sldMkLst>
          <pc:docMk/>
          <pc:sldMk cId="1524897159" sldId="2145707073"/>
        </pc:sldMkLst>
      </pc:sldChg>
      <pc:sldChg chg="del">
        <pc:chgData name="Muffoletto, Jamie" userId="daf1e3c6-8137-448a-b141-d23049d419b5" providerId="ADAL" clId="{F68E9385-EEBE-48F7-8A09-6FBD2B866E90}" dt="2025-07-06T17:16:54.375" v="222" actId="47"/>
        <pc:sldMkLst>
          <pc:docMk/>
          <pc:sldMk cId="1177280089" sldId="2145707074"/>
        </pc:sldMkLst>
      </pc:sldChg>
      <pc:sldChg chg="del">
        <pc:chgData name="Muffoletto, Jamie" userId="daf1e3c6-8137-448a-b141-d23049d419b5" providerId="ADAL" clId="{F68E9385-EEBE-48F7-8A09-6FBD2B866E90}" dt="2025-07-06T17:16:54.375" v="222" actId="47"/>
        <pc:sldMkLst>
          <pc:docMk/>
          <pc:sldMk cId="1031474767" sldId="2145707075"/>
        </pc:sldMkLst>
      </pc:sldChg>
      <pc:sldChg chg="del">
        <pc:chgData name="Muffoletto, Jamie" userId="daf1e3c6-8137-448a-b141-d23049d419b5" providerId="ADAL" clId="{F68E9385-EEBE-48F7-8A09-6FBD2B866E90}" dt="2025-07-06T17:16:54.375" v="222" actId="47"/>
        <pc:sldMkLst>
          <pc:docMk/>
          <pc:sldMk cId="2415730977" sldId="2145707076"/>
        </pc:sldMkLst>
      </pc:sldChg>
      <pc:sldChg chg="del">
        <pc:chgData name="Muffoletto, Jamie" userId="daf1e3c6-8137-448a-b141-d23049d419b5" providerId="ADAL" clId="{F68E9385-EEBE-48F7-8A09-6FBD2B866E90}" dt="2025-07-06T17:16:54.375" v="222" actId="47"/>
        <pc:sldMkLst>
          <pc:docMk/>
          <pc:sldMk cId="4020778968" sldId="2145707077"/>
        </pc:sldMkLst>
      </pc:sldChg>
      <pc:sldChg chg="del">
        <pc:chgData name="Muffoletto, Jamie" userId="daf1e3c6-8137-448a-b141-d23049d419b5" providerId="ADAL" clId="{F68E9385-EEBE-48F7-8A09-6FBD2B866E90}" dt="2025-07-06T17:16:54.375" v="222" actId="47"/>
        <pc:sldMkLst>
          <pc:docMk/>
          <pc:sldMk cId="3408978522" sldId="2145707078"/>
        </pc:sldMkLst>
      </pc:sldChg>
      <pc:sldChg chg="del">
        <pc:chgData name="Muffoletto, Jamie" userId="daf1e3c6-8137-448a-b141-d23049d419b5" providerId="ADAL" clId="{F68E9385-EEBE-48F7-8A09-6FBD2B866E90}" dt="2025-07-06T17:16:54.375" v="222" actId="47"/>
        <pc:sldMkLst>
          <pc:docMk/>
          <pc:sldMk cId="55575259" sldId="2145707079"/>
        </pc:sldMkLst>
      </pc:sldChg>
      <pc:sldChg chg="del">
        <pc:chgData name="Muffoletto, Jamie" userId="daf1e3c6-8137-448a-b141-d23049d419b5" providerId="ADAL" clId="{F68E9385-EEBE-48F7-8A09-6FBD2B866E90}" dt="2025-07-06T17:16:54.375" v="222" actId="47"/>
        <pc:sldMkLst>
          <pc:docMk/>
          <pc:sldMk cId="713767803" sldId="2145707080"/>
        </pc:sldMkLst>
      </pc:sldChg>
      <pc:sldChg chg="del">
        <pc:chgData name="Muffoletto, Jamie" userId="daf1e3c6-8137-448a-b141-d23049d419b5" providerId="ADAL" clId="{F68E9385-EEBE-48F7-8A09-6FBD2B866E90}" dt="2025-07-06T17:16:54.375" v="222" actId="47"/>
        <pc:sldMkLst>
          <pc:docMk/>
          <pc:sldMk cId="2987465921" sldId="2145707081"/>
        </pc:sldMkLst>
      </pc:sldChg>
      <pc:sldChg chg="del">
        <pc:chgData name="Muffoletto, Jamie" userId="daf1e3c6-8137-448a-b141-d23049d419b5" providerId="ADAL" clId="{F68E9385-EEBE-48F7-8A09-6FBD2B866E90}" dt="2025-07-06T17:16:54.375" v="222" actId="47"/>
        <pc:sldMkLst>
          <pc:docMk/>
          <pc:sldMk cId="3476008856" sldId="2145707082"/>
        </pc:sldMkLst>
      </pc:sldChg>
      <pc:sldChg chg="del">
        <pc:chgData name="Muffoletto, Jamie" userId="daf1e3c6-8137-448a-b141-d23049d419b5" providerId="ADAL" clId="{F68E9385-EEBE-48F7-8A09-6FBD2B866E90}" dt="2025-07-06T17:16:54.375" v="222" actId="47"/>
        <pc:sldMkLst>
          <pc:docMk/>
          <pc:sldMk cId="2456250457" sldId="2145707083"/>
        </pc:sldMkLst>
      </pc:sldChg>
      <pc:sldChg chg="del">
        <pc:chgData name="Muffoletto, Jamie" userId="daf1e3c6-8137-448a-b141-d23049d419b5" providerId="ADAL" clId="{F68E9385-EEBE-48F7-8A09-6FBD2B866E90}" dt="2025-07-06T17:16:54.375" v="222" actId="47"/>
        <pc:sldMkLst>
          <pc:docMk/>
          <pc:sldMk cId="780129416" sldId="2145707085"/>
        </pc:sldMkLst>
      </pc:sldChg>
      <pc:sldChg chg="del">
        <pc:chgData name="Muffoletto, Jamie" userId="daf1e3c6-8137-448a-b141-d23049d419b5" providerId="ADAL" clId="{F68E9385-EEBE-48F7-8A09-6FBD2B866E90}" dt="2025-07-06T17:16:54.375" v="222" actId="47"/>
        <pc:sldMkLst>
          <pc:docMk/>
          <pc:sldMk cId="2530795955" sldId="2145707086"/>
        </pc:sldMkLst>
      </pc:sldChg>
      <pc:sldChg chg="del">
        <pc:chgData name="Muffoletto, Jamie" userId="daf1e3c6-8137-448a-b141-d23049d419b5" providerId="ADAL" clId="{F68E9385-EEBE-48F7-8A09-6FBD2B866E90}" dt="2025-07-06T17:16:54.375" v="222" actId="47"/>
        <pc:sldMkLst>
          <pc:docMk/>
          <pc:sldMk cId="1531011266" sldId="2145707087"/>
        </pc:sldMkLst>
      </pc:sldChg>
      <pc:sldChg chg="del">
        <pc:chgData name="Muffoletto, Jamie" userId="daf1e3c6-8137-448a-b141-d23049d419b5" providerId="ADAL" clId="{F68E9385-EEBE-48F7-8A09-6FBD2B866E90}" dt="2025-07-06T17:16:54.375" v="222" actId="47"/>
        <pc:sldMkLst>
          <pc:docMk/>
          <pc:sldMk cId="2023276939" sldId="2145707088"/>
        </pc:sldMkLst>
      </pc:sldChg>
      <pc:sldChg chg="del">
        <pc:chgData name="Muffoletto, Jamie" userId="daf1e3c6-8137-448a-b141-d23049d419b5" providerId="ADAL" clId="{F68E9385-EEBE-48F7-8A09-6FBD2B866E90}" dt="2025-07-06T17:14:52.218" v="190" actId="47"/>
        <pc:sldMkLst>
          <pc:docMk/>
          <pc:sldMk cId="3841674936" sldId="2145707089"/>
        </pc:sldMkLst>
      </pc:sldChg>
      <pc:sldChg chg="del">
        <pc:chgData name="Muffoletto, Jamie" userId="daf1e3c6-8137-448a-b141-d23049d419b5" providerId="ADAL" clId="{F68E9385-EEBE-48F7-8A09-6FBD2B866E90}" dt="2025-07-06T17:17:53.921" v="246" actId="47"/>
        <pc:sldMkLst>
          <pc:docMk/>
          <pc:sldMk cId="1201315365" sldId="2145707090"/>
        </pc:sldMkLst>
      </pc:sldChg>
      <pc:sldChg chg="del">
        <pc:chgData name="Muffoletto, Jamie" userId="daf1e3c6-8137-448a-b141-d23049d419b5" providerId="ADAL" clId="{F68E9385-EEBE-48F7-8A09-6FBD2B866E90}" dt="2025-07-06T17:16:54.375" v="222" actId="47"/>
        <pc:sldMkLst>
          <pc:docMk/>
          <pc:sldMk cId="2075183615" sldId="2145707091"/>
        </pc:sldMkLst>
      </pc:sldChg>
      <pc:sldChg chg="del">
        <pc:chgData name="Muffoletto, Jamie" userId="daf1e3c6-8137-448a-b141-d23049d419b5" providerId="ADAL" clId="{F68E9385-EEBE-48F7-8A09-6FBD2B866E90}" dt="2025-07-06T17:16:54.375" v="222" actId="47"/>
        <pc:sldMkLst>
          <pc:docMk/>
          <pc:sldMk cId="3958975338" sldId="2145707092"/>
        </pc:sldMkLst>
      </pc:sldChg>
      <pc:sldChg chg="del">
        <pc:chgData name="Muffoletto, Jamie" userId="daf1e3c6-8137-448a-b141-d23049d419b5" providerId="ADAL" clId="{F68E9385-EEBE-48F7-8A09-6FBD2B866E90}" dt="2025-07-06T17:16:54.375" v="222" actId="47"/>
        <pc:sldMkLst>
          <pc:docMk/>
          <pc:sldMk cId="2086350668" sldId="2145707094"/>
        </pc:sldMkLst>
      </pc:sldChg>
      <pc:sldChg chg="del">
        <pc:chgData name="Muffoletto, Jamie" userId="daf1e3c6-8137-448a-b141-d23049d419b5" providerId="ADAL" clId="{F68E9385-EEBE-48F7-8A09-6FBD2B866E90}" dt="2025-07-06T17:16:54.375" v="222" actId="47"/>
        <pc:sldMkLst>
          <pc:docMk/>
          <pc:sldMk cId="2481284388" sldId="2145707095"/>
        </pc:sldMkLst>
      </pc:sldChg>
      <pc:sldChg chg="modSp mod">
        <pc:chgData name="Muffoletto, Jamie" userId="daf1e3c6-8137-448a-b141-d23049d419b5" providerId="ADAL" clId="{F68E9385-EEBE-48F7-8A09-6FBD2B866E90}" dt="2025-07-06T17:17:31.500" v="243" actId="20577"/>
        <pc:sldMkLst>
          <pc:docMk/>
          <pc:sldMk cId="904575653" sldId="2145707096"/>
        </pc:sldMkLst>
        <pc:spChg chg="mod">
          <ac:chgData name="Muffoletto, Jamie" userId="daf1e3c6-8137-448a-b141-d23049d419b5" providerId="ADAL" clId="{F68E9385-EEBE-48F7-8A09-6FBD2B866E90}" dt="2025-07-06T17:17:31.500" v="243" actId="20577"/>
          <ac:spMkLst>
            <pc:docMk/>
            <pc:sldMk cId="904575653" sldId="2145707096"/>
            <ac:spMk id="3" creationId="{01A230BA-ECC4-9617-20AF-30FCF7503BCF}"/>
          </ac:spMkLst>
        </pc:spChg>
        <pc:picChg chg="mod">
          <ac:chgData name="Muffoletto, Jamie" userId="daf1e3c6-8137-448a-b141-d23049d419b5" providerId="ADAL" clId="{F68E9385-EEBE-48F7-8A09-6FBD2B866E90}" dt="2025-07-06T17:15:26.140" v="195" actId="14826"/>
          <ac:picMkLst>
            <pc:docMk/>
            <pc:sldMk cId="904575653" sldId="2145707096"/>
            <ac:picMk id="8" creationId="{02AAAC43-B7E2-5E0E-6B79-DAE4A23A43FD}"/>
          </ac:picMkLst>
        </pc:picChg>
      </pc:sldChg>
      <pc:sldChg chg="del">
        <pc:chgData name="Muffoletto, Jamie" userId="daf1e3c6-8137-448a-b141-d23049d419b5" providerId="ADAL" clId="{F68E9385-EEBE-48F7-8A09-6FBD2B866E90}" dt="2025-07-06T17:17:07.899" v="223" actId="47"/>
        <pc:sldMkLst>
          <pc:docMk/>
          <pc:sldMk cId="2508391125" sldId="2145707097"/>
        </pc:sldMkLst>
      </pc:sldChg>
      <pc:sldChg chg="del">
        <pc:chgData name="Muffoletto, Jamie" userId="daf1e3c6-8137-448a-b141-d23049d419b5" providerId="ADAL" clId="{F68E9385-EEBE-48F7-8A09-6FBD2B866E90}" dt="2025-07-06T17:16:54.375" v="222" actId="47"/>
        <pc:sldMkLst>
          <pc:docMk/>
          <pc:sldMk cId="903878857" sldId="2145707104"/>
        </pc:sldMkLst>
      </pc:sldChg>
      <pc:sldChg chg="del">
        <pc:chgData name="Muffoletto, Jamie" userId="daf1e3c6-8137-448a-b141-d23049d419b5" providerId="ADAL" clId="{F68E9385-EEBE-48F7-8A09-6FBD2B866E90}" dt="2025-07-06T17:16:54.375" v="222" actId="47"/>
        <pc:sldMkLst>
          <pc:docMk/>
          <pc:sldMk cId="513450089" sldId="2145707105"/>
        </pc:sldMkLst>
      </pc:sldChg>
      <pc:sldChg chg="del">
        <pc:chgData name="Muffoletto, Jamie" userId="daf1e3c6-8137-448a-b141-d23049d419b5" providerId="ADAL" clId="{F68E9385-EEBE-48F7-8A09-6FBD2B866E90}" dt="2025-07-06T17:16:54.375" v="222" actId="47"/>
        <pc:sldMkLst>
          <pc:docMk/>
          <pc:sldMk cId="4102981249" sldId="2145707106"/>
        </pc:sldMkLst>
      </pc:sldChg>
      <pc:sldChg chg="del">
        <pc:chgData name="Muffoletto, Jamie" userId="daf1e3c6-8137-448a-b141-d23049d419b5" providerId="ADAL" clId="{F68E9385-EEBE-48F7-8A09-6FBD2B866E90}" dt="2025-07-06T17:16:54.375" v="222" actId="47"/>
        <pc:sldMkLst>
          <pc:docMk/>
          <pc:sldMk cId="4119227504" sldId="2145707107"/>
        </pc:sldMkLst>
      </pc:sldChg>
      <pc:sldChg chg="del">
        <pc:chgData name="Muffoletto, Jamie" userId="daf1e3c6-8137-448a-b141-d23049d419b5" providerId="ADAL" clId="{F68E9385-EEBE-48F7-8A09-6FBD2B866E90}" dt="2025-07-06T17:16:54.375" v="222" actId="47"/>
        <pc:sldMkLst>
          <pc:docMk/>
          <pc:sldMk cId="3881152492" sldId="2145707108"/>
        </pc:sldMkLst>
      </pc:sldChg>
      <pc:sldChg chg="del">
        <pc:chgData name="Muffoletto, Jamie" userId="daf1e3c6-8137-448a-b141-d23049d419b5" providerId="ADAL" clId="{F68E9385-EEBE-48F7-8A09-6FBD2B866E90}" dt="2025-07-06T17:16:54.375" v="222" actId="47"/>
        <pc:sldMkLst>
          <pc:docMk/>
          <pc:sldMk cId="968899842" sldId="2145707109"/>
        </pc:sldMkLst>
      </pc:sldChg>
      <pc:sldChg chg="addSp delSp modSp add mod">
        <pc:chgData name="Muffoletto, Jamie" userId="daf1e3c6-8137-448a-b141-d23049d419b5" providerId="ADAL" clId="{F68E9385-EEBE-48F7-8A09-6FBD2B866E90}" dt="2025-07-06T18:59:07.665" v="1488" actId="1076"/>
        <pc:sldMkLst>
          <pc:docMk/>
          <pc:sldMk cId="3261002225" sldId="2145707110"/>
        </pc:sldMkLst>
        <pc:spChg chg="mod">
          <ac:chgData name="Muffoletto, Jamie" userId="daf1e3c6-8137-448a-b141-d23049d419b5" providerId="ADAL" clId="{F68E9385-EEBE-48F7-8A09-6FBD2B866E90}" dt="2025-07-06T18:58:53.548" v="1485" actId="207"/>
          <ac:spMkLst>
            <pc:docMk/>
            <pc:sldMk cId="3261002225" sldId="2145707110"/>
            <ac:spMk id="2" creationId="{8A755992-E8B9-1B46-3E0F-AE98DCD06B1F}"/>
          </ac:spMkLst>
        </pc:spChg>
        <pc:spChg chg="mod">
          <ac:chgData name="Muffoletto, Jamie" userId="daf1e3c6-8137-448a-b141-d23049d419b5" providerId="ADAL" clId="{F68E9385-EEBE-48F7-8A09-6FBD2B866E90}" dt="2025-07-06T18:54:59.916" v="1235" actId="255"/>
          <ac:spMkLst>
            <pc:docMk/>
            <pc:sldMk cId="3261002225" sldId="2145707110"/>
            <ac:spMk id="3" creationId="{9A8FA3F1-F774-CA5D-1EA8-FFF3E6526D56}"/>
          </ac:spMkLst>
        </pc:spChg>
      </pc:sldChg>
      <pc:sldChg chg="delSp modSp del mod">
        <pc:chgData name="Muffoletto, Jamie" userId="daf1e3c6-8137-448a-b141-d23049d419b5" providerId="ADAL" clId="{F68E9385-EEBE-48F7-8A09-6FBD2B866E90}" dt="2025-07-06T17:51:45.753" v="484" actId="2696"/>
        <pc:sldMkLst>
          <pc:docMk/>
          <pc:sldMk cId="3495246311" sldId="2145707110"/>
        </pc:sldMkLst>
      </pc:sldChg>
      <pc:sldChg chg="del">
        <pc:chgData name="Muffoletto, Jamie" userId="daf1e3c6-8137-448a-b141-d23049d419b5" providerId="ADAL" clId="{F68E9385-EEBE-48F7-8A09-6FBD2B866E90}" dt="2025-07-06T17:16:54.375" v="222" actId="47"/>
        <pc:sldMkLst>
          <pc:docMk/>
          <pc:sldMk cId="3703410487" sldId="2145707111"/>
        </pc:sldMkLst>
      </pc:sldChg>
      <pc:sldChg chg="del">
        <pc:chgData name="Muffoletto, Jamie" userId="daf1e3c6-8137-448a-b141-d23049d419b5" providerId="ADAL" clId="{F68E9385-EEBE-48F7-8A09-6FBD2B866E90}" dt="2025-07-06T17:14:59.077" v="194" actId="47"/>
        <pc:sldMkLst>
          <pc:docMk/>
          <pc:sldMk cId="134112820" sldId="2145707112"/>
        </pc:sldMkLst>
      </pc:sldChg>
      <pc:sldChg chg="del">
        <pc:chgData name="Muffoletto, Jamie" userId="daf1e3c6-8137-448a-b141-d23049d419b5" providerId="ADAL" clId="{F68E9385-EEBE-48F7-8A09-6FBD2B866E90}" dt="2025-07-06T17:18:01.039" v="250" actId="47"/>
        <pc:sldMkLst>
          <pc:docMk/>
          <pc:sldMk cId="4212656481" sldId="2145707113"/>
        </pc:sldMkLst>
      </pc:sldChg>
      <pc:sldChg chg="addSp modSp add mod">
        <pc:chgData name="Muffoletto, Jamie" userId="daf1e3c6-8137-448a-b141-d23049d419b5" providerId="ADAL" clId="{F68E9385-EEBE-48F7-8A09-6FBD2B866E90}" dt="2025-07-06T19:07:54.212" v="1573" actId="1076"/>
        <pc:sldMkLst>
          <pc:docMk/>
          <pc:sldMk cId="432023621" sldId="2145707114"/>
        </pc:sldMkLst>
        <pc:spChg chg="mod">
          <ac:chgData name="Muffoletto, Jamie" userId="daf1e3c6-8137-448a-b141-d23049d419b5" providerId="ADAL" clId="{F68E9385-EEBE-48F7-8A09-6FBD2B866E90}" dt="2025-07-06T19:07:40.189" v="1570" actId="20577"/>
          <ac:spMkLst>
            <pc:docMk/>
            <pc:sldMk cId="432023621" sldId="2145707114"/>
            <ac:spMk id="3" creationId="{840D5666-4C3F-231C-FD43-D52DF7D8A54B}"/>
          </ac:spMkLst>
        </pc:spChg>
        <pc:picChg chg="add mod">
          <ac:chgData name="Muffoletto, Jamie" userId="daf1e3c6-8137-448a-b141-d23049d419b5" providerId="ADAL" clId="{F68E9385-EEBE-48F7-8A09-6FBD2B866E90}" dt="2025-07-06T19:07:54.212" v="1573" actId="1076"/>
          <ac:picMkLst>
            <pc:docMk/>
            <pc:sldMk cId="432023621" sldId="2145707114"/>
            <ac:picMk id="5" creationId="{455A32F6-D0DF-41B3-711E-95464F426E25}"/>
          </ac:picMkLst>
        </pc:picChg>
      </pc:sldChg>
      <pc:sldChg chg="delSp modSp del mod">
        <pc:chgData name="Muffoletto, Jamie" userId="daf1e3c6-8137-448a-b141-d23049d419b5" providerId="ADAL" clId="{F68E9385-EEBE-48F7-8A09-6FBD2B866E90}" dt="2025-07-06T17:51:45.753" v="484" actId="2696"/>
        <pc:sldMkLst>
          <pc:docMk/>
          <pc:sldMk cId="4292245720" sldId="2145707114"/>
        </pc:sldMkLst>
      </pc:sldChg>
      <pc:sldChg chg="add del">
        <pc:chgData name="Muffoletto, Jamie" userId="daf1e3c6-8137-448a-b141-d23049d419b5" providerId="ADAL" clId="{F68E9385-EEBE-48F7-8A09-6FBD2B866E90}" dt="2025-07-06T17:19:12.369" v="266" actId="2696"/>
        <pc:sldMkLst>
          <pc:docMk/>
          <pc:sldMk cId="2606144525" sldId="2147480466"/>
        </pc:sldMkLst>
      </pc:sldChg>
      <pc:sldChg chg="add del ord">
        <pc:chgData name="Muffoletto, Jamie" userId="daf1e3c6-8137-448a-b141-d23049d419b5" providerId="ADAL" clId="{F68E9385-EEBE-48F7-8A09-6FBD2B866E90}" dt="2025-07-06T17:50:42.946" v="483" actId="47"/>
        <pc:sldMkLst>
          <pc:docMk/>
          <pc:sldMk cId="2658629588" sldId="2147480466"/>
        </pc:sldMkLst>
      </pc:sldChg>
      <pc:sldChg chg="add del">
        <pc:chgData name="Muffoletto, Jamie" userId="daf1e3c6-8137-448a-b141-d23049d419b5" providerId="ADAL" clId="{F68E9385-EEBE-48F7-8A09-6FBD2B866E90}" dt="2025-07-06T17:19:12.369" v="266" actId="2696"/>
        <pc:sldMkLst>
          <pc:docMk/>
          <pc:sldMk cId="279378737" sldId="2147480467"/>
        </pc:sldMkLst>
      </pc:sldChg>
      <pc:sldChg chg="delSp modSp add mod modClrScheme chgLayout">
        <pc:chgData name="Muffoletto, Jamie" userId="daf1e3c6-8137-448a-b141-d23049d419b5" providerId="ADAL" clId="{F68E9385-EEBE-48F7-8A09-6FBD2B866E90}" dt="2025-07-06T18:37:40.862" v="1119" actId="2711"/>
        <pc:sldMkLst>
          <pc:docMk/>
          <pc:sldMk cId="3688305397" sldId="2147480467"/>
        </pc:sldMkLst>
        <pc:spChg chg="mod ord">
          <ac:chgData name="Muffoletto, Jamie" userId="daf1e3c6-8137-448a-b141-d23049d419b5" providerId="ADAL" clId="{F68E9385-EEBE-48F7-8A09-6FBD2B866E90}" dt="2025-07-06T18:21:13.480" v="1042" actId="20577"/>
          <ac:spMkLst>
            <pc:docMk/>
            <pc:sldMk cId="3688305397" sldId="2147480467"/>
            <ac:spMk id="3" creationId="{217BEF23-6435-C672-6DDD-EDA267008DE5}"/>
          </ac:spMkLst>
        </pc:spChg>
        <pc:spChg chg="mod ord">
          <ac:chgData name="Muffoletto, Jamie" userId="daf1e3c6-8137-448a-b141-d23049d419b5" providerId="ADAL" clId="{F68E9385-EEBE-48F7-8A09-6FBD2B866E90}" dt="2025-07-06T18:13:23.006" v="986" actId="700"/>
          <ac:spMkLst>
            <pc:docMk/>
            <pc:sldMk cId="3688305397" sldId="2147480467"/>
            <ac:spMk id="4" creationId="{0781F20E-B541-82DB-24E0-CBF6F3B76B0E}"/>
          </ac:spMkLst>
        </pc:spChg>
        <pc:spChg chg="mod ord">
          <ac:chgData name="Muffoletto, Jamie" userId="daf1e3c6-8137-448a-b141-d23049d419b5" providerId="ADAL" clId="{F68E9385-EEBE-48F7-8A09-6FBD2B866E90}" dt="2025-07-06T18:37:40.862" v="1119" actId="2711"/>
          <ac:spMkLst>
            <pc:docMk/>
            <pc:sldMk cId="3688305397" sldId="2147480467"/>
            <ac:spMk id="8" creationId="{B865AD19-5566-4F03-2604-05C819F5D753}"/>
          </ac:spMkLst>
        </pc:spChg>
      </pc:sldChg>
      <pc:sldChg chg="add del">
        <pc:chgData name="Muffoletto, Jamie" userId="daf1e3c6-8137-448a-b141-d23049d419b5" providerId="ADAL" clId="{F68E9385-EEBE-48F7-8A09-6FBD2B866E90}" dt="2025-07-06T17:19:12.369" v="266" actId="2696"/>
        <pc:sldMkLst>
          <pc:docMk/>
          <pc:sldMk cId="3112922984" sldId="2147480469"/>
        </pc:sldMkLst>
      </pc:sldChg>
      <pc:sldChg chg="add del">
        <pc:chgData name="Muffoletto, Jamie" userId="daf1e3c6-8137-448a-b141-d23049d419b5" providerId="ADAL" clId="{F68E9385-EEBE-48F7-8A09-6FBD2B866E90}" dt="2025-07-06T18:09:05.369" v="933" actId="47"/>
        <pc:sldMkLst>
          <pc:docMk/>
          <pc:sldMk cId="3907919078" sldId="2147480469"/>
        </pc:sldMkLst>
      </pc:sldChg>
      <pc:sldChg chg="add del">
        <pc:chgData name="Muffoletto, Jamie" userId="daf1e3c6-8137-448a-b141-d23049d419b5" providerId="ADAL" clId="{F68E9385-EEBE-48F7-8A09-6FBD2B866E90}" dt="2025-07-06T17:19:12.369" v="266" actId="2696"/>
        <pc:sldMkLst>
          <pc:docMk/>
          <pc:sldMk cId="1375232723" sldId="2147480472"/>
        </pc:sldMkLst>
      </pc:sldChg>
      <pc:sldChg chg="delSp add del mod">
        <pc:chgData name="Muffoletto, Jamie" userId="daf1e3c6-8137-448a-b141-d23049d419b5" providerId="ADAL" clId="{F68E9385-EEBE-48F7-8A09-6FBD2B866E90}" dt="2025-07-06T17:54:28.964" v="584" actId="47"/>
        <pc:sldMkLst>
          <pc:docMk/>
          <pc:sldMk cId="2373140292" sldId="2147480472"/>
        </pc:sldMkLst>
      </pc:sldChg>
      <pc:sldChg chg="add del">
        <pc:chgData name="Muffoletto, Jamie" userId="daf1e3c6-8137-448a-b141-d23049d419b5" providerId="ADAL" clId="{F68E9385-EEBE-48F7-8A09-6FBD2B866E90}" dt="2025-07-06T17:56:29.421" v="617" actId="47"/>
        <pc:sldMkLst>
          <pc:docMk/>
          <pc:sldMk cId="2011006919" sldId="2147480473"/>
        </pc:sldMkLst>
      </pc:sldChg>
      <pc:sldChg chg="add del">
        <pc:chgData name="Muffoletto, Jamie" userId="daf1e3c6-8137-448a-b141-d23049d419b5" providerId="ADAL" clId="{F68E9385-EEBE-48F7-8A09-6FBD2B866E90}" dt="2025-07-06T17:19:12.369" v="266" actId="2696"/>
        <pc:sldMkLst>
          <pc:docMk/>
          <pc:sldMk cId="3143461555" sldId="2147480473"/>
        </pc:sldMkLst>
      </pc:sldChg>
      <pc:sldChg chg="add del">
        <pc:chgData name="Muffoletto, Jamie" userId="daf1e3c6-8137-448a-b141-d23049d419b5" providerId="ADAL" clId="{F68E9385-EEBE-48F7-8A09-6FBD2B866E90}" dt="2025-07-06T17:19:12.369" v="266" actId="2696"/>
        <pc:sldMkLst>
          <pc:docMk/>
          <pc:sldMk cId="829103938" sldId="2147480475"/>
        </pc:sldMkLst>
      </pc:sldChg>
      <pc:sldChg chg="add del">
        <pc:chgData name="Muffoletto, Jamie" userId="daf1e3c6-8137-448a-b141-d23049d419b5" providerId="ADAL" clId="{F68E9385-EEBE-48F7-8A09-6FBD2B866E90}" dt="2025-07-06T17:47:51.208" v="313" actId="47"/>
        <pc:sldMkLst>
          <pc:docMk/>
          <pc:sldMk cId="3139415160" sldId="2147480475"/>
        </pc:sldMkLst>
      </pc:sldChg>
      <pc:sldChg chg="add del">
        <pc:chgData name="Muffoletto, Jamie" userId="daf1e3c6-8137-448a-b141-d23049d419b5" providerId="ADAL" clId="{F68E9385-EEBE-48F7-8A09-6FBD2B866E90}" dt="2025-07-06T17:19:12.369" v="266" actId="2696"/>
        <pc:sldMkLst>
          <pc:docMk/>
          <pc:sldMk cId="740556082" sldId="2147480476"/>
        </pc:sldMkLst>
      </pc:sldChg>
      <pc:sldChg chg="modSp add mod modClrScheme chgLayout">
        <pc:chgData name="Muffoletto, Jamie" userId="daf1e3c6-8137-448a-b141-d23049d419b5" providerId="ADAL" clId="{F68E9385-EEBE-48F7-8A09-6FBD2B866E90}" dt="2025-07-06T18:37:31.156" v="1118" actId="2711"/>
        <pc:sldMkLst>
          <pc:docMk/>
          <pc:sldMk cId="3554575350" sldId="2147480476"/>
        </pc:sldMkLst>
        <pc:spChg chg="mod ord">
          <ac:chgData name="Muffoletto, Jamie" userId="daf1e3c6-8137-448a-b141-d23049d419b5" providerId="ADAL" clId="{F68E9385-EEBE-48F7-8A09-6FBD2B866E90}" dt="2025-07-06T18:26:43.124" v="1049" actId="1076"/>
          <ac:spMkLst>
            <pc:docMk/>
            <pc:sldMk cId="3554575350" sldId="2147480476"/>
            <ac:spMk id="2" creationId="{DB2E581D-072A-97C4-A331-9DE7A1A63E0D}"/>
          </ac:spMkLst>
        </pc:spChg>
        <pc:spChg chg="mod ord modVis">
          <ac:chgData name="Muffoletto, Jamie" userId="daf1e3c6-8137-448a-b141-d23049d419b5" providerId="ADAL" clId="{F68E9385-EEBE-48F7-8A09-6FBD2B866E90}" dt="2025-07-06T18:12:50.448" v="983" actId="26606"/>
          <ac:spMkLst>
            <pc:docMk/>
            <pc:sldMk cId="3554575350" sldId="2147480476"/>
            <ac:spMk id="3" creationId="{99DE25E1-BCBF-AD28-CC37-42C9C7377966}"/>
          </ac:spMkLst>
        </pc:spChg>
        <pc:spChg chg="mod">
          <ac:chgData name="Muffoletto, Jamie" userId="daf1e3c6-8137-448a-b141-d23049d419b5" providerId="ADAL" clId="{F68E9385-EEBE-48F7-8A09-6FBD2B866E90}" dt="2025-07-06T18:37:31.156" v="1118" actId="2711"/>
          <ac:spMkLst>
            <pc:docMk/>
            <pc:sldMk cId="3554575350" sldId="2147480476"/>
            <ac:spMk id="4" creationId="{20E286B3-349F-1E93-26C0-DC46CC2AD4BC}"/>
          </ac:spMkLst>
        </pc:spChg>
        <pc:picChg chg="mod">
          <ac:chgData name="Muffoletto, Jamie" userId="daf1e3c6-8137-448a-b141-d23049d419b5" providerId="ADAL" clId="{F68E9385-EEBE-48F7-8A09-6FBD2B866E90}" dt="2025-07-06T18:27:15.562" v="1056" actId="1076"/>
          <ac:picMkLst>
            <pc:docMk/>
            <pc:sldMk cId="3554575350" sldId="2147480476"/>
            <ac:picMk id="7" creationId="{A1900798-99A6-EA69-448D-05EBBB7C5CE5}"/>
          </ac:picMkLst>
        </pc:picChg>
      </pc:sldChg>
      <pc:sldChg chg="add del">
        <pc:chgData name="Muffoletto, Jamie" userId="daf1e3c6-8137-448a-b141-d23049d419b5" providerId="ADAL" clId="{F68E9385-EEBE-48F7-8A09-6FBD2B866E90}" dt="2025-07-06T17:19:12.369" v="266" actId="2696"/>
        <pc:sldMkLst>
          <pc:docMk/>
          <pc:sldMk cId="792437187" sldId="2147480477"/>
        </pc:sldMkLst>
      </pc:sldChg>
      <pc:sldChg chg="modSp add mod modClrScheme chgLayout">
        <pc:chgData name="Muffoletto, Jamie" userId="daf1e3c6-8137-448a-b141-d23049d419b5" providerId="ADAL" clId="{F68E9385-EEBE-48F7-8A09-6FBD2B866E90}" dt="2025-07-06T18:19:42.753" v="1024" actId="1076"/>
        <pc:sldMkLst>
          <pc:docMk/>
          <pc:sldMk cId="2900202849" sldId="2147480477"/>
        </pc:sldMkLst>
        <pc:spChg chg="mod ord">
          <ac:chgData name="Muffoletto, Jamie" userId="daf1e3c6-8137-448a-b141-d23049d419b5" providerId="ADAL" clId="{F68E9385-EEBE-48F7-8A09-6FBD2B866E90}" dt="2025-07-06T18:19:31.302" v="1022" actId="1076"/>
          <ac:spMkLst>
            <pc:docMk/>
            <pc:sldMk cId="2900202849" sldId="2147480477"/>
            <ac:spMk id="2" creationId="{5281963D-1881-F998-3DBB-E80336BE5AD3}"/>
          </ac:spMkLst>
        </pc:spChg>
        <pc:spChg chg="mod ord">
          <ac:chgData name="Muffoletto, Jamie" userId="daf1e3c6-8137-448a-b141-d23049d419b5" providerId="ADAL" clId="{F68E9385-EEBE-48F7-8A09-6FBD2B866E90}" dt="2025-07-06T18:13:41.380" v="987" actId="700"/>
          <ac:spMkLst>
            <pc:docMk/>
            <pc:sldMk cId="2900202849" sldId="2147480477"/>
            <ac:spMk id="3" creationId="{4DE36E95-ECE9-0770-E80D-0A1CB1635414}"/>
          </ac:spMkLst>
        </pc:spChg>
        <pc:picChg chg="mod">
          <ac:chgData name="Muffoletto, Jamie" userId="daf1e3c6-8137-448a-b141-d23049d419b5" providerId="ADAL" clId="{F68E9385-EEBE-48F7-8A09-6FBD2B866E90}" dt="2025-07-06T18:19:42.753" v="1024" actId="1076"/>
          <ac:picMkLst>
            <pc:docMk/>
            <pc:sldMk cId="2900202849" sldId="2147480477"/>
            <ac:picMk id="12" creationId="{26095BF1-7A86-0FEF-CF3C-ABE1B39142F2}"/>
          </ac:picMkLst>
        </pc:picChg>
      </pc:sldChg>
      <pc:sldChg chg="modSp add mod modClrScheme chgLayout">
        <pc:chgData name="Muffoletto, Jamie" userId="daf1e3c6-8137-448a-b141-d23049d419b5" providerId="ADAL" clId="{F68E9385-EEBE-48F7-8A09-6FBD2B866E90}" dt="2025-07-06T18:18:34.390" v="1019" actId="1076"/>
        <pc:sldMkLst>
          <pc:docMk/>
          <pc:sldMk cId="561179336" sldId="2147480478"/>
        </pc:sldMkLst>
        <pc:spChg chg="mod ord">
          <ac:chgData name="Muffoletto, Jamie" userId="daf1e3c6-8137-448a-b141-d23049d419b5" providerId="ADAL" clId="{F68E9385-EEBE-48F7-8A09-6FBD2B866E90}" dt="2025-07-06T18:18:28.704" v="1018" actId="1076"/>
          <ac:spMkLst>
            <pc:docMk/>
            <pc:sldMk cId="561179336" sldId="2147480478"/>
            <ac:spMk id="2" creationId="{CE0A1400-EEBB-EF05-5551-FD77EA8AE939}"/>
          </ac:spMkLst>
        </pc:spChg>
        <pc:spChg chg="mod ord">
          <ac:chgData name="Muffoletto, Jamie" userId="daf1e3c6-8137-448a-b141-d23049d419b5" providerId="ADAL" clId="{F68E9385-EEBE-48F7-8A09-6FBD2B866E90}" dt="2025-07-06T18:13:58.907" v="989" actId="700"/>
          <ac:spMkLst>
            <pc:docMk/>
            <pc:sldMk cId="561179336" sldId="2147480478"/>
            <ac:spMk id="3" creationId="{A33E405E-2832-E9C7-00C8-30ED70E1D733}"/>
          </ac:spMkLst>
        </pc:spChg>
        <pc:picChg chg="mod">
          <ac:chgData name="Muffoletto, Jamie" userId="daf1e3c6-8137-448a-b141-d23049d419b5" providerId="ADAL" clId="{F68E9385-EEBE-48F7-8A09-6FBD2B866E90}" dt="2025-07-06T18:18:34.390" v="1019" actId="1076"/>
          <ac:picMkLst>
            <pc:docMk/>
            <pc:sldMk cId="561179336" sldId="2147480478"/>
            <ac:picMk id="7" creationId="{60AAAD92-129F-43E0-65BA-7B225F1E90F0}"/>
          </ac:picMkLst>
        </pc:picChg>
      </pc:sldChg>
      <pc:sldChg chg="add del">
        <pc:chgData name="Muffoletto, Jamie" userId="daf1e3c6-8137-448a-b141-d23049d419b5" providerId="ADAL" clId="{F68E9385-EEBE-48F7-8A09-6FBD2B866E90}" dt="2025-07-06T17:19:12.369" v="266" actId="2696"/>
        <pc:sldMkLst>
          <pc:docMk/>
          <pc:sldMk cId="3972509390" sldId="2147480478"/>
        </pc:sldMkLst>
      </pc:sldChg>
      <pc:sldChg chg="modSp add mod modClrScheme chgLayout">
        <pc:chgData name="Muffoletto, Jamie" userId="daf1e3c6-8137-448a-b141-d23049d419b5" providerId="ADAL" clId="{F68E9385-EEBE-48F7-8A09-6FBD2B866E90}" dt="2025-07-06T18:18:17.925" v="1017" actId="1076"/>
        <pc:sldMkLst>
          <pc:docMk/>
          <pc:sldMk cId="1355289877" sldId="2147480479"/>
        </pc:sldMkLst>
        <pc:spChg chg="mod ord">
          <ac:chgData name="Muffoletto, Jamie" userId="daf1e3c6-8137-448a-b141-d23049d419b5" providerId="ADAL" clId="{F68E9385-EEBE-48F7-8A09-6FBD2B866E90}" dt="2025-07-06T18:17:58.322" v="1016" actId="1076"/>
          <ac:spMkLst>
            <pc:docMk/>
            <pc:sldMk cId="1355289877" sldId="2147480479"/>
            <ac:spMk id="2" creationId="{9412AEB7-7B9F-0107-DC48-67FA57C119E4}"/>
          </ac:spMkLst>
        </pc:spChg>
        <pc:spChg chg="mod ord">
          <ac:chgData name="Muffoletto, Jamie" userId="daf1e3c6-8137-448a-b141-d23049d419b5" providerId="ADAL" clId="{F68E9385-EEBE-48F7-8A09-6FBD2B866E90}" dt="2025-07-06T18:14:05.041" v="990" actId="700"/>
          <ac:spMkLst>
            <pc:docMk/>
            <pc:sldMk cId="1355289877" sldId="2147480479"/>
            <ac:spMk id="3" creationId="{5F20B521-7C65-1938-65F1-67B7DDF64EDF}"/>
          </ac:spMkLst>
        </pc:spChg>
        <pc:picChg chg="mod">
          <ac:chgData name="Muffoletto, Jamie" userId="daf1e3c6-8137-448a-b141-d23049d419b5" providerId="ADAL" clId="{F68E9385-EEBE-48F7-8A09-6FBD2B866E90}" dt="2025-07-06T18:18:17.925" v="1017" actId="1076"/>
          <ac:picMkLst>
            <pc:docMk/>
            <pc:sldMk cId="1355289877" sldId="2147480479"/>
            <ac:picMk id="7" creationId="{33333EA9-4171-256C-AB0D-A58F5B218760}"/>
          </ac:picMkLst>
        </pc:picChg>
      </pc:sldChg>
      <pc:sldChg chg="add del">
        <pc:chgData name="Muffoletto, Jamie" userId="daf1e3c6-8137-448a-b141-d23049d419b5" providerId="ADAL" clId="{F68E9385-EEBE-48F7-8A09-6FBD2B866E90}" dt="2025-07-06T17:19:12.369" v="266" actId="2696"/>
        <pc:sldMkLst>
          <pc:docMk/>
          <pc:sldMk cId="4206401517" sldId="2147480479"/>
        </pc:sldMkLst>
      </pc:sldChg>
      <pc:sldChg chg="delSp modSp add mod modClrScheme chgLayout">
        <pc:chgData name="Muffoletto, Jamie" userId="daf1e3c6-8137-448a-b141-d23049d419b5" providerId="ADAL" clId="{F68E9385-EEBE-48F7-8A09-6FBD2B866E90}" dt="2025-07-06T18:42:15.473" v="1147" actId="1076"/>
        <pc:sldMkLst>
          <pc:docMk/>
          <pc:sldMk cId="2413818124" sldId="2147480480"/>
        </pc:sldMkLst>
        <pc:spChg chg="mod ord">
          <ac:chgData name="Muffoletto, Jamie" userId="daf1e3c6-8137-448a-b141-d23049d419b5" providerId="ADAL" clId="{F68E9385-EEBE-48F7-8A09-6FBD2B866E90}" dt="2025-07-06T18:41:52.652" v="1143" actId="1076"/>
          <ac:spMkLst>
            <pc:docMk/>
            <pc:sldMk cId="2413818124" sldId="2147480480"/>
            <ac:spMk id="3" creationId="{C78C843A-C388-828A-A41D-578EB35E6F1B}"/>
          </ac:spMkLst>
        </pc:spChg>
        <pc:spChg chg="mod ord">
          <ac:chgData name="Muffoletto, Jamie" userId="daf1e3c6-8137-448a-b141-d23049d419b5" providerId="ADAL" clId="{F68E9385-EEBE-48F7-8A09-6FBD2B866E90}" dt="2025-07-06T18:36:01.629" v="1083" actId="700"/>
          <ac:spMkLst>
            <pc:docMk/>
            <pc:sldMk cId="2413818124" sldId="2147480480"/>
            <ac:spMk id="4" creationId="{C8B01CE2-AAFA-BA21-5F1C-0E2F730DE39B}"/>
          </ac:spMkLst>
        </pc:spChg>
        <pc:picChg chg="mod">
          <ac:chgData name="Muffoletto, Jamie" userId="daf1e3c6-8137-448a-b141-d23049d419b5" providerId="ADAL" clId="{F68E9385-EEBE-48F7-8A09-6FBD2B866E90}" dt="2025-07-06T18:42:15.473" v="1147" actId="1076"/>
          <ac:picMkLst>
            <pc:docMk/>
            <pc:sldMk cId="2413818124" sldId="2147480480"/>
            <ac:picMk id="12" creationId="{2397F32A-CB1A-A07F-A93F-04024ADBB3E1}"/>
          </ac:picMkLst>
        </pc:picChg>
        <pc:picChg chg="mod">
          <ac:chgData name="Muffoletto, Jamie" userId="daf1e3c6-8137-448a-b141-d23049d419b5" providerId="ADAL" clId="{F68E9385-EEBE-48F7-8A09-6FBD2B866E90}" dt="2025-07-06T18:42:07.844" v="1146" actId="1076"/>
          <ac:picMkLst>
            <pc:docMk/>
            <pc:sldMk cId="2413818124" sldId="2147480480"/>
            <ac:picMk id="16" creationId="{0A11EC60-F994-86E9-1995-81BF92B36CEA}"/>
          </ac:picMkLst>
        </pc:picChg>
      </pc:sldChg>
      <pc:sldChg chg="add del">
        <pc:chgData name="Muffoletto, Jamie" userId="daf1e3c6-8137-448a-b141-d23049d419b5" providerId="ADAL" clId="{F68E9385-EEBE-48F7-8A09-6FBD2B866E90}" dt="2025-07-06T17:19:12.369" v="266" actId="2696"/>
        <pc:sldMkLst>
          <pc:docMk/>
          <pc:sldMk cId="3153086249" sldId="2147480480"/>
        </pc:sldMkLst>
      </pc:sldChg>
      <pc:sldChg chg="modSp add mod modClrScheme chgLayout">
        <pc:chgData name="Muffoletto, Jamie" userId="daf1e3c6-8137-448a-b141-d23049d419b5" providerId="ADAL" clId="{F68E9385-EEBE-48F7-8A09-6FBD2B866E90}" dt="2025-07-06T18:40:26.465" v="1140" actId="1076"/>
        <pc:sldMkLst>
          <pc:docMk/>
          <pc:sldMk cId="3317663390" sldId="2147480481"/>
        </pc:sldMkLst>
        <pc:spChg chg="mod ord">
          <ac:chgData name="Muffoletto, Jamie" userId="daf1e3c6-8137-448a-b141-d23049d419b5" providerId="ADAL" clId="{F68E9385-EEBE-48F7-8A09-6FBD2B866E90}" dt="2025-07-06T18:39:58.875" v="1137" actId="1076"/>
          <ac:spMkLst>
            <pc:docMk/>
            <pc:sldMk cId="3317663390" sldId="2147480481"/>
            <ac:spMk id="2" creationId="{0B57CB96-55C4-409B-D8D5-BCC89657C4CC}"/>
          </ac:spMkLst>
        </pc:spChg>
        <pc:spChg chg="mod ord">
          <ac:chgData name="Muffoletto, Jamie" userId="daf1e3c6-8137-448a-b141-d23049d419b5" providerId="ADAL" clId="{F68E9385-EEBE-48F7-8A09-6FBD2B866E90}" dt="2025-07-06T18:36:14.748" v="1085" actId="700"/>
          <ac:spMkLst>
            <pc:docMk/>
            <pc:sldMk cId="3317663390" sldId="2147480481"/>
            <ac:spMk id="3" creationId="{88D4068C-F3EB-E7AA-CEC6-F93B7F689610}"/>
          </ac:spMkLst>
        </pc:spChg>
        <pc:picChg chg="mod">
          <ac:chgData name="Muffoletto, Jamie" userId="daf1e3c6-8137-448a-b141-d23049d419b5" providerId="ADAL" clId="{F68E9385-EEBE-48F7-8A09-6FBD2B866E90}" dt="2025-07-06T18:40:26.465" v="1140" actId="1076"/>
          <ac:picMkLst>
            <pc:docMk/>
            <pc:sldMk cId="3317663390" sldId="2147480481"/>
            <ac:picMk id="7" creationId="{34922828-7567-3623-12E7-140CC2433592}"/>
          </ac:picMkLst>
        </pc:picChg>
      </pc:sldChg>
      <pc:sldChg chg="add del">
        <pc:chgData name="Muffoletto, Jamie" userId="daf1e3c6-8137-448a-b141-d23049d419b5" providerId="ADAL" clId="{F68E9385-EEBE-48F7-8A09-6FBD2B866E90}" dt="2025-07-06T17:19:12.369" v="266" actId="2696"/>
        <pc:sldMkLst>
          <pc:docMk/>
          <pc:sldMk cId="3344666046" sldId="2147480481"/>
        </pc:sldMkLst>
      </pc:sldChg>
      <pc:sldChg chg="modSp add mod modClrScheme chgLayout">
        <pc:chgData name="Muffoletto, Jamie" userId="daf1e3c6-8137-448a-b141-d23049d419b5" providerId="ADAL" clId="{F68E9385-EEBE-48F7-8A09-6FBD2B866E90}" dt="2025-07-06T18:41:24.621" v="1142" actId="1076"/>
        <pc:sldMkLst>
          <pc:docMk/>
          <pc:sldMk cId="3009565756" sldId="2147480482"/>
        </pc:sldMkLst>
        <pc:spChg chg="mod ord">
          <ac:chgData name="Muffoletto, Jamie" userId="daf1e3c6-8137-448a-b141-d23049d419b5" providerId="ADAL" clId="{F68E9385-EEBE-48F7-8A09-6FBD2B866E90}" dt="2025-07-06T18:41:16.020" v="1141" actId="1076"/>
          <ac:spMkLst>
            <pc:docMk/>
            <pc:sldMk cId="3009565756" sldId="2147480482"/>
            <ac:spMk id="2" creationId="{F485B1D2-A4D7-030A-0112-5DF802D44110}"/>
          </ac:spMkLst>
        </pc:spChg>
        <pc:spChg chg="mod ord">
          <ac:chgData name="Muffoletto, Jamie" userId="daf1e3c6-8137-448a-b141-d23049d419b5" providerId="ADAL" clId="{F68E9385-EEBE-48F7-8A09-6FBD2B866E90}" dt="2025-07-06T18:36:08.505" v="1084" actId="700"/>
          <ac:spMkLst>
            <pc:docMk/>
            <pc:sldMk cId="3009565756" sldId="2147480482"/>
            <ac:spMk id="3" creationId="{28CC16F6-3C64-2837-4B8D-AD921DE9A314}"/>
          </ac:spMkLst>
        </pc:spChg>
        <pc:picChg chg="mod">
          <ac:chgData name="Muffoletto, Jamie" userId="daf1e3c6-8137-448a-b141-d23049d419b5" providerId="ADAL" clId="{F68E9385-EEBE-48F7-8A09-6FBD2B866E90}" dt="2025-07-06T18:41:24.621" v="1142" actId="1076"/>
          <ac:picMkLst>
            <pc:docMk/>
            <pc:sldMk cId="3009565756" sldId="2147480482"/>
            <ac:picMk id="9" creationId="{6BF84659-5036-04AC-B021-A08DD0BD68F1}"/>
          </ac:picMkLst>
        </pc:picChg>
      </pc:sldChg>
      <pc:sldChg chg="add del">
        <pc:chgData name="Muffoletto, Jamie" userId="daf1e3c6-8137-448a-b141-d23049d419b5" providerId="ADAL" clId="{F68E9385-EEBE-48F7-8A09-6FBD2B866E90}" dt="2025-07-06T17:19:12.369" v="266" actId="2696"/>
        <pc:sldMkLst>
          <pc:docMk/>
          <pc:sldMk cId="3017947894" sldId="2147480482"/>
        </pc:sldMkLst>
      </pc:sldChg>
      <pc:sldChg chg="del">
        <pc:chgData name="Muffoletto, Jamie" userId="daf1e3c6-8137-448a-b141-d23049d419b5" providerId="ADAL" clId="{F68E9385-EEBE-48F7-8A09-6FBD2B866E90}" dt="2025-06-29T14:44:31.992" v="0" actId="47"/>
        <pc:sldMkLst>
          <pc:docMk/>
          <pc:sldMk cId="423775660" sldId="2147480483"/>
        </pc:sldMkLst>
      </pc:sldChg>
      <pc:sldChg chg="add del">
        <pc:chgData name="Muffoletto, Jamie" userId="daf1e3c6-8137-448a-b141-d23049d419b5" providerId="ADAL" clId="{F68E9385-EEBE-48F7-8A09-6FBD2B866E90}" dt="2025-07-06T17:19:12.369" v="266" actId="2696"/>
        <pc:sldMkLst>
          <pc:docMk/>
          <pc:sldMk cId="2617712579" sldId="2147480488"/>
        </pc:sldMkLst>
      </pc:sldChg>
      <pc:sldChg chg="modSp add mod modClrScheme chgLayout">
        <pc:chgData name="Muffoletto, Jamie" userId="daf1e3c6-8137-448a-b141-d23049d419b5" providerId="ADAL" clId="{F68E9385-EEBE-48F7-8A09-6FBD2B866E90}" dt="2025-07-06T18:19:18.347" v="1021" actId="1076"/>
        <pc:sldMkLst>
          <pc:docMk/>
          <pc:sldMk cId="4195022192" sldId="2147480488"/>
        </pc:sldMkLst>
        <pc:spChg chg="mod ord">
          <ac:chgData name="Muffoletto, Jamie" userId="daf1e3c6-8137-448a-b141-d23049d419b5" providerId="ADAL" clId="{F68E9385-EEBE-48F7-8A09-6FBD2B866E90}" dt="2025-07-06T18:19:14.732" v="1020" actId="1076"/>
          <ac:spMkLst>
            <pc:docMk/>
            <pc:sldMk cId="4195022192" sldId="2147480488"/>
            <ac:spMk id="2" creationId="{75BE3704-9753-C374-C344-EAB4B3621043}"/>
          </ac:spMkLst>
        </pc:spChg>
        <pc:spChg chg="mod ord">
          <ac:chgData name="Muffoletto, Jamie" userId="daf1e3c6-8137-448a-b141-d23049d419b5" providerId="ADAL" clId="{F68E9385-EEBE-48F7-8A09-6FBD2B866E90}" dt="2025-07-06T18:13:51.626" v="988" actId="700"/>
          <ac:spMkLst>
            <pc:docMk/>
            <pc:sldMk cId="4195022192" sldId="2147480488"/>
            <ac:spMk id="3" creationId="{4483D4DF-B924-B0CA-0F51-C840F5474166}"/>
          </ac:spMkLst>
        </pc:spChg>
      </pc:sldChg>
      <pc:sldChg chg="add del">
        <pc:chgData name="Muffoletto, Jamie" userId="daf1e3c6-8137-448a-b141-d23049d419b5" providerId="ADAL" clId="{F68E9385-EEBE-48F7-8A09-6FBD2B866E90}" dt="2025-07-06T17:19:12.369" v="266" actId="2696"/>
        <pc:sldMkLst>
          <pc:docMk/>
          <pc:sldMk cId="2027608520" sldId="2147480489"/>
        </pc:sldMkLst>
      </pc:sldChg>
      <pc:sldChg chg="modSp add mod modClrScheme chgLayout">
        <pc:chgData name="Muffoletto, Jamie" userId="daf1e3c6-8137-448a-b141-d23049d419b5" providerId="ADAL" clId="{F68E9385-EEBE-48F7-8A09-6FBD2B866E90}" dt="2025-07-06T18:44:56.686" v="1156" actId="207"/>
        <pc:sldMkLst>
          <pc:docMk/>
          <pc:sldMk cId="2629436694" sldId="2147480489"/>
        </pc:sldMkLst>
        <pc:spChg chg="mod ord">
          <ac:chgData name="Muffoletto, Jamie" userId="daf1e3c6-8137-448a-b141-d23049d419b5" providerId="ADAL" clId="{F68E9385-EEBE-48F7-8A09-6FBD2B866E90}" dt="2025-07-06T18:42:28.140" v="1148" actId="1076"/>
          <ac:spMkLst>
            <pc:docMk/>
            <pc:sldMk cId="2629436694" sldId="2147480489"/>
            <ac:spMk id="2" creationId="{769E9619-AC50-A869-524D-930DFDD26C8E}"/>
          </ac:spMkLst>
        </pc:spChg>
        <pc:spChg chg="mod ord">
          <ac:chgData name="Muffoletto, Jamie" userId="daf1e3c6-8137-448a-b141-d23049d419b5" providerId="ADAL" clId="{F68E9385-EEBE-48F7-8A09-6FBD2B866E90}" dt="2025-07-06T18:35:52.178" v="1082" actId="700"/>
          <ac:spMkLst>
            <pc:docMk/>
            <pc:sldMk cId="2629436694" sldId="2147480489"/>
            <ac:spMk id="3" creationId="{D5560A35-3EE4-8D68-67D3-C086A018FB0B}"/>
          </ac:spMkLst>
        </pc:spChg>
        <pc:spChg chg="mod">
          <ac:chgData name="Muffoletto, Jamie" userId="daf1e3c6-8137-448a-b141-d23049d419b5" providerId="ADAL" clId="{F68E9385-EEBE-48F7-8A09-6FBD2B866E90}" dt="2025-07-06T18:44:56.686" v="1156" actId="207"/>
          <ac:spMkLst>
            <pc:docMk/>
            <pc:sldMk cId="2629436694" sldId="2147480489"/>
            <ac:spMk id="4" creationId="{DA04DA2E-0184-892F-3E9D-6C4489A21E9F}"/>
          </ac:spMkLst>
        </pc:spChg>
      </pc:sldChg>
      <pc:sldChg chg="add del">
        <pc:chgData name="Muffoletto, Jamie" userId="daf1e3c6-8137-448a-b141-d23049d419b5" providerId="ADAL" clId="{F68E9385-EEBE-48F7-8A09-6FBD2B866E90}" dt="2025-07-06T17:19:12.369" v="266" actId="2696"/>
        <pc:sldMkLst>
          <pc:docMk/>
          <pc:sldMk cId="288383650" sldId="2147480491"/>
        </pc:sldMkLst>
      </pc:sldChg>
      <pc:sldChg chg="modSp add mod modClrScheme chgLayout">
        <pc:chgData name="Muffoletto, Jamie" userId="daf1e3c6-8137-448a-b141-d23049d419b5" providerId="ADAL" clId="{F68E9385-EEBE-48F7-8A09-6FBD2B866E90}" dt="2025-07-06T18:46:08.257" v="1170" actId="1076"/>
        <pc:sldMkLst>
          <pc:docMk/>
          <pc:sldMk cId="1029838619" sldId="2147480491"/>
        </pc:sldMkLst>
      </pc:sldChg>
      <pc:sldChg chg="modSp add mod">
        <pc:chgData name="Muffoletto, Jamie" userId="daf1e3c6-8137-448a-b141-d23049d419b5" providerId="ADAL" clId="{F68E9385-EEBE-48F7-8A09-6FBD2B866E90}" dt="2025-07-06T18:09:44.096" v="959" actId="20577"/>
        <pc:sldMkLst>
          <pc:docMk/>
          <pc:sldMk cId="3773247762" sldId="2147480492"/>
        </pc:sldMkLst>
        <pc:spChg chg="mod">
          <ac:chgData name="Muffoletto, Jamie" userId="daf1e3c6-8137-448a-b141-d23049d419b5" providerId="ADAL" clId="{F68E9385-EEBE-48F7-8A09-6FBD2B866E90}" dt="2025-07-06T18:09:44.096" v="959" actId="20577"/>
          <ac:spMkLst>
            <pc:docMk/>
            <pc:sldMk cId="3773247762" sldId="2147480492"/>
            <ac:spMk id="3" creationId="{B9E8A459-3433-253D-AFDC-FA56482D4E3B}"/>
          </ac:spMkLst>
        </pc:spChg>
      </pc:sldChg>
      <pc:sldChg chg="addSp delSp modSp add mod">
        <pc:chgData name="Muffoletto, Jamie" userId="daf1e3c6-8137-448a-b141-d23049d419b5" providerId="ADAL" clId="{F68E9385-EEBE-48F7-8A09-6FBD2B866E90}" dt="2025-07-06T17:53:40.077" v="578" actId="207"/>
        <pc:sldMkLst>
          <pc:docMk/>
          <pc:sldMk cId="2403394754" sldId="2147480493"/>
        </pc:sldMkLst>
        <pc:spChg chg="mod">
          <ac:chgData name="Muffoletto, Jamie" userId="daf1e3c6-8137-448a-b141-d23049d419b5" providerId="ADAL" clId="{F68E9385-EEBE-48F7-8A09-6FBD2B866E90}" dt="2025-07-06T17:48:51.432" v="351" actId="20577"/>
          <ac:spMkLst>
            <pc:docMk/>
            <pc:sldMk cId="2403394754" sldId="2147480493"/>
            <ac:spMk id="3" creationId="{18E14BC0-309C-4223-E7E8-7B322EDBA35C}"/>
          </ac:spMkLst>
        </pc:spChg>
        <pc:spChg chg="mod">
          <ac:chgData name="Muffoletto, Jamie" userId="daf1e3c6-8137-448a-b141-d23049d419b5" providerId="ADAL" clId="{F68E9385-EEBE-48F7-8A09-6FBD2B866E90}" dt="2025-07-06T17:53:40.077" v="578" actId="207"/>
          <ac:spMkLst>
            <pc:docMk/>
            <pc:sldMk cId="2403394754" sldId="2147480493"/>
            <ac:spMk id="7" creationId="{6CF9EB54-4A9B-2769-7FAD-9267A8EFE8D0}"/>
          </ac:spMkLst>
        </pc:spChg>
        <pc:picChg chg="add mod">
          <ac:chgData name="Muffoletto, Jamie" userId="daf1e3c6-8137-448a-b141-d23049d419b5" providerId="ADAL" clId="{F68E9385-EEBE-48F7-8A09-6FBD2B866E90}" dt="2025-07-06T17:50:23.433" v="482" actId="962"/>
          <ac:picMkLst>
            <pc:docMk/>
            <pc:sldMk cId="2403394754" sldId="2147480493"/>
            <ac:picMk id="2" creationId="{5801F76B-B66F-54C3-623B-390CC1D1C043}"/>
          </ac:picMkLst>
        </pc:picChg>
      </pc:sldChg>
      <pc:sldChg chg="addSp delSp modSp add mod">
        <pc:chgData name="Muffoletto, Jamie" userId="daf1e3c6-8137-448a-b141-d23049d419b5" providerId="ADAL" clId="{F68E9385-EEBE-48F7-8A09-6FBD2B866E90}" dt="2025-07-06T17:54:09.430" v="583" actId="962"/>
        <pc:sldMkLst>
          <pc:docMk/>
          <pc:sldMk cId="3766712686" sldId="2147480494"/>
        </pc:sldMkLst>
        <pc:spChg chg="mod">
          <ac:chgData name="Muffoletto, Jamie" userId="daf1e3c6-8137-448a-b141-d23049d419b5" providerId="ADAL" clId="{F68E9385-EEBE-48F7-8A09-6FBD2B866E90}" dt="2025-07-06T17:52:37.362" v="523" actId="6549"/>
          <ac:spMkLst>
            <pc:docMk/>
            <pc:sldMk cId="3766712686" sldId="2147480494"/>
            <ac:spMk id="3" creationId="{DED8270C-74C9-2F03-A526-A7310D21126D}"/>
          </ac:spMkLst>
        </pc:spChg>
        <pc:spChg chg="mod">
          <ac:chgData name="Muffoletto, Jamie" userId="daf1e3c6-8137-448a-b141-d23049d419b5" providerId="ADAL" clId="{F68E9385-EEBE-48F7-8A09-6FBD2B866E90}" dt="2025-07-06T17:53:12.547" v="575" actId="207"/>
          <ac:spMkLst>
            <pc:docMk/>
            <pc:sldMk cId="3766712686" sldId="2147480494"/>
            <ac:spMk id="7" creationId="{4AF7FCA0-5133-A35C-C52D-276F5AA5CE28}"/>
          </ac:spMkLst>
        </pc:spChg>
        <pc:picChg chg="add mod">
          <ac:chgData name="Muffoletto, Jamie" userId="daf1e3c6-8137-448a-b141-d23049d419b5" providerId="ADAL" clId="{F68E9385-EEBE-48F7-8A09-6FBD2B866E90}" dt="2025-07-06T17:54:09.430" v="583" actId="962"/>
          <ac:picMkLst>
            <pc:docMk/>
            <pc:sldMk cId="3766712686" sldId="2147480494"/>
            <ac:picMk id="9" creationId="{7E4B1560-823E-9E91-8747-3CBA5E9B114B}"/>
          </ac:picMkLst>
        </pc:picChg>
      </pc:sldChg>
      <pc:sldChg chg="addSp delSp modSp add mod">
        <pc:chgData name="Muffoletto, Jamie" userId="daf1e3c6-8137-448a-b141-d23049d419b5" providerId="ADAL" clId="{F68E9385-EEBE-48F7-8A09-6FBD2B866E90}" dt="2025-07-06T17:55:35.141" v="616" actId="1076"/>
        <pc:sldMkLst>
          <pc:docMk/>
          <pc:sldMk cId="1341719728" sldId="2147480495"/>
        </pc:sldMkLst>
        <pc:spChg chg="mod">
          <ac:chgData name="Muffoletto, Jamie" userId="daf1e3c6-8137-448a-b141-d23049d419b5" providerId="ADAL" clId="{F68E9385-EEBE-48F7-8A09-6FBD2B866E90}" dt="2025-07-06T17:54:49.203" v="590" actId="20577"/>
          <ac:spMkLst>
            <pc:docMk/>
            <pc:sldMk cId="1341719728" sldId="2147480495"/>
            <ac:spMk id="3" creationId="{0FB37996-E1FF-C3C5-23BF-D951EC305E49}"/>
          </ac:spMkLst>
        </pc:spChg>
        <pc:spChg chg="mod">
          <ac:chgData name="Muffoletto, Jamie" userId="daf1e3c6-8137-448a-b141-d23049d419b5" providerId="ADAL" clId="{F68E9385-EEBE-48F7-8A09-6FBD2B866E90}" dt="2025-07-06T17:55:07.672" v="611" actId="20577"/>
          <ac:spMkLst>
            <pc:docMk/>
            <pc:sldMk cId="1341719728" sldId="2147480495"/>
            <ac:spMk id="7" creationId="{8FF9C197-6F4F-003A-2BDE-A20DA4676853}"/>
          </ac:spMkLst>
        </pc:spChg>
        <pc:picChg chg="add mod">
          <ac:chgData name="Muffoletto, Jamie" userId="daf1e3c6-8137-448a-b141-d23049d419b5" providerId="ADAL" clId="{F68E9385-EEBE-48F7-8A09-6FBD2B866E90}" dt="2025-07-06T17:55:35.141" v="616" actId="1076"/>
          <ac:picMkLst>
            <pc:docMk/>
            <pc:sldMk cId="1341719728" sldId="2147480495"/>
            <ac:picMk id="2" creationId="{96FDFE24-F146-A1C3-A85A-0D54D76549EA}"/>
          </ac:picMkLst>
        </pc:picChg>
      </pc:sldChg>
      <pc:sldChg chg="modSp add mod">
        <pc:chgData name="Muffoletto, Jamie" userId="daf1e3c6-8137-448a-b141-d23049d419b5" providerId="ADAL" clId="{F68E9385-EEBE-48F7-8A09-6FBD2B866E90}" dt="2025-07-06T18:12:01.449" v="980" actId="20577"/>
        <pc:sldMkLst>
          <pc:docMk/>
          <pc:sldMk cId="885893696" sldId="2147480496"/>
        </pc:sldMkLst>
        <pc:spChg chg="mod">
          <ac:chgData name="Muffoletto, Jamie" userId="daf1e3c6-8137-448a-b141-d23049d419b5" providerId="ADAL" clId="{F68E9385-EEBE-48F7-8A09-6FBD2B866E90}" dt="2025-07-06T18:12:01.449" v="980" actId="20577"/>
          <ac:spMkLst>
            <pc:docMk/>
            <pc:sldMk cId="885893696" sldId="2147480496"/>
            <ac:spMk id="3" creationId="{6602AFA7-7FE6-8452-5458-928940BBFEDF}"/>
          </ac:spMkLst>
        </pc:spChg>
      </pc:sldChg>
      <pc:sldChg chg="modSp add mod">
        <pc:chgData name="Muffoletto, Jamie" userId="daf1e3c6-8137-448a-b141-d23049d419b5" providerId="ADAL" clId="{F68E9385-EEBE-48F7-8A09-6FBD2B866E90}" dt="2025-07-06T18:35:40.654" v="1081" actId="20577"/>
        <pc:sldMkLst>
          <pc:docMk/>
          <pc:sldMk cId="3950725760" sldId="2147480497"/>
        </pc:sldMkLst>
        <pc:spChg chg="mod">
          <ac:chgData name="Muffoletto, Jamie" userId="daf1e3c6-8137-448a-b141-d23049d419b5" providerId="ADAL" clId="{F68E9385-EEBE-48F7-8A09-6FBD2B866E90}" dt="2025-07-06T18:35:40.654" v="1081" actId="20577"/>
          <ac:spMkLst>
            <pc:docMk/>
            <pc:sldMk cId="3950725760" sldId="2147480497"/>
            <ac:spMk id="3" creationId="{853D6E76-4010-689C-0912-80B810270F14}"/>
          </ac:spMkLst>
        </pc:spChg>
      </pc:sldChg>
      <pc:sldChg chg="modSp add mod">
        <pc:chgData name="Muffoletto, Jamie" userId="daf1e3c6-8137-448a-b141-d23049d419b5" providerId="ADAL" clId="{F68E9385-EEBE-48F7-8A09-6FBD2B866E90}" dt="2025-07-06T18:36:44.307" v="1114" actId="1076"/>
        <pc:sldMkLst>
          <pc:docMk/>
          <pc:sldMk cId="1364657023" sldId="2147480498"/>
        </pc:sldMkLst>
      </pc:sldChg>
      <pc:sldChg chg="modSp add mod">
        <pc:chgData name="Muffoletto, Jamie" userId="daf1e3c6-8137-448a-b141-d23049d419b5" providerId="ADAL" clId="{F68E9385-EEBE-48F7-8A09-6FBD2B866E90}" dt="2025-07-06T18:51:06.095" v="1187" actId="20577"/>
        <pc:sldMkLst>
          <pc:docMk/>
          <pc:sldMk cId="731142274" sldId="2147480499"/>
        </pc:sldMkLst>
        <pc:spChg chg="mod">
          <ac:chgData name="Muffoletto, Jamie" userId="daf1e3c6-8137-448a-b141-d23049d419b5" providerId="ADAL" clId="{F68E9385-EEBE-48F7-8A09-6FBD2B866E90}" dt="2025-07-06T18:51:06.095" v="1187" actId="20577"/>
          <ac:spMkLst>
            <pc:docMk/>
            <pc:sldMk cId="731142274" sldId="2147480499"/>
            <ac:spMk id="3" creationId="{24A4AD2C-B95E-5A80-37AD-A6DC9A42AE40}"/>
          </ac:spMkLst>
        </pc:spChg>
      </pc:sldChg>
      <pc:sldChg chg="addSp delSp modSp add mod">
        <pc:chgData name="Muffoletto, Jamie" userId="daf1e3c6-8137-448a-b141-d23049d419b5" providerId="ADAL" clId="{F68E9385-EEBE-48F7-8A09-6FBD2B866E90}" dt="2025-07-06T18:08:23.969" v="932" actId="207"/>
        <pc:sldMkLst>
          <pc:docMk/>
          <pc:sldMk cId="2182569239" sldId="2147480500"/>
        </pc:sldMkLst>
        <pc:spChg chg="mod">
          <ac:chgData name="Muffoletto, Jamie" userId="daf1e3c6-8137-448a-b141-d23049d419b5" providerId="ADAL" clId="{F68E9385-EEBE-48F7-8A09-6FBD2B866E90}" dt="2025-07-06T18:05:08.442" v="679" actId="20577"/>
          <ac:spMkLst>
            <pc:docMk/>
            <pc:sldMk cId="2182569239" sldId="2147480500"/>
            <ac:spMk id="3" creationId="{F280C346-1B88-267B-2436-14DE137A222C}"/>
          </ac:spMkLst>
        </pc:spChg>
        <pc:spChg chg="mod">
          <ac:chgData name="Muffoletto, Jamie" userId="daf1e3c6-8137-448a-b141-d23049d419b5" providerId="ADAL" clId="{F68E9385-EEBE-48F7-8A09-6FBD2B866E90}" dt="2025-07-06T18:08:23.969" v="932" actId="207"/>
          <ac:spMkLst>
            <pc:docMk/>
            <pc:sldMk cId="2182569239" sldId="2147480500"/>
            <ac:spMk id="7" creationId="{12194CA9-93E0-6CBD-29A2-EC47341715AE}"/>
          </ac:spMkLst>
        </pc:spChg>
      </pc:sldChg>
      <pc:sldChg chg="modSp add mod">
        <pc:chgData name="Muffoletto, Jamie" userId="daf1e3c6-8137-448a-b141-d23049d419b5" providerId="ADAL" clId="{F68E9385-EEBE-48F7-8A09-6FBD2B866E90}" dt="2025-07-06T19:09:34.229" v="1596" actId="20577"/>
        <pc:sldMkLst>
          <pc:docMk/>
          <pc:sldMk cId="3178846051" sldId="2147480501"/>
        </pc:sldMkLst>
        <pc:spChg chg="mod">
          <ac:chgData name="Muffoletto, Jamie" userId="daf1e3c6-8137-448a-b141-d23049d419b5" providerId="ADAL" clId="{F68E9385-EEBE-48F7-8A09-6FBD2B866E90}" dt="2025-07-06T19:09:34.229" v="1596" actId="20577"/>
          <ac:spMkLst>
            <pc:docMk/>
            <pc:sldMk cId="3178846051" sldId="2147480501"/>
            <ac:spMk id="3" creationId="{2EAE3555-2585-6032-68B5-DF72933396F9}"/>
          </ac:spMkLst>
        </pc:spChg>
      </pc:sldChg>
      <pc:sldChg chg="addSp delSp modSp add mod">
        <pc:chgData name="Muffoletto, Jamie" userId="daf1e3c6-8137-448a-b141-d23049d419b5" providerId="ADAL" clId="{F68E9385-EEBE-48F7-8A09-6FBD2B866E90}" dt="2025-07-06T19:00:11.324" v="1539" actId="20577"/>
        <pc:sldMkLst>
          <pc:docMk/>
          <pc:sldMk cId="4279901108" sldId="2147480502"/>
        </pc:sldMkLst>
        <pc:spChg chg="add mod">
          <ac:chgData name="Muffoletto, Jamie" userId="daf1e3c6-8137-448a-b141-d23049d419b5" providerId="ADAL" clId="{F68E9385-EEBE-48F7-8A09-6FBD2B866E90}" dt="2025-07-06T19:00:11.324" v="1539" actId="20577"/>
          <ac:spMkLst>
            <pc:docMk/>
            <pc:sldMk cId="4279901108" sldId="2147480502"/>
            <ac:spMk id="8" creationId="{99368431-E725-5281-0251-7A4B3600DA24}"/>
          </ac:spMkLst>
        </pc:spChg>
        <pc:picChg chg="add mod">
          <ac:chgData name="Muffoletto, Jamie" userId="daf1e3c6-8137-448a-b141-d23049d419b5" providerId="ADAL" clId="{F68E9385-EEBE-48F7-8A09-6FBD2B866E90}" dt="2025-07-06T18:59:15.647" v="1490" actId="1076"/>
          <ac:picMkLst>
            <pc:docMk/>
            <pc:sldMk cId="4279901108" sldId="2147480502"/>
            <ac:picMk id="7" creationId="{E381CA54-DC8C-C56C-92F9-9024139BC4E9}"/>
          </ac:picMkLst>
        </pc:picChg>
      </pc:sldChg>
      <pc:sldChg chg="modSp add mod">
        <pc:chgData name="Muffoletto, Jamie" userId="daf1e3c6-8137-448a-b141-d23049d419b5" providerId="ADAL" clId="{F68E9385-EEBE-48F7-8A09-6FBD2B866E90}" dt="2025-07-06T23:38:58.822" v="2432" actId="20577"/>
        <pc:sldMkLst>
          <pc:docMk/>
          <pc:sldMk cId="3011248008" sldId="2147480503"/>
        </pc:sldMkLst>
      </pc:sldChg>
      <pc:sldChg chg="addSp delSp modSp add mod">
        <pc:chgData name="Muffoletto, Jamie" userId="daf1e3c6-8137-448a-b141-d23049d419b5" providerId="ADAL" clId="{F68E9385-EEBE-48F7-8A09-6FBD2B866E90}" dt="2025-07-06T23:29:28.202" v="2213" actId="113"/>
        <pc:sldMkLst>
          <pc:docMk/>
          <pc:sldMk cId="3951703352" sldId="2147480504"/>
        </pc:sldMkLst>
        <pc:spChg chg="mod">
          <ac:chgData name="Muffoletto, Jamie" userId="daf1e3c6-8137-448a-b141-d23049d419b5" providerId="ADAL" clId="{F68E9385-EEBE-48F7-8A09-6FBD2B866E90}" dt="2025-07-06T23:15:36.202" v="1645" actId="20577"/>
          <ac:spMkLst>
            <pc:docMk/>
            <pc:sldMk cId="3951703352" sldId="2147480504"/>
            <ac:spMk id="3" creationId="{22137820-329B-175A-B693-BFA04E1F79B1}"/>
          </ac:spMkLst>
        </pc:spChg>
      </pc:sldChg>
      <pc:sldChg chg="modSp add mod">
        <pc:chgData name="Muffoletto, Jamie" userId="daf1e3c6-8137-448a-b141-d23049d419b5" providerId="ADAL" clId="{F68E9385-EEBE-48F7-8A09-6FBD2B866E90}" dt="2025-07-06T23:55:40.616" v="2697" actId="20577"/>
        <pc:sldMkLst>
          <pc:docMk/>
          <pc:sldMk cId="215744824" sldId="2147480505"/>
        </pc:sldMkLst>
        <pc:spChg chg="mod">
          <ac:chgData name="Muffoletto, Jamie" userId="daf1e3c6-8137-448a-b141-d23049d419b5" providerId="ADAL" clId="{F68E9385-EEBE-48F7-8A09-6FBD2B866E90}" dt="2025-07-06T23:55:40.616" v="2697" actId="20577"/>
          <ac:spMkLst>
            <pc:docMk/>
            <pc:sldMk cId="215744824" sldId="2147480505"/>
            <ac:spMk id="3" creationId="{B8119E74-4A8A-C9E9-E709-9B57EF742310}"/>
          </ac:spMkLst>
        </pc:spChg>
      </pc:sldChg>
      <pc:sldChg chg="addSp delSp modSp add mod">
        <pc:chgData name="Muffoletto, Jamie" userId="daf1e3c6-8137-448a-b141-d23049d419b5" providerId="ADAL" clId="{F68E9385-EEBE-48F7-8A09-6FBD2B866E90}" dt="2025-07-06T23:42:15.586" v="2565" actId="1076"/>
        <pc:sldMkLst>
          <pc:docMk/>
          <pc:sldMk cId="3714981327" sldId="2147480506"/>
        </pc:sldMkLst>
      </pc:sldChg>
      <pc:sldChg chg="addSp delSp modSp add mod">
        <pc:chgData name="Muffoletto, Jamie" userId="daf1e3c6-8137-448a-b141-d23049d419b5" providerId="ADAL" clId="{F68E9385-EEBE-48F7-8A09-6FBD2B866E90}" dt="2025-07-06T23:54:53.055" v="2635" actId="1076"/>
        <pc:sldMkLst>
          <pc:docMk/>
          <pc:sldMk cId="1258282933" sldId="2147480507"/>
        </pc:sldMkLst>
      </pc:sldChg>
      <pc:sldChg chg="addSp delSp modSp add mod">
        <pc:chgData name="Muffoletto, Jamie" userId="daf1e3c6-8137-448a-b141-d23049d419b5" providerId="ADAL" clId="{F68E9385-EEBE-48F7-8A09-6FBD2B866E90}" dt="2025-07-06T23:54:26.498" v="2631" actId="1076"/>
        <pc:sldMkLst>
          <pc:docMk/>
          <pc:sldMk cId="3867922330" sldId="2147480508"/>
        </pc:sldMkLst>
      </pc:sldChg>
    </pc:docChg>
  </pc:docChgLst>
  <pc:docChgLst>
    <pc:chgData name="Simons, Leanne" userId="S::leanne.simons@tea.texas.gov::f0b41770-584b-4844-b5c5-b29dec998724" providerId="AD" clId="Web-{52BC7E9B-8C3F-8BBC-A58C-C2D75DBA4717}"/>
    <pc:docChg chg="addSld delSld">
      <pc:chgData name="Simons, Leanne" userId="S::leanne.simons@tea.texas.gov::f0b41770-584b-4844-b5c5-b29dec998724" providerId="AD" clId="Web-{52BC7E9B-8C3F-8BBC-A58C-C2D75DBA4717}" dt="2025-07-15T18:50:47.183" v="1"/>
      <pc:docMkLst>
        <pc:docMk/>
      </pc:docMkLst>
      <pc:sldChg chg="new del">
        <pc:chgData name="Simons, Leanne" userId="S::leanne.simons@tea.texas.gov::f0b41770-584b-4844-b5c5-b29dec998724" providerId="AD" clId="Web-{52BC7E9B-8C3F-8BBC-A58C-C2D75DBA4717}" dt="2025-07-15T18:50:47.183" v="1"/>
        <pc:sldMkLst>
          <pc:docMk/>
          <pc:sldMk cId="695511212" sldId="2147480509"/>
        </pc:sldMkLst>
      </pc:sldChg>
    </pc:docChg>
  </pc:docChgLst>
  <pc:docChgLst>
    <pc:chgData name="Muffoletto, Jamie" userId="daf1e3c6-8137-448a-b141-d23049d419b5" providerId="ADAL" clId="{340915A6-BECA-4FA9-ABEB-D1957DB6FC9E}"/>
    <pc:docChg chg="modSld">
      <pc:chgData name="Muffoletto, Jamie" userId="daf1e3c6-8137-448a-b141-d23049d419b5" providerId="ADAL" clId="{340915A6-BECA-4FA9-ABEB-D1957DB6FC9E}" dt="2025-07-22T13:30:06.276" v="362"/>
      <pc:docMkLst>
        <pc:docMk/>
      </pc:docMkLst>
      <pc:sldChg chg="modSp">
        <pc:chgData name="Muffoletto, Jamie" userId="daf1e3c6-8137-448a-b141-d23049d419b5" providerId="ADAL" clId="{340915A6-BECA-4FA9-ABEB-D1957DB6FC9E}" dt="2025-07-22T13:21:18.447" v="320" actId="20577"/>
        <pc:sldMkLst>
          <pc:docMk/>
          <pc:sldMk cId="904575653" sldId="2145707096"/>
        </pc:sldMkLst>
        <pc:spChg chg="mod">
          <ac:chgData name="Muffoletto, Jamie" userId="daf1e3c6-8137-448a-b141-d23049d419b5" providerId="ADAL" clId="{340915A6-BECA-4FA9-ABEB-D1957DB6FC9E}" dt="2025-07-22T13:21:18.447" v="320" actId="20577"/>
          <ac:spMkLst>
            <pc:docMk/>
            <pc:sldMk cId="904575653" sldId="2145707096"/>
            <ac:spMk id="13" creationId="{FAAEFAB8-32E7-0716-AD9F-795B2798369D}"/>
          </ac:spMkLst>
        </pc:spChg>
      </pc:sldChg>
      <pc:sldChg chg="modSp mod">
        <pc:chgData name="Muffoletto, Jamie" userId="daf1e3c6-8137-448a-b141-d23049d419b5" providerId="ADAL" clId="{340915A6-BECA-4FA9-ABEB-D1957DB6FC9E}" dt="2025-07-22T13:25:07.395" v="349"/>
        <pc:sldMkLst>
          <pc:docMk/>
          <pc:sldMk cId="432023621" sldId="2145707114"/>
        </pc:sldMkLst>
        <pc:spChg chg="ord">
          <ac:chgData name="Muffoletto, Jamie" userId="daf1e3c6-8137-448a-b141-d23049d419b5" providerId="ADAL" clId="{340915A6-BECA-4FA9-ABEB-D1957DB6FC9E}" dt="2025-07-22T13:25:07.395" v="349"/>
          <ac:spMkLst>
            <pc:docMk/>
            <pc:sldMk cId="432023621" sldId="2145707114"/>
            <ac:spMk id="4" creationId="{54266610-C7AA-CD7E-D055-DD72500BAA2F}"/>
          </ac:spMkLst>
        </pc:spChg>
        <pc:picChg chg="mod">
          <ac:chgData name="Muffoletto, Jamie" userId="daf1e3c6-8137-448a-b141-d23049d419b5" providerId="ADAL" clId="{340915A6-BECA-4FA9-ABEB-D1957DB6FC9E}" dt="2025-07-22T13:15:47.145" v="5" actId="962"/>
          <ac:picMkLst>
            <pc:docMk/>
            <pc:sldMk cId="432023621" sldId="2145707114"/>
            <ac:picMk id="5" creationId="{455A32F6-D0DF-41B3-711E-95464F426E25}"/>
          </ac:picMkLst>
        </pc:picChg>
      </pc:sldChg>
      <pc:sldChg chg="modSp mod">
        <pc:chgData name="Muffoletto, Jamie" userId="daf1e3c6-8137-448a-b141-d23049d419b5" providerId="ADAL" clId="{340915A6-BECA-4FA9-ABEB-D1957DB6FC9E}" dt="2025-07-22T13:22:57.715" v="323" actId="13244"/>
        <pc:sldMkLst>
          <pc:docMk/>
          <pc:sldMk cId="3688305397" sldId="2147480467"/>
        </pc:sldMkLst>
        <pc:spChg chg="ord">
          <ac:chgData name="Muffoletto, Jamie" userId="daf1e3c6-8137-448a-b141-d23049d419b5" providerId="ADAL" clId="{340915A6-BECA-4FA9-ABEB-D1957DB6FC9E}" dt="2025-07-22T13:22:57.715" v="323" actId="13244"/>
          <ac:spMkLst>
            <pc:docMk/>
            <pc:sldMk cId="3688305397" sldId="2147480467"/>
            <ac:spMk id="4" creationId="{0781F20E-B541-82DB-24E0-CBF6F3B76B0E}"/>
          </ac:spMkLst>
        </pc:spChg>
      </pc:sldChg>
      <pc:sldChg chg="modSp mod">
        <pc:chgData name="Muffoletto, Jamie" userId="daf1e3c6-8137-448a-b141-d23049d419b5" providerId="ADAL" clId="{340915A6-BECA-4FA9-ABEB-D1957DB6FC9E}" dt="2025-07-22T13:22:44.707" v="322" actId="13244"/>
        <pc:sldMkLst>
          <pc:docMk/>
          <pc:sldMk cId="3554575350" sldId="2147480476"/>
        </pc:sldMkLst>
        <pc:spChg chg="mod">
          <ac:chgData name="Muffoletto, Jamie" userId="daf1e3c6-8137-448a-b141-d23049d419b5" providerId="ADAL" clId="{340915A6-BECA-4FA9-ABEB-D1957DB6FC9E}" dt="2025-07-22T13:19:28.735" v="160" actId="20577"/>
          <ac:spMkLst>
            <pc:docMk/>
            <pc:sldMk cId="3554575350" sldId="2147480476"/>
            <ac:spMk id="2" creationId="{DB2E581D-072A-97C4-A331-9DE7A1A63E0D}"/>
          </ac:spMkLst>
        </pc:spChg>
        <pc:spChg chg="ord">
          <ac:chgData name="Muffoletto, Jamie" userId="daf1e3c6-8137-448a-b141-d23049d419b5" providerId="ADAL" clId="{340915A6-BECA-4FA9-ABEB-D1957DB6FC9E}" dt="2025-07-22T13:22:44.707" v="322" actId="13244"/>
          <ac:spMkLst>
            <pc:docMk/>
            <pc:sldMk cId="3554575350" sldId="2147480476"/>
            <ac:spMk id="3" creationId="{99DE25E1-BCBF-AD28-CC37-42C9C7377966}"/>
          </ac:spMkLst>
        </pc:spChg>
      </pc:sldChg>
      <pc:sldChg chg="modSp mod">
        <pc:chgData name="Muffoletto, Jamie" userId="daf1e3c6-8137-448a-b141-d23049d419b5" providerId="ADAL" clId="{340915A6-BECA-4FA9-ABEB-D1957DB6FC9E}" dt="2025-07-22T13:23:01.251" v="324" actId="13244"/>
        <pc:sldMkLst>
          <pc:docMk/>
          <pc:sldMk cId="2900202849" sldId="2147480477"/>
        </pc:sldMkLst>
        <pc:spChg chg="mod">
          <ac:chgData name="Muffoletto, Jamie" userId="daf1e3c6-8137-448a-b141-d23049d419b5" providerId="ADAL" clId="{340915A6-BECA-4FA9-ABEB-D1957DB6FC9E}" dt="2025-07-22T13:19:37.348" v="161" actId="20577"/>
          <ac:spMkLst>
            <pc:docMk/>
            <pc:sldMk cId="2900202849" sldId="2147480477"/>
            <ac:spMk id="2" creationId="{5281963D-1881-F998-3DBB-E80336BE5AD3}"/>
          </ac:spMkLst>
        </pc:spChg>
        <pc:spChg chg="ord">
          <ac:chgData name="Muffoletto, Jamie" userId="daf1e3c6-8137-448a-b141-d23049d419b5" providerId="ADAL" clId="{340915A6-BECA-4FA9-ABEB-D1957DB6FC9E}" dt="2025-07-22T13:23:01.251" v="324" actId="13244"/>
          <ac:spMkLst>
            <pc:docMk/>
            <pc:sldMk cId="2900202849" sldId="2147480477"/>
            <ac:spMk id="3" creationId="{4DE36E95-ECE9-0770-E80D-0A1CB1635414}"/>
          </ac:spMkLst>
        </pc:spChg>
      </pc:sldChg>
      <pc:sldChg chg="modSp mod">
        <pc:chgData name="Muffoletto, Jamie" userId="daf1e3c6-8137-448a-b141-d23049d419b5" providerId="ADAL" clId="{340915A6-BECA-4FA9-ABEB-D1957DB6FC9E}" dt="2025-07-22T13:23:24.392" v="328"/>
        <pc:sldMkLst>
          <pc:docMk/>
          <pc:sldMk cId="561179336" sldId="2147480478"/>
        </pc:sldMkLst>
        <pc:spChg chg="ord">
          <ac:chgData name="Muffoletto, Jamie" userId="daf1e3c6-8137-448a-b141-d23049d419b5" providerId="ADAL" clId="{340915A6-BECA-4FA9-ABEB-D1957DB6FC9E}" dt="2025-07-22T13:23:24.392" v="328"/>
          <ac:spMkLst>
            <pc:docMk/>
            <pc:sldMk cId="561179336" sldId="2147480478"/>
            <ac:spMk id="3" creationId="{A33E405E-2832-E9C7-00C8-30ED70E1D733}"/>
          </ac:spMkLst>
        </pc:spChg>
      </pc:sldChg>
      <pc:sldChg chg="modSp mod">
        <pc:chgData name="Muffoletto, Jamie" userId="daf1e3c6-8137-448a-b141-d23049d419b5" providerId="ADAL" clId="{340915A6-BECA-4FA9-ABEB-D1957DB6FC9E}" dt="2025-07-22T13:23:31.928" v="330"/>
        <pc:sldMkLst>
          <pc:docMk/>
          <pc:sldMk cId="1355289877" sldId="2147480479"/>
        </pc:sldMkLst>
        <pc:spChg chg="ord">
          <ac:chgData name="Muffoletto, Jamie" userId="daf1e3c6-8137-448a-b141-d23049d419b5" providerId="ADAL" clId="{340915A6-BECA-4FA9-ABEB-D1957DB6FC9E}" dt="2025-07-22T13:23:31.928" v="330"/>
          <ac:spMkLst>
            <pc:docMk/>
            <pc:sldMk cId="1355289877" sldId="2147480479"/>
            <ac:spMk id="3" creationId="{5F20B521-7C65-1938-65F1-67B7DDF64EDF}"/>
          </ac:spMkLst>
        </pc:spChg>
      </pc:sldChg>
      <pc:sldChg chg="modSp mod">
        <pc:chgData name="Muffoletto, Jamie" userId="daf1e3c6-8137-448a-b141-d23049d419b5" providerId="ADAL" clId="{340915A6-BECA-4FA9-ABEB-D1957DB6FC9E}" dt="2025-07-22T13:23:54.081" v="336"/>
        <pc:sldMkLst>
          <pc:docMk/>
          <pc:sldMk cId="2413818124" sldId="2147480480"/>
        </pc:sldMkLst>
        <pc:spChg chg="ord">
          <ac:chgData name="Muffoletto, Jamie" userId="daf1e3c6-8137-448a-b141-d23049d419b5" providerId="ADAL" clId="{340915A6-BECA-4FA9-ABEB-D1957DB6FC9E}" dt="2025-07-22T13:23:54.081" v="336"/>
          <ac:spMkLst>
            <pc:docMk/>
            <pc:sldMk cId="2413818124" sldId="2147480480"/>
            <ac:spMk id="4" creationId="{C8B01CE2-AAFA-BA21-5F1C-0E2F730DE39B}"/>
          </ac:spMkLst>
        </pc:spChg>
      </pc:sldChg>
      <pc:sldChg chg="modSp mod">
        <pc:chgData name="Muffoletto, Jamie" userId="daf1e3c6-8137-448a-b141-d23049d419b5" providerId="ADAL" clId="{340915A6-BECA-4FA9-ABEB-D1957DB6FC9E}" dt="2025-07-22T13:24:16.865" v="339"/>
        <pc:sldMkLst>
          <pc:docMk/>
          <pc:sldMk cId="3317663390" sldId="2147480481"/>
        </pc:sldMkLst>
        <pc:spChg chg="ord">
          <ac:chgData name="Muffoletto, Jamie" userId="daf1e3c6-8137-448a-b141-d23049d419b5" providerId="ADAL" clId="{340915A6-BECA-4FA9-ABEB-D1957DB6FC9E}" dt="2025-07-22T13:24:16.865" v="339"/>
          <ac:spMkLst>
            <pc:docMk/>
            <pc:sldMk cId="3317663390" sldId="2147480481"/>
            <ac:spMk id="3" creationId="{88D4068C-F3EB-E7AA-CEC6-F93B7F689610}"/>
          </ac:spMkLst>
        </pc:spChg>
      </pc:sldChg>
      <pc:sldChg chg="modSp mod">
        <pc:chgData name="Muffoletto, Jamie" userId="daf1e3c6-8137-448a-b141-d23049d419b5" providerId="ADAL" clId="{340915A6-BECA-4FA9-ABEB-D1957DB6FC9E}" dt="2025-07-22T13:24:06.920" v="338"/>
        <pc:sldMkLst>
          <pc:docMk/>
          <pc:sldMk cId="3009565756" sldId="2147480482"/>
        </pc:sldMkLst>
        <pc:spChg chg="ord">
          <ac:chgData name="Muffoletto, Jamie" userId="daf1e3c6-8137-448a-b141-d23049d419b5" providerId="ADAL" clId="{340915A6-BECA-4FA9-ABEB-D1957DB6FC9E}" dt="2025-07-22T13:24:06.920" v="338"/>
          <ac:spMkLst>
            <pc:docMk/>
            <pc:sldMk cId="3009565756" sldId="2147480482"/>
            <ac:spMk id="3" creationId="{28CC16F6-3C64-2837-4B8D-AD921DE9A314}"/>
          </ac:spMkLst>
        </pc:spChg>
      </pc:sldChg>
      <pc:sldChg chg="modSp mod">
        <pc:chgData name="Muffoletto, Jamie" userId="daf1e3c6-8137-448a-b141-d23049d419b5" providerId="ADAL" clId="{340915A6-BECA-4FA9-ABEB-D1957DB6FC9E}" dt="2025-07-22T13:23:18.777" v="326"/>
        <pc:sldMkLst>
          <pc:docMk/>
          <pc:sldMk cId="4195022192" sldId="2147480488"/>
        </pc:sldMkLst>
        <pc:spChg chg="ord">
          <ac:chgData name="Muffoletto, Jamie" userId="daf1e3c6-8137-448a-b141-d23049d419b5" providerId="ADAL" clId="{340915A6-BECA-4FA9-ABEB-D1957DB6FC9E}" dt="2025-07-22T13:23:18.777" v="326"/>
          <ac:spMkLst>
            <pc:docMk/>
            <pc:sldMk cId="4195022192" sldId="2147480488"/>
            <ac:spMk id="3" creationId="{4483D4DF-B924-B0CA-0F51-C840F5474166}"/>
          </ac:spMkLst>
        </pc:spChg>
      </pc:sldChg>
      <pc:sldChg chg="modSp mod">
        <pc:chgData name="Muffoletto, Jamie" userId="daf1e3c6-8137-448a-b141-d23049d419b5" providerId="ADAL" clId="{340915A6-BECA-4FA9-ABEB-D1957DB6FC9E}" dt="2025-07-22T13:23:41.454" v="331"/>
        <pc:sldMkLst>
          <pc:docMk/>
          <pc:sldMk cId="2629436694" sldId="2147480489"/>
        </pc:sldMkLst>
        <pc:spChg chg="ord">
          <ac:chgData name="Muffoletto, Jamie" userId="daf1e3c6-8137-448a-b141-d23049d419b5" providerId="ADAL" clId="{340915A6-BECA-4FA9-ABEB-D1957DB6FC9E}" dt="2025-07-22T13:23:41.454" v="331"/>
          <ac:spMkLst>
            <pc:docMk/>
            <pc:sldMk cId="2629436694" sldId="2147480489"/>
            <ac:spMk id="3" creationId="{D5560A35-3EE4-8D68-67D3-C086A018FB0B}"/>
          </ac:spMkLst>
        </pc:spChg>
      </pc:sldChg>
      <pc:sldChg chg="modSp mod">
        <pc:chgData name="Muffoletto, Jamie" userId="daf1e3c6-8137-448a-b141-d23049d419b5" providerId="ADAL" clId="{340915A6-BECA-4FA9-ABEB-D1957DB6FC9E}" dt="2025-07-22T13:29:35.731" v="354"/>
        <pc:sldMkLst>
          <pc:docMk/>
          <pc:sldMk cId="2749477780" sldId="2147480491"/>
        </pc:sldMkLst>
        <pc:spChg chg="ord">
          <ac:chgData name="Muffoletto, Jamie" userId="daf1e3c6-8137-448a-b141-d23049d419b5" providerId="ADAL" clId="{340915A6-BECA-4FA9-ABEB-D1957DB6FC9E}" dt="2025-07-22T13:29:35.731" v="354"/>
          <ac:spMkLst>
            <pc:docMk/>
            <pc:sldMk cId="2749477780" sldId="2147480491"/>
            <ac:spMk id="3" creationId="{C537E685-7443-25C7-6EA0-D26FBA1FD94F}"/>
          </ac:spMkLst>
        </pc:spChg>
      </pc:sldChg>
      <pc:sldChg chg="modSp">
        <pc:chgData name="Muffoletto, Jamie" userId="daf1e3c6-8137-448a-b141-d23049d419b5" providerId="ADAL" clId="{340915A6-BECA-4FA9-ABEB-D1957DB6FC9E}" dt="2025-07-22T13:18:42.612" v="93" actId="20577"/>
        <pc:sldMkLst>
          <pc:docMk/>
          <pc:sldMk cId="3773247762" sldId="2147480492"/>
        </pc:sldMkLst>
        <pc:spChg chg="mod">
          <ac:chgData name="Muffoletto, Jamie" userId="daf1e3c6-8137-448a-b141-d23049d419b5" providerId="ADAL" clId="{340915A6-BECA-4FA9-ABEB-D1957DB6FC9E}" dt="2025-07-22T13:18:42.612" v="93" actId="20577"/>
          <ac:spMkLst>
            <pc:docMk/>
            <pc:sldMk cId="3773247762" sldId="2147480492"/>
            <ac:spMk id="13" creationId="{CDCC6936-E495-BDEE-7216-4C37B454D24C}"/>
          </ac:spMkLst>
        </pc:spChg>
      </pc:sldChg>
      <pc:sldChg chg="modSp">
        <pc:chgData name="Muffoletto, Jamie" userId="daf1e3c6-8137-448a-b141-d23049d419b5" providerId="ADAL" clId="{340915A6-BECA-4FA9-ABEB-D1957DB6FC9E}" dt="2025-07-22T13:19:22.150" v="159" actId="20577"/>
        <pc:sldMkLst>
          <pc:docMk/>
          <pc:sldMk cId="885893696" sldId="2147480496"/>
        </pc:sldMkLst>
        <pc:spChg chg="mod">
          <ac:chgData name="Muffoletto, Jamie" userId="daf1e3c6-8137-448a-b141-d23049d419b5" providerId="ADAL" clId="{340915A6-BECA-4FA9-ABEB-D1957DB6FC9E}" dt="2025-07-22T13:19:22.150" v="159" actId="20577"/>
          <ac:spMkLst>
            <pc:docMk/>
            <pc:sldMk cId="885893696" sldId="2147480496"/>
            <ac:spMk id="13" creationId="{7BCE3BB2-9A50-32FD-988E-4C95D76E4C98}"/>
          </ac:spMkLst>
        </pc:spChg>
      </pc:sldChg>
      <pc:sldChg chg="modSp">
        <pc:chgData name="Muffoletto, Jamie" userId="daf1e3c6-8137-448a-b141-d23049d419b5" providerId="ADAL" clId="{340915A6-BECA-4FA9-ABEB-D1957DB6FC9E}" dt="2025-07-22T13:19:49.099" v="186" actId="20577"/>
        <pc:sldMkLst>
          <pc:docMk/>
          <pc:sldMk cId="3950725760" sldId="2147480497"/>
        </pc:sldMkLst>
        <pc:spChg chg="mod">
          <ac:chgData name="Muffoletto, Jamie" userId="daf1e3c6-8137-448a-b141-d23049d419b5" providerId="ADAL" clId="{340915A6-BECA-4FA9-ABEB-D1957DB6FC9E}" dt="2025-07-22T13:19:49.099" v="186" actId="20577"/>
          <ac:spMkLst>
            <pc:docMk/>
            <pc:sldMk cId="3950725760" sldId="2147480497"/>
            <ac:spMk id="13" creationId="{8CF9E868-B530-1B5E-DC0D-C05F3E061DCE}"/>
          </ac:spMkLst>
        </pc:spChg>
      </pc:sldChg>
      <pc:sldChg chg="modSp">
        <pc:chgData name="Muffoletto, Jamie" userId="daf1e3c6-8137-448a-b141-d23049d419b5" providerId="ADAL" clId="{340915A6-BECA-4FA9-ABEB-D1957DB6FC9E}" dt="2025-07-22T13:21:01.145" v="299" actId="20577"/>
        <pc:sldMkLst>
          <pc:docMk/>
          <pc:sldMk cId="3141389497" sldId="2147480498"/>
        </pc:sldMkLst>
        <pc:spChg chg="mod">
          <ac:chgData name="Muffoletto, Jamie" userId="daf1e3c6-8137-448a-b141-d23049d419b5" providerId="ADAL" clId="{340915A6-BECA-4FA9-ABEB-D1957DB6FC9E}" dt="2025-07-22T13:21:01.145" v="299" actId="20577"/>
          <ac:spMkLst>
            <pc:docMk/>
            <pc:sldMk cId="3141389497" sldId="2147480498"/>
            <ac:spMk id="13" creationId="{1E1B62FB-8C6F-A6C4-7856-96123BE146D2}"/>
          </ac:spMkLst>
        </pc:spChg>
      </pc:sldChg>
      <pc:sldChg chg="modSp">
        <pc:chgData name="Muffoletto, Jamie" userId="daf1e3c6-8137-448a-b141-d23049d419b5" providerId="ADAL" clId="{340915A6-BECA-4FA9-ABEB-D1957DB6FC9E}" dt="2025-07-22T13:20:07.941" v="212" actId="20577"/>
        <pc:sldMkLst>
          <pc:docMk/>
          <pc:sldMk cId="731142274" sldId="2147480499"/>
        </pc:sldMkLst>
        <pc:spChg chg="mod">
          <ac:chgData name="Muffoletto, Jamie" userId="daf1e3c6-8137-448a-b141-d23049d419b5" providerId="ADAL" clId="{340915A6-BECA-4FA9-ABEB-D1957DB6FC9E}" dt="2025-07-22T13:20:07.941" v="212" actId="20577"/>
          <ac:spMkLst>
            <pc:docMk/>
            <pc:sldMk cId="731142274" sldId="2147480499"/>
            <ac:spMk id="13" creationId="{6D65C0D1-3A2F-ED28-AC2C-B486D16FA04B}"/>
          </ac:spMkLst>
        </pc:spChg>
      </pc:sldChg>
      <pc:sldChg chg="modSp">
        <pc:chgData name="Muffoletto, Jamie" userId="daf1e3c6-8137-448a-b141-d23049d419b5" providerId="ADAL" clId="{340915A6-BECA-4FA9-ABEB-D1957DB6FC9E}" dt="2025-07-22T13:20:30.094" v="237" actId="20577"/>
        <pc:sldMkLst>
          <pc:docMk/>
          <pc:sldMk cId="3178846051" sldId="2147480501"/>
        </pc:sldMkLst>
        <pc:spChg chg="mod">
          <ac:chgData name="Muffoletto, Jamie" userId="daf1e3c6-8137-448a-b141-d23049d419b5" providerId="ADAL" clId="{340915A6-BECA-4FA9-ABEB-D1957DB6FC9E}" dt="2025-07-22T13:20:30.094" v="237" actId="20577"/>
          <ac:spMkLst>
            <pc:docMk/>
            <pc:sldMk cId="3178846051" sldId="2147480501"/>
            <ac:spMk id="13" creationId="{B9252EFB-2ED1-E211-EE87-73D4C740E6FA}"/>
          </ac:spMkLst>
        </pc:spChg>
      </pc:sldChg>
      <pc:sldChg chg="modSp mod">
        <pc:chgData name="Muffoletto, Jamie" userId="daf1e3c6-8137-448a-b141-d23049d419b5" providerId="ADAL" clId="{340915A6-BECA-4FA9-ABEB-D1957DB6FC9E}" dt="2025-07-22T13:24:52.350" v="348"/>
        <pc:sldMkLst>
          <pc:docMk/>
          <pc:sldMk cId="4279901108" sldId="2147480502"/>
        </pc:sldMkLst>
        <pc:spChg chg="mod">
          <ac:chgData name="Muffoletto, Jamie" userId="daf1e3c6-8137-448a-b141-d23049d419b5" providerId="ADAL" clId="{340915A6-BECA-4FA9-ABEB-D1957DB6FC9E}" dt="2025-07-22T13:20:18.959" v="215" actId="20577"/>
          <ac:spMkLst>
            <pc:docMk/>
            <pc:sldMk cId="4279901108" sldId="2147480502"/>
            <ac:spMk id="3" creationId="{6D652476-5931-9E73-7E21-52245786906A}"/>
          </ac:spMkLst>
        </pc:spChg>
        <pc:spChg chg="ord">
          <ac:chgData name="Muffoletto, Jamie" userId="daf1e3c6-8137-448a-b141-d23049d419b5" providerId="ADAL" clId="{340915A6-BECA-4FA9-ABEB-D1957DB6FC9E}" dt="2025-07-22T13:24:43.564" v="345"/>
          <ac:spMkLst>
            <pc:docMk/>
            <pc:sldMk cId="4279901108" sldId="2147480502"/>
            <ac:spMk id="4" creationId="{E5D8260E-D10B-782D-73F0-CA754CE860A6}"/>
          </ac:spMkLst>
        </pc:spChg>
        <pc:spChg chg="ord">
          <ac:chgData name="Muffoletto, Jamie" userId="daf1e3c6-8137-448a-b141-d23049d419b5" providerId="ADAL" clId="{340915A6-BECA-4FA9-ABEB-D1957DB6FC9E}" dt="2025-07-22T13:24:49.973" v="347"/>
          <ac:spMkLst>
            <pc:docMk/>
            <pc:sldMk cId="4279901108" sldId="2147480502"/>
            <ac:spMk id="5" creationId="{4AF4CCBD-6DF6-45BA-1C99-460F52532BDB}"/>
          </ac:spMkLst>
        </pc:spChg>
        <pc:picChg chg="mod ord">
          <ac:chgData name="Muffoletto, Jamie" userId="daf1e3c6-8137-448a-b141-d23049d419b5" providerId="ADAL" clId="{340915A6-BECA-4FA9-ABEB-D1957DB6FC9E}" dt="2025-07-22T13:24:52.350" v="348"/>
          <ac:picMkLst>
            <pc:docMk/>
            <pc:sldMk cId="4279901108" sldId="2147480502"/>
            <ac:picMk id="7" creationId="{E381CA54-DC8C-C56C-92F9-9024139BC4E9}"/>
          </ac:picMkLst>
        </pc:picChg>
      </pc:sldChg>
      <pc:sldChg chg="modSp">
        <pc:chgData name="Muffoletto, Jamie" userId="daf1e3c6-8137-448a-b141-d23049d419b5" providerId="ADAL" clId="{340915A6-BECA-4FA9-ABEB-D1957DB6FC9E}" dt="2025-07-22T13:20:48.158" v="270" actId="20577"/>
        <pc:sldMkLst>
          <pc:docMk/>
          <pc:sldMk cId="2902427311" sldId="2147480503"/>
        </pc:sldMkLst>
        <pc:spChg chg="mod">
          <ac:chgData name="Muffoletto, Jamie" userId="daf1e3c6-8137-448a-b141-d23049d419b5" providerId="ADAL" clId="{340915A6-BECA-4FA9-ABEB-D1957DB6FC9E}" dt="2025-07-22T13:20:48.158" v="270" actId="20577"/>
          <ac:spMkLst>
            <pc:docMk/>
            <pc:sldMk cId="2902427311" sldId="2147480503"/>
            <ac:spMk id="13" creationId="{2654F54D-14FF-F445-0CA8-E7AB8019BC61}"/>
          </ac:spMkLst>
        </pc:spChg>
      </pc:sldChg>
      <pc:sldChg chg="modSp">
        <pc:chgData name="Muffoletto, Jamie" userId="daf1e3c6-8137-448a-b141-d23049d419b5" providerId="ADAL" clId="{340915A6-BECA-4FA9-ABEB-D1957DB6FC9E}" dt="2025-07-22T13:21:11.431" v="311" actId="20577"/>
        <pc:sldMkLst>
          <pc:docMk/>
          <pc:sldMk cId="215744824" sldId="2147480505"/>
        </pc:sldMkLst>
        <pc:spChg chg="mod">
          <ac:chgData name="Muffoletto, Jamie" userId="daf1e3c6-8137-448a-b141-d23049d419b5" providerId="ADAL" clId="{340915A6-BECA-4FA9-ABEB-D1957DB6FC9E}" dt="2025-07-22T13:21:11.431" v="311" actId="20577"/>
          <ac:spMkLst>
            <pc:docMk/>
            <pc:sldMk cId="215744824" sldId="2147480505"/>
            <ac:spMk id="13" creationId="{B138ED81-23F4-DDC2-DDE3-39D467EDE98C}"/>
          </ac:spMkLst>
        </pc:spChg>
      </pc:sldChg>
      <pc:sldChg chg="modSp mod">
        <pc:chgData name="Muffoletto, Jamie" userId="daf1e3c6-8137-448a-b141-d23049d419b5" providerId="ADAL" clId="{340915A6-BECA-4FA9-ABEB-D1957DB6FC9E}" dt="2025-07-22T13:18:56.536" v="95" actId="20577"/>
        <pc:sldMkLst>
          <pc:docMk/>
          <pc:sldMk cId="832343059" sldId="2147480509"/>
        </pc:sldMkLst>
        <pc:spChg chg="mod">
          <ac:chgData name="Muffoletto, Jamie" userId="daf1e3c6-8137-448a-b141-d23049d419b5" providerId="ADAL" clId="{340915A6-BECA-4FA9-ABEB-D1957DB6FC9E}" dt="2025-07-22T13:18:56.536" v="95" actId="20577"/>
          <ac:spMkLst>
            <pc:docMk/>
            <pc:sldMk cId="832343059" sldId="2147480509"/>
            <ac:spMk id="2" creationId="{5665A8AB-3370-E8C3-16CA-DB7FA4EF9E74}"/>
          </ac:spMkLst>
        </pc:spChg>
        <pc:picChg chg="mod">
          <ac:chgData name="Muffoletto, Jamie" userId="daf1e3c6-8137-448a-b141-d23049d419b5" providerId="ADAL" clId="{340915A6-BECA-4FA9-ABEB-D1957DB6FC9E}" dt="2025-07-22T13:15:20.797" v="1" actId="962"/>
          <ac:picMkLst>
            <pc:docMk/>
            <pc:sldMk cId="832343059" sldId="2147480509"/>
            <ac:picMk id="7" creationId="{18C763E2-C056-6BCF-76BC-14455DBFC202}"/>
          </ac:picMkLst>
        </pc:picChg>
      </pc:sldChg>
      <pc:sldChg chg="modSp mod">
        <pc:chgData name="Muffoletto, Jamie" userId="daf1e3c6-8137-448a-b141-d23049d419b5" providerId="ADAL" clId="{340915A6-BECA-4FA9-ABEB-D1957DB6FC9E}" dt="2025-07-22T13:19:00.632" v="97" actId="20577"/>
        <pc:sldMkLst>
          <pc:docMk/>
          <pc:sldMk cId="1518659886" sldId="2147480513"/>
        </pc:sldMkLst>
        <pc:spChg chg="mod">
          <ac:chgData name="Muffoletto, Jamie" userId="daf1e3c6-8137-448a-b141-d23049d419b5" providerId="ADAL" clId="{340915A6-BECA-4FA9-ABEB-D1957DB6FC9E}" dt="2025-07-22T13:19:00.632" v="97" actId="20577"/>
          <ac:spMkLst>
            <pc:docMk/>
            <pc:sldMk cId="1518659886" sldId="2147480513"/>
            <ac:spMk id="2" creationId="{9E96575A-39D0-D228-0E28-8216684D9231}"/>
          </ac:spMkLst>
        </pc:spChg>
        <pc:picChg chg="mod">
          <ac:chgData name="Muffoletto, Jamie" userId="daf1e3c6-8137-448a-b141-d23049d419b5" providerId="ADAL" clId="{340915A6-BECA-4FA9-ABEB-D1957DB6FC9E}" dt="2025-07-22T13:17:33.693" v="15" actId="962"/>
          <ac:picMkLst>
            <pc:docMk/>
            <pc:sldMk cId="1518659886" sldId="2147480513"/>
            <ac:picMk id="9" creationId="{6D2AB1A0-1A9F-45E6-82DB-7363F7DCF1B1}"/>
          </ac:picMkLst>
        </pc:picChg>
      </pc:sldChg>
      <pc:sldChg chg="modSp">
        <pc:chgData name="Muffoletto, Jamie" userId="daf1e3c6-8137-448a-b141-d23049d419b5" providerId="ADAL" clId="{340915A6-BECA-4FA9-ABEB-D1957DB6FC9E}" dt="2025-07-22T13:16:34.054" v="9" actId="962"/>
        <pc:sldMkLst>
          <pc:docMk/>
          <pc:sldMk cId="1515347889" sldId="2147480515"/>
        </pc:sldMkLst>
        <pc:graphicFrameChg chg="mod">
          <ac:chgData name="Muffoletto, Jamie" userId="daf1e3c6-8137-448a-b141-d23049d419b5" providerId="ADAL" clId="{340915A6-BECA-4FA9-ABEB-D1957DB6FC9E}" dt="2025-07-22T13:16:34.054" v="9" actId="962"/>
          <ac:graphicFrameMkLst>
            <pc:docMk/>
            <pc:sldMk cId="1515347889" sldId="2147480515"/>
            <ac:graphicFrameMk id="5" creationId="{A92489A3-B035-1D9A-F399-75568FD14DA7}"/>
          </ac:graphicFrameMkLst>
        </pc:graphicFrameChg>
      </pc:sldChg>
      <pc:sldChg chg="modSp mod">
        <pc:chgData name="Muffoletto, Jamie" userId="daf1e3c6-8137-448a-b141-d23049d419b5" providerId="ADAL" clId="{340915A6-BECA-4FA9-ABEB-D1957DB6FC9E}" dt="2025-07-22T13:22:39.272" v="321" actId="13244"/>
        <pc:sldMkLst>
          <pc:docMk/>
          <pc:sldMk cId="324717046" sldId="2147480517"/>
        </pc:sldMkLst>
        <pc:spChg chg="ord">
          <ac:chgData name="Muffoletto, Jamie" userId="daf1e3c6-8137-448a-b141-d23049d419b5" providerId="ADAL" clId="{340915A6-BECA-4FA9-ABEB-D1957DB6FC9E}" dt="2025-07-22T13:22:39.272" v="321" actId="13244"/>
          <ac:spMkLst>
            <pc:docMk/>
            <pc:sldMk cId="324717046" sldId="2147480517"/>
            <ac:spMk id="3" creationId="{9C52824B-FBC2-8801-6E92-DDB5C58A30C5}"/>
          </ac:spMkLst>
        </pc:spChg>
      </pc:sldChg>
      <pc:sldChg chg="modSp mod">
        <pc:chgData name="Muffoletto, Jamie" userId="daf1e3c6-8137-448a-b141-d23049d419b5" providerId="ADAL" clId="{340915A6-BECA-4FA9-ABEB-D1957DB6FC9E}" dt="2025-07-22T13:29:54.480" v="360"/>
        <pc:sldMkLst>
          <pc:docMk/>
          <pc:sldMk cId="2916218593" sldId="2147480518"/>
        </pc:sldMkLst>
        <pc:spChg chg="ord">
          <ac:chgData name="Muffoletto, Jamie" userId="daf1e3c6-8137-448a-b141-d23049d419b5" providerId="ADAL" clId="{340915A6-BECA-4FA9-ABEB-D1957DB6FC9E}" dt="2025-07-22T13:29:54.480" v="360"/>
          <ac:spMkLst>
            <pc:docMk/>
            <pc:sldMk cId="2916218593" sldId="2147480518"/>
            <ac:spMk id="3" creationId="{7EB2EBA1-E80A-2259-D73C-F52D879837E2}"/>
          </ac:spMkLst>
        </pc:spChg>
      </pc:sldChg>
      <pc:sldChg chg="modSp mod">
        <pc:chgData name="Muffoletto, Jamie" userId="daf1e3c6-8137-448a-b141-d23049d419b5" providerId="ADAL" clId="{340915A6-BECA-4FA9-ABEB-D1957DB6FC9E}" dt="2025-07-22T13:24:26.757" v="342"/>
        <pc:sldMkLst>
          <pc:docMk/>
          <pc:sldMk cId="3223652442" sldId="2147480519"/>
        </pc:sldMkLst>
        <pc:spChg chg="mod">
          <ac:chgData name="Muffoletto, Jamie" userId="daf1e3c6-8137-448a-b141-d23049d419b5" providerId="ADAL" clId="{340915A6-BECA-4FA9-ABEB-D1957DB6FC9E}" dt="2025-07-22T13:20:14.178" v="213" actId="20577"/>
          <ac:spMkLst>
            <pc:docMk/>
            <pc:sldMk cId="3223652442" sldId="2147480519"/>
            <ac:spMk id="3" creationId="{9BE62B6C-8387-A7B4-FFBE-FFFA84FC338B}"/>
          </ac:spMkLst>
        </pc:spChg>
        <pc:spChg chg="ord">
          <ac:chgData name="Muffoletto, Jamie" userId="daf1e3c6-8137-448a-b141-d23049d419b5" providerId="ADAL" clId="{340915A6-BECA-4FA9-ABEB-D1957DB6FC9E}" dt="2025-07-22T13:24:24.968" v="341"/>
          <ac:spMkLst>
            <pc:docMk/>
            <pc:sldMk cId="3223652442" sldId="2147480519"/>
            <ac:spMk id="4" creationId="{F7B99045-EE04-0D0C-2B0D-7378322E6EEF}"/>
          </ac:spMkLst>
        </pc:spChg>
        <pc:spChg chg="ord">
          <ac:chgData name="Muffoletto, Jamie" userId="daf1e3c6-8137-448a-b141-d23049d419b5" providerId="ADAL" clId="{340915A6-BECA-4FA9-ABEB-D1957DB6FC9E}" dt="2025-07-22T13:24:26.757" v="342"/>
          <ac:spMkLst>
            <pc:docMk/>
            <pc:sldMk cId="3223652442" sldId="2147480519"/>
            <ac:spMk id="5" creationId="{6B14396E-FADB-D0E3-BC02-A0662FA425F3}"/>
          </ac:spMkLst>
        </pc:spChg>
        <pc:picChg chg="mod">
          <ac:chgData name="Muffoletto, Jamie" userId="daf1e3c6-8137-448a-b141-d23049d419b5" providerId="ADAL" clId="{340915A6-BECA-4FA9-ABEB-D1957DB6FC9E}" dt="2025-07-22T13:15:36.280" v="3" actId="962"/>
          <ac:picMkLst>
            <pc:docMk/>
            <pc:sldMk cId="3223652442" sldId="2147480519"/>
            <ac:picMk id="9" creationId="{82F11D01-4091-3ABF-0866-AECED01A4E6E}"/>
          </ac:picMkLst>
        </pc:picChg>
      </pc:sldChg>
      <pc:sldChg chg="modSp mod">
        <pc:chgData name="Muffoletto, Jamie" userId="daf1e3c6-8137-448a-b141-d23049d419b5" providerId="ADAL" clId="{340915A6-BECA-4FA9-ABEB-D1957DB6FC9E}" dt="2025-07-22T13:29:22.669" v="353"/>
        <pc:sldMkLst>
          <pc:docMk/>
          <pc:sldMk cId="2673394900" sldId="2147480520"/>
        </pc:sldMkLst>
        <pc:spChg chg="mod">
          <ac:chgData name="Muffoletto, Jamie" userId="daf1e3c6-8137-448a-b141-d23049d419b5" providerId="ADAL" clId="{340915A6-BECA-4FA9-ABEB-D1957DB6FC9E}" dt="2025-07-22T13:20:34.949" v="238" actId="20577"/>
          <ac:spMkLst>
            <pc:docMk/>
            <pc:sldMk cId="2673394900" sldId="2147480520"/>
            <ac:spMk id="3" creationId="{62A457E4-693B-3F99-18CB-93169431C783}"/>
          </ac:spMkLst>
        </pc:spChg>
        <pc:spChg chg="ord">
          <ac:chgData name="Muffoletto, Jamie" userId="daf1e3c6-8137-448a-b141-d23049d419b5" providerId="ADAL" clId="{340915A6-BECA-4FA9-ABEB-D1957DB6FC9E}" dt="2025-07-22T13:29:17.878" v="352"/>
          <ac:spMkLst>
            <pc:docMk/>
            <pc:sldMk cId="2673394900" sldId="2147480520"/>
            <ac:spMk id="4" creationId="{F2CA786C-AAF3-D8D3-0C80-2ACC77E668C7}"/>
          </ac:spMkLst>
        </pc:spChg>
        <pc:spChg chg="ord">
          <ac:chgData name="Muffoletto, Jamie" userId="daf1e3c6-8137-448a-b141-d23049d419b5" providerId="ADAL" clId="{340915A6-BECA-4FA9-ABEB-D1957DB6FC9E}" dt="2025-07-22T13:29:22.669" v="353"/>
          <ac:spMkLst>
            <pc:docMk/>
            <pc:sldMk cId="2673394900" sldId="2147480520"/>
            <ac:spMk id="7" creationId="{ADC9ED57-3CDD-B183-33B1-87CD783F8978}"/>
          </ac:spMkLst>
        </pc:spChg>
        <pc:picChg chg="mod">
          <ac:chgData name="Muffoletto, Jamie" userId="daf1e3c6-8137-448a-b141-d23049d419b5" providerId="ADAL" clId="{340915A6-BECA-4FA9-ABEB-D1957DB6FC9E}" dt="2025-07-22T13:16:05.155" v="7" actId="962"/>
          <ac:picMkLst>
            <pc:docMk/>
            <pc:sldMk cId="2673394900" sldId="2147480520"/>
            <ac:picMk id="6" creationId="{CD1507E6-C9BC-A2BA-3DC5-E7914ED0D74E}"/>
          </ac:picMkLst>
        </pc:picChg>
      </pc:sldChg>
      <pc:sldChg chg="modSp mod">
        <pc:chgData name="Muffoletto, Jamie" userId="daf1e3c6-8137-448a-b141-d23049d419b5" providerId="ADAL" clId="{340915A6-BECA-4FA9-ABEB-D1957DB6FC9E}" dt="2025-07-22T13:30:06.276" v="362"/>
        <pc:sldMkLst>
          <pc:docMk/>
          <pc:sldMk cId="2973335067" sldId="2147480522"/>
        </pc:sldMkLst>
        <pc:spChg chg="ord">
          <ac:chgData name="Muffoletto, Jamie" userId="daf1e3c6-8137-448a-b141-d23049d419b5" providerId="ADAL" clId="{340915A6-BECA-4FA9-ABEB-D1957DB6FC9E}" dt="2025-07-22T13:30:06.276" v="362"/>
          <ac:spMkLst>
            <pc:docMk/>
            <pc:sldMk cId="2973335067" sldId="2147480522"/>
            <ac:spMk id="4" creationId="{991C682A-7677-F23D-56EB-8D66240DE901}"/>
          </ac:spMkLst>
        </pc:spChg>
        <pc:picChg chg="mod">
          <ac:chgData name="Muffoletto, Jamie" userId="daf1e3c6-8137-448a-b141-d23049d419b5" providerId="ADAL" clId="{340915A6-BECA-4FA9-ABEB-D1957DB6FC9E}" dt="2025-07-22T13:17:20.955" v="13" actId="962"/>
          <ac:picMkLst>
            <pc:docMk/>
            <pc:sldMk cId="2973335067" sldId="2147480522"/>
            <ac:picMk id="6" creationId="{4BD3FCB9-B722-DBDE-817C-3BBAC18BA25A}"/>
          </ac:picMkLst>
        </pc:picChg>
      </pc:sldChg>
      <pc:sldChg chg="modSp">
        <pc:chgData name="Muffoletto, Jamie" userId="daf1e3c6-8137-448a-b141-d23049d419b5" providerId="ADAL" clId="{340915A6-BECA-4FA9-ABEB-D1957DB6FC9E}" dt="2025-07-22T13:18:48.744" v="94" actId="20577"/>
        <pc:sldMkLst>
          <pc:docMk/>
          <pc:sldMk cId="99911122" sldId="2147480523"/>
        </pc:sldMkLst>
        <pc:spChg chg="mod">
          <ac:chgData name="Muffoletto, Jamie" userId="daf1e3c6-8137-448a-b141-d23049d419b5" providerId="ADAL" clId="{340915A6-BECA-4FA9-ABEB-D1957DB6FC9E}" dt="2025-07-22T13:18:48.744" v="94" actId="20577"/>
          <ac:spMkLst>
            <pc:docMk/>
            <pc:sldMk cId="99911122" sldId="2147480523"/>
            <ac:spMk id="3" creationId="{B35E8016-117E-C361-3E97-56A224EFBBAB}"/>
          </ac:spMkLst>
        </pc:spChg>
      </pc:sldChg>
      <pc:sldChg chg="modSp mod">
        <pc:chgData name="Muffoletto, Jamie" userId="daf1e3c6-8137-448a-b141-d23049d419b5" providerId="ADAL" clId="{340915A6-BECA-4FA9-ABEB-D1957DB6FC9E}" dt="2025-07-22T13:23:44.685" v="333"/>
        <pc:sldMkLst>
          <pc:docMk/>
          <pc:sldMk cId="3393966151" sldId="2147480524"/>
        </pc:sldMkLst>
        <pc:spChg chg="ord">
          <ac:chgData name="Muffoletto, Jamie" userId="daf1e3c6-8137-448a-b141-d23049d419b5" providerId="ADAL" clId="{340915A6-BECA-4FA9-ABEB-D1957DB6FC9E}" dt="2025-07-22T13:23:44.685" v="333"/>
          <ac:spMkLst>
            <pc:docMk/>
            <pc:sldMk cId="3393966151" sldId="2147480524"/>
            <ac:spMk id="3" creationId="{C7CF0327-1FA0-B0B7-C87D-D33C3A02EF89}"/>
          </ac:spMkLst>
        </pc:spChg>
      </pc:sldChg>
      <pc:sldChg chg="modSp mod">
        <pc:chgData name="Muffoletto, Jamie" userId="daf1e3c6-8137-448a-b141-d23049d419b5" providerId="ADAL" clId="{340915A6-BECA-4FA9-ABEB-D1957DB6FC9E}" dt="2025-07-22T13:29:42.734" v="357"/>
        <pc:sldMkLst>
          <pc:docMk/>
          <pc:sldMk cId="3382718029" sldId="2147480525"/>
        </pc:sldMkLst>
        <pc:spChg chg="ord">
          <ac:chgData name="Muffoletto, Jamie" userId="daf1e3c6-8137-448a-b141-d23049d419b5" providerId="ADAL" clId="{340915A6-BECA-4FA9-ABEB-D1957DB6FC9E}" dt="2025-07-22T13:29:40.377" v="356"/>
          <ac:spMkLst>
            <pc:docMk/>
            <pc:sldMk cId="3382718029" sldId="2147480525"/>
            <ac:spMk id="4" creationId="{7F380A5C-D5BF-0DE6-CA3D-338F4819F568}"/>
          </ac:spMkLst>
        </pc:spChg>
        <pc:picChg chg="mod ord">
          <ac:chgData name="Muffoletto, Jamie" userId="daf1e3c6-8137-448a-b141-d23049d419b5" providerId="ADAL" clId="{340915A6-BECA-4FA9-ABEB-D1957DB6FC9E}" dt="2025-07-22T13:29:42.734" v="357"/>
          <ac:picMkLst>
            <pc:docMk/>
            <pc:sldMk cId="3382718029" sldId="2147480525"/>
            <ac:picMk id="7" creationId="{3D77A95B-A46C-C6CE-1FEA-611AF789A30E}"/>
          </ac:picMkLst>
        </pc:pic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C26C73-04DE-4C2F-A242-198CE9C5F751}" type="doc">
      <dgm:prSet loTypeId="urn:microsoft.com/office/officeart/2005/8/layout/hList2" loCatId="list" qsTypeId="urn:microsoft.com/office/officeart/2005/8/quickstyle/3d1" qsCatId="3D" csTypeId="urn:microsoft.com/office/officeart/2005/8/colors/accent1_2" csCatId="accent1" phldr="1"/>
      <dgm:spPr/>
      <dgm:t>
        <a:bodyPr/>
        <a:lstStyle/>
        <a:p>
          <a:endParaRPr lang="en-US"/>
        </a:p>
      </dgm:t>
    </dgm:pt>
    <dgm:pt modelId="{05F15749-531E-4021-9D48-2FCCC67EEBF8}">
      <dgm:prSet phldrT="[Text]" custT="1"/>
      <dgm:spPr/>
      <dgm:t>
        <a:bodyPr/>
        <a:lstStyle/>
        <a:p>
          <a:r>
            <a:rPr lang="en-US" sz="2200" dirty="0">
              <a:solidFill>
                <a:schemeClr val="tx2">
                  <a:lumMod val="75000"/>
                </a:schemeClr>
              </a:solidFill>
            </a:rPr>
            <a:t>Program Area uses data from…</a:t>
          </a:r>
          <a:endParaRPr lang="en-US" sz="2200" dirty="0">
            <a:solidFill>
              <a:schemeClr val="bg1"/>
            </a:solidFill>
          </a:endParaRPr>
        </a:p>
      </dgm:t>
    </dgm:pt>
    <dgm:pt modelId="{7831EBF8-9DDE-45F9-913D-F627F4B8CC51}" type="parTrans" cxnId="{8B49CF86-B843-40B3-9B21-18D5EF2A0684}">
      <dgm:prSet/>
      <dgm:spPr/>
      <dgm:t>
        <a:bodyPr/>
        <a:lstStyle/>
        <a:p>
          <a:endParaRPr lang="en-US"/>
        </a:p>
      </dgm:t>
    </dgm:pt>
    <dgm:pt modelId="{59F1A820-CCB6-468A-8C38-5E3609C59FDE}" type="sibTrans" cxnId="{8B49CF86-B843-40B3-9B21-18D5EF2A0684}">
      <dgm:prSet/>
      <dgm:spPr/>
      <dgm:t>
        <a:bodyPr/>
        <a:lstStyle/>
        <a:p>
          <a:endParaRPr lang="en-US"/>
        </a:p>
      </dgm:t>
    </dgm:pt>
    <dgm:pt modelId="{062ED9E6-27F4-4A6F-BF53-476CB602AE83}">
      <dgm:prSet phldrT="[Tex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ParentalPermission</a:t>
          </a:r>
        </a:p>
      </dgm:t>
    </dgm:pt>
    <dgm:pt modelId="{6D821C18-8F95-4C6B-8B7D-64B1FEF2097B}" type="parTrans" cxnId="{8B14406D-13B3-40B1-AF8B-D9BE68CCD684}">
      <dgm:prSet/>
      <dgm:spPr/>
      <dgm:t>
        <a:bodyPr/>
        <a:lstStyle/>
        <a:p>
          <a:endParaRPr lang="en-US"/>
        </a:p>
      </dgm:t>
    </dgm:pt>
    <dgm:pt modelId="{C7692B34-441A-4121-9A18-DE2E94A4F0E9}" type="sibTrans" cxnId="{8B14406D-13B3-40B1-AF8B-D9BE68CCD684}">
      <dgm:prSet/>
      <dgm:spPr/>
      <dgm:t>
        <a:bodyPr/>
        <a:lstStyle/>
        <a:p>
          <a:endParaRPr lang="en-US"/>
        </a:p>
      </dgm:t>
    </dgm:pt>
    <dgm:pt modelId="{287926CF-A344-407C-80C5-7C2F7E2353A1}">
      <dgm:prSet phldrT="[Text]" custT="1"/>
      <dgm:spPr/>
      <dgm:t>
        <a:bodyPr/>
        <a:lstStyle/>
        <a:p>
          <a:r>
            <a:rPr lang="en-US" sz="2200" dirty="0">
              <a:solidFill>
                <a:schemeClr val="tx2">
                  <a:lumMod val="75000"/>
                </a:schemeClr>
              </a:solidFill>
            </a:rPr>
            <a:t>Program Area uses data from…</a:t>
          </a:r>
        </a:p>
      </dgm:t>
    </dgm:pt>
    <dgm:pt modelId="{CA132B04-2471-49D3-A4FD-A9FBE3607F62}" type="parTrans" cxnId="{CA6EF2D2-20C9-4326-BDB2-0A44CC7C26E2}">
      <dgm:prSet/>
      <dgm:spPr/>
      <dgm:t>
        <a:bodyPr/>
        <a:lstStyle/>
        <a:p>
          <a:endParaRPr lang="en-US"/>
        </a:p>
      </dgm:t>
    </dgm:pt>
    <dgm:pt modelId="{89C6866A-AFE0-423E-A588-C57BFE99C37C}" type="sibTrans" cxnId="{CA6EF2D2-20C9-4326-BDB2-0A44CC7C26E2}">
      <dgm:prSet/>
      <dgm:spPr/>
      <dgm:t>
        <a:bodyPr/>
        <a:lstStyle/>
        <a:p>
          <a:endParaRPr lang="en-US"/>
        </a:p>
      </dgm:t>
    </dgm:pt>
    <dgm:pt modelId="{4129FCEA-CAAB-44ED-873C-E52E087703E7}">
      <dgm:prSet phldrT="[Tex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EconomicDisadvantage</a:t>
          </a:r>
        </a:p>
      </dgm:t>
    </dgm:pt>
    <dgm:pt modelId="{43406752-CF09-4B44-9334-403547A451A8}" type="parTrans" cxnId="{2F096CDA-F750-4B01-85B9-7C291593F429}">
      <dgm:prSet/>
      <dgm:spPr/>
      <dgm:t>
        <a:bodyPr/>
        <a:lstStyle/>
        <a:p>
          <a:endParaRPr lang="en-US"/>
        </a:p>
      </dgm:t>
    </dgm:pt>
    <dgm:pt modelId="{89010C2B-AD4F-4C54-A90E-BCB7CC8BD12F}" type="sibTrans" cxnId="{2F096CDA-F750-4B01-85B9-7C291593F429}">
      <dgm:prSet/>
      <dgm:spPr/>
      <dgm:t>
        <a:bodyPr/>
        <a:lstStyle/>
        <a:p>
          <a:endParaRPr lang="en-US"/>
        </a:p>
      </dgm:t>
    </dgm:pt>
    <dgm:pt modelId="{15DDECAC-7901-4109-B5A3-EB7EA88CB9CB}">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LangInstruProgSvc</a:t>
          </a:r>
        </a:p>
      </dgm:t>
    </dgm:pt>
    <dgm:pt modelId="{3BBDF5EB-5A5D-44B2-8549-E564BFCD99E9}" type="parTrans" cxnId="{420FC516-8F3D-4051-8BFF-1728F6EA9745}">
      <dgm:prSet/>
      <dgm:spPr/>
      <dgm:t>
        <a:bodyPr/>
        <a:lstStyle/>
        <a:p>
          <a:endParaRPr lang="en-US"/>
        </a:p>
      </dgm:t>
    </dgm:pt>
    <dgm:pt modelId="{57248CF7-AE27-4C5B-B094-C528D80ABA7A}" type="sibTrans" cxnId="{420FC516-8F3D-4051-8BFF-1728F6EA9745}">
      <dgm:prSet/>
      <dgm:spPr/>
      <dgm:t>
        <a:bodyPr/>
        <a:lstStyle/>
        <a:p>
          <a:endParaRPr lang="en-US"/>
        </a:p>
      </dgm:t>
    </dgm:pt>
    <dgm:pt modelId="{AE8BA15B-2A08-47FB-B6FE-7B5574E7A0FD}">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StudentCharacteristics:</a:t>
          </a:r>
        </a:p>
      </dgm:t>
    </dgm:pt>
    <dgm:pt modelId="{6EE6BBB0-A5D4-4C11-BC2F-39866F0B83EC}" type="parTrans" cxnId="{DA565E1C-6961-4420-8A7B-6EA78E63B703}">
      <dgm:prSet/>
      <dgm:spPr/>
      <dgm:t>
        <a:bodyPr/>
        <a:lstStyle/>
        <a:p>
          <a:endParaRPr lang="en-US"/>
        </a:p>
      </dgm:t>
    </dgm:pt>
    <dgm:pt modelId="{AB5366A2-91F0-4925-9C38-DFC5DF912148}" type="sibTrans" cxnId="{DA565E1C-6961-4420-8A7B-6EA78E63B703}">
      <dgm:prSet/>
      <dgm:spPr/>
      <dgm:t>
        <a:bodyPr/>
        <a:lstStyle/>
        <a:p>
          <a:endParaRPr lang="en-US"/>
        </a:p>
      </dgm:t>
    </dgm:pt>
    <dgm:pt modelId="{3554E17C-A2C0-41CB-868C-0C4934AC3C28}">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None/>
          </a:pPr>
          <a:r>
            <a:rPr lang="en-US"/>
            <a:t>           At Risk (01)</a:t>
          </a:r>
        </a:p>
      </dgm:t>
    </dgm:pt>
    <dgm:pt modelId="{B05B18CB-82A6-4427-9360-0AF246DD6D28}" type="parTrans" cxnId="{602F2A7A-5F64-45CA-91AC-1F5CF3754A73}">
      <dgm:prSet/>
      <dgm:spPr/>
      <dgm:t>
        <a:bodyPr/>
        <a:lstStyle/>
        <a:p>
          <a:endParaRPr lang="en-US"/>
        </a:p>
      </dgm:t>
    </dgm:pt>
    <dgm:pt modelId="{386723B2-7B50-4042-A2CD-DCAD196CA1B2}" type="sibTrans" cxnId="{602F2A7A-5F64-45CA-91AC-1F5CF3754A73}">
      <dgm:prSet/>
      <dgm:spPr/>
      <dgm:t>
        <a:bodyPr/>
        <a:lstStyle/>
        <a:p>
          <a:endParaRPr lang="en-US"/>
        </a:p>
      </dgm:t>
    </dgm:pt>
    <dgm:pt modelId="{10BE5B60-E8F5-414C-B8E4-17DBB1E18C6E}">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None/>
          </a:pPr>
          <a:r>
            <a:rPr lang="en-US"/>
            <a:t>           Immigrant (02)</a:t>
          </a:r>
        </a:p>
      </dgm:t>
    </dgm:pt>
    <dgm:pt modelId="{43DDFE61-C0B7-42F8-8B7E-F795A1BFB022}" type="parTrans" cxnId="{77A835F3-1746-4449-AE39-203D72926E81}">
      <dgm:prSet/>
      <dgm:spPr/>
      <dgm:t>
        <a:bodyPr/>
        <a:lstStyle/>
        <a:p>
          <a:endParaRPr lang="en-US"/>
        </a:p>
      </dgm:t>
    </dgm:pt>
    <dgm:pt modelId="{94DD8338-BE78-4249-B3EC-4D9425B0EBD1}" type="sibTrans" cxnId="{77A835F3-1746-4449-AE39-203D72926E81}">
      <dgm:prSet/>
      <dgm:spPr/>
      <dgm:t>
        <a:bodyPr/>
        <a:lstStyle/>
        <a:p>
          <a:endParaRPr lang="en-US"/>
        </a:p>
      </dgm:t>
    </dgm:pt>
    <dgm:pt modelId="{F1598C46-905B-47E8-9DD1-A7BF435930FB}">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EmergentBilingualIndicator</a:t>
          </a:r>
        </a:p>
      </dgm:t>
    </dgm:pt>
    <dgm:pt modelId="{554AC13F-F6D8-491D-BA2B-A22828541915}" type="parTrans" cxnId="{9310DFFB-FB81-4E67-AF6A-62229E59109D}">
      <dgm:prSet/>
      <dgm:spPr/>
      <dgm:t>
        <a:bodyPr/>
        <a:lstStyle/>
        <a:p>
          <a:endParaRPr lang="en-US"/>
        </a:p>
      </dgm:t>
    </dgm:pt>
    <dgm:pt modelId="{D83A15F3-482C-4077-AAE8-A415BA5EE438}" type="sibTrans" cxnId="{9310DFFB-FB81-4E67-AF6A-62229E59109D}">
      <dgm:prSet/>
      <dgm:spPr/>
      <dgm:t>
        <a:bodyPr/>
        <a:lstStyle/>
        <a:p>
          <a:endParaRPr lang="en-US"/>
        </a:p>
      </dgm:t>
    </dgm:pt>
    <dgm:pt modelId="{01DBF6E4-F3DD-47F0-BEA5-1E67F5D5AA36}">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FosterCareType</a:t>
          </a:r>
        </a:p>
      </dgm:t>
    </dgm:pt>
    <dgm:pt modelId="{CB06991C-3EB3-4D67-8A4F-A5DB205E861C}" type="parTrans" cxnId="{8C72AD78-74BA-412D-91CC-3EBDF5BBFE57}">
      <dgm:prSet/>
      <dgm:spPr/>
      <dgm:t>
        <a:bodyPr/>
        <a:lstStyle/>
        <a:p>
          <a:endParaRPr lang="en-US"/>
        </a:p>
      </dgm:t>
    </dgm:pt>
    <dgm:pt modelId="{4DCD5B29-8D59-4EF7-803D-24936B9616C8}" type="sibTrans" cxnId="{8C72AD78-74BA-412D-91CC-3EBDF5BBFE57}">
      <dgm:prSet/>
      <dgm:spPr/>
      <dgm:t>
        <a:bodyPr/>
        <a:lstStyle/>
        <a:p>
          <a:endParaRPr lang="en-US"/>
        </a:p>
      </dgm:t>
    </dgm:pt>
    <dgm:pt modelId="{D05A503D-747D-42D1-9C3A-CB90C5274F06}">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HomelessStatus</a:t>
          </a:r>
        </a:p>
      </dgm:t>
    </dgm:pt>
    <dgm:pt modelId="{83C497C8-995E-4CE4-941E-B7C4890AE08B}" type="parTrans" cxnId="{C66AF9EC-0D26-4060-ABD0-2F9EC3082383}">
      <dgm:prSet/>
      <dgm:spPr/>
      <dgm:t>
        <a:bodyPr/>
        <a:lstStyle/>
        <a:p>
          <a:endParaRPr lang="en-US"/>
        </a:p>
      </dgm:t>
    </dgm:pt>
    <dgm:pt modelId="{B0F14351-9F5E-4AF6-BFEF-AEFF4A1F5767}" type="sibTrans" cxnId="{C66AF9EC-0D26-4060-ABD0-2F9EC3082383}">
      <dgm:prSet/>
      <dgm:spPr/>
      <dgm:t>
        <a:bodyPr/>
        <a:lstStyle/>
        <a:p>
          <a:endParaRPr lang="en-US"/>
        </a:p>
      </dgm:t>
    </dgm:pt>
    <dgm:pt modelId="{219E58A4-41A8-42E2-AAD8-2E887DD7B44B}">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MilitaryConnectedStudent</a:t>
          </a:r>
        </a:p>
      </dgm:t>
    </dgm:pt>
    <dgm:pt modelId="{881A5CF6-1288-40E5-95D2-A484A85E6259}" type="parTrans" cxnId="{BF7D7A8F-9E2E-469E-A370-66BE10E58A41}">
      <dgm:prSet/>
      <dgm:spPr/>
      <dgm:t>
        <a:bodyPr/>
        <a:lstStyle/>
        <a:p>
          <a:endParaRPr lang="en-US"/>
        </a:p>
      </dgm:t>
    </dgm:pt>
    <dgm:pt modelId="{3587E4F0-6FF8-4704-9208-D41ADF201747}" type="sibTrans" cxnId="{BF7D7A8F-9E2E-469E-A370-66BE10E58A41}">
      <dgm:prSet/>
      <dgm:spPr/>
      <dgm:t>
        <a:bodyPr/>
        <a:lstStyle/>
        <a:p>
          <a:endParaRPr lang="en-US"/>
        </a:p>
      </dgm:t>
    </dgm:pt>
    <dgm:pt modelId="{56F21DD9-E427-40DC-9A0A-CF238177368D}">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SpecialEducationStudent</a:t>
          </a:r>
        </a:p>
      </dgm:t>
    </dgm:pt>
    <dgm:pt modelId="{D4202919-9A9D-4F32-B6CE-82A6567C925F}" type="parTrans" cxnId="{2FDB7767-1FDE-4AC3-90C4-59D87AF7287B}">
      <dgm:prSet/>
      <dgm:spPr/>
      <dgm:t>
        <a:bodyPr/>
        <a:lstStyle/>
        <a:p>
          <a:endParaRPr lang="en-US"/>
        </a:p>
      </dgm:t>
    </dgm:pt>
    <dgm:pt modelId="{3B0D424F-BA46-4265-A3BC-78FC213F7E5A}" type="sibTrans" cxnId="{2FDB7767-1FDE-4AC3-90C4-59D87AF7287B}">
      <dgm:prSet/>
      <dgm:spPr/>
      <dgm:t>
        <a:bodyPr/>
        <a:lstStyle/>
        <a:p>
          <a:endParaRPr lang="en-US"/>
        </a:p>
      </dgm:t>
    </dgm:pt>
    <dgm:pt modelId="{9387C9E9-BAC1-4A3D-9613-AD1C4148E1AC}">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TitleIPartAParticipant</a:t>
          </a:r>
        </a:p>
      </dgm:t>
    </dgm:pt>
    <dgm:pt modelId="{D455AA55-429C-497B-9C55-0D2A692909AC}" type="parTrans" cxnId="{DBE85563-E822-4A69-9FCD-D3E4341C48BF}">
      <dgm:prSet/>
      <dgm:spPr/>
      <dgm:t>
        <a:bodyPr/>
        <a:lstStyle/>
        <a:p>
          <a:endParaRPr lang="en-US"/>
        </a:p>
      </dgm:t>
    </dgm:pt>
    <dgm:pt modelId="{11CDB628-D987-4A0D-8416-B8B0A46315B1}" type="sibTrans" cxnId="{DBE85563-E822-4A69-9FCD-D3E4341C48BF}">
      <dgm:prSet/>
      <dgm:spPr/>
      <dgm:t>
        <a:bodyPr/>
        <a:lstStyle/>
        <a:p>
          <a:endParaRPr lang="en-US"/>
        </a:p>
      </dgm:t>
    </dgm:pt>
    <dgm:pt modelId="{4BFC76BF-4AB1-4E00-9F53-CEDDE35340A4}">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StudentCharacteristics:</a:t>
          </a:r>
        </a:p>
      </dgm:t>
    </dgm:pt>
    <dgm:pt modelId="{F9A5EA3C-F866-47C8-92AF-3015FF64DD95}" type="parTrans" cxnId="{47448FA9-A060-4B13-9169-E0E48DB16AD7}">
      <dgm:prSet/>
      <dgm:spPr/>
      <dgm:t>
        <a:bodyPr/>
        <a:lstStyle/>
        <a:p>
          <a:endParaRPr lang="en-US"/>
        </a:p>
      </dgm:t>
    </dgm:pt>
    <dgm:pt modelId="{DC1CA25C-B96B-4ADE-BE82-DEFFE66067A6}" type="sibTrans" cxnId="{47448FA9-A060-4B13-9169-E0E48DB16AD7}">
      <dgm:prSet/>
      <dgm:spPr/>
      <dgm:t>
        <a:bodyPr/>
        <a:lstStyle/>
        <a:p>
          <a:endParaRPr lang="en-US"/>
        </a:p>
      </dgm:t>
    </dgm:pt>
    <dgm:pt modelId="{9EB43A3D-6CA3-418D-8D01-8ADDF04A35A9}">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None/>
          </a:pPr>
          <a:r>
            <a:rPr lang="en-US"/>
            <a:t>           Migrant (03)</a:t>
          </a:r>
        </a:p>
      </dgm:t>
    </dgm:pt>
    <dgm:pt modelId="{C7C3285B-D11A-4564-9C5A-117FB4CFCCD0}" type="parTrans" cxnId="{9B64474D-6625-4810-973A-3FE085488DE0}">
      <dgm:prSet/>
      <dgm:spPr/>
      <dgm:t>
        <a:bodyPr/>
        <a:lstStyle/>
        <a:p>
          <a:endParaRPr lang="en-US"/>
        </a:p>
      </dgm:t>
    </dgm:pt>
    <dgm:pt modelId="{803D81C8-787C-4813-9DB6-ADB8D19A688E}" type="sibTrans" cxnId="{9B64474D-6625-4810-973A-3FE085488DE0}">
      <dgm:prSet/>
      <dgm:spPr/>
      <dgm:t>
        <a:bodyPr/>
        <a:lstStyle/>
        <a:p>
          <a:endParaRPr lang="en-US"/>
        </a:p>
      </dgm:t>
    </dgm:pt>
    <dgm:pt modelId="{A6DD6506-82FA-4B97-AAE6-13B7942D7B00}">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None/>
          </a:pPr>
          <a:r>
            <a:rPr lang="en-US"/>
            <a:t>           Section 504 (12)</a:t>
          </a:r>
        </a:p>
      </dgm:t>
    </dgm:pt>
    <dgm:pt modelId="{F068510F-10E6-43CF-9C2E-051A10DB94B9}" type="parTrans" cxnId="{C95EFAF0-8A41-4E6E-B9FD-091C5A8AB1FD}">
      <dgm:prSet/>
      <dgm:spPr/>
      <dgm:t>
        <a:bodyPr/>
        <a:lstStyle/>
        <a:p>
          <a:endParaRPr lang="en-US"/>
        </a:p>
      </dgm:t>
    </dgm:pt>
    <dgm:pt modelId="{04AA1FBE-C173-4932-9FDA-BA9FCB01CEDA}" type="sibTrans" cxnId="{C95EFAF0-8A41-4E6E-B9FD-091C5A8AB1FD}">
      <dgm:prSet/>
      <dgm:spPr/>
      <dgm:t>
        <a:bodyPr/>
        <a:lstStyle/>
        <a:p>
          <a:endParaRPr lang="en-US"/>
        </a:p>
      </dgm:t>
    </dgm:pt>
    <dgm:pt modelId="{C41E34A8-1277-4430-89BD-3BD2FEE1CD52}">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None/>
          </a:pPr>
          <a:r>
            <a:rPr lang="en-US"/>
            <a:t>           Gifted &amp; Talented (15)</a:t>
          </a:r>
        </a:p>
      </dgm:t>
    </dgm:pt>
    <dgm:pt modelId="{547D8331-831E-45A8-962F-BDFAA638A8AE}" type="parTrans" cxnId="{75F4C89D-A837-405A-BDB3-DE1281534D3B}">
      <dgm:prSet/>
      <dgm:spPr/>
      <dgm:t>
        <a:bodyPr/>
        <a:lstStyle/>
        <a:p>
          <a:endParaRPr lang="en-US"/>
        </a:p>
      </dgm:t>
    </dgm:pt>
    <dgm:pt modelId="{00684B25-9AC7-4AEA-B883-BD1F0F1949FD}" type="sibTrans" cxnId="{75F4C89D-A837-405A-BDB3-DE1281534D3B}">
      <dgm:prSet/>
      <dgm:spPr/>
      <dgm:t>
        <a:bodyPr/>
        <a:lstStyle/>
        <a:p>
          <a:endParaRPr lang="en-US"/>
        </a:p>
      </dgm:t>
    </dgm:pt>
    <dgm:pt modelId="{9E6D9E26-B645-4E11-A1FD-C278AED01CF5}">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None/>
          </a:pPr>
          <a:r>
            <a:rPr lang="en-US"/>
            <a:t>           Dyslexia (04)</a:t>
          </a:r>
        </a:p>
      </dgm:t>
    </dgm:pt>
    <dgm:pt modelId="{2695C4D2-25AD-4506-8208-30EDEAE58EB8}" type="parTrans" cxnId="{3B2A6D31-2748-48BD-88D2-DCB4B2A08340}">
      <dgm:prSet/>
      <dgm:spPr/>
      <dgm:t>
        <a:bodyPr/>
        <a:lstStyle/>
        <a:p>
          <a:endParaRPr lang="en-US"/>
        </a:p>
      </dgm:t>
    </dgm:pt>
    <dgm:pt modelId="{A1FC6EBC-9F35-4F01-B203-2846076C89CE}" type="sibTrans" cxnId="{3B2A6D31-2748-48BD-88D2-DCB4B2A08340}">
      <dgm:prSet/>
      <dgm:spPr/>
      <dgm:t>
        <a:bodyPr/>
        <a:lstStyle/>
        <a:p>
          <a:endParaRPr lang="en-US"/>
        </a:p>
      </dgm:t>
    </dgm:pt>
    <dgm:pt modelId="{887A7FAC-A3E0-4BBE-A4C7-17024B499FF0}" type="pres">
      <dgm:prSet presAssocID="{23C26C73-04DE-4C2F-A242-198CE9C5F751}" presName="linearFlow" presStyleCnt="0">
        <dgm:presLayoutVars>
          <dgm:dir/>
          <dgm:animLvl val="lvl"/>
          <dgm:resizeHandles/>
        </dgm:presLayoutVars>
      </dgm:prSet>
      <dgm:spPr/>
    </dgm:pt>
    <dgm:pt modelId="{117277F1-1C1D-4F9A-9685-DDA51BAF2188}" type="pres">
      <dgm:prSet presAssocID="{05F15749-531E-4021-9D48-2FCCC67EEBF8}" presName="compositeNode" presStyleCnt="0">
        <dgm:presLayoutVars>
          <dgm:bulletEnabled val="1"/>
        </dgm:presLayoutVars>
      </dgm:prSet>
      <dgm:spPr/>
    </dgm:pt>
    <dgm:pt modelId="{8777182D-4109-4163-89D1-2AECA28D67AB}" type="pres">
      <dgm:prSet presAssocID="{05F15749-531E-4021-9D48-2FCCC67EEBF8}" presName="image" presStyleLbl="fgImgPlace1" presStyleIdx="0" presStyleCnt="2" custScaleX="140031"/>
      <dgm:spPr>
        <a:blipFill>
          <a:blip xmlns:r="http://schemas.openxmlformats.org/officeDocument/2006/relationships" r:embed="rId1"/>
          <a:srcRect/>
          <a:stretch>
            <a:fillRect l="-1000" r="-1000"/>
          </a:stretch>
        </a:blipFill>
        <a:effectLst>
          <a:outerShdw blurRad="50800" dist="38100" dir="2700000" algn="tl" rotWithShape="0">
            <a:prstClr val="black">
              <a:alpha val="40000"/>
            </a:prstClr>
          </a:outerShdw>
        </a:effectLst>
      </dgm:spPr>
    </dgm:pt>
    <dgm:pt modelId="{31006ED7-D5FB-4682-A136-487B97489C0C}" type="pres">
      <dgm:prSet presAssocID="{05F15749-531E-4021-9D48-2FCCC67EEBF8}" presName="childNode" presStyleLbl="node1" presStyleIdx="0" presStyleCnt="2">
        <dgm:presLayoutVars>
          <dgm:bulletEnabled val="1"/>
        </dgm:presLayoutVars>
      </dgm:prSet>
      <dgm:spPr/>
    </dgm:pt>
    <dgm:pt modelId="{B32C86BA-0D69-4E63-81E4-F0C3523D5982}" type="pres">
      <dgm:prSet presAssocID="{05F15749-531E-4021-9D48-2FCCC67EEBF8}" presName="parentNode" presStyleLbl="revTx" presStyleIdx="0" presStyleCnt="2" custScaleX="56489" custLinFactNeighborX="7831">
        <dgm:presLayoutVars>
          <dgm:chMax val="0"/>
          <dgm:bulletEnabled val="1"/>
        </dgm:presLayoutVars>
      </dgm:prSet>
      <dgm:spPr/>
    </dgm:pt>
    <dgm:pt modelId="{5F2A0C0F-C460-4683-94BB-5874CA65C5C3}" type="pres">
      <dgm:prSet presAssocID="{59F1A820-CCB6-468A-8C38-5E3609C59FDE}" presName="sibTrans" presStyleCnt="0"/>
      <dgm:spPr/>
    </dgm:pt>
    <dgm:pt modelId="{FC5762F0-4850-4C2A-BDD6-A23D2EBBAAC7}" type="pres">
      <dgm:prSet presAssocID="{287926CF-A344-407C-80C5-7C2F7E2353A1}" presName="compositeNode" presStyleCnt="0">
        <dgm:presLayoutVars>
          <dgm:bulletEnabled val="1"/>
        </dgm:presLayoutVars>
      </dgm:prSet>
      <dgm:spPr/>
    </dgm:pt>
    <dgm:pt modelId="{E3DC6344-1C09-4321-9E3E-93D4324625ED}" type="pres">
      <dgm:prSet presAssocID="{287926CF-A344-407C-80C5-7C2F7E2353A1}" presName="image" presStyleLbl="fgImgPlace1" presStyleIdx="1" presStyleCnt="2" custScaleX="140031"/>
      <dgm:spPr>
        <a:blipFill>
          <a:blip xmlns:r="http://schemas.openxmlformats.org/officeDocument/2006/relationships" r:embed="rId2"/>
          <a:srcRect/>
          <a:stretch>
            <a:fillRect l="-2000" r="-2000"/>
          </a:stretch>
        </a:blipFill>
        <a:effectLst>
          <a:outerShdw blurRad="50800" dist="38100" dir="2700000" algn="tl" rotWithShape="0">
            <a:prstClr val="black">
              <a:alpha val="40000"/>
            </a:prstClr>
          </a:outerShdw>
        </a:effectLst>
      </dgm:spPr>
    </dgm:pt>
    <dgm:pt modelId="{E193CCD5-7887-4899-9B57-60A1545D796C}" type="pres">
      <dgm:prSet presAssocID="{287926CF-A344-407C-80C5-7C2F7E2353A1}" presName="childNode" presStyleLbl="node1" presStyleIdx="1" presStyleCnt="2" custScaleX="119908">
        <dgm:presLayoutVars>
          <dgm:bulletEnabled val="1"/>
        </dgm:presLayoutVars>
      </dgm:prSet>
      <dgm:spPr/>
    </dgm:pt>
    <dgm:pt modelId="{C5418730-23EE-46F3-903A-2E8E04FB8542}" type="pres">
      <dgm:prSet presAssocID="{287926CF-A344-407C-80C5-7C2F7E2353A1}" presName="parentNode" presStyleLbl="revTx" presStyleIdx="1" presStyleCnt="2" custScaleX="60447" custLinFactNeighborX="-32890" custLinFactNeighborY="-416">
        <dgm:presLayoutVars>
          <dgm:chMax val="0"/>
          <dgm:bulletEnabled val="1"/>
        </dgm:presLayoutVars>
      </dgm:prSet>
      <dgm:spPr/>
    </dgm:pt>
  </dgm:ptLst>
  <dgm:cxnLst>
    <dgm:cxn modelId="{D6D4D501-944A-4B99-81CB-12E750B0B0CE}" type="presOf" srcId="{56F21DD9-E427-40DC-9A0A-CF238177368D}" destId="{E193CCD5-7887-4899-9B57-60A1545D796C}" srcOrd="0" destOrd="5" presId="urn:microsoft.com/office/officeart/2005/8/layout/hList2"/>
    <dgm:cxn modelId="{F4C25A0B-8078-4CDA-8B83-E62D54FA452E}" type="presOf" srcId="{3554E17C-A2C0-41CB-868C-0C4934AC3C28}" destId="{31006ED7-D5FB-4682-A136-487B97489C0C}" srcOrd="0" destOrd="3" presId="urn:microsoft.com/office/officeart/2005/8/layout/hList2"/>
    <dgm:cxn modelId="{420FC516-8F3D-4051-8BFF-1728F6EA9745}" srcId="{05F15749-531E-4021-9D48-2FCCC67EEBF8}" destId="{15DDECAC-7901-4109-B5A3-EB7EA88CB9CB}" srcOrd="1" destOrd="0" parTransId="{3BBDF5EB-5A5D-44B2-8549-E564BFCD99E9}" sibTransId="{57248CF7-AE27-4C5B-B094-C528D80ABA7A}"/>
    <dgm:cxn modelId="{B8D01D1B-EFC7-49AB-9EC4-A2403D15C265}" type="presOf" srcId="{01DBF6E4-F3DD-47F0-BEA5-1E67F5D5AA36}" destId="{E193CCD5-7887-4899-9B57-60A1545D796C}" srcOrd="0" destOrd="2" presId="urn:microsoft.com/office/officeart/2005/8/layout/hList2"/>
    <dgm:cxn modelId="{DA565E1C-6961-4420-8A7B-6EA78E63B703}" srcId="{05F15749-531E-4021-9D48-2FCCC67EEBF8}" destId="{AE8BA15B-2A08-47FB-B6FE-7B5574E7A0FD}" srcOrd="2" destOrd="0" parTransId="{6EE6BBB0-A5D4-4C11-BC2F-39866F0B83EC}" sibTransId="{AB5366A2-91F0-4925-9C38-DFC5DF912148}"/>
    <dgm:cxn modelId="{2E3EC91E-824F-4631-BFB3-8E8027E906F8}" type="presOf" srcId="{A6DD6506-82FA-4B97-AAE6-13B7942D7B00}" destId="{E193CCD5-7887-4899-9B57-60A1545D796C}" srcOrd="0" destOrd="10" presId="urn:microsoft.com/office/officeart/2005/8/layout/hList2"/>
    <dgm:cxn modelId="{E2138F26-61B4-4476-A8D3-F541E39FFE43}" type="presOf" srcId="{062ED9E6-27F4-4A6F-BF53-476CB602AE83}" destId="{31006ED7-D5FB-4682-A136-487B97489C0C}" srcOrd="0" destOrd="0" presId="urn:microsoft.com/office/officeart/2005/8/layout/hList2"/>
    <dgm:cxn modelId="{3B2A6D31-2748-48BD-88D2-DCB4B2A08340}" srcId="{287926CF-A344-407C-80C5-7C2F7E2353A1}" destId="{9E6D9E26-B645-4E11-A1FD-C278AED01CF5}" srcOrd="9" destOrd="0" parTransId="{2695C4D2-25AD-4506-8208-30EDEAE58EB8}" sibTransId="{A1FC6EBC-9F35-4F01-B203-2846076C89CE}"/>
    <dgm:cxn modelId="{AA0E1660-0CE5-46F6-9DA7-C3F9827A1629}" type="presOf" srcId="{D05A503D-747D-42D1-9C3A-CB90C5274F06}" destId="{E193CCD5-7887-4899-9B57-60A1545D796C}" srcOrd="0" destOrd="3" presId="urn:microsoft.com/office/officeart/2005/8/layout/hList2"/>
    <dgm:cxn modelId="{DBE85563-E822-4A69-9FCD-D3E4341C48BF}" srcId="{287926CF-A344-407C-80C5-7C2F7E2353A1}" destId="{9387C9E9-BAC1-4A3D-9613-AD1C4148E1AC}" srcOrd="6" destOrd="0" parTransId="{D455AA55-429C-497B-9C55-0D2A692909AC}" sibTransId="{11CDB628-D987-4A0D-8416-B8B0A46315B1}"/>
    <dgm:cxn modelId="{006B2A46-DEFC-4E74-B1DE-B1E14DA693E2}" type="presOf" srcId="{287926CF-A344-407C-80C5-7C2F7E2353A1}" destId="{C5418730-23EE-46F3-903A-2E8E04FB8542}" srcOrd="0" destOrd="0" presId="urn:microsoft.com/office/officeart/2005/8/layout/hList2"/>
    <dgm:cxn modelId="{2FDB7767-1FDE-4AC3-90C4-59D87AF7287B}" srcId="{287926CF-A344-407C-80C5-7C2F7E2353A1}" destId="{56F21DD9-E427-40DC-9A0A-CF238177368D}" srcOrd="5" destOrd="0" parTransId="{D4202919-9A9D-4F32-B6CE-82A6567C925F}" sibTransId="{3B0D424F-BA46-4265-A3BC-78FC213F7E5A}"/>
    <dgm:cxn modelId="{8B14406D-13B3-40B1-AF8B-D9BE68CCD684}" srcId="{05F15749-531E-4021-9D48-2FCCC67EEBF8}" destId="{062ED9E6-27F4-4A6F-BF53-476CB602AE83}" srcOrd="0" destOrd="0" parTransId="{6D821C18-8F95-4C6B-8B7D-64B1FEF2097B}" sibTransId="{C7692B34-441A-4121-9A18-DE2E94A4F0E9}"/>
    <dgm:cxn modelId="{9B64474D-6625-4810-973A-3FE085488DE0}" srcId="{287926CF-A344-407C-80C5-7C2F7E2353A1}" destId="{9EB43A3D-6CA3-418D-8D01-8ADDF04A35A9}" srcOrd="8" destOrd="0" parTransId="{C7C3285B-D11A-4564-9C5A-117FB4CFCCD0}" sibTransId="{803D81C8-787C-4813-9DB6-ADB8D19A688E}"/>
    <dgm:cxn modelId="{5E7D964E-E65A-48EC-90E6-4A9B6C677AF8}" type="presOf" srcId="{05F15749-531E-4021-9D48-2FCCC67EEBF8}" destId="{B32C86BA-0D69-4E63-81E4-F0C3523D5982}" srcOrd="0" destOrd="0" presId="urn:microsoft.com/office/officeart/2005/8/layout/hList2"/>
    <dgm:cxn modelId="{00118C74-441D-4D64-961F-2077F8973F44}" type="presOf" srcId="{C41E34A8-1277-4430-89BD-3BD2FEE1CD52}" destId="{E193CCD5-7887-4899-9B57-60A1545D796C}" srcOrd="0" destOrd="11" presId="urn:microsoft.com/office/officeart/2005/8/layout/hList2"/>
    <dgm:cxn modelId="{D7880055-E587-40CE-808E-0A274F980EC3}" type="presOf" srcId="{4BFC76BF-4AB1-4E00-9F53-CEDDE35340A4}" destId="{E193CCD5-7887-4899-9B57-60A1545D796C}" srcOrd="0" destOrd="7" presId="urn:microsoft.com/office/officeart/2005/8/layout/hList2"/>
    <dgm:cxn modelId="{8C72AD78-74BA-412D-91CC-3EBDF5BBFE57}" srcId="{287926CF-A344-407C-80C5-7C2F7E2353A1}" destId="{01DBF6E4-F3DD-47F0-BEA5-1E67F5D5AA36}" srcOrd="2" destOrd="0" parTransId="{CB06991C-3EB3-4D67-8A4F-A5DB205E861C}" sibTransId="{4DCD5B29-8D59-4EF7-803D-24936B9616C8}"/>
    <dgm:cxn modelId="{602F2A7A-5F64-45CA-91AC-1F5CF3754A73}" srcId="{05F15749-531E-4021-9D48-2FCCC67EEBF8}" destId="{3554E17C-A2C0-41CB-868C-0C4934AC3C28}" srcOrd="3" destOrd="0" parTransId="{B05B18CB-82A6-4427-9360-0AF246DD6D28}" sibTransId="{386723B2-7B50-4042-A2CD-DCAD196CA1B2}"/>
    <dgm:cxn modelId="{5BFB0D7B-3BA1-4D1A-B7AD-D486C28DDA39}" type="presOf" srcId="{F1598C46-905B-47E8-9DD1-A7BF435930FB}" destId="{E193CCD5-7887-4899-9B57-60A1545D796C}" srcOrd="0" destOrd="1" presId="urn:microsoft.com/office/officeart/2005/8/layout/hList2"/>
    <dgm:cxn modelId="{E48B8A86-00AC-448B-80DD-78515A5BACBC}" type="presOf" srcId="{10BE5B60-E8F5-414C-B8E4-17DBB1E18C6E}" destId="{31006ED7-D5FB-4682-A136-487B97489C0C}" srcOrd="0" destOrd="4" presId="urn:microsoft.com/office/officeart/2005/8/layout/hList2"/>
    <dgm:cxn modelId="{8B49CF86-B843-40B3-9B21-18D5EF2A0684}" srcId="{23C26C73-04DE-4C2F-A242-198CE9C5F751}" destId="{05F15749-531E-4021-9D48-2FCCC67EEBF8}" srcOrd="0" destOrd="0" parTransId="{7831EBF8-9DDE-45F9-913D-F627F4B8CC51}" sibTransId="{59F1A820-CCB6-468A-8C38-5E3609C59FDE}"/>
    <dgm:cxn modelId="{AF149587-84BF-4342-8775-CCFA0D79CC94}" type="presOf" srcId="{23C26C73-04DE-4C2F-A242-198CE9C5F751}" destId="{887A7FAC-A3E0-4BBE-A4C7-17024B499FF0}" srcOrd="0" destOrd="0" presId="urn:microsoft.com/office/officeart/2005/8/layout/hList2"/>
    <dgm:cxn modelId="{09819F88-EDFA-4655-8320-DD73FB3D4B9E}" type="presOf" srcId="{9EB43A3D-6CA3-418D-8D01-8ADDF04A35A9}" destId="{E193CCD5-7887-4899-9B57-60A1545D796C}" srcOrd="0" destOrd="8" presId="urn:microsoft.com/office/officeart/2005/8/layout/hList2"/>
    <dgm:cxn modelId="{BF7D7A8F-9E2E-469E-A370-66BE10E58A41}" srcId="{287926CF-A344-407C-80C5-7C2F7E2353A1}" destId="{219E58A4-41A8-42E2-AAD8-2E887DD7B44B}" srcOrd="4" destOrd="0" parTransId="{881A5CF6-1288-40E5-95D2-A484A85E6259}" sibTransId="{3587E4F0-6FF8-4704-9208-D41ADF201747}"/>
    <dgm:cxn modelId="{75F4C89D-A837-405A-BDB3-DE1281534D3B}" srcId="{287926CF-A344-407C-80C5-7C2F7E2353A1}" destId="{C41E34A8-1277-4430-89BD-3BD2FEE1CD52}" srcOrd="11" destOrd="0" parTransId="{547D8331-831E-45A8-962F-BDFAA638A8AE}" sibTransId="{00684B25-9AC7-4AEA-B883-BD1F0F1949FD}"/>
    <dgm:cxn modelId="{2B6DA9A4-5835-4569-8BEB-206E0D26A105}" type="presOf" srcId="{15DDECAC-7901-4109-B5A3-EB7EA88CB9CB}" destId="{31006ED7-D5FB-4682-A136-487B97489C0C}" srcOrd="0" destOrd="1" presId="urn:microsoft.com/office/officeart/2005/8/layout/hList2"/>
    <dgm:cxn modelId="{47448FA9-A060-4B13-9169-E0E48DB16AD7}" srcId="{287926CF-A344-407C-80C5-7C2F7E2353A1}" destId="{4BFC76BF-4AB1-4E00-9F53-CEDDE35340A4}" srcOrd="7" destOrd="0" parTransId="{F9A5EA3C-F866-47C8-92AF-3015FF64DD95}" sibTransId="{DC1CA25C-B96B-4ADE-BE82-DEFFE66067A6}"/>
    <dgm:cxn modelId="{16948BBA-9856-4101-8C20-424C5622347A}" type="presOf" srcId="{9E6D9E26-B645-4E11-A1FD-C278AED01CF5}" destId="{E193CCD5-7887-4899-9B57-60A1545D796C}" srcOrd="0" destOrd="9" presId="urn:microsoft.com/office/officeart/2005/8/layout/hList2"/>
    <dgm:cxn modelId="{CA6EF2D2-20C9-4326-BDB2-0A44CC7C26E2}" srcId="{23C26C73-04DE-4C2F-A242-198CE9C5F751}" destId="{287926CF-A344-407C-80C5-7C2F7E2353A1}" srcOrd="1" destOrd="0" parTransId="{CA132B04-2471-49D3-A4FD-A9FBE3607F62}" sibTransId="{89C6866A-AFE0-423E-A588-C57BFE99C37C}"/>
    <dgm:cxn modelId="{2F096CDA-F750-4B01-85B9-7C291593F429}" srcId="{287926CF-A344-407C-80C5-7C2F7E2353A1}" destId="{4129FCEA-CAAB-44ED-873C-E52E087703E7}" srcOrd="0" destOrd="0" parTransId="{43406752-CF09-4B44-9334-403547A451A8}" sibTransId="{89010C2B-AD4F-4C54-A90E-BCB7CC8BD12F}"/>
    <dgm:cxn modelId="{92AEDCDC-52A5-4B94-B4FB-8AFF109CA0AE}" type="presOf" srcId="{219E58A4-41A8-42E2-AAD8-2E887DD7B44B}" destId="{E193CCD5-7887-4899-9B57-60A1545D796C}" srcOrd="0" destOrd="4" presId="urn:microsoft.com/office/officeart/2005/8/layout/hList2"/>
    <dgm:cxn modelId="{9929D6E9-75CF-4AF4-8141-07220C2AE956}" type="presOf" srcId="{9387C9E9-BAC1-4A3D-9613-AD1C4148E1AC}" destId="{E193CCD5-7887-4899-9B57-60A1545D796C}" srcOrd="0" destOrd="6" presId="urn:microsoft.com/office/officeart/2005/8/layout/hList2"/>
    <dgm:cxn modelId="{C66AF9EC-0D26-4060-ABD0-2F9EC3082383}" srcId="{287926CF-A344-407C-80C5-7C2F7E2353A1}" destId="{D05A503D-747D-42D1-9C3A-CB90C5274F06}" srcOrd="3" destOrd="0" parTransId="{83C497C8-995E-4CE4-941E-B7C4890AE08B}" sibTransId="{B0F14351-9F5E-4AF6-BFEF-AEFF4A1F5767}"/>
    <dgm:cxn modelId="{7765F4EF-362C-4FB4-BDF3-F9B498D0E103}" type="presOf" srcId="{AE8BA15B-2A08-47FB-B6FE-7B5574E7A0FD}" destId="{31006ED7-D5FB-4682-A136-487B97489C0C}" srcOrd="0" destOrd="2" presId="urn:microsoft.com/office/officeart/2005/8/layout/hList2"/>
    <dgm:cxn modelId="{C95EFAF0-8A41-4E6E-B9FD-091C5A8AB1FD}" srcId="{287926CF-A344-407C-80C5-7C2F7E2353A1}" destId="{A6DD6506-82FA-4B97-AAE6-13B7942D7B00}" srcOrd="10" destOrd="0" parTransId="{F068510F-10E6-43CF-9C2E-051A10DB94B9}" sibTransId="{04AA1FBE-C173-4932-9FDA-BA9FCB01CEDA}"/>
    <dgm:cxn modelId="{77A835F3-1746-4449-AE39-203D72926E81}" srcId="{05F15749-531E-4021-9D48-2FCCC67EEBF8}" destId="{10BE5B60-E8F5-414C-B8E4-17DBB1E18C6E}" srcOrd="4" destOrd="0" parTransId="{43DDFE61-C0B7-42F8-8B7E-F795A1BFB022}" sibTransId="{94DD8338-BE78-4249-B3EC-4D9425B0EBD1}"/>
    <dgm:cxn modelId="{08C585FA-904D-498D-9F73-ACEFD32D5FB4}" type="presOf" srcId="{4129FCEA-CAAB-44ED-873C-E52E087703E7}" destId="{E193CCD5-7887-4899-9B57-60A1545D796C}" srcOrd="0" destOrd="0" presId="urn:microsoft.com/office/officeart/2005/8/layout/hList2"/>
    <dgm:cxn modelId="{9310DFFB-FB81-4E67-AF6A-62229E59109D}" srcId="{287926CF-A344-407C-80C5-7C2F7E2353A1}" destId="{F1598C46-905B-47E8-9DD1-A7BF435930FB}" srcOrd="1" destOrd="0" parTransId="{554AC13F-F6D8-491D-BA2B-A22828541915}" sibTransId="{D83A15F3-482C-4077-AAE8-A415BA5EE438}"/>
    <dgm:cxn modelId="{7E2E6D75-28E2-4D51-AF53-C04401B95988}" type="presParOf" srcId="{887A7FAC-A3E0-4BBE-A4C7-17024B499FF0}" destId="{117277F1-1C1D-4F9A-9685-DDA51BAF2188}" srcOrd="0" destOrd="0" presId="urn:microsoft.com/office/officeart/2005/8/layout/hList2"/>
    <dgm:cxn modelId="{65BF301F-E34C-43A8-9C9E-235019939FED}" type="presParOf" srcId="{117277F1-1C1D-4F9A-9685-DDA51BAF2188}" destId="{8777182D-4109-4163-89D1-2AECA28D67AB}" srcOrd="0" destOrd="0" presId="urn:microsoft.com/office/officeart/2005/8/layout/hList2"/>
    <dgm:cxn modelId="{E83DA24E-6D1F-47A3-9F3B-CD83F0737706}" type="presParOf" srcId="{117277F1-1C1D-4F9A-9685-DDA51BAF2188}" destId="{31006ED7-D5FB-4682-A136-487B97489C0C}" srcOrd="1" destOrd="0" presId="urn:microsoft.com/office/officeart/2005/8/layout/hList2"/>
    <dgm:cxn modelId="{46CDA887-74E1-404C-9125-90D9E5FAFD5C}" type="presParOf" srcId="{117277F1-1C1D-4F9A-9685-DDA51BAF2188}" destId="{B32C86BA-0D69-4E63-81E4-F0C3523D5982}" srcOrd="2" destOrd="0" presId="urn:microsoft.com/office/officeart/2005/8/layout/hList2"/>
    <dgm:cxn modelId="{C5AAC7FA-55CE-4B3F-8698-854646989D08}" type="presParOf" srcId="{887A7FAC-A3E0-4BBE-A4C7-17024B499FF0}" destId="{5F2A0C0F-C460-4683-94BB-5874CA65C5C3}" srcOrd="1" destOrd="0" presId="urn:microsoft.com/office/officeart/2005/8/layout/hList2"/>
    <dgm:cxn modelId="{99A259CB-9537-4EA6-84C1-2C995CAFBC6C}" type="presParOf" srcId="{887A7FAC-A3E0-4BBE-A4C7-17024B499FF0}" destId="{FC5762F0-4850-4C2A-BDD6-A23D2EBBAAC7}" srcOrd="2" destOrd="0" presId="urn:microsoft.com/office/officeart/2005/8/layout/hList2"/>
    <dgm:cxn modelId="{125AE3E9-B097-45B2-9C41-8AD9C8C73BCD}" type="presParOf" srcId="{FC5762F0-4850-4C2A-BDD6-A23D2EBBAAC7}" destId="{E3DC6344-1C09-4321-9E3E-93D4324625ED}" srcOrd="0" destOrd="0" presId="urn:microsoft.com/office/officeart/2005/8/layout/hList2"/>
    <dgm:cxn modelId="{2C1ED333-00DD-4F25-9895-907915FECF4C}" type="presParOf" srcId="{FC5762F0-4850-4C2A-BDD6-A23D2EBBAAC7}" destId="{E193CCD5-7887-4899-9B57-60A1545D796C}" srcOrd="1" destOrd="0" presId="urn:microsoft.com/office/officeart/2005/8/layout/hList2"/>
    <dgm:cxn modelId="{6FA2F109-5C4B-4AAF-BB66-295312754D7B}" type="presParOf" srcId="{FC5762F0-4850-4C2A-BDD6-A23D2EBBAAC7}" destId="{C5418730-23EE-46F3-903A-2E8E04FB8542}"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2C86BA-0D69-4E63-81E4-F0C3523D5982}">
      <dsp:nvSpPr>
        <dsp:cNvPr id="0" name=""/>
        <dsp:cNvSpPr/>
      </dsp:nvSpPr>
      <dsp:spPr>
        <a:xfrm rot="16200000">
          <a:off x="-1575881" y="2921287"/>
          <a:ext cx="4226560" cy="31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95110" bIns="0" numCol="1" spcCol="1270" anchor="t" anchorCtr="0">
          <a:noAutofit/>
        </a:bodyPr>
        <a:lstStyle/>
        <a:p>
          <a:pPr marL="0" lvl="0" indent="0" algn="r" defTabSz="977900">
            <a:lnSpc>
              <a:spcPct val="90000"/>
            </a:lnSpc>
            <a:spcBef>
              <a:spcPct val="0"/>
            </a:spcBef>
            <a:spcAft>
              <a:spcPct val="35000"/>
            </a:spcAft>
            <a:buNone/>
          </a:pPr>
          <a:r>
            <a:rPr lang="en-US" sz="2200" kern="1200" dirty="0">
              <a:solidFill>
                <a:schemeClr val="tx2">
                  <a:lumMod val="75000"/>
                </a:schemeClr>
              </a:solidFill>
            </a:rPr>
            <a:t>Program Area uses data from…</a:t>
          </a:r>
          <a:endParaRPr lang="en-US" sz="2200" kern="1200" dirty="0">
            <a:solidFill>
              <a:schemeClr val="bg1"/>
            </a:solidFill>
          </a:endParaRPr>
        </a:p>
      </dsp:txBody>
      <dsp:txXfrm>
        <a:off x="-1575881" y="2921287"/>
        <a:ext cx="4226560" cy="317120"/>
      </dsp:txXfrm>
    </dsp:sp>
    <dsp:sp modelId="{31006ED7-D5FB-4682-A136-487B97489C0C}">
      <dsp:nvSpPr>
        <dsp:cNvPr id="0" name=""/>
        <dsp:cNvSpPr/>
      </dsp:nvSpPr>
      <dsp:spPr>
        <a:xfrm>
          <a:off x="774129" y="966567"/>
          <a:ext cx="2796289" cy="422656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495110" rIns="156464" bIns="156464" numCol="1" spcCol="1270" anchor="t" anchorCtr="0">
          <a:noAutofit/>
        </a:bodyPr>
        <a:lstStyle/>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ParentalPermission</a:t>
          </a:r>
        </a:p>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LangInstruProgSvc</a:t>
          </a:r>
        </a:p>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StudentCharacteristics:</a:t>
          </a:r>
        </a:p>
        <a:p>
          <a:pPr marL="171450" lvl="1" indent="-171450" algn="l" defTabSz="755650">
            <a:lnSpc>
              <a:spcPct val="90000"/>
            </a:lnSpc>
            <a:spcBef>
              <a:spcPct val="0"/>
            </a:spcBef>
            <a:spcAft>
              <a:spcPct val="15000"/>
            </a:spcAft>
            <a:buClrTx/>
            <a:buSzTx/>
            <a:buFont typeface="Arial" panose="020B0604020202020204" pitchFamily="34" charset="0"/>
            <a:buNone/>
          </a:pPr>
          <a:r>
            <a:rPr lang="en-US" sz="1700" kern="1200"/>
            <a:t>           At Risk (01)</a:t>
          </a:r>
        </a:p>
        <a:p>
          <a:pPr marL="171450" lvl="1" indent="-171450" algn="l" defTabSz="755650">
            <a:lnSpc>
              <a:spcPct val="90000"/>
            </a:lnSpc>
            <a:spcBef>
              <a:spcPct val="0"/>
            </a:spcBef>
            <a:spcAft>
              <a:spcPct val="15000"/>
            </a:spcAft>
            <a:buClrTx/>
            <a:buSzTx/>
            <a:buFont typeface="Arial" panose="020B0604020202020204" pitchFamily="34" charset="0"/>
            <a:buNone/>
          </a:pPr>
          <a:r>
            <a:rPr lang="en-US" sz="1700" kern="1200"/>
            <a:t>           Immigrant (02)</a:t>
          </a:r>
        </a:p>
      </dsp:txBody>
      <dsp:txXfrm>
        <a:off x="774129" y="966567"/>
        <a:ext cx="2796289" cy="4226560"/>
      </dsp:txXfrm>
    </dsp:sp>
    <dsp:sp modelId="{8777182D-4109-4163-89D1-2AECA28D67AB}">
      <dsp:nvSpPr>
        <dsp:cNvPr id="0" name=""/>
        <dsp:cNvSpPr/>
      </dsp:nvSpPr>
      <dsp:spPr>
        <a:xfrm>
          <a:off x="-11982" y="225539"/>
          <a:ext cx="1572224" cy="1122768"/>
        </a:xfrm>
        <a:prstGeom prst="rect">
          <a:avLst/>
        </a:prstGeom>
        <a:blipFill>
          <a:blip xmlns:r="http://schemas.openxmlformats.org/officeDocument/2006/relationships" r:embed="rId1"/>
          <a:srcRect/>
          <a:stretch>
            <a:fillRect l="-1000" r="-1000"/>
          </a:stretch>
        </a:blip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5418730-23EE-46F3-903A-2E8E04FB8542}">
      <dsp:nvSpPr>
        <dsp:cNvPr id="0" name=""/>
        <dsp:cNvSpPr/>
      </dsp:nvSpPr>
      <dsp:spPr>
        <a:xfrm rot="16200000">
          <a:off x="2486738" y="2892594"/>
          <a:ext cx="4226560" cy="339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95110" bIns="0" numCol="1" spcCol="1270" anchor="t" anchorCtr="0">
          <a:noAutofit/>
        </a:bodyPr>
        <a:lstStyle/>
        <a:p>
          <a:pPr marL="0" lvl="0" indent="0" algn="r" defTabSz="977900">
            <a:lnSpc>
              <a:spcPct val="90000"/>
            </a:lnSpc>
            <a:spcBef>
              <a:spcPct val="0"/>
            </a:spcBef>
            <a:spcAft>
              <a:spcPct val="35000"/>
            </a:spcAft>
            <a:buNone/>
          </a:pPr>
          <a:r>
            <a:rPr lang="en-US" sz="2200" kern="1200" dirty="0">
              <a:solidFill>
                <a:schemeClr val="tx2">
                  <a:lumMod val="75000"/>
                </a:schemeClr>
              </a:solidFill>
            </a:rPr>
            <a:t>Program Area uses data from…</a:t>
          </a:r>
        </a:p>
      </dsp:txBody>
      <dsp:txXfrm>
        <a:off x="2486738" y="2892594"/>
        <a:ext cx="4226560" cy="339340"/>
      </dsp:txXfrm>
    </dsp:sp>
    <dsp:sp modelId="{E193CCD5-7887-4899-9B57-60A1545D796C}">
      <dsp:nvSpPr>
        <dsp:cNvPr id="0" name=""/>
        <dsp:cNvSpPr/>
      </dsp:nvSpPr>
      <dsp:spPr>
        <a:xfrm>
          <a:off x="4787007" y="966567"/>
          <a:ext cx="3352975" cy="422656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495110" rIns="156464" bIns="156464" numCol="1" spcCol="1270" anchor="t" anchorCtr="0">
          <a:noAutofit/>
        </a:bodyPr>
        <a:lstStyle/>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EconomicDisadvantage</a:t>
          </a:r>
        </a:p>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EmergentBilingualIndicator</a:t>
          </a:r>
        </a:p>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FosterCareType</a:t>
          </a:r>
        </a:p>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HomelessStatus</a:t>
          </a:r>
        </a:p>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MilitaryConnectedStudent</a:t>
          </a:r>
        </a:p>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SpecialEducationStudent</a:t>
          </a:r>
        </a:p>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TitleIPartAParticipant</a:t>
          </a:r>
        </a:p>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StudentCharacteristics:</a:t>
          </a:r>
        </a:p>
        <a:p>
          <a:pPr marL="171450" lvl="1" indent="-171450" algn="l" defTabSz="755650">
            <a:lnSpc>
              <a:spcPct val="90000"/>
            </a:lnSpc>
            <a:spcBef>
              <a:spcPct val="0"/>
            </a:spcBef>
            <a:spcAft>
              <a:spcPct val="15000"/>
            </a:spcAft>
            <a:buClrTx/>
            <a:buSzTx/>
            <a:buFont typeface="Arial" panose="020B0604020202020204" pitchFamily="34" charset="0"/>
            <a:buNone/>
          </a:pPr>
          <a:r>
            <a:rPr lang="en-US" sz="1700" kern="1200"/>
            <a:t>           Migrant (03)</a:t>
          </a:r>
        </a:p>
        <a:p>
          <a:pPr marL="171450" lvl="1" indent="-171450" algn="l" defTabSz="755650">
            <a:lnSpc>
              <a:spcPct val="90000"/>
            </a:lnSpc>
            <a:spcBef>
              <a:spcPct val="0"/>
            </a:spcBef>
            <a:spcAft>
              <a:spcPct val="15000"/>
            </a:spcAft>
            <a:buClrTx/>
            <a:buSzTx/>
            <a:buFont typeface="Arial" panose="020B0604020202020204" pitchFamily="34" charset="0"/>
            <a:buNone/>
          </a:pPr>
          <a:r>
            <a:rPr lang="en-US" sz="1700" kern="1200"/>
            <a:t>           Dyslexia (04)</a:t>
          </a:r>
        </a:p>
        <a:p>
          <a:pPr marL="171450" lvl="1" indent="-171450" algn="l" defTabSz="755650">
            <a:lnSpc>
              <a:spcPct val="90000"/>
            </a:lnSpc>
            <a:spcBef>
              <a:spcPct val="0"/>
            </a:spcBef>
            <a:spcAft>
              <a:spcPct val="15000"/>
            </a:spcAft>
            <a:buClrTx/>
            <a:buSzTx/>
            <a:buFont typeface="Arial" panose="020B0604020202020204" pitchFamily="34" charset="0"/>
            <a:buNone/>
          </a:pPr>
          <a:r>
            <a:rPr lang="en-US" sz="1700" kern="1200"/>
            <a:t>           Section 504 (12)</a:t>
          </a:r>
        </a:p>
        <a:p>
          <a:pPr marL="171450" lvl="1" indent="-171450" algn="l" defTabSz="755650">
            <a:lnSpc>
              <a:spcPct val="90000"/>
            </a:lnSpc>
            <a:spcBef>
              <a:spcPct val="0"/>
            </a:spcBef>
            <a:spcAft>
              <a:spcPct val="15000"/>
            </a:spcAft>
            <a:buClrTx/>
            <a:buSzTx/>
            <a:buFont typeface="Arial" panose="020B0604020202020204" pitchFamily="34" charset="0"/>
            <a:buNone/>
          </a:pPr>
          <a:r>
            <a:rPr lang="en-US" sz="1700" kern="1200"/>
            <a:t>           Gifted &amp; Talented (15)</a:t>
          </a:r>
        </a:p>
      </dsp:txBody>
      <dsp:txXfrm>
        <a:off x="4787007" y="966567"/>
        <a:ext cx="3352975" cy="4226560"/>
      </dsp:txXfrm>
    </dsp:sp>
    <dsp:sp modelId="{E3DC6344-1C09-4321-9E3E-93D4324625ED}">
      <dsp:nvSpPr>
        <dsp:cNvPr id="0" name=""/>
        <dsp:cNvSpPr/>
      </dsp:nvSpPr>
      <dsp:spPr>
        <a:xfrm>
          <a:off x="4279238" y="225539"/>
          <a:ext cx="1572224" cy="1122768"/>
        </a:xfrm>
        <a:prstGeom prst="rect">
          <a:avLst/>
        </a:prstGeom>
        <a:blipFill>
          <a:blip xmlns:r="http://schemas.openxmlformats.org/officeDocument/2006/relationships" r:embed="rId2"/>
          <a:srcRect/>
          <a:stretch>
            <a:fillRect l="-2000" r="-2000"/>
          </a:stretch>
        </a:blip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7/22/2025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FA0F4-F588-AA22-5FEF-CC42683E9E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9E6786-F851-AAA9-5488-FBFAB43E77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98528F-BAF9-FF37-5D72-FA8027527E3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AA5D01B-A210-D4C7-5D54-C81C43DF7AED}"/>
              </a:ext>
            </a:extLst>
          </p:cNvPr>
          <p:cNvSpPr>
            <a:spLocks noGrp="1"/>
          </p:cNvSpPr>
          <p:nvPr>
            <p:ph type="sldNum" sz="quarter" idx="5"/>
          </p:nvPr>
        </p:nvSpPr>
        <p:spPr/>
        <p:txBody>
          <a:bodyPr/>
          <a:lstStyle/>
          <a:p>
            <a:fld id="{9E4D9ABE-7AB9-4D3A-BEA5-45E799BD6C0E}" type="slidenum">
              <a:rPr lang="en-US" smtClean="0"/>
              <a:t>35</a:t>
            </a:fld>
            <a:endParaRPr lang="en-US"/>
          </a:p>
        </p:txBody>
      </p:sp>
    </p:spTree>
    <p:extLst>
      <p:ext uri="{BB962C8B-B14F-4D97-AF65-F5344CB8AC3E}">
        <p14:creationId xmlns:p14="http://schemas.microsoft.com/office/powerpoint/2010/main" val="3690962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8C1A2-1024-49A6-10F6-E6BD89DD1A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D0638B-A952-370D-8211-0CD54118DD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171CFA-067C-8CFF-C0D0-710AD6CE23F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869DB53-1BC4-EBE1-FABD-F441B250D792}"/>
              </a:ext>
            </a:extLst>
          </p:cNvPr>
          <p:cNvSpPr>
            <a:spLocks noGrp="1"/>
          </p:cNvSpPr>
          <p:nvPr>
            <p:ph type="sldNum" sz="quarter" idx="5"/>
          </p:nvPr>
        </p:nvSpPr>
        <p:spPr/>
        <p:txBody>
          <a:bodyPr/>
          <a:lstStyle/>
          <a:p>
            <a:fld id="{9E4D9ABE-7AB9-4D3A-BEA5-45E799BD6C0E}" type="slidenum">
              <a:rPr lang="en-US" smtClean="0"/>
              <a:t>39</a:t>
            </a:fld>
            <a:endParaRPr lang="en-US"/>
          </a:p>
        </p:txBody>
      </p:sp>
    </p:spTree>
    <p:extLst>
      <p:ext uri="{BB962C8B-B14F-4D97-AF65-F5344CB8AC3E}">
        <p14:creationId xmlns:p14="http://schemas.microsoft.com/office/powerpoint/2010/main" val="459991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768B9-9555-9B64-0666-878F311B63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679F54-477D-C526-A7FE-EB627D8635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60EA62-DF2F-C610-78F2-985BFD2F7BC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F0F6882-16DC-09C1-1CCD-C6DE9E590B73}"/>
              </a:ext>
            </a:extLst>
          </p:cNvPr>
          <p:cNvSpPr>
            <a:spLocks noGrp="1"/>
          </p:cNvSpPr>
          <p:nvPr>
            <p:ph type="sldNum" sz="quarter" idx="5"/>
          </p:nvPr>
        </p:nvSpPr>
        <p:spPr/>
        <p:txBody>
          <a:bodyPr/>
          <a:lstStyle/>
          <a:p>
            <a:fld id="{9E4D9ABE-7AB9-4D3A-BEA5-45E799BD6C0E}" type="slidenum">
              <a:rPr lang="en-US" smtClean="0"/>
              <a:t>41</a:t>
            </a:fld>
            <a:endParaRPr lang="en-US"/>
          </a:p>
        </p:txBody>
      </p:sp>
    </p:spTree>
    <p:extLst>
      <p:ext uri="{BB962C8B-B14F-4D97-AF65-F5344CB8AC3E}">
        <p14:creationId xmlns:p14="http://schemas.microsoft.com/office/powerpoint/2010/main" val="4046335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191C3-ADEC-A614-FAC5-9211A61782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84C8FB-764B-F218-D956-C4FC7B03D7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D02AAC-6186-038B-3E28-259D1FD211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14289E4-132A-23B9-23BF-073DB8E91860}"/>
              </a:ext>
            </a:extLst>
          </p:cNvPr>
          <p:cNvSpPr>
            <a:spLocks noGrp="1"/>
          </p:cNvSpPr>
          <p:nvPr>
            <p:ph type="sldNum" sz="quarter" idx="5"/>
          </p:nvPr>
        </p:nvSpPr>
        <p:spPr/>
        <p:txBody>
          <a:bodyPr/>
          <a:lstStyle/>
          <a:p>
            <a:fld id="{9E4D9ABE-7AB9-4D3A-BEA5-45E799BD6C0E}" type="slidenum">
              <a:rPr lang="en-US" smtClean="0"/>
              <a:t>45</a:t>
            </a:fld>
            <a:endParaRPr lang="en-US"/>
          </a:p>
        </p:txBody>
      </p:sp>
    </p:spTree>
    <p:extLst>
      <p:ext uri="{BB962C8B-B14F-4D97-AF65-F5344CB8AC3E}">
        <p14:creationId xmlns:p14="http://schemas.microsoft.com/office/powerpoint/2010/main" val="3062450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F70B8-09B4-4D79-CB26-F415CA58E0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7B7F33-2FA3-00DA-D739-7BAEC4BFE8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E48E31-9264-1798-8B30-402BE97F8B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71B7D07-055A-3A90-D93E-14B07222BDFD}"/>
              </a:ext>
            </a:extLst>
          </p:cNvPr>
          <p:cNvSpPr>
            <a:spLocks noGrp="1"/>
          </p:cNvSpPr>
          <p:nvPr>
            <p:ph type="sldNum" sz="quarter" idx="5"/>
          </p:nvPr>
        </p:nvSpPr>
        <p:spPr/>
        <p:txBody>
          <a:bodyPr/>
          <a:lstStyle/>
          <a:p>
            <a:fld id="{9E4D9ABE-7AB9-4D3A-BEA5-45E799BD6C0E}" type="slidenum">
              <a:rPr lang="en-US" smtClean="0"/>
              <a:t>47</a:t>
            </a:fld>
            <a:endParaRPr lang="en-US"/>
          </a:p>
        </p:txBody>
      </p:sp>
    </p:spTree>
    <p:extLst>
      <p:ext uri="{BB962C8B-B14F-4D97-AF65-F5344CB8AC3E}">
        <p14:creationId xmlns:p14="http://schemas.microsoft.com/office/powerpoint/2010/main" val="1758931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945C7-42C1-4B4D-B870-B11CA907E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36FC0-6957-F4CA-9725-4A00A5DB28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89437F-2A1F-8A71-7649-5282AB4E75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D13C25-E46F-4B6E-6458-6701D453445F}"/>
              </a:ext>
            </a:extLst>
          </p:cNvPr>
          <p:cNvSpPr>
            <a:spLocks noGrp="1"/>
          </p:cNvSpPr>
          <p:nvPr>
            <p:ph type="sldNum" sz="quarter" idx="5"/>
          </p:nvPr>
        </p:nvSpPr>
        <p:spPr/>
        <p:txBody>
          <a:bodyPr/>
          <a:lstStyle/>
          <a:p>
            <a:fld id="{9E4D9ABE-7AB9-4D3A-BEA5-45E799BD6C0E}" type="slidenum">
              <a:rPr lang="en-US" smtClean="0"/>
              <a:t>3</a:t>
            </a:fld>
            <a:endParaRPr lang="en-US"/>
          </a:p>
        </p:txBody>
      </p:sp>
    </p:spTree>
    <p:extLst>
      <p:ext uri="{BB962C8B-B14F-4D97-AF65-F5344CB8AC3E}">
        <p14:creationId xmlns:p14="http://schemas.microsoft.com/office/powerpoint/2010/main" val="2348319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5FA4A-F5A9-266E-2EBC-5DF987F971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F608E0-2664-1A5E-4934-1FB1816C46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5577DB-B0BE-8DA3-1D4B-E7E53C26D9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88C5E7D-69DA-8C20-2700-AFECFC559165}"/>
              </a:ext>
            </a:extLst>
          </p:cNvPr>
          <p:cNvSpPr>
            <a:spLocks noGrp="1"/>
          </p:cNvSpPr>
          <p:nvPr>
            <p:ph type="sldNum" sz="quarter" idx="5"/>
          </p:nvPr>
        </p:nvSpPr>
        <p:spPr/>
        <p:txBody>
          <a:bodyPr/>
          <a:lstStyle/>
          <a:p>
            <a:fld id="{9E4D9ABE-7AB9-4D3A-BEA5-45E799BD6C0E}" type="slidenum">
              <a:rPr lang="en-US" smtClean="0"/>
              <a:t>9</a:t>
            </a:fld>
            <a:endParaRPr lang="en-US"/>
          </a:p>
        </p:txBody>
      </p:sp>
    </p:spTree>
    <p:extLst>
      <p:ext uri="{BB962C8B-B14F-4D97-AF65-F5344CB8AC3E}">
        <p14:creationId xmlns:p14="http://schemas.microsoft.com/office/powerpoint/2010/main" val="1621577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87EC0-4DA4-3390-7748-DD58991E36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CBBF05-63CC-667F-8AEB-154276F691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2A89E2-871E-7E3F-86E1-FBA21B2196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F2FD83-212C-D4BE-1752-E436826AA80F}"/>
              </a:ext>
            </a:extLst>
          </p:cNvPr>
          <p:cNvSpPr>
            <a:spLocks noGrp="1"/>
          </p:cNvSpPr>
          <p:nvPr>
            <p:ph type="sldNum" sz="quarter" idx="5"/>
          </p:nvPr>
        </p:nvSpPr>
        <p:spPr/>
        <p:txBody>
          <a:bodyPr/>
          <a:lstStyle/>
          <a:p>
            <a:fld id="{9E4D9ABE-7AB9-4D3A-BEA5-45E799BD6C0E}" type="slidenum">
              <a:rPr lang="en-US" smtClean="0"/>
              <a:t>15</a:t>
            </a:fld>
            <a:endParaRPr lang="en-US"/>
          </a:p>
        </p:txBody>
      </p:sp>
    </p:spTree>
    <p:extLst>
      <p:ext uri="{BB962C8B-B14F-4D97-AF65-F5344CB8AC3E}">
        <p14:creationId xmlns:p14="http://schemas.microsoft.com/office/powerpoint/2010/main" val="1093505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AE21B-B4D7-6783-D180-400309C1A6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361EBC-EE25-D8F3-5517-04B694C222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73C80D-B667-D995-12D2-F2A89E7D5506}"/>
              </a:ext>
            </a:extLst>
          </p:cNvPr>
          <p:cNvSpPr>
            <a:spLocks noGrp="1"/>
          </p:cNvSpPr>
          <p:nvPr>
            <p:ph type="body" idx="1"/>
          </p:nvPr>
        </p:nvSpPr>
        <p:spPr/>
        <p:txBody>
          <a:bodyPr/>
          <a:lstStyle/>
          <a:p>
            <a:endParaRPr lang="en-US" b="0" i="0">
              <a:solidFill>
                <a:srgbClr val="172B4D"/>
              </a:solidFill>
              <a:effectLst/>
              <a:latin typeface="-apple-system"/>
            </a:endParaRPr>
          </a:p>
        </p:txBody>
      </p:sp>
      <p:sp>
        <p:nvSpPr>
          <p:cNvPr id="4" name="Slide Number Placeholder 3">
            <a:extLst>
              <a:ext uri="{FF2B5EF4-FFF2-40B4-BE49-F238E27FC236}">
                <a16:creationId xmlns:a16="http://schemas.microsoft.com/office/drawing/2014/main" id="{3FE7847C-A498-5106-CD70-794512FCE85D}"/>
              </a:ext>
            </a:extLst>
          </p:cNvPr>
          <p:cNvSpPr>
            <a:spLocks noGrp="1"/>
          </p:cNvSpPr>
          <p:nvPr>
            <p:ph type="sldNum" sz="quarter" idx="5"/>
          </p:nvPr>
        </p:nvSpPr>
        <p:spPr/>
        <p:txBody>
          <a:bodyPr/>
          <a:lstStyle/>
          <a:p>
            <a:fld id="{3EA4E3A5-B08E-477F-9194-D718012015F7}" type="slidenum">
              <a:rPr lang="en-US" smtClean="0"/>
              <a:t>19</a:t>
            </a:fld>
            <a:endParaRPr lang="en-US"/>
          </a:p>
        </p:txBody>
      </p:sp>
    </p:spTree>
    <p:extLst>
      <p:ext uri="{BB962C8B-B14F-4D97-AF65-F5344CB8AC3E}">
        <p14:creationId xmlns:p14="http://schemas.microsoft.com/office/powerpoint/2010/main" val="627594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BDF86-72EE-D743-88C6-97557752D7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37ADE4-0720-CCCA-E894-D7A2C704A7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86FA15-2990-2AF1-BF49-D7855A15064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04D3E6-AE70-DF8B-8534-83EDD65312CB}"/>
              </a:ext>
            </a:extLst>
          </p:cNvPr>
          <p:cNvSpPr>
            <a:spLocks noGrp="1"/>
          </p:cNvSpPr>
          <p:nvPr>
            <p:ph type="sldNum" sz="quarter" idx="5"/>
          </p:nvPr>
        </p:nvSpPr>
        <p:spPr/>
        <p:txBody>
          <a:bodyPr/>
          <a:lstStyle/>
          <a:p>
            <a:fld id="{9E4D9ABE-7AB9-4D3A-BEA5-45E799BD6C0E}" type="slidenum">
              <a:rPr lang="en-US" smtClean="0"/>
              <a:t>24</a:t>
            </a:fld>
            <a:endParaRPr lang="en-US"/>
          </a:p>
        </p:txBody>
      </p:sp>
    </p:spTree>
    <p:extLst>
      <p:ext uri="{BB962C8B-B14F-4D97-AF65-F5344CB8AC3E}">
        <p14:creationId xmlns:p14="http://schemas.microsoft.com/office/powerpoint/2010/main" val="3952524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304B6-6BCA-4DF9-DAB1-F7222C34F2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10D3FE-F070-29E8-605B-4247D63D3D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3956E-9D40-9AE6-25AB-2D453724C4D7}"/>
              </a:ext>
            </a:extLst>
          </p:cNvPr>
          <p:cNvSpPr>
            <a:spLocks noGrp="1"/>
          </p:cNvSpPr>
          <p:nvPr>
            <p:ph type="body" idx="1"/>
          </p:nvPr>
        </p:nvSpPr>
        <p:spPr/>
        <p:txBody>
          <a:bodyPr/>
          <a:lstStyle/>
          <a:p>
            <a:endParaRPr lang="en-US" b="0" i="0">
              <a:solidFill>
                <a:srgbClr val="172B4D"/>
              </a:solidFill>
              <a:effectLst/>
              <a:latin typeface="-apple-system"/>
            </a:endParaRPr>
          </a:p>
        </p:txBody>
      </p:sp>
      <p:sp>
        <p:nvSpPr>
          <p:cNvPr id="4" name="Slide Number Placeholder 3">
            <a:extLst>
              <a:ext uri="{FF2B5EF4-FFF2-40B4-BE49-F238E27FC236}">
                <a16:creationId xmlns:a16="http://schemas.microsoft.com/office/drawing/2014/main" id="{EB67B792-9904-ACA3-DCE0-9B8D519F472F}"/>
              </a:ext>
            </a:extLst>
          </p:cNvPr>
          <p:cNvSpPr>
            <a:spLocks noGrp="1"/>
          </p:cNvSpPr>
          <p:nvPr>
            <p:ph type="sldNum" sz="quarter" idx="5"/>
          </p:nvPr>
        </p:nvSpPr>
        <p:spPr/>
        <p:txBody>
          <a:bodyPr/>
          <a:lstStyle/>
          <a:p>
            <a:fld id="{3EA4E3A5-B08E-477F-9194-D718012015F7}" type="slidenum">
              <a:rPr lang="en-US" smtClean="0"/>
              <a:t>27</a:t>
            </a:fld>
            <a:endParaRPr lang="en-US"/>
          </a:p>
        </p:txBody>
      </p:sp>
    </p:spTree>
    <p:extLst>
      <p:ext uri="{BB962C8B-B14F-4D97-AF65-F5344CB8AC3E}">
        <p14:creationId xmlns:p14="http://schemas.microsoft.com/office/powerpoint/2010/main" val="602574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C54CA-D151-21B8-446E-EDCCE03426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EC9A1E-49D7-DC0A-903D-66B76AE95F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44CADF-6999-4C42-C826-4F2D8ED4C9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9BFD9DB-862E-FD09-D5AF-C36C51EF38A7}"/>
              </a:ext>
            </a:extLst>
          </p:cNvPr>
          <p:cNvSpPr>
            <a:spLocks noGrp="1"/>
          </p:cNvSpPr>
          <p:nvPr>
            <p:ph type="sldNum" sz="quarter" idx="5"/>
          </p:nvPr>
        </p:nvSpPr>
        <p:spPr/>
        <p:txBody>
          <a:bodyPr/>
          <a:lstStyle/>
          <a:p>
            <a:fld id="{9E4D9ABE-7AB9-4D3A-BEA5-45E799BD6C0E}" type="slidenum">
              <a:rPr lang="en-US" smtClean="0"/>
              <a:t>30</a:t>
            </a:fld>
            <a:endParaRPr lang="en-US"/>
          </a:p>
        </p:txBody>
      </p:sp>
    </p:spTree>
    <p:extLst>
      <p:ext uri="{BB962C8B-B14F-4D97-AF65-F5344CB8AC3E}">
        <p14:creationId xmlns:p14="http://schemas.microsoft.com/office/powerpoint/2010/main" val="9404005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7/22/2025</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7/22/2025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7/22/2025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7/22/2025</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31798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7/22/2025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71" r:id="rId30"/>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Data Standards Changes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&lt;NAME OF COMPONENT&gt;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watermelon on sticks">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5634" b="15634"/>
          <a:stretch/>
        </p:blipFill>
        <p:spPr>
          <a:xfrm>
            <a:off x="20" y="1268412"/>
            <a:ext cx="12191980" cy="5589588"/>
          </a:xfrm>
          <a:prstGeom prst="rect">
            <a:avLst/>
          </a:prstGeom>
          <a:noFill/>
        </p:spPr>
      </p:pic>
      <p:sp>
        <p:nvSpPr>
          <p:cNvPr id="2" name="Rectangle 1">
            <a:extLst>
              <a:ext uri="{FF2B5EF4-FFF2-40B4-BE49-F238E27FC236}">
                <a16:creationId xmlns:a16="http://schemas.microsoft.com/office/drawing/2014/main" id="{706BFEA3-6E1C-0575-2555-6A3A02598119}"/>
              </a:ext>
            </a:extLst>
          </p:cNvPr>
          <p:cNvSpPr/>
          <p:nvPr/>
        </p:nvSpPr>
        <p:spPr>
          <a:xfrm>
            <a:off x="0" y="2572107"/>
            <a:ext cx="12192000" cy="216877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sz="4800" b="1">
                <a:solidFill>
                  <a:srgbClr val="3F8294"/>
                </a:solidFill>
                <a:latin typeface="Aptos"/>
                <a:cs typeface="Calibri"/>
                <a:sym typeface="+mj-lt"/>
              </a:rPr>
              <a:t>2025-2026 TEDS CHANGES FOLLOWING YEAR ONE OF THE TSDS UPGRADE</a:t>
            </a:r>
            <a:br>
              <a:rPr lang="en-US" sz="4000">
                <a:solidFill>
                  <a:srgbClr val="3F8294"/>
                </a:solidFill>
                <a:latin typeface="Aptos" panose="020B0004020202020204" pitchFamily="34" charset="0"/>
                <a:cs typeface="Calibri"/>
              </a:rPr>
            </a:br>
            <a:r>
              <a:rPr lang="en-US" sz="2400" b="1">
                <a:solidFill>
                  <a:srgbClr val="3F8294"/>
                </a:solidFill>
                <a:latin typeface="Aptos"/>
                <a:cs typeface="Calibri"/>
              </a:rPr>
              <a:t>July 29</a:t>
            </a:r>
            <a:r>
              <a:rPr lang="en-US" sz="2400" b="1">
                <a:solidFill>
                  <a:srgbClr val="3F8294"/>
                </a:solidFill>
                <a:latin typeface="Aptos"/>
              </a:rPr>
              <a:t>, 2025 and July 31, 2025</a:t>
            </a:r>
            <a:endParaRPr kumimoji="0" lang="en-US" sz="2000" b="1" i="0" u="none" strike="noStrike" kern="1200" cap="none" spc="0" normalizeH="0" baseline="0" noProof="0">
              <a:ln>
                <a:noFill/>
              </a:ln>
              <a:solidFill>
                <a:srgbClr val="3F8294"/>
              </a:solidFill>
              <a:effectLst/>
              <a:uLnTx/>
              <a:uFillTx/>
              <a:latin typeface="Aptos"/>
            </a:endParaRPr>
          </a:p>
        </p:txBody>
      </p:sp>
    </p:spTree>
    <p:extLst>
      <p:ext uri="{BB962C8B-B14F-4D97-AF65-F5344CB8AC3E}">
        <p14:creationId xmlns:p14="http://schemas.microsoft.com/office/powerpoint/2010/main" val="30364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CA76C-7B57-4993-B516-02573023F62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80C346-1B88-267B-2436-14DE137A222C}"/>
              </a:ext>
            </a:extLst>
          </p:cNvPr>
          <p:cNvSpPr>
            <a:spLocks noGrp="1"/>
          </p:cNvSpPr>
          <p:nvPr>
            <p:ph type="title"/>
          </p:nvPr>
        </p:nvSpPr>
        <p:spPr>
          <a:xfrm>
            <a:off x="535171" y="141941"/>
            <a:ext cx="11121657" cy="751350"/>
          </a:xfrm>
        </p:spPr>
        <p:txBody>
          <a:bodyPr>
            <a:normAutofit/>
          </a:bodyPr>
          <a:lstStyle/>
          <a:p>
            <a:r>
              <a:rPr lang="en-US" b="1" dirty="0" err="1">
                <a:solidFill>
                  <a:srgbClr val="1482C5"/>
                </a:solidFill>
                <a:latin typeface="Aptos" panose="020B0004020202020204" pitchFamily="34" charset="0"/>
                <a:cs typeface="Calibri"/>
              </a:rPr>
              <a:t>CourseTranscriptExt</a:t>
            </a:r>
            <a:r>
              <a:rPr lang="en-US" b="1" dirty="0">
                <a:solidFill>
                  <a:srgbClr val="1482C5"/>
                </a:solidFill>
                <a:latin typeface="Aptos" panose="020B0004020202020204" pitchFamily="34" charset="0"/>
                <a:cs typeface="Calibri"/>
              </a:rPr>
              <a:t> Entity</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A504FEFF-F6FB-4F82-B26E-C660402071B0}"/>
              </a:ext>
            </a:extLst>
          </p:cNvPr>
          <p:cNvSpPr>
            <a:spLocks noGrp="1"/>
          </p:cNvSpPr>
          <p:nvPr>
            <p:ph type="sldNum" sz="quarter" idx="4"/>
          </p:nvPr>
        </p:nvSpPr>
        <p:spPr/>
        <p:txBody>
          <a:bodyPr/>
          <a:lstStyle/>
          <a:p>
            <a:fld id="{69C126A4-BD19-47E2-8A0E-0DE1B9D8C925}" type="slidenum">
              <a:rPr lang="en-US" smtClean="0"/>
              <a:pPr/>
              <a:t>10</a:t>
            </a:fld>
            <a:endParaRPr lang="en-US"/>
          </a:p>
        </p:txBody>
      </p:sp>
      <p:sp>
        <p:nvSpPr>
          <p:cNvPr id="7" name="Content Placeholder 1">
            <a:extLst>
              <a:ext uri="{FF2B5EF4-FFF2-40B4-BE49-F238E27FC236}">
                <a16:creationId xmlns:a16="http://schemas.microsoft.com/office/drawing/2014/main" id="{12194CA9-93E0-6CBD-29A2-EC47341715AE}"/>
              </a:ext>
            </a:extLst>
          </p:cNvPr>
          <p:cNvSpPr txBox="1">
            <a:spLocks/>
          </p:cNvSpPr>
          <p:nvPr/>
        </p:nvSpPr>
        <p:spPr>
          <a:xfrm>
            <a:off x="535171" y="1268655"/>
            <a:ext cx="11062961" cy="4081111"/>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The Ed-Fi </a:t>
            </a:r>
            <a:r>
              <a:rPr lang="en-US" b="1">
                <a:solidFill>
                  <a:srgbClr val="F47F42"/>
                </a:solidFill>
                <a:latin typeface="Aptos" panose="020B0004020202020204" pitchFamily="34" charset="0"/>
              </a:rPr>
              <a:t>CourseTranscript</a:t>
            </a:r>
            <a:r>
              <a:rPr lang="en-US">
                <a:solidFill>
                  <a:srgbClr val="1482C5"/>
                </a:solidFill>
                <a:latin typeface="Aptos" panose="020B0004020202020204" pitchFamily="34" charset="0"/>
              </a:rPr>
              <a:t> Entity has the following as the key: </a:t>
            </a:r>
          </a:p>
          <a:p>
            <a:pPr lvl="1">
              <a:buClr>
                <a:schemeClr val="accent2"/>
              </a:buClr>
            </a:pPr>
            <a:r>
              <a:rPr lang="en-US">
                <a:solidFill>
                  <a:srgbClr val="1482C5"/>
                </a:solidFill>
                <a:latin typeface="Aptos" panose="020B0004020202020204" pitchFamily="34" charset="0"/>
              </a:rPr>
              <a:t>CourseAttemptResult</a:t>
            </a:r>
          </a:p>
          <a:p>
            <a:pPr lvl="1">
              <a:buClr>
                <a:schemeClr val="accent2"/>
              </a:buClr>
            </a:pPr>
            <a:r>
              <a:rPr lang="en-US">
                <a:solidFill>
                  <a:srgbClr val="1482C5"/>
                </a:solidFill>
                <a:latin typeface="Aptos" panose="020B0004020202020204" pitchFamily="34" charset="0"/>
              </a:rPr>
              <a:t>Course</a:t>
            </a:r>
          </a:p>
          <a:p>
            <a:pPr lvl="1">
              <a:buClr>
                <a:schemeClr val="accent2"/>
              </a:buClr>
            </a:pPr>
            <a:r>
              <a:rPr lang="en-US">
                <a:solidFill>
                  <a:srgbClr val="1482C5"/>
                </a:solidFill>
                <a:latin typeface="Aptos" panose="020B0004020202020204" pitchFamily="34" charset="0"/>
              </a:rPr>
              <a:t>StudentAcademicRecord</a:t>
            </a:r>
          </a:p>
          <a:p>
            <a:pPr>
              <a:buClr>
                <a:schemeClr val="accent2"/>
              </a:buClr>
            </a:pPr>
            <a:r>
              <a:rPr lang="en-US">
                <a:solidFill>
                  <a:srgbClr val="1482C5"/>
                </a:solidFill>
                <a:latin typeface="Aptos" panose="020B0004020202020204" pitchFamily="34" charset="0"/>
              </a:rPr>
              <a:t>Using the Ed-Fi </a:t>
            </a:r>
            <a:r>
              <a:rPr lang="en-US" b="1">
                <a:solidFill>
                  <a:srgbClr val="F47F42"/>
                </a:solidFill>
                <a:latin typeface="Aptos" panose="020B0004020202020204" pitchFamily="34" charset="0"/>
              </a:rPr>
              <a:t>CourseTranscript</a:t>
            </a:r>
            <a:r>
              <a:rPr lang="en-US">
                <a:solidFill>
                  <a:srgbClr val="1482C5"/>
                </a:solidFill>
                <a:latin typeface="Aptos" panose="020B0004020202020204" pitchFamily="34" charset="0"/>
              </a:rPr>
              <a:t> Entity would not allow TEA to accurately promote the completed courses. </a:t>
            </a:r>
          </a:p>
          <a:p>
            <a:pPr>
              <a:buClr>
                <a:schemeClr val="accent2"/>
              </a:buClr>
            </a:pPr>
            <a:r>
              <a:rPr lang="en-US">
                <a:solidFill>
                  <a:srgbClr val="1482C5"/>
                </a:solidFill>
                <a:latin typeface="Aptos" panose="020B0004020202020204" pitchFamily="34" charset="0"/>
              </a:rPr>
              <a:t>On Friday, May 16, 2025, the </a:t>
            </a:r>
            <a:r>
              <a:rPr lang="en-US" b="1" err="1">
                <a:solidFill>
                  <a:srgbClr val="F47F42"/>
                </a:solidFill>
                <a:latin typeface="Aptos" panose="020B0004020202020204" pitchFamily="34" charset="0"/>
              </a:rPr>
              <a:t>CourseTranscriptExt</a:t>
            </a:r>
            <a:r>
              <a:rPr lang="en-US">
                <a:solidFill>
                  <a:srgbClr val="1482C5"/>
                </a:solidFill>
                <a:latin typeface="Aptos" panose="020B0004020202020204" pitchFamily="34" charset="0"/>
              </a:rPr>
              <a:t> Entity was released for the </a:t>
            </a:r>
            <a:r>
              <a:rPr lang="en-US" b="1">
                <a:solidFill>
                  <a:srgbClr val="F47F42"/>
                </a:solidFill>
                <a:latin typeface="Aptos" panose="020B0004020202020204" pitchFamily="34" charset="0"/>
              </a:rPr>
              <a:t>2025.2.2</a:t>
            </a:r>
            <a:r>
              <a:rPr lang="en-US">
                <a:solidFill>
                  <a:srgbClr val="1482C5"/>
                </a:solidFill>
                <a:latin typeface="Aptos" panose="020B0004020202020204" pitchFamily="34" charset="0"/>
              </a:rPr>
              <a:t> version of TEDS. The </a:t>
            </a:r>
            <a:r>
              <a:rPr lang="en-US" b="1" err="1">
                <a:solidFill>
                  <a:srgbClr val="F47F42"/>
                </a:solidFill>
                <a:latin typeface="Aptos" panose="020B0004020202020204" pitchFamily="34" charset="0"/>
              </a:rPr>
              <a:t>CourseTranscriptExt</a:t>
            </a:r>
            <a:r>
              <a:rPr lang="en-US">
                <a:solidFill>
                  <a:srgbClr val="1482C5"/>
                </a:solidFill>
                <a:latin typeface="Aptos" panose="020B0004020202020204" pitchFamily="34" charset="0"/>
              </a:rPr>
              <a:t> Entity was also added to the </a:t>
            </a:r>
            <a:r>
              <a:rPr lang="en-US" b="1">
                <a:solidFill>
                  <a:srgbClr val="F47F42"/>
                </a:solidFill>
                <a:latin typeface="Aptos" panose="020B0004020202020204" pitchFamily="34" charset="0"/>
              </a:rPr>
              <a:t>2026.1.1</a:t>
            </a:r>
            <a:r>
              <a:rPr lang="en-US">
                <a:solidFill>
                  <a:srgbClr val="1482C5"/>
                </a:solidFill>
                <a:latin typeface="Aptos" panose="020B0004020202020204" pitchFamily="34" charset="0"/>
              </a:rPr>
              <a:t> version of TEDS.</a:t>
            </a:r>
          </a:p>
        </p:txBody>
      </p:sp>
    </p:spTree>
    <p:extLst>
      <p:ext uri="{BB962C8B-B14F-4D97-AF65-F5344CB8AC3E}">
        <p14:creationId xmlns:p14="http://schemas.microsoft.com/office/powerpoint/2010/main" val="2182569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3C97D-EA4A-8ADC-4ECA-50164E33018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35E8016-117E-C361-3E97-56A224EFBBAB}"/>
              </a:ext>
            </a:extLst>
          </p:cNvPr>
          <p:cNvSpPr>
            <a:spLocks noGrp="1"/>
          </p:cNvSpPr>
          <p:nvPr>
            <p:ph type="title"/>
          </p:nvPr>
        </p:nvSpPr>
        <p:spPr>
          <a:xfrm>
            <a:off x="535171" y="141941"/>
            <a:ext cx="11121657" cy="751350"/>
          </a:xfrm>
        </p:spPr>
        <p:txBody>
          <a:bodyPr>
            <a:normAutofit/>
          </a:bodyPr>
          <a:lstStyle/>
          <a:p>
            <a:r>
              <a:rPr lang="en-US" b="1" dirty="0" err="1">
                <a:solidFill>
                  <a:srgbClr val="1482C5"/>
                </a:solidFill>
                <a:latin typeface="Aptos" panose="020B0004020202020204" pitchFamily="34" charset="0"/>
                <a:cs typeface="Calibri"/>
              </a:rPr>
              <a:t>CourseTranscriptExt</a:t>
            </a:r>
            <a:r>
              <a:rPr lang="en-US" b="1" dirty="0">
                <a:solidFill>
                  <a:srgbClr val="1482C5"/>
                </a:solidFill>
                <a:latin typeface="Aptos" panose="020B0004020202020204" pitchFamily="34" charset="0"/>
                <a:cs typeface="Calibri"/>
              </a:rPr>
              <a:t> Entity </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71A5CBE2-596E-A352-FF1F-B41E4BDF1593}"/>
              </a:ext>
            </a:extLst>
          </p:cNvPr>
          <p:cNvSpPr>
            <a:spLocks noGrp="1"/>
          </p:cNvSpPr>
          <p:nvPr>
            <p:ph type="sldNum" sz="quarter" idx="4"/>
          </p:nvPr>
        </p:nvSpPr>
        <p:spPr/>
        <p:txBody>
          <a:bodyPr/>
          <a:lstStyle/>
          <a:p>
            <a:fld id="{69C126A4-BD19-47E2-8A0E-0DE1B9D8C925}" type="slidenum">
              <a:rPr lang="en-US" smtClean="0"/>
              <a:pPr/>
              <a:t>11</a:t>
            </a:fld>
            <a:endParaRPr lang="en-US"/>
          </a:p>
        </p:txBody>
      </p:sp>
      <p:sp>
        <p:nvSpPr>
          <p:cNvPr id="7" name="Content Placeholder 1">
            <a:extLst>
              <a:ext uri="{FF2B5EF4-FFF2-40B4-BE49-F238E27FC236}">
                <a16:creationId xmlns:a16="http://schemas.microsoft.com/office/drawing/2014/main" id="{36929DEB-FAAB-99D0-738B-693D087E93FF}"/>
              </a:ext>
            </a:extLst>
          </p:cNvPr>
          <p:cNvSpPr txBox="1">
            <a:spLocks/>
          </p:cNvSpPr>
          <p:nvPr/>
        </p:nvSpPr>
        <p:spPr>
          <a:xfrm>
            <a:off x="535171" y="1153042"/>
            <a:ext cx="11062961" cy="3507512"/>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chemeClr val="accent2"/>
              </a:buClr>
            </a:pPr>
            <a:r>
              <a:rPr lang="en-US">
                <a:solidFill>
                  <a:srgbClr val="1482C5"/>
                </a:solidFill>
                <a:latin typeface="Aptos" panose="020B0004020202020204" pitchFamily="34" charset="0"/>
              </a:rPr>
              <a:t>The new </a:t>
            </a:r>
            <a:r>
              <a:rPr lang="en-US" b="1" err="1">
                <a:solidFill>
                  <a:srgbClr val="F47F42"/>
                </a:solidFill>
                <a:latin typeface="Aptos" panose="020B0004020202020204" pitchFamily="34" charset="0"/>
              </a:rPr>
              <a:t>CourseTranscriptExt</a:t>
            </a:r>
            <a:r>
              <a:rPr lang="en-US">
                <a:solidFill>
                  <a:srgbClr val="1482C5"/>
                </a:solidFill>
                <a:latin typeface="Aptos" panose="020B0004020202020204" pitchFamily="34" charset="0"/>
              </a:rPr>
              <a:t> Entity has the following as the key:</a:t>
            </a:r>
          </a:p>
          <a:p>
            <a:pPr lvl="1">
              <a:lnSpc>
                <a:spcPct val="100000"/>
              </a:lnSpc>
              <a:spcBef>
                <a:spcPts val="0"/>
              </a:spcBef>
              <a:buClr>
                <a:schemeClr val="accent2"/>
              </a:buClr>
            </a:pPr>
            <a:r>
              <a:rPr lang="en-US">
                <a:solidFill>
                  <a:srgbClr val="1482C5"/>
                </a:solidFill>
                <a:latin typeface="Aptos" panose="020B0004020202020204" pitchFamily="34" charset="0"/>
              </a:rPr>
              <a:t>CourseAttemptResult</a:t>
            </a:r>
          </a:p>
          <a:p>
            <a:pPr lvl="1">
              <a:lnSpc>
                <a:spcPct val="100000"/>
              </a:lnSpc>
              <a:spcBef>
                <a:spcPts val="0"/>
              </a:spcBef>
              <a:buClr>
                <a:schemeClr val="accent2"/>
              </a:buClr>
            </a:pPr>
            <a:r>
              <a:rPr lang="en-US">
                <a:solidFill>
                  <a:srgbClr val="1482C5"/>
                </a:solidFill>
                <a:latin typeface="Aptos" panose="020B0004020202020204" pitchFamily="34" charset="0"/>
              </a:rPr>
              <a:t>Course</a:t>
            </a:r>
          </a:p>
          <a:p>
            <a:pPr lvl="1">
              <a:lnSpc>
                <a:spcPct val="100000"/>
              </a:lnSpc>
              <a:spcBef>
                <a:spcPts val="0"/>
              </a:spcBef>
              <a:buClr>
                <a:schemeClr val="accent2"/>
              </a:buClr>
            </a:pPr>
            <a:r>
              <a:rPr lang="en-US">
                <a:solidFill>
                  <a:srgbClr val="1482C5"/>
                </a:solidFill>
                <a:latin typeface="Aptos" panose="020B0004020202020204" pitchFamily="34" charset="0"/>
              </a:rPr>
              <a:t>StudentAcademicRecord</a:t>
            </a:r>
          </a:p>
          <a:p>
            <a:pPr lvl="1">
              <a:lnSpc>
                <a:spcPct val="100000"/>
              </a:lnSpc>
              <a:spcBef>
                <a:spcPts val="0"/>
              </a:spcBef>
              <a:buClr>
                <a:schemeClr val="accent2"/>
              </a:buClr>
            </a:pPr>
            <a:r>
              <a:rPr lang="en-US" b="1">
                <a:solidFill>
                  <a:srgbClr val="F47F42"/>
                </a:solidFill>
                <a:latin typeface="Aptos" panose="020B0004020202020204" pitchFamily="34" charset="0"/>
              </a:rPr>
              <a:t>Section</a:t>
            </a:r>
          </a:p>
          <a:p>
            <a:pPr lvl="1">
              <a:lnSpc>
                <a:spcPct val="100000"/>
              </a:lnSpc>
              <a:spcBef>
                <a:spcPts val="0"/>
              </a:spcBef>
              <a:buClr>
                <a:schemeClr val="accent2"/>
              </a:buClr>
            </a:pPr>
            <a:r>
              <a:rPr lang="en-US" b="1">
                <a:solidFill>
                  <a:srgbClr val="F47F42"/>
                </a:solidFill>
                <a:latin typeface="Aptos" panose="020B0004020202020204" pitchFamily="34" charset="0"/>
              </a:rPr>
              <a:t>CourseSequence</a:t>
            </a:r>
          </a:p>
          <a:p>
            <a:pPr marL="228600" lvl="2">
              <a:lnSpc>
                <a:spcPct val="100000"/>
              </a:lnSpc>
              <a:spcBef>
                <a:spcPts val="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p:txBody>
      </p:sp>
      <p:pic>
        <p:nvPicPr>
          <p:cNvPr id="6" name="Picture 5" descr="Screenshot of the CourseTranscriptExt Entity from the Texas Education Data Standards.">
            <a:extLst>
              <a:ext uri="{FF2B5EF4-FFF2-40B4-BE49-F238E27FC236}">
                <a16:creationId xmlns:a16="http://schemas.microsoft.com/office/drawing/2014/main" id="{89D79B2D-2160-7741-374B-A3DA45AE1CCC}"/>
              </a:ext>
            </a:extLst>
          </p:cNvPr>
          <p:cNvPicPr>
            <a:picLocks noChangeAspect="1"/>
          </p:cNvPicPr>
          <p:nvPr/>
        </p:nvPicPr>
        <p:blipFill>
          <a:blip r:embed="rId2"/>
          <a:stretch>
            <a:fillRect/>
          </a:stretch>
        </p:blipFill>
        <p:spPr>
          <a:xfrm>
            <a:off x="4832451" y="1949972"/>
            <a:ext cx="6824377" cy="2970333"/>
          </a:xfrm>
          <a:prstGeom prst="rect">
            <a:avLst/>
          </a:prstGeom>
        </p:spPr>
      </p:pic>
    </p:spTree>
    <p:extLst>
      <p:ext uri="{BB962C8B-B14F-4D97-AF65-F5344CB8AC3E}">
        <p14:creationId xmlns:p14="http://schemas.microsoft.com/office/powerpoint/2010/main" val="99911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D2BCD-2E51-ECAC-4978-BEF73BEC4E4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0D887DE-8EE4-CBE5-A353-E2EAF78CAD73}"/>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Course Completion Promotions</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B22BA4BB-8890-DDA6-1F35-CF85546A182C}"/>
              </a:ext>
            </a:extLst>
          </p:cNvPr>
          <p:cNvSpPr>
            <a:spLocks noGrp="1"/>
          </p:cNvSpPr>
          <p:nvPr>
            <p:ph type="sldNum" sz="quarter" idx="4"/>
          </p:nvPr>
        </p:nvSpPr>
        <p:spPr/>
        <p:txBody>
          <a:bodyPr/>
          <a:lstStyle/>
          <a:p>
            <a:fld id="{69C126A4-BD19-47E2-8A0E-0DE1B9D8C925}" type="slidenum">
              <a:rPr lang="en-US" smtClean="0"/>
              <a:pPr/>
              <a:t>12</a:t>
            </a:fld>
            <a:endParaRPr lang="en-US"/>
          </a:p>
        </p:txBody>
      </p:sp>
      <p:sp>
        <p:nvSpPr>
          <p:cNvPr id="7" name="Content Placeholder 1">
            <a:extLst>
              <a:ext uri="{FF2B5EF4-FFF2-40B4-BE49-F238E27FC236}">
                <a16:creationId xmlns:a16="http://schemas.microsoft.com/office/drawing/2014/main" id="{E5B4BA08-734C-0D9C-9E12-B7A19A91C87B}"/>
              </a:ext>
            </a:extLst>
          </p:cNvPr>
          <p:cNvSpPr txBox="1">
            <a:spLocks/>
          </p:cNvSpPr>
          <p:nvPr/>
        </p:nvSpPr>
        <p:spPr>
          <a:xfrm>
            <a:off x="535171" y="911801"/>
            <a:ext cx="11290483" cy="5034398"/>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2"/>
              </a:buClr>
              <a:buNone/>
            </a:pPr>
            <a:r>
              <a:rPr lang="en-US" sz="2600">
                <a:solidFill>
                  <a:srgbClr val="1482C5"/>
                </a:solidFill>
                <a:latin typeface="Aptos" panose="020B0004020202020204" pitchFamily="34" charset="0"/>
              </a:rPr>
              <a:t>Course Completion records for students will be promoted when…</a:t>
            </a:r>
          </a:p>
          <a:p>
            <a:pPr lvl="1">
              <a:buClr>
                <a:schemeClr val="accent2"/>
              </a:buClr>
            </a:pPr>
            <a:r>
              <a:rPr lang="en-US" sz="2200">
                <a:solidFill>
                  <a:srgbClr val="1482C5"/>
                </a:solidFill>
                <a:latin typeface="Aptos" panose="020B0004020202020204" pitchFamily="34" charset="0"/>
              </a:rPr>
              <a:t> The </a:t>
            </a:r>
            <a:r>
              <a:rPr lang="en-US" sz="2200" err="1">
                <a:solidFill>
                  <a:srgbClr val="1482C5"/>
                </a:solidFill>
                <a:latin typeface="Aptos" panose="020B0004020202020204" pitchFamily="34" charset="0"/>
              </a:rPr>
              <a:t>CourseTranscriptExt</a:t>
            </a:r>
            <a:r>
              <a:rPr lang="en-US" sz="2200">
                <a:solidFill>
                  <a:srgbClr val="1482C5"/>
                </a:solidFill>
                <a:latin typeface="Aptos" panose="020B0004020202020204" pitchFamily="34" charset="0"/>
              </a:rPr>
              <a:t> Entity record published has a UID matching …</a:t>
            </a:r>
          </a:p>
          <a:p>
            <a:pPr lvl="1">
              <a:lnSpc>
                <a:spcPct val="110000"/>
              </a:lnSpc>
              <a:buClr>
                <a:schemeClr val="accent2"/>
              </a:buClr>
            </a:pPr>
            <a:r>
              <a:rPr lang="en-US" sz="2200">
                <a:solidFill>
                  <a:srgbClr val="1482C5"/>
                </a:solidFill>
                <a:latin typeface="Aptos" panose="020B0004020202020204" pitchFamily="34" charset="0"/>
              </a:rPr>
              <a:t>A StudentAcademicRecord Entity record published matching School Year/Term…</a:t>
            </a:r>
          </a:p>
          <a:p>
            <a:pPr lvl="1">
              <a:lnSpc>
                <a:spcPct val="110000"/>
              </a:lnSpc>
              <a:buClr>
                <a:schemeClr val="accent2"/>
              </a:buClr>
            </a:pPr>
            <a:r>
              <a:rPr lang="en-US" sz="2200">
                <a:solidFill>
                  <a:srgbClr val="1482C5"/>
                </a:solidFill>
                <a:latin typeface="Aptos" panose="020B0004020202020204" pitchFamily="34" charset="0"/>
              </a:rPr>
              <a:t>To a published Session Entity record.</a:t>
            </a:r>
          </a:p>
          <a:p>
            <a:pPr marL="173038" lvl="1" indent="0">
              <a:buClr>
                <a:schemeClr val="accent2"/>
              </a:buClr>
              <a:buNone/>
            </a:pPr>
            <a:r>
              <a:rPr lang="en-US" sz="2600">
                <a:solidFill>
                  <a:srgbClr val="1482C5"/>
                </a:solidFill>
                <a:latin typeface="Aptos" panose="020B0004020202020204" pitchFamily="34" charset="0"/>
              </a:rPr>
              <a:t>Additionally, </a:t>
            </a:r>
          </a:p>
          <a:p>
            <a:pPr lvl="1">
              <a:buClr>
                <a:schemeClr val="accent2"/>
              </a:buClr>
            </a:pPr>
            <a:r>
              <a:rPr lang="en-US" sz="2200">
                <a:solidFill>
                  <a:srgbClr val="1482C5"/>
                </a:solidFill>
                <a:latin typeface="Aptos" panose="020B0004020202020204" pitchFamily="34" charset="0"/>
              </a:rPr>
              <a:t>The </a:t>
            </a:r>
            <a:r>
              <a:rPr lang="en-US" sz="2200" err="1">
                <a:solidFill>
                  <a:srgbClr val="1482C5"/>
                </a:solidFill>
                <a:latin typeface="Aptos" panose="020B0004020202020204" pitchFamily="34" charset="0"/>
              </a:rPr>
              <a:t>CourseTranscriptExt</a:t>
            </a:r>
            <a:r>
              <a:rPr lang="en-US" sz="2200">
                <a:solidFill>
                  <a:srgbClr val="1482C5"/>
                </a:solidFill>
                <a:latin typeface="Aptos" panose="020B0004020202020204" pitchFamily="34" charset="0"/>
              </a:rPr>
              <a:t> Entity record published has a matching CourseSequence…</a:t>
            </a:r>
          </a:p>
          <a:p>
            <a:pPr lvl="1">
              <a:lnSpc>
                <a:spcPct val="110000"/>
              </a:lnSpc>
              <a:buClr>
                <a:schemeClr val="accent2"/>
              </a:buClr>
            </a:pPr>
            <a:r>
              <a:rPr lang="en-US" sz="2200">
                <a:solidFill>
                  <a:srgbClr val="1482C5"/>
                </a:solidFill>
                <a:latin typeface="Aptos" panose="020B0004020202020204" pitchFamily="34" charset="0"/>
              </a:rPr>
              <a:t>To a published Section Entity record with matching </a:t>
            </a:r>
            <a:r>
              <a:rPr lang="en-US" sz="2200" err="1">
                <a:solidFill>
                  <a:srgbClr val="1482C5"/>
                </a:solidFill>
                <a:latin typeface="Aptos" panose="020B0004020202020204" pitchFamily="34" charset="0"/>
              </a:rPr>
              <a:t>SectionSet</a:t>
            </a:r>
            <a:r>
              <a:rPr lang="en-US" sz="2200">
                <a:solidFill>
                  <a:srgbClr val="1482C5"/>
                </a:solidFill>
                <a:latin typeface="Aptos" panose="020B0004020202020204" pitchFamily="34" charset="0"/>
              </a:rPr>
              <a:t> &gt; CourseSequence. </a:t>
            </a:r>
          </a:p>
          <a:p>
            <a:pPr marL="173038" lvl="1" indent="0">
              <a:lnSpc>
                <a:spcPct val="100000"/>
              </a:lnSpc>
              <a:buClr>
                <a:schemeClr val="accent2"/>
              </a:buClr>
              <a:buNone/>
            </a:pPr>
            <a:r>
              <a:rPr lang="en-US" sz="2600">
                <a:solidFill>
                  <a:srgbClr val="1482C5"/>
                </a:solidFill>
                <a:latin typeface="Aptos" panose="020B0004020202020204" pitchFamily="34" charset="0"/>
              </a:rPr>
              <a:t>Finally,</a:t>
            </a:r>
          </a:p>
          <a:p>
            <a:pPr lvl="1">
              <a:buClr>
                <a:schemeClr val="accent2"/>
              </a:buClr>
            </a:pPr>
            <a:r>
              <a:rPr lang="en-US" sz="2200">
                <a:solidFill>
                  <a:srgbClr val="1482C5"/>
                </a:solidFill>
                <a:latin typeface="Aptos" panose="020B0004020202020204" pitchFamily="34" charset="0"/>
              </a:rPr>
              <a:t>The </a:t>
            </a:r>
            <a:r>
              <a:rPr lang="en-US" sz="2200" err="1">
                <a:solidFill>
                  <a:srgbClr val="1482C5"/>
                </a:solidFill>
                <a:latin typeface="Aptos" panose="020B0004020202020204" pitchFamily="34" charset="0"/>
              </a:rPr>
              <a:t>CourseTranscriptExt</a:t>
            </a:r>
            <a:r>
              <a:rPr lang="en-US" sz="2200">
                <a:solidFill>
                  <a:srgbClr val="1482C5"/>
                </a:solidFill>
                <a:latin typeface="Aptos" panose="020B0004020202020204" pitchFamily="34" charset="0"/>
              </a:rPr>
              <a:t> Entity record published has a matching </a:t>
            </a:r>
            <a:r>
              <a:rPr lang="en-US" sz="2200" err="1">
                <a:solidFill>
                  <a:srgbClr val="1482C5"/>
                </a:solidFill>
                <a:latin typeface="Aptos" panose="020B0004020202020204" pitchFamily="34" charset="0"/>
              </a:rPr>
              <a:t>SectionIdentifier</a:t>
            </a:r>
            <a:r>
              <a:rPr lang="en-US" sz="2200">
                <a:solidFill>
                  <a:srgbClr val="1482C5"/>
                </a:solidFill>
                <a:latin typeface="Aptos" panose="020B0004020202020204" pitchFamily="34" charset="0"/>
              </a:rPr>
              <a:t>…</a:t>
            </a:r>
          </a:p>
          <a:p>
            <a:pPr lvl="1">
              <a:lnSpc>
                <a:spcPct val="100000"/>
              </a:lnSpc>
              <a:buClr>
                <a:schemeClr val="accent2"/>
              </a:buClr>
            </a:pPr>
            <a:r>
              <a:rPr lang="en-US" sz="2200">
                <a:solidFill>
                  <a:srgbClr val="1482C5"/>
                </a:solidFill>
                <a:latin typeface="Aptos" panose="020B0004020202020204" pitchFamily="34" charset="0"/>
              </a:rPr>
              <a:t>To a StudentSectionAssociation Entity record published with CourseCompletionIndicator “True” that matches 1-to-1 a…</a:t>
            </a:r>
          </a:p>
          <a:p>
            <a:pPr lvl="1">
              <a:lnSpc>
                <a:spcPct val="100000"/>
              </a:lnSpc>
              <a:buClr>
                <a:schemeClr val="accent2"/>
              </a:buClr>
            </a:pPr>
            <a:r>
              <a:rPr lang="en-US" sz="2200">
                <a:solidFill>
                  <a:srgbClr val="1482C5"/>
                </a:solidFill>
                <a:latin typeface="Aptos" panose="020B0004020202020204" pitchFamily="34" charset="0"/>
              </a:rPr>
              <a:t>Published Section Entity record.</a:t>
            </a:r>
          </a:p>
          <a:p>
            <a:pPr marL="228600" lvl="2">
              <a:lnSpc>
                <a:spcPct val="100000"/>
              </a:lnSpc>
              <a:spcBef>
                <a:spcPts val="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p:txBody>
      </p:sp>
    </p:spTree>
    <p:extLst>
      <p:ext uri="{BB962C8B-B14F-4D97-AF65-F5344CB8AC3E}">
        <p14:creationId xmlns:p14="http://schemas.microsoft.com/office/powerpoint/2010/main" val="4074677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A8AB-3370-E8C3-16CA-DB7FA4EF9E74}"/>
              </a:ext>
            </a:extLst>
          </p:cNvPr>
          <p:cNvSpPr>
            <a:spLocks noGrp="1"/>
          </p:cNvSpPr>
          <p:nvPr>
            <p:ph type="title"/>
          </p:nvPr>
        </p:nvSpPr>
        <p:spPr/>
        <p:txBody>
          <a:bodyPr>
            <a:normAutofit/>
          </a:bodyPr>
          <a:lstStyle/>
          <a:p>
            <a:r>
              <a:rPr lang="en-US" dirty="0">
                <a:solidFill>
                  <a:srgbClr val="1482C5"/>
                </a:solidFill>
              </a:rPr>
              <a:t>Course Completion Promotions </a:t>
            </a:r>
          </a:p>
        </p:txBody>
      </p:sp>
      <p:pic>
        <p:nvPicPr>
          <p:cNvPr id="7" name="Picture 6" descr="Course completion promotion flow chart.">
            <a:extLst>
              <a:ext uri="{FF2B5EF4-FFF2-40B4-BE49-F238E27FC236}">
                <a16:creationId xmlns:a16="http://schemas.microsoft.com/office/drawing/2014/main" id="{18C763E2-C056-6BCF-76BC-14455DBFC20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596285" y="612558"/>
            <a:ext cx="6999430" cy="5325653"/>
          </a:xfrm>
          <a:prstGeom prst="rect">
            <a:avLst/>
          </a:prstGeom>
        </p:spPr>
      </p:pic>
    </p:spTree>
    <p:extLst>
      <p:ext uri="{BB962C8B-B14F-4D97-AF65-F5344CB8AC3E}">
        <p14:creationId xmlns:p14="http://schemas.microsoft.com/office/powerpoint/2010/main" val="832343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D1705-F4BA-F60B-0D2F-023A1FD4FB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96575A-39D0-D228-0E28-8216684D9231}"/>
              </a:ext>
            </a:extLst>
          </p:cNvPr>
          <p:cNvSpPr>
            <a:spLocks noGrp="1"/>
          </p:cNvSpPr>
          <p:nvPr>
            <p:ph type="title"/>
          </p:nvPr>
        </p:nvSpPr>
        <p:spPr/>
        <p:txBody>
          <a:bodyPr>
            <a:normAutofit/>
          </a:bodyPr>
          <a:lstStyle/>
          <a:p>
            <a:r>
              <a:rPr lang="en-US" dirty="0">
                <a:solidFill>
                  <a:srgbClr val="1482C5"/>
                </a:solidFill>
              </a:rPr>
              <a:t>Course Completion Promotions  </a:t>
            </a:r>
          </a:p>
        </p:txBody>
      </p:sp>
      <p:pic>
        <p:nvPicPr>
          <p:cNvPr id="9" name="Picture 8" descr="flow chart of the course completion promotions">
            <a:extLst>
              <a:ext uri="{FF2B5EF4-FFF2-40B4-BE49-F238E27FC236}">
                <a16:creationId xmlns:a16="http://schemas.microsoft.com/office/drawing/2014/main" id="{6D2AB1A0-1A9F-45E6-82DB-7363F7DCF1B1}"/>
              </a:ext>
            </a:extLst>
          </p:cNvPr>
          <p:cNvPicPr>
            <a:picLocks noChangeAspect="1"/>
          </p:cNvPicPr>
          <p:nvPr/>
        </p:nvPicPr>
        <p:blipFill>
          <a:blip r:embed="rId2"/>
          <a:srcRect r="1565"/>
          <a:stretch>
            <a:fillRect/>
          </a:stretch>
        </p:blipFill>
        <p:spPr>
          <a:xfrm>
            <a:off x="2186865" y="1120977"/>
            <a:ext cx="7818269" cy="4616046"/>
          </a:xfrm>
          <a:prstGeom prst="rect">
            <a:avLst/>
          </a:prstGeom>
        </p:spPr>
      </p:pic>
    </p:spTree>
    <p:extLst>
      <p:ext uri="{BB962C8B-B14F-4D97-AF65-F5344CB8AC3E}">
        <p14:creationId xmlns:p14="http://schemas.microsoft.com/office/powerpoint/2010/main" val="1518659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9CBBE-6ED3-72C4-2C30-81F15FEAFF63}"/>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7BCE3BB2-9A50-32FD-988E-4C95D76E4C98}"/>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StudentAcademicRecord Entity</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B183B19E-6C69-8316-8168-5CAD4F1FB127}"/>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resh lemon sliced in a table">
            <a:extLst>
              <a:ext uri="{FF2B5EF4-FFF2-40B4-BE49-F238E27FC236}">
                <a16:creationId xmlns:a16="http://schemas.microsoft.com/office/drawing/2014/main" id="{AF88D4A9-CA79-F0F9-B67E-EC52833984B6}"/>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6602AFA7-7FE6-8452-5458-928940BBFEDF}"/>
              </a:ext>
            </a:extLst>
          </p:cNvPr>
          <p:cNvSpPr txBox="1"/>
          <p:nvPr/>
        </p:nvSpPr>
        <p:spPr>
          <a:xfrm>
            <a:off x="1369818" y="2542904"/>
            <a:ext cx="9452344" cy="1938992"/>
          </a:xfrm>
          <a:prstGeom prst="rect">
            <a:avLst/>
          </a:prstGeom>
          <a:solidFill>
            <a:srgbClr val="D53147">
              <a:alpha val="55000"/>
            </a:srgbClr>
          </a:solidFill>
        </p:spPr>
        <p:txBody>
          <a:bodyPr wrap="square" rtlCol="0">
            <a:spAutoFit/>
          </a:bodyPr>
          <a:lstStyle/>
          <a:p>
            <a:pPr algn="ctr"/>
            <a:r>
              <a:rPr lang="en-US" sz="6000" b="1">
                <a:solidFill>
                  <a:srgbClr val="F8F4E9"/>
                </a:solidFill>
                <a:latin typeface="Aptos" panose="020B0004020202020204" pitchFamily="34" charset="0"/>
              </a:rPr>
              <a:t>StudentAcademicRecord Entity</a:t>
            </a:r>
          </a:p>
        </p:txBody>
      </p:sp>
      <p:sp>
        <p:nvSpPr>
          <p:cNvPr id="4" name="Slide Number Placeholder 3">
            <a:extLst>
              <a:ext uri="{FF2B5EF4-FFF2-40B4-BE49-F238E27FC236}">
                <a16:creationId xmlns:a16="http://schemas.microsoft.com/office/drawing/2014/main" id="{A5FF4C41-C377-08F2-4B95-C2867E6E70C7}"/>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15</a:t>
            </a:fld>
            <a:endParaRPr lang="en-US"/>
          </a:p>
        </p:txBody>
      </p:sp>
    </p:spTree>
    <p:extLst>
      <p:ext uri="{BB962C8B-B14F-4D97-AF65-F5344CB8AC3E}">
        <p14:creationId xmlns:p14="http://schemas.microsoft.com/office/powerpoint/2010/main" val="885893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D491E-EDCB-43F2-1270-BB7CE9AF13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5849E0-275F-6A64-D547-9806DD48A7E3}"/>
              </a:ext>
            </a:extLst>
          </p:cNvPr>
          <p:cNvSpPr>
            <a:spLocks noGrp="1"/>
          </p:cNvSpPr>
          <p:nvPr>
            <p:ph type="title" idx="4294967295"/>
          </p:nvPr>
        </p:nvSpPr>
        <p:spPr>
          <a:xfrm>
            <a:off x="599543" y="185976"/>
            <a:ext cx="9766300" cy="649288"/>
          </a:xfrm>
        </p:spPr>
        <p:txBody>
          <a:bodyPr vert="horz" lIns="91440" tIns="45720" rIns="91440" bIns="45720" rtlCol="0" anchor="ctr">
            <a:normAutofit/>
          </a:bodyPr>
          <a:lstStyle/>
          <a:p>
            <a:r>
              <a:rPr lang="en-US" b="1" kern="1200" dirty="0">
                <a:solidFill>
                  <a:srgbClr val="1482C5"/>
                </a:solidFill>
                <a:latin typeface="Aptos" panose="020B0004020202020204" pitchFamily="34" charset="0"/>
              </a:rPr>
              <a:t>StudentAcademicRecord (SAR) Entity</a:t>
            </a:r>
          </a:p>
        </p:txBody>
      </p:sp>
      <p:sp>
        <p:nvSpPr>
          <p:cNvPr id="4" name="Content Placeholder 1">
            <a:extLst>
              <a:ext uri="{FF2B5EF4-FFF2-40B4-BE49-F238E27FC236}">
                <a16:creationId xmlns:a16="http://schemas.microsoft.com/office/drawing/2014/main" id="{3054C7EC-FBDE-084B-3195-3F64F64E5FD1}"/>
              </a:ext>
            </a:extLst>
          </p:cNvPr>
          <p:cNvSpPr txBox="1">
            <a:spLocks/>
          </p:cNvSpPr>
          <p:nvPr/>
        </p:nvSpPr>
        <p:spPr>
          <a:xfrm>
            <a:off x="548180" y="1162954"/>
            <a:ext cx="11044730" cy="5239542"/>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Char char="§"/>
              <a:tabLst/>
              <a:defRPr/>
            </a:pPr>
            <a:r>
              <a:rPr kumimoji="0" lang="en-US" sz="2800" b="0" i="0" u="none" strike="noStrike" kern="1200" cap="none" spc="0" normalizeH="0" baseline="0" noProof="0">
                <a:ln>
                  <a:noFill/>
                </a:ln>
                <a:solidFill>
                  <a:srgbClr val="0D6CB9"/>
                </a:solidFill>
                <a:effectLst/>
                <a:uLnTx/>
                <a:uFillTx/>
                <a:latin typeface="Aptos" panose="020B0004020202020204" pitchFamily="34" charset="0"/>
                <a:ea typeface="+mn-ea"/>
                <a:cs typeface="+mn-cs"/>
              </a:rPr>
              <a:t>The StudentAcademicRecord Entity has TEA extended data elements:</a:t>
            </a:r>
          </a:p>
          <a:p>
            <a:pPr lvl="1">
              <a:spcBef>
                <a:spcPts val="1000"/>
              </a:spcBef>
              <a:buClr>
                <a:srgbClr val="F16038"/>
              </a:buClr>
              <a:defRPr/>
            </a:pPr>
            <a:r>
              <a:rPr lang="en-US">
                <a:solidFill>
                  <a:srgbClr val="0D6CB9"/>
                </a:solidFill>
                <a:latin typeface="Aptos" panose="020B0004020202020204" pitchFamily="34" charset="0"/>
              </a:rPr>
              <a:t>EndorsementPursuing (E3022)</a:t>
            </a:r>
          </a:p>
          <a:p>
            <a:pPr lvl="1">
              <a:spcBef>
                <a:spcPts val="1000"/>
              </a:spcBef>
              <a:buClr>
                <a:srgbClr val="F16038"/>
              </a:buClr>
              <a:defRPr/>
            </a:pPr>
            <a:r>
              <a:rPr kumimoji="0" lang="en-US" b="0" i="0" u="none" strike="noStrike" kern="1200" cap="none" spc="0" normalizeH="0" baseline="0" noProof="0">
                <a:ln>
                  <a:noFill/>
                </a:ln>
                <a:solidFill>
                  <a:srgbClr val="0D6CB9"/>
                </a:solidFill>
                <a:effectLst/>
                <a:uLnTx/>
                <a:uFillTx/>
                <a:latin typeface="Aptos" panose="020B0004020202020204" pitchFamily="34" charset="0"/>
                <a:ea typeface="+mn-ea"/>
                <a:cs typeface="+mn-cs"/>
              </a:rPr>
              <a:t>IndividualGraduationCommitteeReview (E1563)</a:t>
            </a:r>
          </a:p>
          <a:p>
            <a:pPr lvl="1">
              <a:spcBef>
                <a:spcPts val="1000"/>
              </a:spcBef>
              <a:buClr>
                <a:srgbClr val="F16038"/>
              </a:buClr>
              <a:defRPr/>
            </a:pPr>
            <a:r>
              <a:rPr lang="en-US">
                <a:solidFill>
                  <a:srgbClr val="0D6CB9"/>
                </a:solidFill>
                <a:latin typeface="Aptos" panose="020B0004020202020204" pitchFamily="34" charset="0"/>
              </a:rPr>
              <a:t>AssociateDegreeIndicator (E1596)</a:t>
            </a:r>
          </a:p>
          <a:p>
            <a:pPr lvl="1">
              <a:spcBef>
                <a:spcPts val="1000"/>
              </a:spcBef>
              <a:buClr>
                <a:srgbClr val="F16038"/>
              </a:buClr>
              <a:defRPr/>
            </a:pPr>
            <a:r>
              <a:rPr kumimoji="0" lang="en-US" b="0" i="0" u="none" strike="noStrike" kern="1200" cap="none" spc="0" normalizeH="0" baseline="0" noProof="0">
                <a:ln>
                  <a:noFill/>
                </a:ln>
                <a:solidFill>
                  <a:srgbClr val="0D6CB9"/>
                </a:solidFill>
                <a:effectLst/>
                <a:uLnTx/>
                <a:uFillTx/>
                <a:latin typeface="Aptos" panose="020B0004020202020204" pitchFamily="34" charset="0"/>
                <a:ea typeface="+mn-ea"/>
                <a:cs typeface="+mn-cs"/>
              </a:rPr>
              <a:t>FHSPParticipant (E3030)</a:t>
            </a:r>
          </a:p>
          <a:p>
            <a:pPr lvl="1">
              <a:spcBef>
                <a:spcPts val="1000"/>
              </a:spcBef>
              <a:buClr>
                <a:srgbClr val="F16038"/>
              </a:buClr>
              <a:defRPr/>
            </a:pPr>
            <a:r>
              <a:rPr kumimoji="0" lang="en-US" b="0" i="0" u="none" strike="noStrike" kern="1200" cap="none" spc="0" normalizeH="0" baseline="0" noProof="0">
                <a:ln>
                  <a:noFill/>
                </a:ln>
                <a:solidFill>
                  <a:srgbClr val="0D6CB9"/>
                </a:solidFill>
                <a:effectLst/>
                <a:uLnTx/>
                <a:uFillTx/>
                <a:latin typeface="Aptos" panose="020B0004020202020204" pitchFamily="34" charset="0"/>
                <a:ea typeface="+mn-ea"/>
                <a:cs typeface="+mn-cs"/>
              </a:rPr>
              <a:t>FHSPDistingLevelParticipant (E3029)</a:t>
            </a:r>
          </a:p>
          <a:p>
            <a:pPr lvl="1">
              <a:spcBef>
                <a:spcPts val="1000"/>
              </a:spcBef>
              <a:buClr>
                <a:srgbClr val="F16038"/>
              </a:buClr>
              <a:defRPr/>
            </a:pPr>
            <a:r>
              <a:rPr lang="en-US">
                <a:solidFill>
                  <a:srgbClr val="0D6CB9"/>
                </a:solidFill>
                <a:latin typeface="Aptos" panose="020B0004020202020204" pitchFamily="34" charset="0"/>
              </a:rPr>
              <a:t>EndorsementCompleted (E3021)</a:t>
            </a:r>
            <a:endParaRPr kumimoji="0" lang="en-US" b="0" i="0" u="none" strike="noStrike" kern="1200" cap="none" spc="0" normalizeH="0" baseline="0" noProof="0">
              <a:ln>
                <a:noFill/>
              </a:ln>
              <a:solidFill>
                <a:srgbClr val="0D6CB9"/>
              </a:solidFill>
              <a:effectLst/>
              <a:uLnTx/>
              <a:uFillTx/>
              <a:latin typeface="Aptos" panose="020B0004020202020204" pitchFamily="34" charset="0"/>
              <a:ea typeface="+mn-ea"/>
              <a:cs typeface="+mn-cs"/>
            </a:endParaRPr>
          </a:p>
          <a:p>
            <a:pPr>
              <a:buClr>
                <a:srgbClr val="F16038"/>
              </a:buClr>
              <a:defRPr/>
            </a:pPr>
            <a:r>
              <a:rPr lang="en-US">
                <a:solidFill>
                  <a:srgbClr val="0D6CB9"/>
                </a:solidFill>
                <a:latin typeface="Aptos" panose="020B0004020202020204" pitchFamily="34" charset="0"/>
              </a:rPr>
              <a:t>The data element Term is part of the key, so vendors sent multiple StudentAcademicRecord </a:t>
            </a:r>
            <a:r>
              <a:rPr lang="en-US" dirty="0">
                <a:solidFill>
                  <a:srgbClr val="0D6CB9"/>
                </a:solidFill>
                <a:latin typeface="Aptos" panose="020B0004020202020204" pitchFamily="34" charset="0"/>
              </a:rPr>
              <a:t>entities </a:t>
            </a:r>
            <a:r>
              <a:rPr lang="en-US">
                <a:solidFill>
                  <a:srgbClr val="0D6CB9"/>
                </a:solidFill>
                <a:latin typeface="Aptos" panose="020B0004020202020204" pitchFamily="34" charset="0"/>
              </a:rPr>
              <a:t>with different Terms for an individual student, and TEA </a:t>
            </a:r>
            <a:r>
              <a:rPr lang="en-US" dirty="0">
                <a:solidFill>
                  <a:srgbClr val="0D6CB9"/>
                </a:solidFill>
                <a:latin typeface="Aptos" panose="020B0004020202020204" pitchFamily="34" charset="0"/>
              </a:rPr>
              <a:t>had </a:t>
            </a:r>
            <a:r>
              <a:rPr lang="en-US">
                <a:solidFill>
                  <a:srgbClr val="0D6CB9"/>
                </a:solidFill>
                <a:latin typeface="Aptos" panose="020B0004020202020204" pitchFamily="34" charset="0"/>
              </a:rPr>
              <a:t>to </a:t>
            </a:r>
            <a:r>
              <a:rPr lang="en-US" dirty="0">
                <a:solidFill>
                  <a:srgbClr val="0D6CB9"/>
                </a:solidFill>
                <a:latin typeface="Aptos" panose="020B0004020202020204" pitchFamily="34" charset="0"/>
              </a:rPr>
              <a:t>determine </a:t>
            </a:r>
            <a:r>
              <a:rPr lang="en-US">
                <a:solidFill>
                  <a:srgbClr val="0D6CB9"/>
                </a:solidFill>
                <a:latin typeface="Aptos" panose="020B0004020202020204" pitchFamily="34" charset="0"/>
              </a:rPr>
              <a:t>which </a:t>
            </a:r>
            <a:r>
              <a:rPr lang="en-US" dirty="0">
                <a:solidFill>
                  <a:srgbClr val="0D6CB9"/>
                </a:solidFill>
                <a:latin typeface="Aptos" panose="020B0004020202020204" pitchFamily="34" charset="0"/>
              </a:rPr>
              <a:t>StudentAcademicRecord set of </a:t>
            </a:r>
            <a:r>
              <a:rPr lang="en-US">
                <a:solidFill>
                  <a:srgbClr val="0D6CB9"/>
                </a:solidFill>
                <a:latin typeface="Aptos" panose="020B0004020202020204" pitchFamily="34" charset="0"/>
              </a:rPr>
              <a:t>data to promote.</a:t>
            </a:r>
            <a:endParaRPr kumimoji="0" lang="en-US" sz="2400" b="0" i="0" u="none" strike="noStrike" kern="1200" cap="none" spc="0" normalizeH="0" baseline="0" noProof="0">
              <a:ln>
                <a:noFill/>
              </a:ln>
              <a:solidFill>
                <a:srgbClr val="0D6CB9"/>
              </a:solidFill>
              <a:effectLst/>
              <a:uLnTx/>
              <a:uFillTx/>
              <a:latin typeface="Aptos" panose="020B0004020202020204" pitchFamily="34" charset="0"/>
              <a:ea typeface="+mn-ea"/>
              <a:cs typeface="+mn-cs"/>
            </a:endParaRPr>
          </a:p>
          <a:p>
            <a:pPr marL="228600" lvl="2">
              <a:spcBef>
                <a:spcPts val="1000"/>
              </a:spcBef>
              <a:buClr>
                <a:schemeClr val="accent2"/>
              </a:buClr>
            </a:pPr>
            <a:endParaRPr lang="en-US" sz="2800" b="1">
              <a:solidFill>
                <a:schemeClr val="accent1"/>
              </a:solidFill>
              <a:latin typeface="Aptos" panose="020B0004020202020204" pitchFamily="34" charset="0"/>
            </a:endParaRPr>
          </a:p>
        </p:txBody>
      </p:sp>
      <p:sp>
        <p:nvSpPr>
          <p:cNvPr id="3" name="Slide Number Placeholder 2">
            <a:extLst>
              <a:ext uri="{FF2B5EF4-FFF2-40B4-BE49-F238E27FC236}">
                <a16:creationId xmlns:a16="http://schemas.microsoft.com/office/drawing/2014/main" id="{9C52824B-FBC2-8801-6E92-DDB5C58A30C5}"/>
              </a:ext>
            </a:extLst>
          </p:cNvPr>
          <p:cNvSpPr>
            <a:spLocks noGrp="1"/>
          </p:cNvSpPr>
          <p:nvPr>
            <p:ph type="sldNum" sz="quarter" idx="4"/>
          </p:nvPr>
        </p:nvSpPr>
        <p:spPr/>
        <p:txBody>
          <a:bodyPr/>
          <a:lstStyle/>
          <a:p>
            <a:fld id="{69C126A4-BD19-47E2-8A0E-0DE1B9D8C925}" type="slidenum">
              <a:rPr lang="en-US" smtClean="0"/>
              <a:pPr/>
              <a:t>16</a:t>
            </a:fld>
            <a:endParaRPr lang="en-US"/>
          </a:p>
        </p:txBody>
      </p:sp>
    </p:spTree>
    <p:extLst>
      <p:ext uri="{BB962C8B-B14F-4D97-AF65-F5344CB8AC3E}">
        <p14:creationId xmlns:p14="http://schemas.microsoft.com/office/powerpoint/2010/main" val="324717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CFA6A-89CB-2E28-8E45-8E1F8EDB44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2E581D-072A-97C4-A331-9DE7A1A63E0D}"/>
              </a:ext>
            </a:extLst>
          </p:cNvPr>
          <p:cNvSpPr>
            <a:spLocks noGrp="1"/>
          </p:cNvSpPr>
          <p:nvPr>
            <p:ph type="title" idx="4294967295"/>
          </p:nvPr>
        </p:nvSpPr>
        <p:spPr>
          <a:xfrm>
            <a:off x="599543" y="185976"/>
            <a:ext cx="9766300" cy="649288"/>
          </a:xfrm>
        </p:spPr>
        <p:txBody>
          <a:bodyPr vert="horz" lIns="91440" tIns="45720" rIns="91440" bIns="45720" rtlCol="0" anchor="ctr">
            <a:normAutofit/>
          </a:bodyPr>
          <a:lstStyle/>
          <a:p>
            <a:r>
              <a:rPr lang="en-US" b="1" kern="1200" dirty="0">
                <a:solidFill>
                  <a:srgbClr val="1482C5"/>
                </a:solidFill>
                <a:latin typeface="Aptos" panose="020B0004020202020204" pitchFamily="34" charset="0"/>
              </a:rPr>
              <a:t>StudentAcademicRecord (SAR) Entity </a:t>
            </a:r>
          </a:p>
        </p:txBody>
      </p:sp>
      <p:sp>
        <p:nvSpPr>
          <p:cNvPr id="4" name="Content Placeholder 1">
            <a:extLst>
              <a:ext uri="{FF2B5EF4-FFF2-40B4-BE49-F238E27FC236}">
                <a16:creationId xmlns:a16="http://schemas.microsoft.com/office/drawing/2014/main" id="{20E286B3-349F-1E93-26C0-DC46CC2AD4BC}"/>
              </a:ext>
            </a:extLst>
          </p:cNvPr>
          <p:cNvSpPr txBox="1">
            <a:spLocks/>
          </p:cNvSpPr>
          <p:nvPr/>
        </p:nvSpPr>
        <p:spPr>
          <a:xfrm>
            <a:off x="599543" y="1015809"/>
            <a:ext cx="5350806" cy="5239542"/>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2"/>
              </a:buClr>
              <a:buNone/>
            </a:pPr>
            <a:r>
              <a:rPr lang="en-US" sz="2600">
                <a:solidFill>
                  <a:srgbClr val="1482C5"/>
                </a:solidFill>
                <a:latin typeface="Aptos" panose="020B0004020202020204" pitchFamily="34" charset="0"/>
              </a:rPr>
              <a:t>The following data elements were moved to separate common types in the </a:t>
            </a:r>
            <a:r>
              <a:rPr lang="en-US" sz="2600">
                <a:solidFill>
                  <a:srgbClr val="F47F42"/>
                </a:solidFill>
                <a:latin typeface="Aptos" panose="020B0004020202020204" pitchFamily="34" charset="0"/>
              </a:rPr>
              <a:t>StudentAcademicRecord</a:t>
            </a:r>
            <a:r>
              <a:rPr lang="en-US" sz="2600">
                <a:solidFill>
                  <a:schemeClr val="tx1"/>
                </a:solidFill>
                <a:latin typeface="Aptos" panose="020B0004020202020204" pitchFamily="34" charset="0"/>
              </a:rPr>
              <a:t> </a:t>
            </a:r>
            <a:r>
              <a:rPr lang="en-US" sz="2600">
                <a:solidFill>
                  <a:srgbClr val="1482C5"/>
                </a:solidFill>
                <a:latin typeface="Aptos" panose="020B0004020202020204" pitchFamily="34" charset="0"/>
              </a:rPr>
              <a:t>Entity:</a:t>
            </a:r>
          </a:p>
          <a:p>
            <a:pPr>
              <a:buClr>
                <a:schemeClr val="accent2"/>
              </a:buClr>
            </a:pPr>
            <a:r>
              <a:rPr lang="en-US" sz="2000">
                <a:solidFill>
                  <a:srgbClr val="1482C5"/>
                </a:solidFill>
                <a:latin typeface="Aptos" panose="020B0004020202020204" pitchFamily="34" charset="0"/>
              </a:rPr>
              <a:t>EndorsementPursuing</a:t>
            </a:r>
          </a:p>
          <a:p>
            <a:pPr>
              <a:buClr>
                <a:schemeClr val="accent2"/>
              </a:buClr>
            </a:pPr>
            <a:r>
              <a:rPr lang="en-US" sz="2000">
                <a:solidFill>
                  <a:srgbClr val="1482C5"/>
                </a:solidFill>
                <a:latin typeface="Aptos" panose="020B0004020202020204" pitchFamily="34" charset="0"/>
              </a:rPr>
              <a:t>IndividualGraduationCommitteeReview</a:t>
            </a:r>
          </a:p>
          <a:p>
            <a:pPr>
              <a:buClr>
                <a:schemeClr val="accent2"/>
              </a:buClr>
            </a:pPr>
            <a:r>
              <a:rPr lang="en-US" sz="2000">
                <a:solidFill>
                  <a:srgbClr val="1482C5"/>
                </a:solidFill>
                <a:latin typeface="Aptos" panose="020B0004020202020204" pitchFamily="34" charset="0"/>
              </a:rPr>
              <a:t>AssociateDegreeIndicator</a:t>
            </a:r>
          </a:p>
          <a:p>
            <a:pPr>
              <a:buClr>
                <a:schemeClr val="accent2"/>
              </a:buClr>
            </a:pPr>
            <a:r>
              <a:rPr lang="en-US" sz="2000">
                <a:solidFill>
                  <a:srgbClr val="1482C5"/>
                </a:solidFill>
                <a:latin typeface="Aptos" panose="020B0004020202020204" pitchFamily="34" charset="0"/>
              </a:rPr>
              <a:t>FHSPParticipant</a:t>
            </a:r>
          </a:p>
          <a:p>
            <a:pPr>
              <a:buClr>
                <a:schemeClr val="accent2"/>
              </a:buClr>
            </a:pPr>
            <a:r>
              <a:rPr lang="en-US" sz="2000">
                <a:solidFill>
                  <a:srgbClr val="1482C5"/>
                </a:solidFill>
                <a:latin typeface="Aptos" panose="020B0004020202020204" pitchFamily="34" charset="0"/>
              </a:rPr>
              <a:t>FHSPDistingLevelParticipant</a:t>
            </a:r>
          </a:p>
          <a:p>
            <a:pPr>
              <a:buClr>
                <a:schemeClr val="accent2"/>
              </a:buClr>
            </a:pPr>
            <a:r>
              <a:rPr lang="en-US" sz="2000">
                <a:solidFill>
                  <a:srgbClr val="1482C5"/>
                </a:solidFill>
                <a:latin typeface="Aptos" panose="020B0004020202020204" pitchFamily="34" charset="0"/>
              </a:rPr>
              <a:t>EndorsementCompleted</a:t>
            </a:r>
          </a:p>
          <a:p>
            <a:pPr marL="228600" lvl="2">
              <a:lnSpc>
                <a:spcPct val="100000"/>
              </a:lnSpc>
              <a:spcBef>
                <a:spcPts val="0"/>
              </a:spcBef>
              <a:buClr>
                <a:schemeClr val="accent2"/>
              </a:buClr>
            </a:pPr>
            <a:endParaRPr lang="en-US" sz="2800" b="1">
              <a:solidFill>
                <a:schemeClr val="tx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p:txBody>
      </p:sp>
      <p:pic>
        <p:nvPicPr>
          <p:cNvPr id="7" name="Picture 6" descr="Screenshot of the student academic record entity.">
            <a:extLst>
              <a:ext uri="{FF2B5EF4-FFF2-40B4-BE49-F238E27FC236}">
                <a16:creationId xmlns:a16="http://schemas.microsoft.com/office/drawing/2014/main" id="{A1900798-99A6-EA69-448D-05EBBB7C5CE5}"/>
              </a:ext>
            </a:extLst>
          </p:cNvPr>
          <p:cNvPicPr>
            <a:picLocks noChangeAspect="1"/>
          </p:cNvPicPr>
          <p:nvPr/>
        </p:nvPicPr>
        <p:blipFill>
          <a:blip r:embed="rId2"/>
          <a:stretch>
            <a:fillRect/>
          </a:stretch>
        </p:blipFill>
        <p:spPr>
          <a:xfrm>
            <a:off x="6096000" y="835264"/>
            <a:ext cx="5660860" cy="4769405"/>
          </a:xfrm>
          <a:prstGeom prst="rect">
            <a:avLst/>
          </a:prstGeom>
        </p:spPr>
      </p:pic>
      <p:sp>
        <p:nvSpPr>
          <p:cNvPr id="3" name="Slide Number Placeholder 2">
            <a:extLst>
              <a:ext uri="{FF2B5EF4-FFF2-40B4-BE49-F238E27FC236}">
                <a16:creationId xmlns:a16="http://schemas.microsoft.com/office/drawing/2014/main" id="{99DE25E1-BCBF-AD28-CC37-42C9C7377966}"/>
              </a:ext>
            </a:extLst>
          </p:cNvPr>
          <p:cNvSpPr>
            <a:spLocks noGrp="1"/>
          </p:cNvSpPr>
          <p:nvPr>
            <p:ph type="sldNum" sz="quarter" idx="4"/>
          </p:nvPr>
        </p:nvSpPr>
        <p:spPr/>
        <p:txBody>
          <a:bodyPr/>
          <a:lstStyle/>
          <a:p>
            <a:fld id="{69C126A4-BD19-47E2-8A0E-0DE1B9D8C925}" type="slidenum">
              <a:rPr lang="en-US" smtClean="0"/>
              <a:pPr/>
              <a:t>17</a:t>
            </a:fld>
            <a:endParaRPr lang="en-US"/>
          </a:p>
        </p:txBody>
      </p:sp>
    </p:spTree>
    <p:extLst>
      <p:ext uri="{BB962C8B-B14F-4D97-AF65-F5344CB8AC3E}">
        <p14:creationId xmlns:p14="http://schemas.microsoft.com/office/powerpoint/2010/main" val="3554575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DBFE-715A-47C3-1253-64C161399B63}"/>
              </a:ext>
            </a:extLst>
          </p:cNvPr>
          <p:cNvSpPr>
            <a:spLocks noGrp="1"/>
          </p:cNvSpPr>
          <p:nvPr>
            <p:ph type="title"/>
          </p:nvPr>
        </p:nvSpPr>
        <p:spPr/>
        <p:txBody>
          <a:bodyPr/>
          <a:lstStyle/>
          <a:p>
            <a:r>
              <a:rPr lang="en-US">
                <a:latin typeface="Aptos" panose="020B0004020202020204" pitchFamily="34" charset="0"/>
              </a:rPr>
              <a:t>SAR Entity</a:t>
            </a:r>
          </a:p>
        </p:txBody>
      </p:sp>
      <p:sp>
        <p:nvSpPr>
          <p:cNvPr id="3" name="Content Placeholder 2">
            <a:extLst>
              <a:ext uri="{FF2B5EF4-FFF2-40B4-BE49-F238E27FC236}">
                <a16:creationId xmlns:a16="http://schemas.microsoft.com/office/drawing/2014/main" id="{362BB500-7DC1-8F72-E916-8AF498C2C6F9}"/>
              </a:ext>
            </a:extLst>
          </p:cNvPr>
          <p:cNvSpPr>
            <a:spLocks noGrp="1"/>
          </p:cNvSpPr>
          <p:nvPr>
            <p:ph idx="1"/>
          </p:nvPr>
        </p:nvSpPr>
        <p:spPr>
          <a:xfrm>
            <a:off x="607276" y="1074655"/>
            <a:ext cx="10623762" cy="4351338"/>
          </a:xfrm>
        </p:spPr>
        <p:txBody>
          <a:bodyPr lIns="91440" tIns="45720" rIns="91440" bIns="45720" anchor="t"/>
          <a:lstStyle/>
          <a:p>
            <a:r>
              <a:rPr lang="en-US">
                <a:latin typeface="Aptos" panose="020B0004020202020204" pitchFamily="34" charset="0"/>
              </a:rPr>
              <a:t>New dates within the new Common Types are used for promotion logic purposes; they will not promote into the data mart.</a:t>
            </a:r>
          </a:p>
          <a:p>
            <a:r>
              <a:rPr lang="en-US">
                <a:latin typeface="Aptos" panose="020B0004020202020204" pitchFamily="34" charset="0"/>
              </a:rPr>
              <a:t>Students should only have </a:t>
            </a:r>
            <a:r>
              <a:rPr lang="en-US">
                <a:solidFill>
                  <a:srgbClr val="F47F42"/>
                </a:solidFill>
                <a:latin typeface="Aptos" panose="020B0004020202020204" pitchFamily="34" charset="0"/>
              </a:rPr>
              <a:t>current-year SAR </a:t>
            </a:r>
            <a:r>
              <a:rPr lang="en-US">
                <a:solidFill>
                  <a:srgbClr val="1482C5"/>
                </a:solidFill>
                <a:latin typeface="Aptos" panose="020B0004020202020204" pitchFamily="34" charset="0"/>
              </a:rPr>
              <a:t>E</a:t>
            </a:r>
            <a:r>
              <a:rPr lang="en-US">
                <a:latin typeface="Aptos" panose="020B0004020202020204" pitchFamily="34" charset="0"/>
              </a:rPr>
              <a:t>ntity records in the current-year IODS.</a:t>
            </a:r>
          </a:p>
          <a:p>
            <a:r>
              <a:rPr lang="en-US">
                <a:latin typeface="Aptos" panose="020B0004020202020204" pitchFamily="34" charset="0"/>
              </a:rPr>
              <a:t>Students </a:t>
            </a:r>
            <a:r>
              <a:rPr lang="en-US">
                <a:solidFill>
                  <a:srgbClr val="F47F42"/>
                </a:solidFill>
                <a:latin typeface="Aptos" panose="020B0004020202020204" pitchFamily="34" charset="0"/>
              </a:rPr>
              <a:t>may have more than one SAR</a:t>
            </a:r>
            <a:r>
              <a:rPr lang="en-US">
                <a:latin typeface="Aptos" panose="020B0004020202020204" pitchFamily="34" charset="0"/>
              </a:rPr>
              <a:t> Entity record published:</a:t>
            </a:r>
          </a:p>
          <a:p>
            <a:pPr lvl="1"/>
            <a:r>
              <a:rPr lang="en-US">
                <a:latin typeface="Aptos" panose="020B0004020202020204" pitchFamily="34" charset="0"/>
              </a:rPr>
              <a:t>Term (NP014) is part of the primary key to publish and reflects the LEA’s course scheduling setup.</a:t>
            </a:r>
          </a:p>
          <a:p>
            <a:pPr lvl="1"/>
            <a:r>
              <a:rPr lang="en-US">
                <a:latin typeface="Aptos"/>
              </a:rPr>
              <a:t>If the LEA is publishing multiple SARs for a student, the data within the JSON should </a:t>
            </a:r>
            <a:r>
              <a:rPr lang="en-US">
                <a:solidFill>
                  <a:srgbClr val="F47F42"/>
                </a:solidFill>
                <a:latin typeface="Aptos"/>
              </a:rPr>
              <a:t>promote into the data mart correctly with these new common types.</a:t>
            </a:r>
            <a:endParaRPr lang="en-US">
              <a:latin typeface="Aptos"/>
            </a:endParaRPr>
          </a:p>
          <a:p>
            <a:endParaRPr lang="en-US">
              <a:latin typeface="Aptos" panose="020B0004020202020204" pitchFamily="34" charset="0"/>
            </a:endParaRPr>
          </a:p>
        </p:txBody>
      </p:sp>
    </p:spTree>
    <p:extLst>
      <p:ext uri="{BB962C8B-B14F-4D97-AF65-F5344CB8AC3E}">
        <p14:creationId xmlns:p14="http://schemas.microsoft.com/office/powerpoint/2010/main" val="1914643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F0CC8-663E-3296-DD0B-2EF07C41A59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17BEF23-6435-C672-6DDD-EDA267008DE5}"/>
              </a:ext>
            </a:extLst>
          </p:cNvPr>
          <p:cNvSpPr>
            <a:spLocks noGrp="1"/>
          </p:cNvSpPr>
          <p:nvPr>
            <p:ph type="title" idx="4294967295"/>
          </p:nvPr>
        </p:nvSpPr>
        <p:spPr>
          <a:xfrm>
            <a:off x="560646" y="201337"/>
            <a:ext cx="9515475" cy="541338"/>
          </a:xfrm>
        </p:spPr>
        <p:txBody>
          <a:bodyPr>
            <a:noAutofit/>
          </a:bodyPr>
          <a:lstStyle/>
          <a:p>
            <a:r>
              <a:rPr lang="en-US">
                <a:solidFill>
                  <a:srgbClr val="1482C5"/>
                </a:solidFill>
                <a:latin typeface="Aptos" panose="020B0004020202020204" pitchFamily="34" charset="0"/>
              </a:rPr>
              <a:t>SAR New Common Types</a:t>
            </a:r>
          </a:p>
        </p:txBody>
      </p:sp>
      <p:sp>
        <p:nvSpPr>
          <p:cNvPr id="8" name="Content Placeholder 4">
            <a:extLst>
              <a:ext uri="{FF2B5EF4-FFF2-40B4-BE49-F238E27FC236}">
                <a16:creationId xmlns:a16="http://schemas.microsoft.com/office/drawing/2014/main" id="{B865AD19-5566-4F03-2604-05C819F5D753}"/>
              </a:ext>
            </a:extLst>
          </p:cNvPr>
          <p:cNvSpPr>
            <a:spLocks noGrp="1"/>
          </p:cNvSpPr>
          <p:nvPr>
            <p:ph idx="4294967295"/>
          </p:nvPr>
        </p:nvSpPr>
        <p:spPr>
          <a:xfrm>
            <a:off x="560646" y="1483685"/>
            <a:ext cx="10897744" cy="2754313"/>
          </a:xfrm>
          <a:prstGeom prst="rect">
            <a:avLst/>
          </a:prstGeom>
        </p:spPr>
        <p:txBody>
          <a:bodyPr/>
          <a:lstStyle/>
          <a:p>
            <a:pPr>
              <a:lnSpc>
                <a:spcPct val="100000"/>
              </a:lnSpc>
              <a:spcBef>
                <a:spcPts val="0"/>
              </a:spcBef>
              <a:buClr>
                <a:schemeClr val="accent2"/>
              </a:buClr>
            </a:pPr>
            <a:r>
              <a:rPr lang="en-US">
                <a:solidFill>
                  <a:srgbClr val="1482C5"/>
                </a:solidFill>
                <a:latin typeface="Aptos" panose="020B0004020202020204" pitchFamily="34" charset="0"/>
                <a:ea typeface="+mn-lt"/>
                <a:cs typeface="+mn-lt"/>
              </a:rPr>
              <a:t>Four new common types were added to the </a:t>
            </a:r>
            <a:r>
              <a:rPr lang="en-US">
                <a:solidFill>
                  <a:srgbClr val="F47F42"/>
                </a:solidFill>
                <a:latin typeface="Aptos" panose="020B0004020202020204" pitchFamily="34" charset="0"/>
                <a:ea typeface="+mn-lt"/>
                <a:cs typeface="+mn-lt"/>
              </a:rPr>
              <a:t>StudentAcademicRecord</a:t>
            </a:r>
            <a:r>
              <a:rPr lang="en-US">
                <a:solidFill>
                  <a:srgbClr val="1482C5"/>
                </a:solidFill>
                <a:latin typeface="Aptos" panose="020B0004020202020204" pitchFamily="34" charset="0"/>
                <a:ea typeface="+mn-lt"/>
                <a:cs typeface="+mn-lt"/>
              </a:rPr>
              <a:t> Entity:</a:t>
            </a:r>
          </a:p>
          <a:p>
            <a:pPr lvl="1">
              <a:lnSpc>
                <a:spcPct val="100000"/>
              </a:lnSpc>
              <a:spcBef>
                <a:spcPts val="0"/>
              </a:spcBef>
              <a:buClr>
                <a:schemeClr val="accent2"/>
              </a:buClr>
            </a:pPr>
            <a:r>
              <a:rPr lang="en-US" sz="2800" err="1">
                <a:solidFill>
                  <a:srgbClr val="1482C5"/>
                </a:solidFill>
                <a:latin typeface="Aptos" panose="020B0004020202020204" pitchFamily="34" charset="0"/>
                <a:ea typeface="+mn-lt"/>
                <a:cs typeface="+mn-lt"/>
              </a:rPr>
              <a:t>GraduationProgramParticipationSet</a:t>
            </a:r>
            <a:endParaRPr lang="en-US" sz="2800">
              <a:solidFill>
                <a:srgbClr val="1482C5"/>
              </a:solidFill>
              <a:latin typeface="Aptos" panose="020B0004020202020204" pitchFamily="34" charset="0"/>
              <a:ea typeface="+mn-lt"/>
              <a:cs typeface="+mn-lt"/>
            </a:endParaRPr>
          </a:p>
          <a:p>
            <a:pPr lvl="1">
              <a:lnSpc>
                <a:spcPct val="100000"/>
              </a:lnSpc>
              <a:spcBef>
                <a:spcPts val="0"/>
              </a:spcBef>
              <a:buClr>
                <a:schemeClr val="accent2"/>
              </a:buClr>
            </a:pPr>
            <a:r>
              <a:rPr lang="en-US" sz="2800" err="1">
                <a:solidFill>
                  <a:srgbClr val="1482C5"/>
                </a:solidFill>
                <a:latin typeface="Aptos" panose="020B0004020202020204" pitchFamily="34" charset="0"/>
                <a:ea typeface="+mn-lt"/>
                <a:cs typeface="+mn-lt"/>
              </a:rPr>
              <a:t>IndividualGraduationCommitteeReviewSet</a:t>
            </a:r>
            <a:endParaRPr lang="en-US" sz="2800">
              <a:solidFill>
                <a:srgbClr val="1482C5"/>
              </a:solidFill>
              <a:latin typeface="Aptos" panose="020B0004020202020204" pitchFamily="34" charset="0"/>
              <a:ea typeface="+mn-lt"/>
              <a:cs typeface="+mn-lt"/>
            </a:endParaRPr>
          </a:p>
          <a:p>
            <a:pPr lvl="1">
              <a:lnSpc>
                <a:spcPct val="100000"/>
              </a:lnSpc>
              <a:spcBef>
                <a:spcPts val="0"/>
              </a:spcBef>
              <a:buClr>
                <a:schemeClr val="accent2"/>
              </a:buClr>
            </a:pPr>
            <a:r>
              <a:rPr lang="en-US" sz="2800" err="1">
                <a:solidFill>
                  <a:srgbClr val="1482C5"/>
                </a:solidFill>
                <a:latin typeface="Aptos" panose="020B0004020202020204" pitchFamily="34" charset="0"/>
                <a:ea typeface="+mn-lt"/>
                <a:cs typeface="+mn-lt"/>
              </a:rPr>
              <a:t>AssociateDegreeIndicatorSet</a:t>
            </a:r>
            <a:endParaRPr lang="en-US" sz="2800">
              <a:solidFill>
                <a:srgbClr val="1482C5"/>
              </a:solidFill>
              <a:latin typeface="Aptos" panose="020B0004020202020204" pitchFamily="34" charset="0"/>
              <a:ea typeface="+mn-lt"/>
              <a:cs typeface="+mn-lt"/>
            </a:endParaRPr>
          </a:p>
          <a:p>
            <a:pPr lvl="1">
              <a:lnSpc>
                <a:spcPct val="100000"/>
              </a:lnSpc>
              <a:spcBef>
                <a:spcPts val="0"/>
              </a:spcBef>
              <a:buClr>
                <a:schemeClr val="accent2"/>
              </a:buClr>
            </a:pPr>
            <a:r>
              <a:rPr lang="en-US" sz="2800" err="1">
                <a:solidFill>
                  <a:srgbClr val="1482C5"/>
                </a:solidFill>
                <a:latin typeface="Aptos" panose="020B0004020202020204" pitchFamily="34" charset="0"/>
                <a:ea typeface="+mn-lt"/>
                <a:cs typeface="+mn-lt"/>
              </a:rPr>
              <a:t>EndorsementCompletedSet</a:t>
            </a:r>
            <a:endParaRPr lang="en-US" sz="2800">
              <a:solidFill>
                <a:srgbClr val="1482C5"/>
              </a:solidFill>
              <a:latin typeface="Aptos" panose="020B0004020202020204" pitchFamily="34" charset="0"/>
              <a:ea typeface="+mn-lt"/>
              <a:cs typeface="+mn-lt"/>
            </a:endParaRPr>
          </a:p>
        </p:txBody>
      </p:sp>
      <p:sp>
        <p:nvSpPr>
          <p:cNvPr id="4" name="Slide Number Placeholder 3">
            <a:extLst>
              <a:ext uri="{FF2B5EF4-FFF2-40B4-BE49-F238E27FC236}">
                <a16:creationId xmlns:a16="http://schemas.microsoft.com/office/drawing/2014/main" id="{0781F20E-B541-82DB-24E0-CBF6F3B76B0E}"/>
              </a:ext>
            </a:extLst>
          </p:cNvPr>
          <p:cNvSpPr>
            <a:spLocks noGrp="1"/>
          </p:cNvSpPr>
          <p:nvPr>
            <p:ph type="sldNum" sz="quarter" idx="4"/>
          </p:nvPr>
        </p:nvSpPr>
        <p:spPr/>
        <p:txBody>
          <a:bodyPr/>
          <a:lstStyle/>
          <a:p>
            <a:fld id="{69C126A4-BD19-47E2-8A0E-0DE1B9D8C925}" type="slidenum">
              <a:rPr lang="en-US" smtClean="0"/>
              <a:pPr/>
              <a:t>19</a:t>
            </a:fld>
            <a:endParaRPr lang="en-US"/>
          </a:p>
        </p:txBody>
      </p:sp>
    </p:spTree>
    <p:extLst>
      <p:ext uri="{BB962C8B-B14F-4D97-AF65-F5344CB8AC3E}">
        <p14:creationId xmlns:p14="http://schemas.microsoft.com/office/powerpoint/2010/main" val="3688305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386315" y="158325"/>
            <a:ext cx="11121657" cy="751350"/>
          </a:xfrm>
        </p:spPr>
        <p:txBody>
          <a:bodyPr anchor="ctr">
            <a:noAutofit/>
          </a:bodyPr>
          <a:lstStyle/>
          <a:p>
            <a:r>
              <a:rPr lang="en-US" sz="2600">
                <a:latin typeface="Aptos" panose="020B0004020202020204" pitchFamily="34" charset="0"/>
              </a:rPr>
              <a:t>Agenda – 2025-2026 TEDS Changes Following Year One TSDS Upgrade</a:t>
            </a:r>
          </a:p>
        </p:txBody>
      </p:sp>
      <p:sp>
        <p:nvSpPr>
          <p:cNvPr id="5" name="Content Placeholder 4">
            <a:extLst>
              <a:ext uri="{FF2B5EF4-FFF2-40B4-BE49-F238E27FC236}">
                <a16:creationId xmlns:a16="http://schemas.microsoft.com/office/drawing/2014/main" id="{1256BFF9-BF44-136C-D6F9-CDA7915C940B}"/>
              </a:ext>
            </a:extLst>
          </p:cNvPr>
          <p:cNvSpPr>
            <a:spLocks noGrp="1"/>
          </p:cNvSpPr>
          <p:nvPr>
            <p:ph idx="1"/>
          </p:nvPr>
        </p:nvSpPr>
        <p:spPr>
          <a:xfrm>
            <a:off x="604746" y="1168030"/>
            <a:ext cx="5833110" cy="4703896"/>
          </a:xfrm>
        </p:spPr>
        <p:txBody>
          <a:bodyPr>
            <a:normAutofit/>
          </a:bodyPr>
          <a:lstStyle/>
          <a:p>
            <a:pPr>
              <a:spcBef>
                <a:spcPts val="0"/>
              </a:spcBef>
              <a:spcAft>
                <a:spcPts val="600"/>
              </a:spcAft>
              <a:buClr>
                <a:srgbClr val="F47F42"/>
              </a:buClr>
            </a:pPr>
            <a:r>
              <a:rPr lang="en-US" sz="2400" b="1">
                <a:latin typeface="Aptos" panose="020B0004020202020204" pitchFamily="34" charset="0"/>
              </a:rPr>
              <a:t>Shared Service Arrangements</a:t>
            </a:r>
          </a:p>
          <a:p>
            <a:pPr>
              <a:spcBef>
                <a:spcPts val="0"/>
              </a:spcBef>
              <a:spcAft>
                <a:spcPts val="600"/>
              </a:spcAft>
              <a:buClr>
                <a:srgbClr val="F47F42"/>
              </a:buClr>
            </a:pPr>
            <a:r>
              <a:rPr lang="en-US" sz="2400" b="1" err="1">
                <a:latin typeface="Aptos" panose="020B0004020202020204" pitchFamily="34" charset="0"/>
              </a:rPr>
              <a:t>CourseTranscriptExt</a:t>
            </a:r>
            <a:r>
              <a:rPr lang="en-US" sz="2400" b="1">
                <a:latin typeface="Aptos" panose="020B0004020202020204" pitchFamily="34" charset="0"/>
              </a:rPr>
              <a:t> Entity</a:t>
            </a:r>
          </a:p>
          <a:p>
            <a:pPr>
              <a:spcBef>
                <a:spcPts val="0"/>
              </a:spcBef>
              <a:spcAft>
                <a:spcPts val="600"/>
              </a:spcAft>
              <a:buClr>
                <a:srgbClr val="F47F42"/>
              </a:buClr>
            </a:pPr>
            <a:r>
              <a:rPr lang="en-US" sz="2400" b="1">
                <a:latin typeface="Aptos" panose="020B0004020202020204" pitchFamily="34" charset="0"/>
              </a:rPr>
              <a:t>StudentAcademicRecord Entity</a:t>
            </a:r>
          </a:p>
          <a:p>
            <a:pPr>
              <a:spcBef>
                <a:spcPts val="0"/>
              </a:spcBef>
              <a:spcAft>
                <a:spcPts val="600"/>
              </a:spcAft>
              <a:buClr>
                <a:srgbClr val="F47F42"/>
              </a:buClr>
            </a:pPr>
            <a:r>
              <a:rPr lang="en-US" sz="2400" b="1">
                <a:latin typeface="Aptos" panose="020B0004020202020204" pitchFamily="34" charset="0"/>
              </a:rPr>
              <a:t>Adult Previous Attendance</a:t>
            </a:r>
          </a:p>
          <a:p>
            <a:pPr>
              <a:spcBef>
                <a:spcPts val="0"/>
              </a:spcBef>
              <a:spcAft>
                <a:spcPts val="600"/>
              </a:spcAft>
              <a:buClr>
                <a:srgbClr val="F47F42"/>
              </a:buClr>
            </a:pPr>
            <a:r>
              <a:rPr lang="en-US" sz="2400" b="1">
                <a:latin typeface="Aptos" panose="020B0004020202020204" pitchFamily="34" charset="0"/>
              </a:rPr>
              <a:t>SSSP Team Review</a:t>
            </a:r>
          </a:p>
          <a:p>
            <a:pPr>
              <a:spcBef>
                <a:spcPts val="0"/>
              </a:spcBef>
              <a:spcAft>
                <a:spcPts val="600"/>
              </a:spcAft>
              <a:buClr>
                <a:srgbClr val="F47F42"/>
              </a:buClr>
            </a:pPr>
            <a:r>
              <a:rPr lang="en-US" sz="2400" b="1">
                <a:latin typeface="Aptos" panose="020B0004020202020204" pitchFamily="34" charset="0"/>
              </a:rPr>
              <a:t>PriorYearLeaver Entity</a:t>
            </a:r>
          </a:p>
          <a:p>
            <a:pPr>
              <a:spcBef>
                <a:spcPts val="0"/>
              </a:spcBef>
              <a:spcAft>
                <a:spcPts val="600"/>
              </a:spcAft>
              <a:buClr>
                <a:srgbClr val="F47F42"/>
              </a:buClr>
            </a:pPr>
            <a:r>
              <a:rPr lang="en-US" sz="2400" b="1" err="1">
                <a:latin typeface="Aptos" panose="020B0004020202020204" pitchFamily="34" charset="0"/>
              </a:rPr>
              <a:t>EmploymentPeriod</a:t>
            </a:r>
            <a:r>
              <a:rPr lang="en-US" sz="2400" b="1">
                <a:latin typeface="Aptos" panose="020B0004020202020204" pitchFamily="34" charset="0"/>
              </a:rPr>
              <a:t> Guidance Update</a:t>
            </a:r>
          </a:p>
          <a:p>
            <a:pPr>
              <a:spcBef>
                <a:spcPts val="0"/>
              </a:spcBef>
              <a:spcAft>
                <a:spcPts val="600"/>
              </a:spcAft>
              <a:buClr>
                <a:srgbClr val="F47F42"/>
              </a:buClr>
            </a:pPr>
            <a:r>
              <a:rPr lang="en-US" sz="2400" b="1">
                <a:latin typeface="Aptos" panose="020B0004020202020204" pitchFamily="34" charset="0"/>
              </a:rPr>
              <a:t>PayrollExt Entity</a:t>
            </a:r>
          </a:p>
          <a:p>
            <a:pPr>
              <a:spcBef>
                <a:spcPts val="0"/>
              </a:spcBef>
              <a:spcAft>
                <a:spcPts val="600"/>
              </a:spcAft>
              <a:buClr>
                <a:srgbClr val="F47F42"/>
              </a:buClr>
            </a:pPr>
            <a:r>
              <a:rPr lang="en-US" sz="2400" b="1">
                <a:latin typeface="Aptos" panose="020B0004020202020204" pitchFamily="34" charset="0"/>
              </a:rPr>
              <a:t>Staff Entity</a:t>
            </a:r>
          </a:p>
          <a:p>
            <a:pPr>
              <a:spcBef>
                <a:spcPts val="0"/>
              </a:spcBef>
              <a:spcAft>
                <a:spcPts val="600"/>
              </a:spcAft>
              <a:buClr>
                <a:srgbClr val="F47F42"/>
              </a:buClr>
            </a:pPr>
            <a:r>
              <a:rPr lang="en-US" sz="2400" b="1">
                <a:latin typeface="Aptos" panose="020B0004020202020204" pitchFamily="34" charset="0"/>
              </a:rPr>
              <a:t>Questions</a:t>
            </a:r>
          </a:p>
        </p:txBody>
      </p:sp>
      <p:pic>
        <p:nvPicPr>
          <p:cNvPr id="3" name="Picture 2" descr="Cherries on a bowl">
            <a:extLst>
              <a:ext uri="{FF2B5EF4-FFF2-40B4-BE49-F238E27FC236}">
                <a16:creationId xmlns:a16="http://schemas.microsoft.com/office/drawing/2014/main" id="{05492CAF-7310-43FC-D6B5-0D50954BAB44}"/>
              </a:ext>
            </a:extLst>
          </p:cNvPr>
          <p:cNvPicPr>
            <a:picLocks noChangeAspect="1"/>
          </p:cNvPicPr>
          <p:nvPr/>
        </p:nvPicPr>
        <p:blipFill>
          <a:blip r:embed="rId3">
            <a:extLst>
              <a:ext uri="{28A0092B-C50C-407E-A947-70E740481C1C}">
                <a14:useLocalDpi xmlns:a14="http://schemas.microsoft.com/office/drawing/2010/main" val="0"/>
              </a:ext>
            </a:extLst>
          </a:blip>
          <a:srcRect l="8803" r="8803"/>
          <a:stretch/>
        </p:blipFill>
        <p:spPr>
          <a:xfrm>
            <a:off x="6203634" y="1168030"/>
            <a:ext cx="5383620" cy="4351338"/>
          </a:xfrm>
          <a:prstGeom prst="rect">
            <a:avLst/>
          </a:prstGeom>
          <a:noFill/>
        </p:spPr>
      </p:pic>
    </p:spTree>
    <p:extLst>
      <p:ext uri="{BB962C8B-B14F-4D97-AF65-F5344CB8AC3E}">
        <p14:creationId xmlns:p14="http://schemas.microsoft.com/office/powerpoint/2010/main" val="257499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EAF75-106F-7857-A0EC-02113501A8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81963D-1881-F998-3DBB-E80336BE5AD3}"/>
              </a:ext>
            </a:extLst>
          </p:cNvPr>
          <p:cNvSpPr>
            <a:spLocks noGrp="1"/>
          </p:cNvSpPr>
          <p:nvPr>
            <p:ph type="title" idx="4294967295"/>
          </p:nvPr>
        </p:nvSpPr>
        <p:spPr>
          <a:xfrm>
            <a:off x="554370" y="171820"/>
            <a:ext cx="9766300" cy="649288"/>
          </a:xfrm>
        </p:spPr>
        <p:txBody>
          <a:bodyPr vert="horz" lIns="91440" tIns="45720" rIns="91440" bIns="45720" rtlCol="0" anchor="ctr">
            <a:normAutofit/>
          </a:bodyPr>
          <a:lstStyle/>
          <a:p>
            <a:r>
              <a:rPr lang="en-US" b="1" kern="1200" dirty="0">
                <a:solidFill>
                  <a:srgbClr val="1482C5"/>
                </a:solidFill>
                <a:latin typeface="Aptos" panose="020B0004020202020204" pitchFamily="34" charset="0"/>
              </a:rPr>
              <a:t>SAR New Common Types </a:t>
            </a:r>
          </a:p>
        </p:txBody>
      </p:sp>
      <p:pic>
        <p:nvPicPr>
          <p:cNvPr id="12" name="Picture 11" descr="StudentAcademicRecord entity showing the new common types.">
            <a:extLst>
              <a:ext uri="{FF2B5EF4-FFF2-40B4-BE49-F238E27FC236}">
                <a16:creationId xmlns:a16="http://schemas.microsoft.com/office/drawing/2014/main" id="{26095BF1-7A86-0FEF-CF3C-ABE1B39142F2}"/>
              </a:ext>
            </a:extLst>
          </p:cNvPr>
          <p:cNvPicPr>
            <a:picLocks noChangeAspect="1"/>
          </p:cNvPicPr>
          <p:nvPr/>
        </p:nvPicPr>
        <p:blipFill>
          <a:blip r:embed="rId2"/>
          <a:stretch>
            <a:fillRect/>
          </a:stretch>
        </p:blipFill>
        <p:spPr>
          <a:xfrm>
            <a:off x="3627014" y="821108"/>
            <a:ext cx="4937972" cy="5080413"/>
          </a:xfrm>
          <a:prstGeom prst="rect">
            <a:avLst/>
          </a:prstGeom>
        </p:spPr>
      </p:pic>
      <p:sp>
        <p:nvSpPr>
          <p:cNvPr id="3" name="Slide Number Placeholder 2">
            <a:extLst>
              <a:ext uri="{FF2B5EF4-FFF2-40B4-BE49-F238E27FC236}">
                <a16:creationId xmlns:a16="http://schemas.microsoft.com/office/drawing/2014/main" id="{4DE36E95-ECE9-0770-E80D-0A1CB1635414}"/>
              </a:ext>
            </a:extLst>
          </p:cNvPr>
          <p:cNvSpPr>
            <a:spLocks noGrp="1"/>
          </p:cNvSpPr>
          <p:nvPr>
            <p:ph type="sldNum" sz="quarter" idx="4"/>
          </p:nvPr>
        </p:nvSpPr>
        <p:spPr/>
        <p:txBody>
          <a:bodyPr/>
          <a:lstStyle/>
          <a:p>
            <a:fld id="{69C126A4-BD19-47E2-8A0E-0DE1B9D8C925}" type="slidenum">
              <a:rPr lang="en-US" smtClean="0"/>
              <a:pPr/>
              <a:t>20</a:t>
            </a:fld>
            <a:endParaRPr lang="en-US"/>
          </a:p>
        </p:txBody>
      </p:sp>
    </p:spTree>
    <p:extLst>
      <p:ext uri="{BB962C8B-B14F-4D97-AF65-F5344CB8AC3E}">
        <p14:creationId xmlns:p14="http://schemas.microsoft.com/office/powerpoint/2010/main" val="2900202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3FB26-D3A6-2113-B90A-A4D20991ED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BE3704-9753-C374-C344-EAB4B3621043}"/>
              </a:ext>
            </a:extLst>
          </p:cNvPr>
          <p:cNvSpPr>
            <a:spLocks noGrp="1"/>
          </p:cNvSpPr>
          <p:nvPr>
            <p:ph type="title" idx="4294967295"/>
          </p:nvPr>
        </p:nvSpPr>
        <p:spPr>
          <a:xfrm>
            <a:off x="533105" y="161131"/>
            <a:ext cx="9766300" cy="649288"/>
          </a:xfrm>
        </p:spPr>
        <p:txBody>
          <a:bodyPr vert="horz" lIns="91440" tIns="45720" rIns="91440" bIns="45720" rtlCol="0" anchor="ctr">
            <a:normAutofit/>
          </a:bodyPr>
          <a:lstStyle/>
          <a:p>
            <a:r>
              <a:rPr lang="en-US" b="1" kern="1200" err="1">
                <a:solidFill>
                  <a:srgbClr val="1482C5"/>
                </a:solidFill>
                <a:latin typeface="Aptos" panose="020B0004020202020204" pitchFamily="34" charset="0"/>
              </a:rPr>
              <a:t>EstablishedDate</a:t>
            </a:r>
            <a:r>
              <a:rPr lang="en-US" b="1" kern="1200">
                <a:solidFill>
                  <a:srgbClr val="1482C5"/>
                </a:solidFill>
                <a:latin typeface="Aptos" panose="020B0004020202020204" pitchFamily="34" charset="0"/>
              </a:rPr>
              <a:t> (E3122)</a:t>
            </a:r>
          </a:p>
        </p:txBody>
      </p:sp>
      <p:pic>
        <p:nvPicPr>
          <p:cNvPr id="5" name="Picture 4" descr="EstablishedDate data element definition screenshot from the Texas Education Data Standards.">
            <a:extLst>
              <a:ext uri="{FF2B5EF4-FFF2-40B4-BE49-F238E27FC236}">
                <a16:creationId xmlns:a16="http://schemas.microsoft.com/office/drawing/2014/main" id="{7C12B37C-1044-0331-7B24-0C3839E3AAAF}"/>
              </a:ext>
            </a:extLst>
          </p:cNvPr>
          <p:cNvPicPr>
            <a:picLocks noChangeAspect="1"/>
          </p:cNvPicPr>
          <p:nvPr/>
        </p:nvPicPr>
        <p:blipFill>
          <a:blip r:embed="rId2"/>
          <a:stretch>
            <a:fillRect/>
          </a:stretch>
        </p:blipFill>
        <p:spPr>
          <a:xfrm>
            <a:off x="2103998" y="877805"/>
            <a:ext cx="7900930" cy="4965192"/>
          </a:xfrm>
          <a:prstGeom prst="rect">
            <a:avLst/>
          </a:prstGeom>
        </p:spPr>
      </p:pic>
      <p:sp>
        <p:nvSpPr>
          <p:cNvPr id="3" name="Slide Number Placeholder 2">
            <a:extLst>
              <a:ext uri="{FF2B5EF4-FFF2-40B4-BE49-F238E27FC236}">
                <a16:creationId xmlns:a16="http://schemas.microsoft.com/office/drawing/2014/main" id="{4483D4DF-B924-B0CA-0F51-C840F5474166}"/>
              </a:ext>
            </a:extLst>
          </p:cNvPr>
          <p:cNvSpPr>
            <a:spLocks noGrp="1"/>
          </p:cNvSpPr>
          <p:nvPr>
            <p:ph type="sldNum" sz="quarter" idx="4"/>
          </p:nvPr>
        </p:nvSpPr>
        <p:spPr/>
        <p:txBody>
          <a:bodyPr/>
          <a:lstStyle/>
          <a:p>
            <a:fld id="{69C126A4-BD19-47E2-8A0E-0DE1B9D8C925}" type="slidenum">
              <a:rPr lang="en-US" smtClean="0"/>
              <a:pPr/>
              <a:t>21</a:t>
            </a:fld>
            <a:endParaRPr lang="en-US"/>
          </a:p>
        </p:txBody>
      </p:sp>
    </p:spTree>
    <p:extLst>
      <p:ext uri="{BB962C8B-B14F-4D97-AF65-F5344CB8AC3E}">
        <p14:creationId xmlns:p14="http://schemas.microsoft.com/office/powerpoint/2010/main" val="4195022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06E07-6273-DFCF-3B7F-C5E8475EF9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0A1400-EEBB-EF05-5551-FD77EA8AE939}"/>
              </a:ext>
            </a:extLst>
          </p:cNvPr>
          <p:cNvSpPr>
            <a:spLocks noGrp="1"/>
          </p:cNvSpPr>
          <p:nvPr>
            <p:ph type="title" idx="4294967295"/>
          </p:nvPr>
        </p:nvSpPr>
        <p:spPr>
          <a:xfrm>
            <a:off x="565002" y="177136"/>
            <a:ext cx="9766300" cy="649288"/>
          </a:xfrm>
        </p:spPr>
        <p:txBody>
          <a:bodyPr vert="horz" lIns="91440" tIns="45720" rIns="91440" bIns="45720" rtlCol="0" anchor="ctr">
            <a:normAutofit/>
          </a:bodyPr>
          <a:lstStyle/>
          <a:p>
            <a:r>
              <a:rPr lang="en-US" b="1" kern="1200" err="1">
                <a:solidFill>
                  <a:srgbClr val="1482C5"/>
                </a:solidFill>
                <a:latin typeface="Aptos" panose="020B0004020202020204" pitchFamily="34" charset="0"/>
              </a:rPr>
              <a:t>EarnedDate</a:t>
            </a:r>
            <a:r>
              <a:rPr lang="en-US" b="1" kern="1200">
                <a:solidFill>
                  <a:srgbClr val="1482C5"/>
                </a:solidFill>
                <a:latin typeface="Aptos" panose="020B0004020202020204" pitchFamily="34" charset="0"/>
              </a:rPr>
              <a:t> (E3123)</a:t>
            </a:r>
          </a:p>
        </p:txBody>
      </p:sp>
      <p:pic>
        <p:nvPicPr>
          <p:cNvPr id="7" name="Picture 6" descr="EarnedDate data element screenshot from the Texas Education Data Standards.">
            <a:extLst>
              <a:ext uri="{FF2B5EF4-FFF2-40B4-BE49-F238E27FC236}">
                <a16:creationId xmlns:a16="http://schemas.microsoft.com/office/drawing/2014/main" id="{60AAAD92-129F-43E0-65BA-7B225F1E90F0}"/>
              </a:ext>
            </a:extLst>
          </p:cNvPr>
          <p:cNvPicPr>
            <a:picLocks noChangeAspect="1"/>
          </p:cNvPicPr>
          <p:nvPr/>
        </p:nvPicPr>
        <p:blipFill>
          <a:blip r:embed="rId2"/>
          <a:stretch>
            <a:fillRect/>
          </a:stretch>
        </p:blipFill>
        <p:spPr>
          <a:xfrm>
            <a:off x="2025654" y="884428"/>
            <a:ext cx="8140691" cy="4965192"/>
          </a:xfrm>
          <a:prstGeom prst="rect">
            <a:avLst/>
          </a:prstGeom>
        </p:spPr>
      </p:pic>
      <p:sp>
        <p:nvSpPr>
          <p:cNvPr id="3" name="Slide Number Placeholder 2">
            <a:extLst>
              <a:ext uri="{FF2B5EF4-FFF2-40B4-BE49-F238E27FC236}">
                <a16:creationId xmlns:a16="http://schemas.microsoft.com/office/drawing/2014/main" id="{A33E405E-2832-E9C7-00C8-30ED70E1D733}"/>
              </a:ext>
            </a:extLst>
          </p:cNvPr>
          <p:cNvSpPr>
            <a:spLocks noGrp="1"/>
          </p:cNvSpPr>
          <p:nvPr>
            <p:ph type="sldNum" sz="quarter" idx="4"/>
          </p:nvPr>
        </p:nvSpPr>
        <p:spPr/>
        <p:txBody>
          <a:bodyPr/>
          <a:lstStyle/>
          <a:p>
            <a:fld id="{69C126A4-BD19-47E2-8A0E-0DE1B9D8C925}" type="slidenum">
              <a:rPr lang="en-US" smtClean="0"/>
              <a:pPr/>
              <a:t>22</a:t>
            </a:fld>
            <a:endParaRPr lang="en-US"/>
          </a:p>
        </p:txBody>
      </p:sp>
    </p:spTree>
    <p:extLst>
      <p:ext uri="{BB962C8B-B14F-4D97-AF65-F5344CB8AC3E}">
        <p14:creationId xmlns:p14="http://schemas.microsoft.com/office/powerpoint/2010/main" val="561179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B88C0-6219-D1E4-73EE-9DEF3DA373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12AEB7-7B9F-0107-DC48-67FA57C119E4}"/>
              </a:ext>
            </a:extLst>
          </p:cNvPr>
          <p:cNvSpPr>
            <a:spLocks noGrp="1"/>
          </p:cNvSpPr>
          <p:nvPr>
            <p:ph type="title" idx="4294967295"/>
          </p:nvPr>
        </p:nvSpPr>
        <p:spPr>
          <a:xfrm>
            <a:off x="541328" y="147274"/>
            <a:ext cx="9766300" cy="649288"/>
          </a:xfrm>
        </p:spPr>
        <p:txBody>
          <a:bodyPr vert="horz" lIns="91440" tIns="45720" rIns="91440" bIns="45720" rtlCol="0" anchor="ctr">
            <a:normAutofit/>
          </a:bodyPr>
          <a:lstStyle/>
          <a:p>
            <a:r>
              <a:rPr lang="en-US" b="1" kern="1200" err="1">
                <a:solidFill>
                  <a:srgbClr val="1482C5"/>
                </a:solidFill>
                <a:latin typeface="Aptos" panose="020B0004020202020204" pitchFamily="34" charset="0"/>
              </a:rPr>
              <a:t>CompletedDate</a:t>
            </a:r>
            <a:r>
              <a:rPr lang="en-US" b="1" kern="1200">
                <a:solidFill>
                  <a:srgbClr val="1482C5"/>
                </a:solidFill>
                <a:latin typeface="Aptos" panose="020B0004020202020204" pitchFamily="34" charset="0"/>
              </a:rPr>
              <a:t> (E3124)</a:t>
            </a:r>
          </a:p>
        </p:txBody>
      </p:sp>
      <p:pic>
        <p:nvPicPr>
          <p:cNvPr id="7" name="Picture 6" descr="CompletedDate data element definition from the Texas Education Data Standards.">
            <a:extLst>
              <a:ext uri="{FF2B5EF4-FFF2-40B4-BE49-F238E27FC236}">
                <a16:creationId xmlns:a16="http://schemas.microsoft.com/office/drawing/2014/main" id="{33333EA9-4171-256C-AB0D-A58F5B218760}"/>
              </a:ext>
            </a:extLst>
          </p:cNvPr>
          <p:cNvPicPr>
            <a:picLocks noChangeAspect="1"/>
          </p:cNvPicPr>
          <p:nvPr/>
        </p:nvPicPr>
        <p:blipFill>
          <a:blip r:embed="rId2"/>
          <a:stretch>
            <a:fillRect/>
          </a:stretch>
        </p:blipFill>
        <p:spPr>
          <a:xfrm>
            <a:off x="1987069" y="946404"/>
            <a:ext cx="8217862" cy="4965192"/>
          </a:xfrm>
          <a:prstGeom prst="rect">
            <a:avLst/>
          </a:prstGeom>
        </p:spPr>
      </p:pic>
      <p:sp>
        <p:nvSpPr>
          <p:cNvPr id="3" name="Slide Number Placeholder 2">
            <a:extLst>
              <a:ext uri="{FF2B5EF4-FFF2-40B4-BE49-F238E27FC236}">
                <a16:creationId xmlns:a16="http://schemas.microsoft.com/office/drawing/2014/main" id="{5F20B521-7C65-1938-65F1-67B7DDF64EDF}"/>
              </a:ext>
            </a:extLst>
          </p:cNvPr>
          <p:cNvSpPr>
            <a:spLocks noGrp="1"/>
          </p:cNvSpPr>
          <p:nvPr>
            <p:ph type="sldNum" sz="quarter" idx="4"/>
          </p:nvPr>
        </p:nvSpPr>
        <p:spPr/>
        <p:txBody>
          <a:bodyPr/>
          <a:lstStyle/>
          <a:p>
            <a:fld id="{69C126A4-BD19-47E2-8A0E-0DE1B9D8C925}" type="slidenum">
              <a:rPr lang="en-US" smtClean="0"/>
              <a:pPr/>
              <a:t>23</a:t>
            </a:fld>
            <a:endParaRPr lang="en-US"/>
          </a:p>
        </p:txBody>
      </p:sp>
    </p:spTree>
    <p:extLst>
      <p:ext uri="{BB962C8B-B14F-4D97-AF65-F5344CB8AC3E}">
        <p14:creationId xmlns:p14="http://schemas.microsoft.com/office/powerpoint/2010/main" val="1355289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99339-6006-921F-93E8-CA404B24F16C}"/>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8CF9E868-B530-1B5E-DC0D-C05F3E061DCE}"/>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Adult Previous Attendance</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9A3EA576-DAB3-3852-8687-1C30171C5A78}"/>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resh lemon sliced in a table">
            <a:extLst>
              <a:ext uri="{FF2B5EF4-FFF2-40B4-BE49-F238E27FC236}">
                <a16:creationId xmlns:a16="http://schemas.microsoft.com/office/drawing/2014/main" id="{B4FC0F53-35DD-048F-66DF-8BBFE445DF04}"/>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853D6E76-4010-689C-0912-80B810270F14}"/>
              </a:ext>
            </a:extLst>
          </p:cNvPr>
          <p:cNvSpPr txBox="1"/>
          <p:nvPr/>
        </p:nvSpPr>
        <p:spPr>
          <a:xfrm>
            <a:off x="1369818" y="2542904"/>
            <a:ext cx="9452344" cy="1015663"/>
          </a:xfrm>
          <a:prstGeom prst="rect">
            <a:avLst/>
          </a:prstGeom>
          <a:solidFill>
            <a:srgbClr val="D53147">
              <a:alpha val="55000"/>
            </a:srgbClr>
          </a:solidFill>
        </p:spPr>
        <p:txBody>
          <a:bodyPr wrap="square" rtlCol="0">
            <a:spAutoFit/>
          </a:bodyPr>
          <a:lstStyle/>
          <a:p>
            <a:pPr algn="ctr"/>
            <a:r>
              <a:rPr lang="en-US" sz="6000" b="1">
                <a:solidFill>
                  <a:srgbClr val="F8F4E9"/>
                </a:solidFill>
                <a:latin typeface="Aptos" panose="020B0004020202020204" pitchFamily="34" charset="0"/>
              </a:rPr>
              <a:t>Adult Previous Attendance</a:t>
            </a:r>
          </a:p>
        </p:txBody>
      </p:sp>
      <p:sp>
        <p:nvSpPr>
          <p:cNvPr id="4" name="Slide Number Placeholder 3">
            <a:extLst>
              <a:ext uri="{FF2B5EF4-FFF2-40B4-BE49-F238E27FC236}">
                <a16:creationId xmlns:a16="http://schemas.microsoft.com/office/drawing/2014/main" id="{E956DCB9-5D81-7BAF-A464-9145C10CF9C6}"/>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24</a:t>
            </a:fld>
            <a:endParaRPr lang="en-US"/>
          </a:p>
        </p:txBody>
      </p:sp>
    </p:spTree>
    <p:extLst>
      <p:ext uri="{BB962C8B-B14F-4D97-AF65-F5344CB8AC3E}">
        <p14:creationId xmlns:p14="http://schemas.microsoft.com/office/powerpoint/2010/main" val="3950725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4622D-47C8-E36F-4C01-27CB2F1E34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9E9619-AC50-A869-524D-930DFDD26C8E}"/>
              </a:ext>
            </a:extLst>
          </p:cNvPr>
          <p:cNvSpPr>
            <a:spLocks noGrp="1"/>
          </p:cNvSpPr>
          <p:nvPr>
            <p:ph type="title" idx="4294967295"/>
          </p:nvPr>
        </p:nvSpPr>
        <p:spPr>
          <a:xfrm>
            <a:off x="580952" y="182452"/>
            <a:ext cx="9766300" cy="649288"/>
          </a:xfrm>
        </p:spPr>
        <p:txBody>
          <a:bodyPr vert="horz" lIns="91440" tIns="45720" rIns="91440" bIns="45720" rtlCol="0" anchor="ctr">
            <a:normAutofit/>
          </a:bodyPr>
          <a:lstStyle/>
          <a:p>
            <a:r>
              <a:rPr lang="en-US" sz="4000" b="1" kern="1200" dirty="0">
                <a:solidFill>
                  <a:srgbClr val="1482C5"/>
                </a:solidFill>
                <a:latin typeface="Aptos" panose="020B0004020202020204" pitchFamily="34" charset="0"/>
              </a:rPr>
              <a:t>2023-2024 Adult Previous Attendance</a:t>
            </a:r>
          </a:p>
        </p:txBody>
      </p:sp>
      <p:sp>
        <p:nvSpPr>
          <p:cNvPr id="3" name="Slide Number Placeholder 2">
            <a:extLst>
              <a:ext uri="{FF2B5EF4-FFF2-40B4-BE49-F238E27FC236}">
                <a16:creationId xmlns:a16="http://schemas.microsoft.com/office/drawing/2014/main" id="{D5560A35-3EE4-8D68-67D3-C086A018FB0B}"/>
              </a:ext>
            </a:extLst>
          </p:cNvPr>
          <p:cNvSpPr>
            <a:spLocks noGrp="1"/>
          </p:cNvSpPr>
          <p:nvPr>
            <p:ph type="sldNum" sz="quarter" idx="4"/>
          </p:nvPr>
        </p:nvSpPr>
        <p:spPr/>
        <p:txBody>
          <a:bodyPr/>
          <a:lstStyle/>
          <a:p>
            <a:fld id="{69C126A4-BD19-47E2-8A0E-0DE1B9D8C925}" type="slidenum">
              <a:rPr lang="en-US" smtClean="0"/>
              <a:pPr/>
              <a:t>25</a:t>
            </a:fld>
            <a:endParaRPr lang="en-US"/>
          </a:p>
        </p:txBody>
      </p:sp>
      <p:sp>
        <p:nvSpPr>
          <p:cNvPr id="4" name="Content Placeholder 1">
            <a:extLst>
              <a:ext uri="{FF2B5EF4-FFF2-40B4-BE49-F238E27FC236}">
                <a16:creationId xmlns:a16="http://schemas.microsoft.com/office/drawing/2014/main" id="{DA04DA2E-0184-892F-3E9D-6C4489A21E9F}"/>
              </a:ext>
            </a:extLst>
          </p:cNvPr>
          <p:cNvSpPr txBox="1">
            <a:spLocks/>
          </p:cNvSpPr>
          <p:nvPr/>
        </p:nvSpPr>
        <p:spPr>
          <a:xfrm>
            <a:off x="506015" y="1243186"/>
            <a:ext cx="10998780" cy="4632095"/>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In the </a:t>
            </a:r>
            <a:r>
              <a:rPr lang="en-US">
                <a:solidFill>
                  <a:srgbClr val="F47F42"/>
                </a:solidFill>
                <a:latin typeface="Aptos" panose="020B0004020202020204" pitchFamily="34" charset="0"/>
              </a:rPr>
              <a:t>2023-2024</a:t>
            </a:r>
            <a:r>
              <a:rPr lang="en-US">
                <a:solidFill>
                  <a:srgbClr val="1482C5"/>
                </a:solidFill>
                <a:latin typeface="Aptos" panose="020B0004020202020204" pitchFamily="34" charset="0"/>
              </a:rPr>
              <a:t> school year, the </a:t>
            </a:r>
            <a:r>
              <a:rPr lang="en-US">
                <a:solidFill>
                  <a:srgbClr val="F47F42"/>
                </a:solidFill>
                <a:latin typeface="Aptos" panose="020B0004020202020204" pitchFamily="34" charset="0"/>
              </a:rPr>
              <a:t>ADULT-PREVIOUS-ATTENDANCE-INDICATOR-CODE</a:t>
            </a:r>
            <a:r>
              <a:rPr lang="en-US">
                <a:solidFill>
                  <a:srgbClr val="1482C5"/>
                </a:solidFill>
                <a:latin typeface="Aptos" panose="020B0004020202020204" pitchFamily="34" charset="0"/>
              </a:rPr>
              <a:t> (E1660) was used to report an adult student (age 18-25) who is currently in a high school equivalency program, dropout recovery school, or other adult education program, has or has not attended school in the previous nine months prior to enrolling.</a:t>
            </a:r>
          </a:p>
          <a:p>
            <a:pPr>
              <a:buClr>
                <a:schemeClr val="accent2"/>
              </a:buClr>
            </a:pPr>
            <a:r>
              <a:rPr lang="en-US">
                <a:solidFill>
                  <a:srgbClr val="F47F42"/>
                </a:solidFill>
                <a:latin typeface="Aptos" panose="020B0004020202020204" pitchFamily="34" charset="0"/>
              </a:rPr>
              <a:t>ADULT-PREVIOUS-ATTENDANCE-INDICATOR-CODE</a:t>
            </a:r>
            <a:r>
              <a:rPr lang="en-US">
                <a:solidFill>
                  <a:srgbClr val="1482C5"/>
                </a:solidFill>
                <a:latin typeface="Aptos" panose="020B0004020202020204" pitchFamily="34" charset="0"/>
              </a:rPr>
              <a:t> = “1” meant the student attended school in the previous nine months.</a:t>
            </a:r>
          </a:p>
          <a:p>
            <a:pPr>
              <a:buClr>
                <a:schemeClr val="accent2"/>
              </a:buClr>
            </a:pPr>
            <a:r>
              <a:rPr lang="en-US">
                <a:solidFill>
                  <a:srgbClr val="F47F42"/>
                </a:solidFill>
                <a:latin typeface="Aptos" panose="020B0004020202020204" pitchFamily="34" charset="0"/>
              </a:rPr>
              <a:t>ADULT-PREVIOUS-ATTENDANCE-INDICATOR-CODE</a:t>
            </a:r>
            <a:r>
              <a:rPr lang="en-US">
                <a:solidFill>
                  <a:srgbClr val="1482C5"/>
                </a:solidFill>
                <a:latin typeface="Aptos" panose="020B0004020202020204" pitchFamily="34" charset="0"/>
              </a:rPr>
              <a:t> = “0” meant the student had NOT attended school in the previous nine months.</a:t>
            </a:r>
          </a:p>
          <a:p>
            <a:pPr>
              <a:buClr>
                <a:schemeClr val="accent2"/>
              </a:buClr>
            </a:pPr>
            <a:endParaRPr lang="en-US">
              <a:solidFill>
                <a:srgbClr val="1482C5"/>
              </a:solidFill>
              <a:latin typeface="Aptos" panose="020B0004020202020204" pitchFamily="34" charset="0"/>
            </a:endParaRPr>
          </a:p>
          <a:p>
            <a:pPr marL="228600" lvl="2">
              <a:lnSpc>
                <a:spcPct val="100000"/>
              </a:lnSpc>
              <a:spcBef>
                <a:spcPts val="0"/>
              </a:spcBef>
              <a:buClr>
                <a:schemeClr val="accent2"/>
              </a:buClr>
            </a:pPr>
            <a:endParaRPr lang="en-US" sz="2800" b="1">
              <a:solidFill>
                <a:schemeClr val="tx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p:txBody>
      </p:sp>
    </p:spTree>
    <p:extLst>
      <p:ext uri="{BB962C8B-B14F-4D97-AF65-F5344CB8AC3E}">
        <p14:creationId xmlns:p14="http://schemas.microsoft.com/office/powerpoint/2010/main" val="2629436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2B8A3-143F-38FC-3D0F-81BF31BFFB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E1C50B-F66F-A475-4181-8C676F184848}"/>
              </a:ext>
            </a:extLst>
          </p:cNvPr>
          <p:cNvSpPr>
            <a:spLocks noGrp="1"/>
          </p:cNvSpPr>
          <p:nvPr>
            <p:ph type="title" idx="4294967295"/>
          </p:nvPr>
        </p:nvSpPr>
        <p:spPr>
          <a:xfrm>
            <a:off x="580952" y="182452"/>
            <a:ext cx="9766300" cy="649288"/>
          </a:xfrm>
        </p:spPr>
        <p:txBody>
          <a:bodyPr vert="horz" lIns="91440" tIns="45720" rIns="91440" bIns="45720" rtlCol="0" anchor="ctr">
            <a:normAutofit/>
          </a:bodyPr>
          <a:lstStyle/>
          <a:p>
            <a:r>
              <a:rPr lang="en-US" sz="4000" b="1" kern="1200" dirty="0">
                <a:solidFill>
                  <a:srgbClr val="1482C5"/>
                </a:solidFill>
                <a:latin typeface="Aptos" panose="020B0004020202020204" pitchFamily="34" charset="0"/>
              </a:rPr>
              <a:t>2024-2025 Adult Previous Attendance</a:t>
            </a:r>
          </a:p>
        </p:txBody>
      </p:sp>
      <p:sp>
        <p:nvSpPr>
          <p:cNvPr id="4" name="Content Placeholder 1">
            <a:extLst>
              <a:ext uri="{FF2B5EF4-FFF2-40B4-BE49-F238E27FC236}">
                <a16:creationId xmlns:a16="http://schemas.microsoft.com/office/drawing/2014/main" id="{922709A9-3AA1-1C73-FDF2-CA7FCFC75481}"/>
              </a:ext>
            </a:extLst>
          </p:cNvPr>
          <p:cNvSpPr txBox="1">
            <a:spLocks/>
          </p:cNvSpPr>
          <p:nvPr/>
        </p:nvSpPr>
        <p:spPr>
          <a:xfrm>
            <a:off x="537546" y="1285228"/>
            <a:ext cx="10998780" cy="3507489"/>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In the </a:t>
            </a:r>
            <a:r>
              <a:rPr lang="en-US">
                <a:solidFill>
                  <a:srgbClr val="F47F42"/>
                </a:solidFill>
                <a:latin typeface="Aptos" panose="020B0004020202020204" pitchFamily="34" charset="0"/>
              </a:rPr>
              <a:t>2024-2025</a:t>
            </a:r>
            <a:r>
              <a:rPr lang="en-US">
                <a:solidFill>
                  <a:srgbClr val="1482C5"/>
                </a:solidFill>
                <a:latin typeface="Aptos" panose="020B0004020202020204" pitchFamily="34" charset="0"/>
              </a:rPr>
              <a:t> school year, Adult Previous Attendance was reported in the </a:t>
            </a:r>
            <a:r>
              <a:rPr lang="en-US">
                <a:solidFill>
                  <a:srgbClr val="F47F42"/>
                </a:solidFill>
                <a:latin typeface="Aptos" panose="020B0004020202020204" pitchFamily="34" charset="0"/>
              </a:rPr>
              <a:t>PEIMS Fall and PEIMS Summer </a:t>
            </a:r>
            <a:r>
              <a:rPr lang="en-US">
                <a:solidFill>
                  <a:srgbClr val="1482C5"/>
                </a:solidFill>
                <a:latin typeface="Aptos" panose="020B0004020202020204" pitchFamily="34" charset="0"/>
              </a:rPr>
              <a:t>Submissions using a </a:t>
            </a:r>
            <a:r>
              <a:rPr lang="en-US">
                <a:solidFill>
                  <a:srgbClr val="F47F42"/>
                </a:solidFill>
                <a:latin typeface="Aptos" panose="020B0004020202020204" pitchFamily="34" charset="0"/>
              </a:rPr>
              <a:t>StudentCharacteristic</a:t>
            </a:r>
            <a:r>
              <a:rPr lang="en-US">
                <a:solidFill>
                  <a:schemeClr val="tx1"/>
                </a:solidFill>
                <a:latin typeface="Aptos" panose="020B0004020202020204" pitchFamily="34" charset="0"/>
              </a:rPr>
              <a:t> </a:t>
            </a:r>
            <a:r>
              <a:rPr lang="en-US">
                <a:solidFill>
                  <a:srgbClr val="1482C5"/>
                </a:solidFill>
                <a:latin typeface="Aptos" panose="020B0004020202020204" pitchFamily="34" charset="0"/>
              </a:rPr>
              <a:t>(C344).</a:t>
            </a:r>
          </a:p>
          <a:p>
            <a:pPr>
              <a:buClr>
                <a:schemeClr val="accent2"/>
              </a:buClr>
            </a:pPr>
            <a:r>
              <a:rPr lang="en-US">
                <a:solidFill>
                  <a:srgbClr val="1482C5"/>
                </a:solidFill>
                <a:latin typeface="Aptos" panose="020B0004020202020204" pitchFamily="34" charset="0"/>
              </a:rPr>
              <a:t>There was no way for an LEA to report that a student did not attend school in the previous nine months before enrolling using a “0.”</a:t>
            </a:r>
          </a:p>
          <a:p>
            <a:pPr>
              <a:buClr>
                <a:schemeClr val="accent2"/>
              </a:buClr>
            </a:pPr>
            <a:r>
              <a:rPr lang="en-US">
                <a:solidFill>
                  <a:srgbClr val="1482C5"/>
                </a:solidFill>
                <a:latin typeface="Aptos" panose="020B0004020202020204" pitchFamily="34" charset="0"/>
              </a:rPr>
              <a:t>For the 2025-2026 school year, the </a:t>
            </a:r>
            <a:r>
              <a:rPr lang="en-US">
                <a:solidFill>
                  <a:srgbClr val="F47F42"/>
                </a:solidFill>
                <a:latin typeface="Aptos" panose="020B0004020202020204" pitchFamily="34" charset="0"/>
              </a:rPr>
              <a:t>StudentCharacteristic</a:t>
            </a:r>
            <a:r>
              <a:rPr lang="en-US">
                <a:solidFill>
                  <a:schemeClr val="tx1"/>
                </a:solidFill>
                <a:latin typeface="Aptos" panose="020B0004020202020204" pitchFamily="34" charset="0"/>
              </a:rPr>
              <a:t> </a:t>
            </a:r>
            <a:r>
              <a:rPr lang="en-US">
                <a:solidFill>
                  <a:srgbClr val="1482C5"/>
                </a:solidFill>
                <a:latin typeface="Aptos" panose="020B0004020202020204" pitchFamily="34" charset="0"/>
              </a:rPr>
              <a:t>“16” will be removed and replaced with a new common type to collect the information.</a:t>
            </a:r>
          </a:p>
          <a:p>
            <a:pPr marL="228600" lvl="2">
              <a:lnSpc>
                <a:spcPct val="100000"/>
              </a:lnSpc>
              <a:spcBef>
                <a:spcPts val="0"/>
              </a:spcBef>
              <a:buClr>
                <a:schemeClr val="accent2"/>
              </a:buClr>
            </a:pPr>
            <a:endParaRPr lang="en-US" sz="2800" b="1">
              <a:solidFill>
                <a:schemeClr val="tx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p:txBody>
      </p:sp>
      <p:sp>
        <p:nvSpPr>
          <p:cNvPr id="3" name="Slide Number Placeholder 2">
            <a:extLst>
              <a:ext uri="{FF2B5EF4-FFF2-40B4-BE49-F238E27FC236}">
                <a16:creationId xmlns:a16="http://schemas.microsoft.com/office/drawing/2014/main" id="{C7CF0327-1FA0-B0B7-C87D-D33C3A02EF89}"/>
              </a:ext>
            </a:extLst>
          </p:cNvPr>
          <p:cNvSpPr>
            <a:spLocks noGrp="1"/>
          </p:cNvSpPr>
          <p:nvPr>
            <p:ph type="sldNum" sz="quarter" idx="4"/>
          </p:nvPr>
        </p:nvSpPr>
        <p:spPr/>
        <p:txBody>
          <a:bodyPr/>
          <a:lstStyle/>
          <a:p>
            <a:fld id="{69C126A4-BD19-47E2-8A0E-0DE1B9D8C925}" type="slidenum">
              <a:rPr lang="en-US" smtClean="0"/>
              <a:pPr/>
              <a:t>26</a:t>
            </a:fld>
            <a:endParaRPr lang="en-US"/>
          </a:p>
        </p:txBody>
      </p:sp>
    </p:spTree>
    <p:extLst>
      <p:ext uri="{BB962C8B-B14F-4D97-AF65-F5344CB8AC3E}">
        <p14:creationId xmlns:p14="http://schemas.microsoft.com/office/powerpoint/2010/main" val="3393966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34339-AD3E-4E70-7B96-38D3221EE9F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78C843A-C388-828A-A41D-578EB35E6F1B}"/>
              </a:ext>
            </a:extLst>
          </p:cNvPr>
          <p:cNvSpPr>
            <a:spLocks noGrp="1"/>
          </p:cNvSpPr>
          <p:nvPr>
            <p:ph type="title" idx="4294967295"/>
          </p:nvPr>
        </p:nvSpPr>
        <p:spPr>
          <a:xfrm>
            <a:off x="544697" y="202538"/>
            <a:ext cx="9515475" cy="541338"/>
          </a:xfrm>
        </p:spPr>
        <p:txBody>
          <a:bodyPr>
            <a:normAutofit fontScale="90000"/>
          </a:bodyPr>
          <a:lstStyle/>
          <a:p>
            <a:r>
              <a:rPr lang="en-US" sz="4400" err="1">
                <a:solidFill>
                  <a:srgbClr val="1482C5"/>
                </a:solidFill>
                <a:latin typeface="Aptos" panose="020B0004020202020204" pitchFamily="34" charset="0"/>
              </a:rPr>
              <a:t>AdultPreviousAttendanceSet</a:t>
            </a:r>
            <a:endParaRPr lang="en-US" sz="4000">
              <a:solidFill>
                <a:srgbClr val="1482C5"/>
              </a:solidFill>
              <a:latin typeface="Aptos" panose="020B0004020202020204" pitchFamily="34" charset="0"/>
            </a:endParaRPr>
          </a:p>
        </p:txBody>
      </p:sp>
      <p:pic>
        <p:nvPicPr>
          <p:cNvPr id="16" name="Picture 15" descr="Screenshot of the StudentEducationOrganizationAssociation Entity including the AdultPreviousAttendanceSet common type from the Texas Education Data Standards.">
            <a:extLst>
              <a:ext uri="{FF2B5EF4-FFF2-40B4-BE49-F238E27FC236}">
                <a16:creationId xmlns:a16="http://schemas.microsoft.com/office/drawing/2014/main" id="{0A11EC60-F994-86E9-1995-81BF92B36CEA}"/>
              </a:ext>
            </a:extLst>
          </p:cNvPr>
          <p:cNvPicPr>
            <a:picLocks noChangeAspect="1"/>
          </p:cNvPicPr>
          <p:nvPr/>
        </p:nvPicPr>
        <p:blipFill>
          <a:blip r:embed="rId3"/>
          <a:stretch>
            <a:fillRect/>
          </a:stretch>
        </p:blipFill>
        <p:spPr>
          <a:xfrm>
            <a:off x="3795265" y="817359"/>
            <a:ext cx="4601470" cy="3479302"/>
          </a:xfrm>
          <a:prstGeom prst="rect">
            <a:avLst/>
          </a:prstGeom>
        </p:spPr>
      </p:pic>
      <p:pic>
        <p:nvPicPr>
          <p:cNvPr id="12" name="Picture 11" descr="Screenshot of the guidance for the AdultPreviousAttendanceSet.">
            <a:extLst>
              <a:ext uri="{FF2B5EF4-FFF2-40B4-BE49-F238E27FC236}">
                <a16:creationId xmlns:a16="http://schemas.microsoft.com/office/drawing/2014/main" id="{2397F32A-CB1A-A07F-A93F-04024ADBB3E1}"/>
              </a:ext>
            </a:extLst>
          </p:cNvPr>
          <p:cNvPicPr>
            <a:picLocks noChangeAspect="1"/>
          </p:cNvPicPr>
          <p:nvPr/>
        </p:nvPicPr>
        <p:blipFill>
          <a:blip r:embed="rId4"/>
          <a:stretch>
            <a:fillRect/>
          </a:stretch>
        </p:blipFill>
        <p:spPr>
          <a:xfrm>
            <a:off x="3331014" y="4370144"/>
            <a:ext cx="5529972" cy="1444876"/>
          </a:xfrm>
          <a:prstGeom prst="rect">
            <a:avLst/>
          </a:prstGeom>
        </p:spPr>
      </p:pic>
      <p:sp>
        <p:nvSpPr>
          <p:cNvPr id="4" name="Slide Number Placeholder 3">
            <a:extLst>
              <a:ext uri="{FF2B5EF4-FFF2-40B4-BE49-F238E27FC236}">
                <a16:creationId xmlns:a16="http://schemas.microsoft.com/office/drawing/2014/main" id="{C8B01CE2-AAFA-BA21-5F1C-0E2F730DE39B}"/>
              </a:ext>
            </a:extLst>
          </p:cNvPr>
          <p:cNvSpPr>
            <a:spLocks noGrp="1"/>
          </p:cNvSpPr>
          <p:nvPr>
            <p:ph type="sldNum" sz="quarter" idx="4"/>
          </p:nvPr>
        </p:nvSpPr>
        <p:spPr/>
        <p:txBody>
          <a:bodyPr/>
          <a:lstStyle/>
          <a:p>
            <a:fld id="{69C126A4-BD19-47E2-8A0E-0DE1B9D8C925}" type="slidenum">
              <a:rPr lang="en-US" smtClean="0"/>
              <a:pPr/>
              <a:t>27</a:t>
            </a:fld>
            <a:endParaRPr lang="en-US"/>
          </a:p>
        </p:txBody>
      </p:sp>
    </p:spTree>
    <p:extLst>
      <p:ext uri="{BB962C8B-B14F-4D97-AF65-F5344CB8AC3E}">
        <p14:creationId xmlns:p14="http://schemas.microsoft.com/office/powerpoint/2010/main" val="2413818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50836-A665-D711-9966-1998EFE0DB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85B1D2-A4D7-030A-0112-5DF802D44110}"/>
              </a:ext>
            </a:extLst>
          </p:cNvPr>
          <p:cNvSpPr>
            <a:spLocks noGrp="1"/>
          </p:cNvSpPr>
          <p:nvPr>
            <p:ph type="title" idx="4294967295"/>
          </p:nvPr>
        </p:nvSpPr>
        <p:spPr>
          <a:xfrm>
            <a:off x="578288" y="139921"/>
            <a:ext cx="9766300" cy="649288"/>
          </a:xfrm>
        </p:spPr>
        <p:txBody>
          <a:bodyPr vert="horz" lIns="91440" tIns="45720" rIns="91440" bIns="45720" rtlCol="0" anchor="ctr">
            <a:normAutofit/>
          </a:bodyPr>
          <a:lstStyle/>
          <a:p>
            <a:r>
              <a:rPr lang="en-US" sz="4000" b="1" kern="1200" err="1">
                <a:solidFill>
                  <a:srgbClr val="1482C5"/>
                </a:solidFill>
                <a:latin typeface="Aptos" panose="020B0004020202020204" pitchFamily="34" charset="0"/>
              </a:rPr>
              <a:t>AdultPreviousAttendance</a:t>
            </a:r>
            <a:r>
              <a:rPr lang="en-US" sz="4000" b="1" kern="1200">
                <a:solidFill>
                  <a:srgbClr val="1482C5"/>
                </a:solidFill>
                <a:latin typeface="Aptos" panose="020B0004020202020204" pitchFamily="34" charset="0"/>
              </a:rPr>
              <a:t> (E1660)</a:t>
            </a:r>
          </a:p>
        </p:txBody>
      </p:sp>
      <p:pic>
        <p:nvPicPr>
          <p:cNvPr id="9" name="Picture 8" descr="AdultPreviousAttendance data element definition screenshot from the Texas Education Data Standards.">
            <a:extLst>
              <a:ext uri="{FF2B5EF4-FFF2-40B4-BE49-F238E27FC236}">
                <a16:creationId xmlns:a16="http://schemas.microsoft.com/office/drawing/2014/main" id="{6BF84659-5036-04AC-B021-A08DD0BD68F1}"/>
              </a:ext>
            </a:extLst>
          </p:cNvPr>
          <p:cNvPicPr>
            <a:picLocks noChangeAspect="1"/>
          </p:cNvPicPr>
          <p:nvPr/>
        </p:nvPicPr>
        <p:blipFill>
          <a:blip r:embed="rId2"/>
          <a:stretch>
            <a:fillRect/>
          </a:stretch>
        </p:blipFill>
        <p:spPr>
          <a:xfrm>
            <a:off x="2596653" y="883361"/>
            <a:ext cx="6998693" cy="4965192"/>
          </a:xfrm>
          <a:prstGeom prst="rect">
            <a:avLst/>
          </a:prstGeom>
        </p:spPr>
      </p:pic>
      <p:sp>
        <p:nvSpPr>
          <p:cNvPr id="3" name="Slide Number Placeholder 2">
            <a:extLst>
              <a:ext uri="{FF2B5EF4-FFF2-40B4-BE49-F238E27FC236}">
                <a16:creationId xmlns:a16="http://schemas.microsoft.com/office/drawing/2014/main" id="{28CC16F6-3C64-2837-4B8D-AD921DE9A314}"/>
              </a:ext>
            </a:extLst>
          </p:cNvPr>
          <p:cNvSpPr>
            <a:spLocks noGrp="1"/>
          </p:cNvSpPr>
          <p:nvPr>
            <p:ph type="sldNum" sz="quarter" idx="4"/>
          </p:nvPr>
        </p:nvSpPr>
        <p:spPr/>
        <p:txBody>
          <a:bodyPr/>
          <a:lstStyle/>
          <a:p>
            <a:fld id="{69C126A4-BD19-47E2-8A0E-0DE1B9D8C925}" type="slidenum">
              <a:rPr lang="en-US" smtClean="0"/>
              <a:pPr/>
              <a:t>28</a:t>
            </a:fld>
            <a:endParaRPr lang="en-US"/>
          </a:p>
        </p:txBody>
      </p:sp>
    </p:spTree>
    <p:extLst>
      <p:ext uri="{BB962C8B-B14F-4D97-AF65-F5344CB8AC3E}">
        <p14:creationId xmlns:p14="http://schemas.microsoft.com/office/powerpoint/2010/main" val="3009565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B6E92-D6A3-B781-1FEC-5A048A3F49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57CB96-55C4-409B-D8D5-BCC89657C4CC}"/>
              </a:ext>
            </a:extLst>
          </p:cNvPr>
          <p:cNvSpPr>
            <a:spLocks noGrp="1"/>
          </p:cNvSpPr>
          <p:nvPr>
            <p:ph type="title" idx="4294967295"/>
          </p:nvPr>
        </p:nvSpPr>
        <p:spPr>
          <a:xfrm>
            <a:off x="596900" y="166503"/>
            <a:ext cx="9766300" cy="649288"/>
          </a:xfrm>
        </p:spPr>
        <p:txBody>
          <a:bodyPr vert="horz" lIns="91440" tIns="45720" rIns="91440" bIns="45720" rtlCol="0" anchor="ctr">
            <a:normAutofit/>
          </a:bodyPr>
          <a:lstStyle/>
          <a:p>
            <a:r>
              <a:rPr lang="en-US" sz="4000" b="1" kern="1200" err="1">
                <a:solidFill>
                  <a:srgbClr val="1482C5"/>
                </a:solidFill>
                <a:latin typeface="Aptos" panose="020B0004020202020204" pitchFamily="34" charset="0"/>
              </a:rPr>
              <a:t>AdultPreviousAttendance</a:t>
            </a:r>
            <a:r>
              <a:rPr lang="en-US" sz="4000" b="1" kern="1200">
                <a:solidFill>
                  <a:srgbClr val="1482C5"/>
                </a:solidFill>
                <a:latin typeface="Aptos" panose="020B0004020202020204" pitchFamily="34" charset="0"/>
              </a:rPr>
              <a:t> (C362)</a:t>
            </a:r>
          </a:p>
        </p:txBody>
      </p:sp>
      <p:sp>
        <p:nvSpPr>
          <p:cNvPr id="3" name="Slide Number Placeholder 2">
            <a:extLst>
              <a:ext uri="{FF2B5EF4-FFF2-40B4-BE49-F238E27FC236}">
                <a16:creationId xmlns:a16="http://schemas.microsoft.com/office/drawing/2014/main" id="{88D4068C-F3EB-E7AA-CEC6-F93B7F689610}"/>
              </a:ext>
            </a:extLst>
          </p:cNvPr>
          <p:cNvSpPr>
            <a:spLocks noGrp="1"/>
          </p:cNvSpPr>
          <p:nvPr>
            <p:ph type="sldNum" sz="quarter" idx="4"/>
          </p:nvPr>
        </p:nvSpPr>
        <p:spPr/>
        <p:txBody>
          <a:bodyPr/>
          <a:lstStyle/>
          <a:p>
            <a:fld id="{69C126A4-BD19-47E2-8A0E-0DE1B9D8C925}" type="slidenum">
              <a:rPr lang="en-US" smtClean="0"/>
              <a:pPr/>
              <a:t>29</a:t>
            </a:fld>
            <a:endParaRPr lang="en-US"/>
          </a:p>
        </p:txBody>
      </p:sp>
      <p:pic>
        <p:nvPicPr>
          <p:cNvPr id="7" name="Picture 6" descr="AdultPreviousAttendance descriptor table screenshot from the Texas Education Data Standards.">
            <a:extLst>
              <a:ext uri="{FF2B5EF4-FFF2-40B4-BE49-F238E27FC236}">
                <a16:creationId xmlns:a16="http://schemas.microsoft.com/office/drawing/2014/main" id="{34922828-7567-3623-12E7-140CC2433592}"/>
              </a:ext>
            </a:extLst>
          </p:cNvPr>
          <p:cNvPicPr>
            <a:picLocks noChangeAspect="1"/>
          </p:cNvPicPr>
          <p:nvPr/>
        </p:nvPicPr>
        <p:blipFill>
          <a:blip r:embed="rId2"/>
          <a:stretch>
            <a:fillRect/>
          </a:stretch>
        </p:blipFill>
        <p:spPr>
          <a:xfrm>
            <a:off x="719187" y="2541946"/>
            <a:ext cx="10753625" cy="2019422"/>
          </a:xfrm>
          <a:prstGeom prst="rect">
            <a:avLst/>
          </a:prstGeom>
        </p:spPr>
      </p:pic>
    </p:spTree>
    <p:extLst>
      <p:ext uri="{BB962C8B-B14F-4D97-AF65-F5344CB8AC3E}">
        <p14:creationId xmlns:p14="http://schemas.microsoft.com/office/powerpoint/2010/main" val="3317663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B4902-654D-EFA3-2CA3-4E19A831CF7B}"/>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E45A87B5-2CC1-183C-84CD-4CBB62382761}"/>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Middle School Advanced Mathematics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DE68A5D-502A-7E7B-2612-5844954EC3D6}"/>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resh lemon sliced in a table">
            <a:extLst>
              <a:ext uri="{FF2B5EF4-FFF2-40B4-BE49-F238E27FC236}">
                <a16:creationId xmlns:a16="http://schemas.microsoft.com/office/drawing/2014/main" id="{B7E86907-6106-BBF1-34CC-12F41B6ED06A}"/>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6148304D-7E14-7DF3-6C76-904425C02466}"/>
              </a:ext>
            </a:extLst>
          </p:cNvPr>
          <p:cNvSpPr txBox="1"/>
          <p:nvPr/>
        </p:nvSpPr>
        <p:spPr>
          <a:xfrm>
            <a:off x="1369818" y="2542904"/>
            <a:ext cx="9452344" cy="1938992"/>
          </a:xfrm>
          <a:prstGeom prst="rect">
            <a:avLst/>
          </a:prstGeom>
          <a:solidFill>
            <a:srgbClr val="D53147">
              <a:alpha val="55000"/>
            </a:srgbClr>
          </a:solidFill>
        </p:spPr>
        <p:txBody>
          <a:bodyPr wrap="square" rtlCol="0">
            <a:spAutoFit/>
          </a:bodyPr>
          <a:lstStyle/>
          <a:p>
            <a:pPr algn="ctr"/>
            <a:r>
              <a:rPr lang="en-US" sz="6000" b="1">
                <a:solidFill>
                  <a:srgbClr val="F8F4E9"/>
                </a:solidFill>
                <a:latin typeface="Aptos" panose="020B0004020202020204" pitchFamily="34" charset="0"/>
              </a:rPr>
              <a:t>Shared Service Arrangements</a:t>
            </a:r>
          </a:p>
        </p:txBody>
      </p:sp>
      <p:sp>
        <p:nvSpPr>
          <p:cNvPr id="4" name="Slide Number Placeholder 3">
            <a:extLst>
              <a:ext uri="{FF2B5EF4-FFF2-40B4-BE49-F238E27FC236}">
                <a16:creationId xmlns:a16="http://schemas.microsoft.com/office/drawing/2014/main" id="{AD361A90-0F36-C091-1DF8-8A0E7CDD59FD}"/>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3</a:t>
            </a:fld>
            <a:endParaRPr lang="en-US"/>
          </a:p>
        </p:txBody>
      </p:sp>
    </p:spTree>
    <p:extLst>
      <p:ext uri="{BB962C8B-B14F-4D97-AF65-F5344CB8AC3E}">
        <p14:creationId xmlns:p14="http://schemas.microsoft.com/office/powerpoint/2010/main" val="36217235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B8C33-9ACF-3C6E-5C85-6308D4996480}"/>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6D65C0D1-3A2F-ED28-AC2C-B486D16FA04B}"/>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SSSP Team Review</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BF52EE70-57F7-65D0-3342-F3BA4338AC97}"/>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resh lemon sliced in a table">
            <a:extLst>
              <a:ext uri="{FF2B5EF4-FFF2-40B4-BE49-F238E27FC236}">
                <a16:creationId xmlns:a16="http://schemas.microsoft.com/office/drawing/2014/main" id="{CB9D580F-A0B4-5A8B-A331-940BA97BEDB6}"/>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24A4AD2C-B95E-5A80-37AD-A6DC9A42AE40}"/>
              </a:ext>
            </a:extLst>
          </p:cNvPr>
          <p:cNvSpPr txBox="1"/>
          <p:nvPr/>
        </p:nvSpPr>
        <p:spPr>
          <a:xfrm>
            <a:off x="1369818" y="2542904"/>
            <a:ext cx="9452344" cy="1015663"/>
          </a:xfrm>
          <a:prstGeom prst="rect">
            <a:avLst/>
          </a:prstGeom>
          <a:solidFill>
            <a:srgbClr val="D53147">
              <a:alpha val="55000"/>
            </a:srgbClr>
          </a:solidFill>
        </p:spPr>
        <p:txBody>
          <a:bodyPr wrap="square" rtlCol="0">
            <a:spAutoFit/>
          </a:bodyPr>
          <a:lstStyle/>
          <a:p>
            <a:pPr algn="ctr"/>
            <a:r>
              <a:rPr lang="en-US" sz="6000" b="1">
                <a:solidFill>
                  <a:srgbClr val="F8F4E9"/>
                </a:solidFill>
                <a:latin typeface="Aptos" panose="020B0004020202020204" pitchFamily="34" charset="0"/>
              </a:rPr>
              <a:t>SSSP Team Review</a:t>
            </a:r>
          </a:p>
        </p:txBody>
      </p:sp>
      <p:sp>
        <p:nvSpPr>
          <p:cNvPr id="4" name="Slide Number Placeholder 3">
            <a:extLst>
              <a:ext uri="{FF2B5EF4-FFF2-40B4-BE49-F238E27FC236}">
                <a16:creationId xmlns:a16="http://schemas.microsoft.com/office/drawing/2014/main" id="{6FBADAF6-FC9F-270E-241F-017B655F5C5F}"/>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30</a:t>
            </a:fld>
            <a:endParaRPr lang="en-US"/>
          </a:p>
        </p:txBody>
      </p:sp>
    </p:spTree>
    <p:extLst>
      <p:ext uri="{BB962C8B-B14F-4D97-AF65-F5344CB8AC3E}">
        <p14:creationId xmlns:p14="http://schemas.microsoft.com/office/powerpoint/2010/main" val="731142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B6A32-00C4-56C0-B3CF-F837D6339D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A8FA3F1-F774-CA5D-1EA8-FFF3E6526D56}"/>
              </a:ext>
            </a:extLst>
          </p:cNvPr>
          <p:cNvSpPr>
            <a:spLocks noGrp="1"/>
          </p:cNvSpPr>
          <p:nvPr>
            <p:ph type="title"/>
          </p:nvPr>
        </p:nvSpPr>
        <p:spPr>
          <a:xfrm>
            <a:off x="535171" y="141941"/>
            <a:ext cx="11121657" cy="751350"/>
          </a:xfrm>
        </p:spPr>
        <p:txBody>
          <a:bodyPr>
            <a:normAutofit/>
          </a:bodyPr>
          <a:lstStyle/>
          <a:p>
            <a:r>
              <a:rPr lang="en-US" sz="3400" b="1" dirty="0" err="1">
                <a:solidFill>
                  <a:srgbClr val="1482C5"/>
                </a:solidFill>
                <a:latin typeface="Aptos" panose="020B0004020202020204" pitchFamily="34" charset="0"/>
                <a:cs typeface="Calibri"/>
              </a:rPr>
              <a:t>SafeSupportiveSchoolProgramTeamReview</a:t>
            </a:r>
            <a:r>
              <a:rPr lang="en-US" sz="3400" b="1" dirty="0">
                <a:solidFill>
                  <a:srgbClr val="1482C5"/>
                </a:solidFill>
                <a:latin typeface="Aptos" panose="020B0004020202020204" pitchFamily="34" charset="0"/>
                <a:cs typeface="Calibri"/>
              </a:rPr>
              <a:t> (E1734)</a:t>
            </a:r>
            <a:endParaRPr lang="en-US" sz="3400"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8A755992-E8B9-1B46-3E0F-AE98DCD06B1F}"/>
              </a:ext>
            </a:extLst>
          </p:cNvPr>
          <p:cNvSpPr txBox="1">
            <a:spLocks/>
          </p:cNvSpPr>
          <p:nvPr/>
        </p:nvSpPr>
        <p:spPr>
          <a:xfrm>
            <a:off x="535170" y="1142839"/>
            <a:ext cx="11275829" cy="485568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a:solidFill>
                  <a:srgbClr val="1482C5"/>
                </a:solidFill>
                <a:latin typeface="Aptos" panose="020B0004020202020204" pitchFamily="34" charset="0"/>
              </a:rPr>
              <a:t>In the </a:t>
            </a:r>
            <a:r>
              <a:rPr lang="en-US">
                <a:solidFill>
                  <a:srgbClr val="F47F42"/>
                </a:solidFill>
                <a:latin typeface="Aptos" panose="020B0004020202020204" pitchFamily="34" charset="0"/>
              </a:rPr>
              <a:t>2023-2024</a:t>
            </a:r>
            <a:r>
              <a:rPr lang="en-US">
                <a:solidFill>
                  <a:srgbClr val="1482C5"/>
                </a:solidFill>
                <a:latin typeface="Aptos" panose="020B0004020202020204" pitchFamily="34" charset="0"/>
              </a:rPr>
              <a:t> school year, the </a:t>
            </a:r>
            <a:r>
              <a:rPr lang="en-US">
                <a:solidFill>
                  <a:srgbClr val="F47F42"/>
                </a:solidFill>
                <a:latin typeface="Aptos" panose="020B0004020202020204" pitchFamily="34" charset="0"/>
              </a:rPr>
              <a:t>SAFE-SUPPORTIVE-SCHOOL-PROGRAM-TEAM-REVIEW </a:t>
            </a:r>
            <a:r>
              <a:rPr lang="en-US">
                <a:solidFill>
                  <a:srgbClr val="1482C5"/>
                </a:solidFill>
                <a:latin typeface="Aptos" panose="020B0004020202020204" pitchFamily="34" charset="0"/>
              </a:rPr>
              <a:t>(E1734) was reported in the </a:t>
            </a:r>
            <a:r>
              <a:rPr lang="en-US">
                <a:solidFill>
                  <a:srgbClr val="F47F42"/>
                </a:solidFill>
                <a:latin typeface="Aptos" panose="020B0004020202020204" pitchFamily="34" charset="0"/>
              </a:rPr>
              <a:t>StudentDisciplineIncidentAssociationExtension</a:t>
            </a:r>
            <a:r>
              <a:rPr lang="en-US">
                <a:solidFill>
                  <a:srgbClr val="1482C5"/>
                </a:solidFill>
                <a:latin typeface="Aptos" panose="020B0004020202020204" pitchFamily="34" charset="0"/>
              </a:rPr>
              <a:t> complex type.</a:t>
            </a:r>
          </a:p>
          <a:p>
            <a:pPr>
              <a:buClr>
                <a:srgbClr val="F47F42"/>
              </a:buClr>
            </a:pPr>
            <a:r>
              <a:rPr lang="en-US">
                <a:solidFill>
                  <a:srgbClr val="1482C5"/>
                </a:solidFill>
                <a:latin typeface="Aptos" panose="020B0004020202020204" pitchFamily="34" charset="0"/>
              </a:rPr>
              <a:t>In the </a:t>
            </a:r>
            <a:r>
              <a:rPr lang="en-US">
                <a:solidFill>
                  <a:srgbClr val="F47F42"/>
                </a:solidFill>
                <a:latin typeface="Aptos" panose="020B0004020202020204" pitchFamily="34" charset="0"/>
              </a:rPr>
              <a:t>2024-2025</a:t>
            </a:r>
            <a:r>
              <a:rPr lang="en-US">
                <a:solidFill>
                  <a:srgbClr val="1482C5"/>
                </a:solidFill>
                <a:latin typeface="Aptos" panose="020B0004020202020204" pitchFamily="34" charset="0"/>
              </a:rPr>
              <a:t> school year, the </a:t>
            </a:r>
            <a:r>
              <a:rPr lang="en-US" err="1">
                <a:solidFill>
                  <a:srgbClr val="F47F42"/>
                </a:solidFill>
                <a:latin typeface="Aptos" panose="020B0004020202020204" pitchFamily="34" charset="0"/>
              </a:rPr>
              <a:t>SafeSupportiveSchoolProgramTeamReview</a:t>
            </a:r>
            <a:r>
              <a:rPr lang="en-US">
                <a:solidFill>
                  <a:srgbClr val="F47F42"/>
                </a:solidFill>
                <a:latin typeface="Aptos" panose="020B0004020202020204" pitchFamily="34" charset="0"/>
              </a:rPr>
              <a:t> </a:t>
            </a:r>
            <a:r>
              <a:rPr lang="en-US">
                <a:solidFill>
                  <a:srgbClr val="1482C5"/>
                </a:solidFill>
                <a:latin typeface="Aptos" panose="020B0004020202020204" pitchFamily="34" charset="0"/>
              </a:rPr>
              <a:t>(E1734) was reported in the </a:t>
            </a:r>
            <a:r>
              <a:rPr lang="en-US" err="1">
                <a:solidFill>
                  <a:srgbClr val="F47F42"/>
                </a:solidFill>
                <a:latin typeface="Aptos" panose="020B0004020202020204" pitchFamily="34" charset="0"/>
              </a:rPr>
              <a:t>DisciplineIncident</a:t>
            </a:r>
            <a:r>
              <a:rPr lang="en-US">
                <a:solidFill>
                  <a:srgbClr val="F47F42"/>
                </a:solidFill>
                <a:latin typeface="Aptos" panose="020B0004020202020204" pitchFamily="34" charset="0"/>
              </a:rPr>
              <a:t> </a:t>
            </a:r>
            <a:r>
              <a:rPr lang="en-US">
                <a:solidFill>
                  <a:srgbClr val="1482C5"/>
                </a:solidFill>
                <a:latin typeface="Aptos" panose="020B0004020202020204" pitchFamily="34" charset="0"/>
              </a:rPr>
              <a:t>Entity. This meant that any student associated with a discipline incident would be reported as showing that the SSSP team reviewed the student incident.</a:t>
            </a:r>
          </a:p>
          <a:p>
            <a:pPr>
              <a:buClr>
                <a:srgbClr val="F47F42"/>
              </a:buClr>
            </a:pPr>
            <a:r>
              <a:rPr lang="en-US">
                <a:solidFill>
                  <a:srgbClr val="1482C5"/>
                </a:solidFill>
                <a:latin typeface="Aptos" panose="020B0004020202020204" pitchFamily="34" charset="0"/>
              </a:rPr>
              <a:t>It was determined that the data should be associated with the individual student and not the incident.</a:t>
            </a:r>
          </a:p>
          <a:p>
            <a:pPr marL="0" indent="0">
              <a:buFont typeface="Wingdings" panose="05000000000000000000" pitchFamily="2" charset="2"/>
              <a:buNone/>
            </a:pPr>
            <a:endParaRPr lang="en-US">
              <a:solidFill>
                <a:srgbClr val="0D6CB9"/>
              </a:solidFill>
              <a:latin typeface="Aptos" panose="020B0004020202020204" pitchFamily="34" charset="0"/>
            </a:endParaRPr>
          </a:p>
          <a:p>
            <a:pPr marL="0" indent="0">
              <a:buFont typeface="Wingdings" panose="05000000000000000000" pitchFamily="2" charset="2"/>
              <a:buNone/>
            </a:pPr>
            <a:endParaRPr lang="en-US">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0B048C04-8E2F-0079-FCEA-501A6B4E48AD}"/>
              </a:ext>
            </a:extLst>
          </p:cNvPr>
          <p:cNvSpPr>
            <a:spLocks noGrp="1"/>
          </p:cNvSpPr>
          <p:nvPr>
            <p:ph type="sldNum" sz="quarter" idx="4"/>
          </p:nvPr>
        </p:nvSpPr>
        <p:spPr/>
        <p:txBody>
          <a:bodyPr/>
          <a:lstStyle/>
          <a:p>
            <a:fld id="{69C126A4-BD19-47E2-8A0E-0DE1B9D8C925}" type="slidenum">
              <a:rPr lang="en-US" smtClean="0"/>
              <a:pPr/>
              <a:t>31</a:t>
            </a:fld>
            <a:endParaRPr lang="en-US"/>
          </a:p>
        </p:txBody>
      </p:sp>
    </p:spTree>
    <p:extLst>
      <p:ext uri="{BB962C8B-B14F-4D97-AF65-F5344CB8AC3E}">
        <p14:creationId xmlns:p14="http://schemas.microsoft.com/office/powerpoint/2010/main" val="3261002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C1D1D-EF9C-9835-BF8A-AA24D90020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BE62B6C-8387-A7B4-FFBE-FFFA84FC338B}"/>
              </a:ext>
            </a:extLst>
          </p:cNvPr>
          <p:cNvSpPr>
            <a:spLocks noGrp="1"/>
          </p:cNvSpPr>
          <p:nvPr>
            <p:ph type="title"/>
          </p:nvPr>
        </p:nvSpPr>
        <p:spPr>
          <a:xfrm>
            <a:off x="535171" y="141941"/>
            <a:ext cx="11121657" cy="751350"/>
          </a:xfrm>
        </p:spPr>
        <p:txBody>
          <a:bodyPr>
            <a:normAutofit/>
          </a:bodyPr>
          <a:lstStyle/>
          <a:p>
            <a:r>
              <a:rPr lang="en-US" sz="3400" b="1" dirty="0" err="1">
                <a:solidFill>
                  <a:srgbClr val="1482C5"/>
                </a:solidFill>
                <a:latin typeface="Aptos" panose="020B0004020202020204" pitchFamily="34" charset="0"/>
                <a:cs typeface="Calibri"/>
              </a:rPr>
              <a:t>SafeSupportiveSchoolProgramTeamReview</a:t>
            </a:r>
            <a:r>
              <a:rPr lang="en-US" sz="3400" b="1" dirty="0">
                <a:solidFill>
                  <a:srgbClr val="1482C5"/>
                </a:solidFill>
                <a:latin typeface="Aptos" panose="020B0004020202020204" pitchFamily="34" charset="0"/>
                <a:cs typeface="Calibri"/>
              </a:rPr>
              <a:t> (E1734) </a:t>
            </a:r>
            <a:endParaRPr lang="en-US" sz="3400"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BB29BEA4-A08B-577C-9EA6-F6E6D13661AA}"/>
              </a:ext>
            </a:extLst>
          </p:cNvPr>
          <p:cNvSpPr txBox="1">
            <a:spLocks/>
          </p:cNvSpPr>
          <p:nvPr/>
        </p:nvSpPr>
        <p:spPr>
          <a:xfrm>
            <a:off x="535170" y="1142839"/>
            <a:ext cx="11275829" cy="1355812"/>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a:solidFill>
                  <a:srgbClr val="1482C5"/>
                </a:solidFill>
                <a:latin typeface="Aptos" panose="020B0004020202020204" pitchFamily="34" charset="0"/>
              </a:rPr>
              <a:t>The </a:t>
            </a:r>
            <a:r>
              <a:rPr lang="en-US" err="1">
                <a:solidFill>
                  <a:srgbClr val="F47F42"/>
                </a:solidFill>
                <a:latin typeface="Aptos" panose="020B0004020202020204" pitchFamily="34" charset="0"/>
              </a:rPr>
              <a:t>SafeSupportiveSchoolProgramTeamReview</a:t>
            </a:r>
            <a:r>
              <a:rPr lang="en-US">
                <a:solidFill>
                  <a:srgbClr val="1482C5"/>
                </a:solidFill>
                <a:latin typeface="Aptos" panose="020B0004020202020204" pitchFamily="34" charset="0"/>
              </a:rPr>
              <a:t> (E1734) data element was removed from the </a:t>
            </a:r>
            <a:r>
              <a:rPr lang="en-US" err="1">
                <a:solidFill>
                  <a:srgbClr val="F47F42"/>
                </a:solidFill>
                <a:latin typeface="Aptos" panose="020B0004020202020204" pitchFamily="34" charset="0"/>
              </a:rPr>
              <a:t>DisciplineIncident</a:t>
            </a:r>
            <a:r>
              <a:rPr lang="en-US">
                <a:solidFill>
                  <a:srgbClr val="1482C5"/>
                </a:solidFill>
                <a:latin typeface="Aptos" panose="020B0004020202020204" pitchFamily="34" charset="0"/>
              </a:rPr>
              <a:t> Entity.</a:t>
            </a:r>
          </a:p>
          <a:p>
            <a:pPr marL="0" indent="0">
              <a:buFont typeface="Wingdings" panose="05000000000000000000" pitchFamily="2" charset="2"/>
              <a:buNone/>
            </a:pPr>
            <a:endParaRPr lang="en-US">
              <a:solidFill>
                <a:srgbClr val="0D6CB9"/>
              </a:solidFill>
              <a:latin typeface="Aptos" panose="020B0004020202020204" pitchFamily="34" charset="0"/>
            </a:endParaRPr>
          </a:p>
          <a:p>
            <a:pPr marL="0" indent="0">
              <a:buFont typeface="Wingdings" panose="05000000000000000000" pitchFamily="2" charset="2"/>
              <a:buNone/>
            </a:pPr>
            <a:endParaRPr lang="en-US">
              <a:solidFill>
                <a:srgbClr val="0D6CB9"/>
              </a:solidFill>
              <a:latin typeface="Aptos" panose="020B0004020202020204" pitchFamily="34" charset="0"/>
            </a:endParaRPr>
          </a:p>
        </p:txBody>
      </p:sp>
      <p:pic>
        <p:nvPicPr>
          <p:cNvPr id="9" name="Picture 8" descr="Discipline Incident Entity screenshot">
            <a:extLst>
              <a:ext uri="{FF2B5EF4-FFF2-40B4-BE49-F238E27FC236}">
                <a16:creationId xmlns:a16="http://schemas.microsoft.com/office/drawing/2014/main" id="{82F11D01-4091-3ABF-0866-AECED01A4E6E}"/>
              </a:ext>
            </a:extLst>
          </p:cNvPr>
          <p:cNvPicPr>
            <a:picLocks noChangeAspect="1"/>
          </p:cNvPicPr>
          <p:nvPr/>
        </p:nvPicPr>
        <p:blipFill>
          <a:blip r:embed="rId2"/>
          <a:stretch>
            <a:fillRect/>
          </a:stretch>
        </p:blipFill>
        <p:spPr>
          <a:xfrm>
            <a:off x="1282873" y="2705397"/>
            <a:ext cx="9932332" cy="2547085"/>
          </a:xfrm>
          <a:prstGeom prst="rect">
            <a:avLst/>
          </a:prstGeom>
        </p:spPr>
      </p:pic>
      <p:sp>
        <p:nvSpPr>
          <p:cNvPr id="5" name="TextBox 4">
            <a:extLst>
              <a:ext uri="{FF2B5EF4-FFF2-40B4-BE49-F238E27FC236}">
                <a16:creationId xmlns:a16="http://schemas.microsoft.com/office/drawing/2014/main" id="{6B14396E-FADB-D0E3-BC02-A0662FA425F3}"/>
              </a:ext>
            </a:extLst>
          </p:cNvPr>
          <p:cNvSpPr txBox="1"/>
          <p:nvPr/>
        </p:nvSpPr>
        <p:spPr>
          <a:xfrm>
            <a:off x="10309860" y="5998519"/>
            <a:ext cx="1644015" cy="461665"/>
          </a:xfrm>
          <a:prstGeom prst="rect">
            <a:avLst/>
          </a:prstGeom>
          <a:noFill/>
        </p:spPr>
        <p:txBody>
          <a:bodyPr wrap="square" rtlCol="0">
            <a:spAutoFit/>
          </a:bodyPr>
          <a:lstStyle/>
          <a:p>
            <a:r>
              <a:rPr lang="en-US" sz="2400">
                <a:solidFill>
                  <a:schemeClr val="bg1"/>
                </a:solidFill>
                <a:latin typeface="Aptos" panose="020B0004020202020204" pitchFamily="34" charset="0"/>
                <a:hlinkClick r:id="" action="ppaction://noaction">
                  <a:extLst>
                    <a:ext uri="{A12FA001-AC4F-418D-AE19-62706E023703}">
                      <ahyp:hlinkClr xmlns:ahyp="http://schemas.microsoft.com/office/drawing/2018/hyperlinkcolor" val="tx"/>
                    </a:ext>
                  </a:extLst>
                </a:hlinkClick>
              </a:rPr>
              <a:t>Resources</a:t>
            </a:r>
            <a:endParaRPr lang="en-US" sz="240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F7B99045-EE04-0D0C-2B0D-7378322E6EEF}"/>
              </a:ext>
            </a:extLst>
          </p:cNvPr>
          <p:cNvSpPr>
            <a:spLocks noGrp="1"/>
          </p:cNvSpPr>
          <p:nvPr>
            <p:ph type="sldNum" sz="quarter" idx="4"/>
          </p:nvPr>
        </p:nvSpPr>
        <p:spPr/>
        <p:txBody>
          <a:bodyPr/>
          <a:lstStyle/>
          <a:p>
            <a:fld id="{69C126A4-BD19-47E2-8A0E-0DE1B9D8C925}" type="slidenum">
              <a:rPr lang="en-US" smtClean="0"/>
              <a:pPr/>
              <a:t>32</a:t>
            </a:fld>
            <a:endParaRPr lang="en-US"/>
          </a:p>
        </p:txBody>
      </p:sp>
    </p:spTree>
    <p:extLst>
      <p:ext uri="{BB962C8B-B14F-4D97-AF65-F5344CB8AC3E}">
        <p14:creationId xmlns:p14="http://schemas.microsoft.com/office/powerpoint/2010/main" val="32236524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D86A-FA8B-1B1E-4BE5-B21D2434C26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D652476-5931-9E73-7E21-52245786906A}"/>
              </a:ext>
            </a:extLst>
          </p:cNvPr>
          <p:cNvSpPr>
            <a:spLocks noGrp="1"/>
          </p:cNvSpPr>
          <p:nvPr>
            <p:ph type="title"/>
          </p:nvPr>
        </p:nvSpPr>
        <p:spPr>
          <a:xfrm>
            <a:off x="535171" y="141941"/>
            <a:ext cx="11121657" cy="751350"/>
          </a:xfrm>
        </p:spPr>
        <p:txBody>
          <a:bodyPr>
            <a:normAutofit/>
          </a:bodyPr>
          <a:lstStyle/>
          <a:p>
            <a:r>
              <a:rPr lang="en-US" sz="3400" b="1" dirty="0" err="1">
                <a:solidFill>
                  <a:srgbClr val="1482C5"/>
                </a:solidFill>
                <a:latin typeface="Aptos" panose="020B0004020202020204" pitchFamily="34" charset="0"/>
                <a:cs typeface="Calibri"/>
              </a:rPr>
              <a:t>SafeSupportiveSchoolProgramTeamReview</a:t>
            </a:r>
            <a:r>
              <a:rPr lang="en-US" sz="3400" b="1" dirty="0">
                <a:solidFill>
                  <a:srgbClr val="1482C5"/>
                </a:solidFill>
                <a:latin typeface="Aptos" panose="020B0004020202020204" pitchFamily="34" charset="0"/>
                <a:cs typeface="Calibri"/>
              </a:rPr>
              <a:t> (E1734)  </a:t>
            </a:r>
            <a:endParaRPr lang="en-US" sz="3400" b="1" dirty="0">
              <a:solidFill>
                <a:srgbClr val="1482C5"/>
              </a:solidFill>
              <a:latin typeface="Aptos" panose="020B0004020202020204" pitchFamily="34" charset="0"/>
            </a:endParaRPr>
          </a:p>
        </p:txBody>
      </p:sp>
      <p:sp>
        <p:nvSpPr>
          <p:cNvPr id="8" name="Content Placeholder 3">
            <a:extLst>
              <a:ext uri="{FF2B5EF4-FFF2-40B4-BE49-F238E27FC236}">
                <a16:creationId xmlns:a16="http://schemas.microsoft.com/office/drawing/2014/main" id="{99368431-E725-5281-0251-7A4B3600DA24}"/>
              </a:ext>
            </a:extLst>
          </p:cNvPr>
          <p:cNvSpPr txBox="1">
            <a:spLocks/>
          </p:cNvSpPr>
          <p:nvPr/>
        </p:nvSpPr>
        <p:spPr>
          <a:xfrm>
            <a:off x="535170" y="1142839"/>
            <a:ext cx="11275829" cy="1355812"/>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a:solidFill>
                  <a:srgbClr val="1482C5"/>
                </a:solidFill>
                <a:latin typeface="Aptos" panose="020B0004020202020204" pitchFamily="34" charset="0"/>
              </a:rPr>
              <a:t>The </a:t>
            </a:r>
            <a:r>
              <a:rPr lang="en-US" err="1">
                <a:solidFill>
                  <a:srgbClr val="F47F42"/>
                </a:solidFill>
                <a:latin typeface="Aptos" panose="020B0004020202020204" pitchFamily="34" charset="0"/>
              </a:rPr>
              <a:t>SafeSupportiveSchoolProgramTeamReview</a:t>
            </a:r>
            <a:r>
              <a:rPr lang="en-US">
                <a:solidFill>
                  <a:srgbClr val="1482C5"/>
                </a:solidFill>
                <a:latin typeface="Aptos" panose="020B0004020202020204" pitchFamily="34" charset="0"/>
              </a:rPr>
              <a:t> (E1734) data element was added to the </a:t>
            </a:r>
            <a:r>
              <a:rPr lang="en-US">
                <a:solidFill>
                  <a:srgbClr val="F47F42"/>
                </a:solidFill>
                <a:latin typeface="Aptos" panose="020B0004020202020204" pitchFamily="34" charset="0"/>
              </a:rPr>
              <a:t>StudentDisciplineIncidentBehaviorAssociation</a:t>
            </a:r>
            <a:r>
              <a:rPr lang="en-US">
                <a:solidFill>
                  <a:srgbClr val="1482C5"/>
                </a:solidFill>
                <a:latin typeface="Aptos" panose="020B0004020202020204" pitchFamily="34" charset="0"/>
              </a:rPr>
              <a:t> Entity.</a:t>
            </a:r>
          </a:p>
          <a:p>
            <a:pPr marL="0" indent="0">
              <a:buFont typeface="Wingdings" panose="05000000000000000000" pitchFamily="2" charset="2"/>
              <a:buNone/>
            </a:pPr>
            <a:endParaRPr lang="en-US">
              <a:solidFill>
                <a:srgbClr val="0D6CB9"/>
              </a:solidFill>
              <a:latin typeface="Aptos" panose="020B0004020202020204" pitchFamily="34" charset="0"/>
            </a:endParaRPr>
          </a:p>
          <a:p>
            <a:pPr marL="0" indent="0">
              <a:buFont typeface="Wingdings" panose="05000000000000000000" pitchFamily="2" charset="2"/>
              <a:buNone/>
            </a:pPr>
            <a:endParaRPr lang="en-US">
              <a:solidFill>
                <a:srgbClr val="0D6CB9"/>
              </a:solidFill>
              <a:latin typeface="Aptos" panose="020B0004020202020204" pitchFamily="34" charset="0"/>
            </a:endParaRPr>
          </a:p>
        </p:txBody>
      </p:sp>
      <p:pic>
        <p:nvPicPr>
          <p:cNvPr id="7" name="Picture 6" descr="Screenshot of the Student discipline incident behavior association entity.">
            <a:extLst>
              <a:ext uri="{FF2B5EF4-FFF2-40B4-BE49-F238E27FC236}">
                <a16:creationId xmlns:a16="http://schemas.microsoft.com/office/drawing/2014/main" id="{E381CA54-DC8C-C56C-92F9-9024139BC4E9}"/>
              </a:ext>
            </a:extLst>
          </p:cNvPr>
          <p:cNvPicPr>
            <a:picLocks noChangeAspect="1"/>
          </p:cNvPicPr>
          <p:nvPr/>
        </p:nvPicPr>
        <p:blipFill>
          <a:blip r:embed="rId2"/>
          <a:stretch>
            <a:fillRect/>
          </a:stretch>
        </p:blipFill>
        <p:spPr>
          <a:xfrm>
            <a:off x="1714202" y="2835265"/>
            <a:ext cx="8763593" cy="2137739"/>
          </a:xfrm>
          <a:prstGeom prst="rect">
            <a:avLst/>
          </a:prstGeom>
        </p:spPr>
      </p:pic>
      <p:sp>
        <p:nvSpPr>
          <p:cNvPr id="5" name="TextBox 4">
            <a:extLst>
              <a:ext uri="{FF2B5EF4-FFF2-40B4-BE49-F238E27FC236}">
                <a16:creationId xmlns:a16="http://schemas.microsoft.com/office/drawing/2014/main" id="{4AF4CCBD-6DF6-45BA-1C99-460F52532BDB}"/>
              </a:ext>
            </a:extLst>
          </p:cNvPr>
          <p:cNvSpPr txBox="1"/>
          <p:nvPr/>
        </p:nvSpPr>
        <p:spPr>
          <a:xfrm>
            <a:off x="10309860" y="5998519"/>
            <a:ext cx="1644015" cy="461665"/>
          </a:xfrm>
          <a:prstGeom prst="rect">
            <a:avLst/>
          </a:prstGeom>
          <a:noFill/>
        </p:spPr>
        <p:txBody>
          <a:bodyPr wrap="square" rtlCol="0">
            <a:spAutoFit/>
          </a:bodyPr>
          <a:lstStyle/>
          <a:p>
            <a:r>
              <a:rPr lang="en-US" sz="2400">
                <a:solidFill>
                  <a:schemeClr val="bg1"/>
                </a:solidFill>
                <a:latin typeface="Aptos" panose="020B0004020202020204" pitchFamily="34" charset="0"/>
                <a:hlinkClick r:id="" action="ppaction://noaction">
                  <a:extLst>
                    <a:ext uri="{A12FA001-AC4F-418D-AE19-62706E023703}">
                      <ahyp:hlinkClr xmlns:ahyp="http://schemas.microsoft.com/office/drawing/2018/hyperlinkcolor" val="tx"/>
                    </a:ext>
                  </a:extLst>
                </a:hlinkClick>
              </a:rPr>
              <a:t>Resources</a:t>
            </a:r>
            <a:endParaRPr lang="en-US" sz="240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E5D8260E-D10B-782D-73F0-CA754CE860A6}"/>
              </a:ext>
            </a:extLst>
          </p:cNvPr>
          <p:cNvSpPr>
            <a:spLocks noGrp="1"/>
          </p:cNvSpPr>
          <p:nvPr>
            <p:ph type="sldNum" sz="quarter" idx="4"/>
          </p:nvPr>
        </p:nvSpPr>
        <p:spPr/>
        <p:txBody>
          <a:bodyPr/>
          <a:lstStyle/>
          <a:p>
            <a:fld id="{69C126A4-BD19-47E2-8A0E-0DE1B9D8C925}" type="slidenum">
              <a:rPr lang="en-US" smtClean="0"/>
              <a:pPr/>
              <a:t>33</a:t>
            </a:fld>
            <a:endParaRPr lang="en-US"/>
          </a:p>
        </p:txBody>
      </p:sp>
    </p:spTree>
    <p:extLst>
      <p:ext uri="{BB962C8B-B14F-4D97-AF65-F5344CB8AC3E}">
        <p14:creationId xmlns:p14="http://schemas.microsoft.com/office/powerpoint/2010/main" val="4279901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5B822-5ABD-C79F-62CF-3D40C99275D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40D5666-4C3F-231C-FD43-D52DF7D8A54B}"/>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Data Element Definition Update</a:t>
            </a:r>
            <a:endParaRPr lang="en-US" b="1">
              <a:solidFill>
                <a:srgbClr val="1482C5"/>
              </a:solidFill>
              <a:latin typeface="Aptos" panose="020B0004020202020204" pitchFamily="34" charset="0"/>
            </a:endParaRPr>
          </a:p>
        </p:txBody>
      </p:sp>
      <p:pic>
        <p:nvPicPr>
          <p:cNvPr id="5" name="Picture 4" descr="SSSP Team Review Screenshot">
            <a:extLst>
              <a:ext uri="{FF2B5EF4-FFF2-40B4-BE49-F238E27FC236}">
                <a16:creationId xmlns:a16="http://schemas.microsoft.com/office/drawing/2014/main" id="{455A32F6-D0DF-41B3-711E-95464F426E25}"/>
              </a:ext>
            </a:extLst>
          </p:cNvPr>
          <p:cNvPicPr>
            <a:picLocks noChangeAspect="1"/>
          </p:cNvPicPr>
          <p:nvPr/>
        </p:nvPicPr>
        <p:blipFill>
          <a:blip r:embed="rId2"/>
          <a:stretch>
            <a:fillRect/>
          </a:stretch>
        </p:blipFill>
        <p:spPr>
          <a:xfrm>
            <a:off x="2632134" y="1342580"/>
            <a:ext cx="6927732" cy="4430899"/>
          </a:xfrm>
          <a:prstGeom prst="rect">
            <a:avLst/>
          </a:prstGeom>
        </p:spPr>
      </p:pic>
      <p:sp>
        <p:nvSpPr>
          <p:cNvPr id="4" name="Slide Number Placeholder 3">
            <a:extLst>
              <a:ext uri="{FF2B5EF4-FFF2-40B4-BE49-F238E27FC236}">
                <a16:creationId xmlns:a16="http://schemas.microsoft.com/office/drawing/2014/main" id="{54266610-C7AA-CD7E-D055-DD72500BAA2F}"/>
              </a:ext>
            </a:extLst>
          </p:cNvPr>
          <p:cNvSpPr>
            <a:spLocks noGrp="1"/>
          </p:cNvSpPr>
          <p:nvPr>
            <p:ph type="sldNum" sz="quarter" idx="4"/>
          </p:nvPr>
        </p:nvSpPr>
        <p:spPr/>
        <p:txBody>
          <a:bodyPr/>
          <a:lstStyle/>
          <a:p>
            <a:fld id="{69C126A4-BD19-47E2-8A0E-0DE1B9D8C925}" type="slidenum">
              <a:rPr lang="en-US" smtClean="0"/>
              <a:pPr/>
              <a:t>34</a:t>
            </a:fld>
            <a:endParaRPr lang="en-US"/>
          </a:p>
        </p:txBody>
      </p:sp>
    </p:spTree>
    <p:extLst>
      <p:ext uri="{BB962C8B-B14F-4D97-AF65-F5344CB8AC3E}">
        <p14:creationId xmlns:p14="http://schemas.microsoft.com/office/powerpoint/2010/main" val="432023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89102-C8F3-9224-644A-85AB82D3855A}"/>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B9252EFB-2ED1-E211-EE87-73D4C740E6FA}"/>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PriorYearLeaver Entity</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F8883238-591B-941F-B100-0ADB8DFEDD01}"/>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resh lemon sliced in a table">
            <a:extLst>
              <a:ext uri="{FF2B5EF4-FFF2-40B4-BE49-F238E27FC236}">
                <a16:creationId xmlns:a16="http://schemas.microsoft.com/office/drawing/2014/main" id="{11CC619E-0CFF-EEC6-C335-DDD4C3B5A25F}"/>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2EAE3555-2585-6032-68B5-DF72933396F9}"/>
              </a:ext>
            </a:extLst>
          </p:cNvPr>
          <p:cNvSpPr txBox="1"/>
          <p:nvPr/>
        </p:nvSpPr>
        <p:spPr>
          <a:xfrm>
            <a:off x="1369818" y="2542904"/>
            <a:ext cx="9452344" cy="1015663"/>
          </a:xfrm>
          <a:prstGeom prst="rect">
            <a:avLst/>
          </a:prstGeom>
          <a:solidFill>
            <a:srgbClr val="D53147">
              <a:alpha val="55000"/>
            </a:srgbClr>
          </a:solidFill>
        </p:spPr>
        <p:txBody>
          <a:bodyPr wrap="square" rtlCol="0">
            <a:spAutoFit/>
          </a:bodyPr>
          <a:lstStyle/>
          <a:p>
            <a:pPr algn="ctr"/>
            <a:r>
              <a:rPr lang="en-US" sz="6000" b="1">
                <a:solidFill>
                  <a:srgbClr val="F8F4E9"/>
                </a:solidFill>
                <a:latin typeface="Aptos" panose="020B0004020202020204" pitchFamily="34" charset="0"/>
              </a:rPr>
              <a:t>PriorYearLeaver Entity</a:t>
            </a:r>
          </a:p>
        </p:txBody>
      </p:sp>
      <p:sp>
        <p:nvSpPr>
          <p:cNvPr id="4" name="Slide Number Placeholder 3">
            <a:extLst>
              <a:ext uri="{FF2B5EF4-FFF2-40B4-BE49-F238E27FC236}">
                <a16:creationId xmlns:a16="http://schemas.microsoft.com/office/drawing/2014/main" id="{4AE30E78-2C32-C055-E5C2-435D1C6E99ED}"/>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35</a:t>
            </a:fld>
            <a:endParaRPr lang="en-US"/>
          </a:p>
        </p:txBody>
      </p:sp>
    </p:spTree>
    <p:extLst>
      <p:ext uri="{BB962C8B-B14F-4D97-AF65-F5344CB8AC3E}">
        <p14:creationId xmlns:p14="http://schemas.microsoft.com/office/powerpoint/2010/main" val="31788460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574DB-781F-9007-0100-B78901DACBB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2137820-329B-175A-B693-BFA04E1F79B1}"/>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PriorYearLeaver Entity Data Element Removed</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5F46FFE-ACB6-EB2C-4FC4-B356D33386AB}"/>
              </a:ext>
            </a:extLst>
          </p:cNvPr>
          <p:cNvSpPr>
            <a:spLocks noGrp="1"/>
          </p:cNvSpPr>
          <p:nvPr>
            <p:ph type="sldNum" sz="quarter" idx="4"/>
          </p:nvPr>
        </p:nvSpPr>
        <p:spPr/>
        <p:txBody>
          <a:bodyPr/>
          <a:lstStyle/>
          <a:p>
            <a:fld id="{69C126A4-BD19-47E2-8A0E-0DE1B9D8C925}" type="slidenum">
              <a:rPr lang="en-US" smtClean="0"/>
              <a:pPr/>
              <a:t>36</a:t>
            </a:fld>
            <a:endParaRPr lang="en-US"/>
          </a:p>
        </p:txBody>
      </p:sp>
      <p:sp>
        <p:nvSpPr>
          <p:cNvPr id="5" name="Content Placeholder 1">
            <a:extLst>
              <a:ext uri="{FF2B5EF4-FFF2-40B4-BE49-F238E27FC236}">
                <a16:creationId xmlns:a16="http://schemas.microsoft.com/office/drawing/2014/main" id="{795A9776-8089-8ABF-D5F7-87FE83413596}"/>
              </a:ext>
            </a:extLst>
          </p:cNvPr>
          <p:cNvSpPr txBox="1">
            <a:spLocks/>
          </p:cNvSpPr>
          <p:nvPr/>
        </p:nvSpPr>
        <p:spPr>
          <a:xfrm>
            <a:off x="535171" y="1271676"/>
            <a:ext cx="10787019" cy="4482814"/>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During the </a:t>
            </a:r>
            <a:r>
              <a:rPr lang="en-US">
                <a:solidFill>
                  <a:srgbClr val="F47F42"/>
                </a:solidFill>
                <a:latin typeface="Aptos" panose="020B0004020202020204" pitchFamily="34" charset="0"/>
              </a:rPr>
              <a:t>2024-2025</a:t>
            </a:r>
            <a:r>
              <a:rPr lang="en-US">
                <a:solidFill>
                  <a:srgbClr val="1482C5"/>
                </a:solidFill>
                <a:latin typeface="Aptos" panose="020B0004020202020204" pitchFamily="34" charset="0"/>
              </a:rPr>
              <a:t> school year, TEA began using the </a:t>
            </a:r>
            <a:r>
              <a:rPr lang="en-US">
                <a:solidFill>
                  <a:srgbClr val="F47F42"/>
                </a:solidFill>
                <a:latin typeface="Aptos" panose="020B0004020202020204" pitchFamily="34" charset="0"/>
              </a:rPr>
              <a:t>PriorYearLeaver</a:t>
            </a:r>
            <a:r>
              <a:rPr lang="en-US">
                <a:solidFill>
                  <a:srgbClr val="1482C5"/>
                </a:solidFill>
                <a:latin typeface="Aptos" panose="020B0004020202020204" pitchFamily="34" charset="0"/>
              </a:rPr>
              <a:t> Entity to collect data on all students they served in grades 7-12 during the prior school year. The program information reported reflects the information for the student as of the last day of the prior school year or the last day of the student’s enrollment in that year. It was determined that TEA uses the data reported in the prior year’s </a:t>
            </a:r>
            <a:r>
              <a:rPr lang="en-US">
                <a:solidFill>
                  <a:srgbClr val="F47F42"/>
                </a:solidFill>
                <a:latin typeface="Aptos" panose="020B0004020202020204" pitchFamily="34" charset="0"/>
              </a:rPr>
              <a:t>PEIMS Fall </a:t>
            </a:r>
            <a:r>
              <a:rPr lang="en-US">
                <a:solidFill>
                  <a:srgbClr val="1482C5"/>
                </a:solidFill>
                <a:latin typeface="Aptos" panose="020B0004020202020204" pitchFamily="34" charset="0"/>
              </a:rPr>
              <a:t>and </a:t>
            </a:r>
            <a:r>
              <a:rPr lang="en-US">
                <a:solidFill>
                  <a:srgbClr val="F47F42"/>
                </a:solidFill>
                <a:latin typeface="Aptos" panose="020B0004020202020204" pitchFamily="34" charset="0"/>
              </a:rPr>
              <a:t>Summer Submission </a:t>
            </a:r>
            <a:r>
              <a:rPr lang="en-US">
                <a:solidFill>
                  <a:srgbClr val="1482C5"/>
                </a:solidFill>
                <a:latin typeface="Aptos" panose="020B0004020202020204" pitchFamily="34" charset="0"/>
              </a:rPr>
              <a:t>for the information reported in the </a:t>
            </a:r>
            <a:r>
              <a:rPr lang="en-US">
                <a:solidFill>
                  <a:srgbClr val="F47F42"/>
                </a:solidFill>
                <a:latin typeface="Aptos" panose="020B0004020202020204" pitchFamily="34" charset="0"/>
              </a:rPr>
              <a:t>TEA Completion</a:t>
            </a:r>
            <a:r>
              <a:rPr lang="en-US">
                <a:solidFill>
                  <a:srgbClr val="1482C5"/>
                </a:solidFill>
                <a:latin typeface="Aptos" panose="020B0004020202020204" pitchFamily="34" charset="0"/>
              </a:rPr>
              <a:t>, </a:t>
            </a:r>
            <a:r>
              <a:rPr lang="en-US">
                <a:solidFill>
                  <a:srgbClr val="F47F42"/>
                </a:solidFill>
                <a:latin typeface="Aptos" panose="020B0004020202020204" pitchFamily="34" charset="0"/>
              </a:rPr>
              <a:t>Graduation</a:t>
            </a:r>
            <a:r>
              <a:rPr lang="en-US">
                <a:solidFill>
                  <a:srgbClr val="1482C5"/>
                </a:solidFill>
                <a:latin typeface="Aptos" panose="020B0004020202020204" pitchFamily="34" charset="0"/>
              </a:rPr>
              <a:t>, and </a:t>
            </a:r>
            <a:r>
              <a:rPr lang="en-US">
                <a:solidFill>
                  <a:srgbClr val="F47F42"/>
                </a:solidFill>
                <a:latin typeface="Aptos" panose="020B0004020202020204" pitchFamily="34" charset="0"/>
              </a:rPr>
              <a:t>Dropout Reports</a:t>
            </a:r>
            <a:r>
              <a:rPr lang="en-US">
                <a:solidFill>
                  <a:srgbClr val="1482C5"/>
                </a:solidFill>
                <a:latin typeface="Aptos" panose="020B0004020202020204" pitchFamily="34" charset="0"/>
              </a:rPr>
              <a:t>.</a:t>
            </a:r>
          </a:p>
          <a:p>
            <a:pPr marL="0" indent="0">
              <a:buClr>
                <a:schemeClr val="accent2"/>
              </a:buClr>
              <a:buNone/>
            </a:pPr>
            <a:endParaRPr lang="en-US" sz="2000">
              <a:solidFill>
                <a:srgbClr val="1482C5"/>
              </a:solidFill>
              <a:latin typeface="Aptos" panose="020B0004020202020204" pitchFamily="34" charset="0"/>
            </a:endParaRPr>
          </a:p>
          <a:p>
            <a:pPr marL="0" indent="0">
              <a:buClr>
                <a:schemeClr val="accent2"/>
              </a:buClr>
              <a:buNone/>
            </a:pPr>
            <a:r>
              <a:rPr lang="en-US" sz="2000">
                <a:solidFill>
                  <a:srgbClr val="1482C5"/>
                </a:solidFill>
                <a:latin typeface="Aptos" panose="020B0004020202020204" pitchFamily="34" charset="0"/>
              </a:rPr>
              <a:t>https://tea.texas.gov/reports-and-data/school-performance/accountability-research/completion-graduation-and-dropout/completion-graduation-and-dropout-reports</a:t>
            </a:r>
            <a:r>
              <a:rPr lang="en-US">
                <a:solidFill>
                  <a:srgbClr val="1482C5"/>
                </a:solidFill>
                <a:latin typeface="Aptos" panose="020B0004020202020204" pitchFamily="34" charset="0"/>
              </a:rPr>
              <a:t> </a:t>
            </a:r>
          </a:p>
          <a:p>
            <a:pPr marL="228600" lvl="2">
              <a:lnSpc>
                <a:spcPct val="100000"/>
              </a:lnSpc>
              <a:spcBef>
                <a:spcPts val="0"/>
              </a:spcBef>
              <a:buClr>
                <a:schemeClr val="accent2"/>
              </a:buClr>
            </a:pPr>
            <a:endParaRPr lang="en-US" sz="2800" b="1">
              <a:solidFill>
                <a:schemeClr val="tx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p:txBody>
      </p:sp>
    </p:spTree>
    <p:extLst>
      <p:ext uri="{BB962C8B-B14F-4D97-AF65-F5344CB8AC3E}">
        <p14:creationId xmlns:p14="http://schemas.microsoft.com/office/powerpoint/2010/main" val="39517033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CA1E7-C25C-7A41-AA97-59C67B2618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2A457E4-693B-3F99-18CB-93169431C783}"/>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PriorYearLeaver Entity Data Element Removed </a:t>
            </a:r>
            <a:endParaRPr lang="en-US" b="1" dirty="0">
              <a:solidFill>
                <a:srgbClr val="1482C5"/>
              </a:solidFill>
              <a:latin typeface="Aptos" panose="020B0004020202020204" pitchFamily="34" charset="0"/>
            </a:endParaRPr>
          </a:p>
        </p:txBody>
      </p:sp>
      <p:sp>
        <p:nvSpPr>
          <p:cNvPr id="7" name="Content Placeholder 1">
            <a:extLst>
              <a:ext uri="{FF2B5EF4-FFF2-40B4-BE49-F238E27FC236}">
                <a16:creationId xmlns:a16="http://schemas.microsoft.com/office/drawing/2014/main" id="{ADC9ED57-3CDD-B183-33B1-87CD783F8978}"/>
              </a:ext>
            </a:extLst>
          </p:cNvPr>
          <p:cNvSpPr txBox="1">
            <a:spLocks/>
          </p:cNvSpPr>
          <p:nvPr/>
        </p:nvSpPr>
        <p:spPr>
          <a:xfrm>
            <a:off x="535171" y="893291"/>
            <a:ext cx="5990843" cy="4397874"/>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2"/>
              </a:buClr>
              <a:buNone/>
            </a:pPr>
            <a:r>
              <a:rPr lang="en-US" sz="2000">
                <a:solidFill>
                  <a:srgbClr val="1482C5"/>
                </a:solidFill>
                <a:latin typeface="Aptos" panose="020B0004020202020204" pitchFamily="34" charset="0"/>
              </a:rPr>
              <a:t>The following data elements were removed from the </a:t>
            </a:r>
            <a:r>
              <a:rPr lang="en-US" sz="2000">
                <a:solidFill>
                  <a:srgbClr val="F47F42"/>
                </a:solidFill>
                <a:latin typeface="Aptos" panose="020B0004020202020204" pitchFamily="34" charset="0"/>
              </a:rPr>
              <a:t>PriorYearLeaver</a:t>
            </a:r>
            <a:r>
              <a:rPr lang="en-US" sz="2000">
                <a:solidFill>
                  <a:schemeClr val="tx1"/>
                </a:solidFill>
                <a:latin typeface="Aptos" panose="020B0004020202020204" pitchFamily="34" charset="0"/>
              </a:rPr>
              <a:t> </a:t>
            </a:r>
            <a:r>
              <a:rPr lang="en-US" sz="2000">
                <a:solidFill>
                  <a:srgbClr val="1482C5"/>
                </a:solidFill>
                <a:latin typeface="Aptos" panose="020B0004020202020204" pitchFamily="34" charset="0"/>
              </a:rPr>
              <a:t>Entity:</a:t>
            </a:r>
          </a:p>
          <a:p>
            <a:pPr>
              <a:buClr>
                <a:schemeClr val="accent2"/>
              </a:buClr>
            </a:pPr>
            <a:r>
              <a:rPr lang="en-US" sz="1800" err="1">
                <a:solidFill>
                  <a:srgbClr val="1482C5"/>
                </a:solidFill>
                <a:latin typeface="Aptos" panose="020B0004020202020204" pitchFamily="34" charset="0"/>
              </a:rPr>
              <a:t>ParentalPermission</a:t>
            </a:r>
            <a:r>
              <a:rPr lang="en-US" sz="1800">
                <a:solidFill>
                  <a:srgbClr val="1482C5"/>
                </a:solidFill>
                <a:latin typeface="Aptos" panose="020B0004020202020204" pitchFamily="34" charset="0"/>
              </a:rPr>
              <a:t> (E0896)</a:t>
            </a:r>
          </a:p>
          <a:p>
            <a:pPr>
              <a:buClr>
                <a:schemeClr val="accent2"/>
              </a:buClr>
            </a:pPr>
            <a:r>
              <a:rPr lang="en-US" sz="1800" err="1">
                <a:solidFill>
                  <a:srgbClr val="1482C5"/>
                </a:solidFill>
                <a:latin typeface="Aptos" panose="020B0004020202020204" pitchFamily="34" charset="0"/>
              </a:rPr>
              <a:t>LangInstruProgramSvc</a:t>
            </a:r>
            <a:r>
              <a:rPr lang="en-US" sz="1800">
                <a:solidFill>
                  <a:srgbClr val="1482C5"/>
                </a:solidFill>
                <a:latin typeface="Aptos" panose="020B0004020202020204" pitchFamily="34" charset="0"/>
              </a:rPr>
              <a:t> (E3034)</a:t>
            </a:r>
          </a:p>
          <a:p>
            <a:pPr>
              <a:buClr>
                <a:schemeClr val="accent2"/>
              </a:buClr>
            </a:pPr>
            <a:r>
              <a:rPr lang="en-US" sz="1800">
                <a:solidFill>
                  <a:srgbClr val="1482C5"/>
                </a:solidFill>
                <a:latin typeface="Aptos" panose="020B0004020202020204" pitchFamily="34" charset="0"/>
              </a:rPr>
              <a:t>StudentCharacteristic (E3063)</a:t>
            </a:r>
          </a:p>
          <a:p>
            <a:pPr>
              <a:buClr>
                <a:schemeClr val="accent2"/>
              </a:buClr>
            </a:pPr>
            <a:r>
              <a:rPr lang="en-US" sz="1800" err="1">
                <a:solidFill>
                  <a:srgbClr val="1482C5"/>
                </a:solidFill>
                <a:latin typeface="Aptos" panose="020B0004020202020204" pitchFamily="34" charset="0"/>
              </a:rPr>
              <a:t>TitleIPartAParticipant</a:t>
            </a:r>
            <a:r>
              <a:rPr lang="en-US" sz="1800">
                <a:solidFill>
                  <a:srgbClr val="1482C5"/>
                </a:solidFill>
                <a:latin typeface="Aptos" panose="020B0004020202020204" pitchFamily="34" charset="0"/>
              </a:rPr>
              <a:t> (E0894)</a:t>
            </a:r>
          </a:p>
          <a:p>
            <a:pPr>
              <a:buClr>
                <a:schemeClr val="accent2"/>
              </a:buClr>
            </a:pPr>
            <a:r>
              <a:rPr lang="en-US" sz="1800">
                <a:solidFill>
                  <a:srgbClr val="1482C5"/>
                </a:solidFill>
                <a:latin typeface="Aptos" panose="020B0004020202020204" pitchFamily="34" charset="0"/>
              </a:rPr>
              <a:t>EconomicDisadvantage (E0785)</a:t>
            </a:r>
          </a:p>
          <a:p>
            <a:pPr>
              <a:buClr>
                <a:schemeClr val="accent2"/>
              </a:buClr>
            </a:pPr>
            <a:r>
              <a:rPr lang="en-US" sz="1800">
                <a:solidFill>
                  <a:srgbClr val="1482C5"/>
                </a:solidFill>
                <a:latin typeface="Aptos" panose="020B0004020202020204" pitchFamily="34" charset="0"/>
              </a:rPr>
              <a:t>EmergentBilingualIndicator (E0790)</a:t>
            </a:r>
          </a:p>
          <a:p>
            <a:pPr>
              <a:buClr>
                <a:schemeClr val="accent2"/>
              </a:buClr>
            </a:pPr>
            <a:r>
              <a:rPr lang="en-US" sz="1800" err="1">
                <a:solidFill>
                  <a:srgbClr val="1482C5"/>
                </a:solidFill>
                <a:latin typeface="Aptos" panose="020B0004020202020204" pitchFamily="34" charset="0"/>
              </a:rPr>
              <a:t>FosterCareType</a:t>
            </a:r>
            <a:r>
              <a:rPr lang="en-US" sz="1800">
                <a:solidFill>
                  <a:srgbClr val="1482C5"/>
                </a:solidFill>
                <a:latin typeface="Aptos" panose="020B0004020202020204" pitchFamily="34" charset="0"/>
              </a:rPr>
              <a:t> (E1528)</a:t>
            </a:r>
          </a:p>
          <a:p>
            <a:pPr>
              <a:buClr>
                <a:schemeClr val="accent2"/>
              </a:buClr>
            </a:pPr>
            <a:r>
              <a:rPr lang="en-US" sz="1800">
                <a:solidFill>
                  <a:srgbClr val="1482C5"/>
                </a:solidFill>
                <a:latin typeface="Aptos" panose="020B0004020202020204" pitchFamily="34" charset="0"/>
              </a:rPr>
              <a:t>HomelessStatus (E1082)</a:t>
            </a:r>
          </a:p>
          <a:p>
            <a:pPr>
              <a:buClr>
                <a:schemeClr val="accent2"/>
              </a:buClr>
            </a:pPr>
            <a:r>
              <a:rPr lang="en-US" sz="1800" err="1">
                <a:solidFill>
                  <a:srgbClr val="1482C5"/>
                </a:solidFill>
                <a:latin typeface="Aptos" panose="020B0004020202020204" pitchFamily="34" charset="0"/>
              </a:rPr>
              <a:t>MilitaryConnectedStudent</a:t>
            </a:r>
            <a:r>
              <a:rPr lang="en-US" sz="1800">
                <a:solidFill>
                  <a:srgbClr val="1482C5"/>
                </a:solidFill>
                <a:latin typeface="Aptos" panose="020B0004020202020204" pitchFamily="34" charset="0"/>
              </a:rPr>
              <a:t> (E1529)</a:t>
            </a:r>
          </a:p>
          <a:p>
            <a:pPr>
              <a:buClr>
                <a:schemeClr val="accent2"/>
              </a:buClr>
            </a:pPr>
            <a:r>
              <a:rPr lang="en-US" sz="1800" err="1">
                <a:solidFill>
                  <a:srgbClr val="1482C5"/>
                </a:solidFill>
                <a:latin typeface="Aptos" panose="020B0004020202020204" pitchFamily="34" charset="0"/>
              </a:rPr>
              <a:t>SpecialEducationStudent</a:t>
            </a:r>
            <a:r>
              <a:rPr lang="en-US" sz="1800">
                <a:solidFill>
                  <a:srgbClr val="1482C5"/>
                </a:solidFill>
                <a:latin typeface="Aptos" panose="020B0004020202020204" pitchFamily="34" charset="0"/>
              </a:rPr>
              <a:t> (E0794)</a:t>
            </a:r>
            <a:endParaRPr lang="en-US" sz="2800" b="1">
              <a:solidFill>
                <a:schemeClr val="accent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p:txBody>
      </p:sp>
      <p:pic>
        <p:nvPicPr>
          <p:cNvPr id="6" name="Picture 5" descr="PriorYearLeaver entity data elements removed screen shot.">
            <a:extLst>
              <a:ext uri="{FF2B5EF4-FFF2-40B4-BE49-F238E27FC236}">
                <a16:creationId xmlns:a16="http://schemas.microsoft.com/office/drawing/2014/main" id="{CD1507E6-C9BC-A2BA-3DC5-E7914ED0D74E}"/>
              </a:ext>
            </a:extLst>
          </p:cNvPr>
          <p:cNvPicPr>
            <a:picLocks noChangeAspect="1"/>
          </p:cNvPicPr>
          <p:nvPr/>
        </p:nvPicPr>
        <p:blipFill>
          <a:blip r:embed="rId2"/>
          <a:stretch>
            <a:fillRect/>
          </a:stretch>
        </p:blipFill>
        <p:spPr>
          <a:xfrm>
            <a:off x="6773234" y="939213"/>
            <a:ext cx="5086720" cy="4306030"/>
          </a:xfrm>
          <a:prstGeom prst="rect">
            <a:avLst/>
          </a:prstGeom>
        </p:spPr>
      </p:pic>
      <p:sp>
        <p:nvSpPr>
          <p:cNvPr id="8" name="Content Placeholder 1">
            <a:extLst>
              <a:ext uri="{FF2B5EF4-FFF2-40B4-BE49-F238E27FC236}">
                <a16:creationId xmlns:a16="http://schemas.microsoft.com/office/drawing/2014/main" id="{BFA513EA-1ACE-9803-A38E-40FA49F46D21}"/>
              </a:ext>
            </a:extLst>
          </p:cNvPr>
          <p:cNvSpPr txBox="1">
            <a:spLocks/>
          </p:cNvSpPr>
          <p:nvPr/>
        </p:nvSpPr>
        <p:spPr>
          <a:xfrm>
            <a:off x="535171" y="5386104"/>
            <a:ext cx="11496965" cy="582571"/>
          </a:xfrm>
          <a:prstGeom prst="rect">
            <a:avLst/>
          </a:prstGeom>
        </p:spPr>
        <p:txBody>
          <a:bodyPr lIns="91440" tIns="45720" rIns="91440" bIns="45720">
            <a:normAutofit lnSpcReduction="10000"/>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2"/>
              </a:buClr>
              <a:buNone/>
            </a:pPr>
            <a:r>
              <a:rPr lang="en-US" sz="1800">
                <a:solidFill>
                  <a:srgbClr val="1482C5"/>
                </a:solidFill>
              </a:rPr>
              <a:t>In the </a:t>
            </a:r>
            <a:r>
              <a:rPr lang="en-US" sz="1800" b="1">
                <a:solidFill>
                  <a:srgbClr val="F47F42"/>
                </a:solidFill>
              </a:rPr>
              <a:t>2025-2026 PEIMS Fall</a:t>
            </a:r>
            <a:r>
              <a:rPr lang="en-US" sz="1800">
                <a:solidFill>
                  <a:srgbClr val="F47F42"/>
                </a:solidFill>
              </a:rPr>
              <a:t> </a:t>
            </a:r>
            <a:r>
              <a:rPr lang="en-US" sz="1800">
                <a:solidFill>
                  <a:srgbClr val="1482C5"/>
                </a:solidFill>
              </a:rPr>
              <a:t>Submission, TEA will use the data reported in the </a:t>
            </a:r>
            <a:r>
              <a:rPr lang="en-US" sz="1800" b="1">
                <a:solidFill>
                  <a:srgbClr val="F47F42"/>
                </a:solidFill>
              </a:rPr>
              <a:t>2024-2025 PEIMS Fall </a:t>
            </a:r>
            <a:r>
              <a:rPr lang="en-US" sz="1800">
                <a:solidFill>
                  <a:srgbClr val="1482C5"/>
                </a:solidFill>
              </a:rPr>
              <a:t>and </a:t>
            </a:r>
            <a:r>
              <a:rPr lang="en-US" sz="1800" b="1">
                <a:solidFill>
                  <a:srgbClr val="F47F42"/>
                </a:solidFill>
              </a:rPr>
              <a:t>Summer</a:t>
            </a:r>
            <a:r>
              <a:rPr lang="en-US" sz="1800" b="1">
                <a:solidFill>
                  <a:srgbClr val="1482C5"/>
                </a:solidFill>
              </a:rPr>
              <a:t> </a:t>
            </a:r>
            <a:r>
              <a:rPr lang="en-US" sz="1800">
                <a:solidFill>
                  <a:srgbClr val="1482C5"/>
                </a:solidFill>
              </a:rPr>
              <a:t>Submission for these data elements.</a:t>
            </a:r>
          </a:p>
          <a:p>
            <a:pPr marL="228600" lvl="2">
              <a:lnSpc>
                <a:spcPct val="100000"/>
              </a:lnSpc>
              <a:spcBef>
                <a:spcPts val="0"/>
              </a:spcBef>
              <a:buClr>
                <a:schemeClr val="accent2"/>
              </a:buClr>
            </a:pPr>
            <a:endParaRPr lang="en-US" sz="2800" b="1">
              <a:solidFill>
                <a:schemeClr val="tx1"/>
              </a:solidFill>
            </a:endParaRPr>
          </a:p>
          <a:p>
            <a:pPr marL="228600" lvl="2">
              <a:spcBef>
                <a:spcPts val="1000"/>
              </a:spcBef>
              <a:buClr>
                <a:schemeClr val="accent2"/>
              </a:buClr>
            </a:pPr>
            <a:endParaRPr lang="en-US" sz="2800" b="1">
              <a:solidFill>
                <a:schemeClr val="accent1"/>
              </a:solidFill>
            </a:endParaRPr>
          </a:p>
          <a:p>
            <a:pPr marL="228600" lvl="2">
              <a:spcBef>
                <a:spcPts val="1000"/>
              </a:spcBef>
              <a:buClr>
                <a:schemeClr val="accent2"/>
              </a:buClr>
            </a:pPr>
            <a:endParaRPr lang="en-US" sz="2800" b="1">
              <a:solidFill>
                <a:schemeClr val="accent1"/>
              </a:solidFill>
            </a:endParaRPr>
          </a:p>
        </p:txBody>
      </p:sp>
      <p:sp>
        <p:nvSpPr>
          <p:cNvPr id="4" name="Slide Number Placeholder 3">
            <a:extLst>
              <a:ext uri="{FF2B5EF4-FFF2-40B4-BE49-F238E27FC236}">
                <a16:creationId xmlns:a16="http://schemas.microsoft.com/office/drawing/2014/main" id="{F2CA786C-AAF3-D8D3-0C80-2ACC77E668C7}"/>
              </a:ext>
            </a:extLst>
          </p:cNvPr>
          <p:cNvSpPr>
            <a:spLocks noGrp="1"/>
          </p:cNvSpPr>
          <p:nvPr>
            <p:ph type="sldNum" sz="quarter" idx="4"/>
          </p:nvPr>
        </p:nvSpPr>
        <p:spPr/>
        <p:txBody>
          <a:bodyPr/>
          <a:lstStyle/>
          <a:p>
            <a:fld id="{69C126A4-BD19-47E2-8A0E-0DE1B9D8C925}" type="slidenum">
              <a:rPr lang="en-US" smtClean="0"/>
              <a:pPr/>
              <a:t>37</a:t>
            </a:fld>
            <a:endParaRPr lang="en-US"/>
          </a:p>
        </p:txBody>
      </p:sp>
    </p:spTree>
    <p:extLst>
      <p:ext uri="{BB962C8B-B14F-4D97-AF65-F5344CB8AC3E}">
        <p14:creationId xmlns:p14="http://schemas.microsoft.com/office/powerpoint/2010/main" val="26733949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0B729-DA8C-A478-1B7F-9E48D07B79FC}"/>
              </a:ext>
            </a:extLst>
          </p:cNvPr>
          <p:cNvSpPr>
            <a:spLocks noGrp="1"/>
          </p:cNvSpPr>
          <p:nvPr>
            <p:ph type="title"/>
          </p:nvPr>
        </p:nvSpPr>
        <p:spPr/>
        <p:txBody>
          <a:bodyPr/>
          <a:lstStyle/>
          <a:p>
            <a:r>
              <a:rPr lang="en-US"/>
              <a:t>PriorYearLeaver Entity PEIMS Fall 2025-2026</a:t>
            </a:r>
          </a:p>
        </p:txBody>
      </p:sp>
      <p:graphicFrame>
        <p:nvGraphicFramePr>
          <p:cNvPr id="5" name="Diagram 4" descr="Where the program area gets the data needed for leaver reconciliation.">
            <a:extLst>
              <a:ext uri="{FF2B5EF4-FFF2-40B4-BE49-F238E27FC236}">
                <a16:creationId xmlns:a16="http://schemas.microsoft.com/office/drawing/2014/main" id="{A92489A3-B035-1D9A-F399-75568FD14DA7}"/>
              </a:ext>
            </a:extLst>
          </p:cNvPr>
          <p:cNvGraphicFramePr/>
          <p:nvPr>
            <p:extLst>
              <p:ext uri="{D42A27DB-BD31-4B8C-83A1-F6EECF244321}">
                <p14:modId xmlns:p14="http://schemas.microsoft.com/office/powerpoint/2010/main" val="2054000269"/>
              </p:ext>
            </p:extLst>
          </p:nvPr>
        </p:nvGraphicFramePr>
        <p:xfrm>
          <a:off x="18034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53478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E386F-3090-25FD-8A24-F519E9EBDEBA}"/>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2654F54D-14FF-F445-0CA8-E7AB8019BC61}"/>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a:t>
            </a:r>
            <a:r>
              <a:rPr lang="en-US" sz="4800" b="1" kern="1200" baseline="0" dirty="0" err="1">
                <a:latin typeface="+mn-lt"/>
                <a:ea typeface="+mj-ea"/>
                <a:cs typeface="+mj-cs"/>
              </a:rPr>
              <a:t>EmploymentPeriod</a:t>
            </a:r>
            <a:r>
              <a:rPr lang="en-US" sz="4800" b="1" kern="1200" baseline="0" dirty="0">
                <a:latin typeface="+mn-lt"/>
                <a:ea typeface="+mj-ea"/>
                <a:cs typeface="+mj-cs"/>
              </a:rPr>
              <a:t> Guidance Update</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9018AD75-D599-ED66-33D8-1DA5F1B09BA2}"/>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resh lemon sliced in a table">
            <a:extLst>
              <a:ext uri="{FF2B5EF4-FFF2-40B4-BE49-F238E27FC236}">
                <a16:creationId xmlns:a16="http://schemas.microsoft.com/office/drawing/2014/main" id="{5F1B6642-8455-0458-5E5E-4F68F88DEB9C}"/>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94E5533D-B4F2-8639-3642-3F6F9247E412}"/>
              </a:ext>
            </a:extLst>
          </p:cNvPr>
          <p:cNvSpPr txBox="1"/>
          <p:nvPr/>
        </p:nvSpPr>
        <p:spPr>
          <a:xfrm>
            <a:off x="1369818" y="2542904"/>
            <a:ext cx="9452344" cy="1938992"/>
          </a:xfrm>
          <a:prstGeom prst="rect">
            <a:avLst/>
          </a:prstGeom>
          <a:solidFill>
            <a:srgbClr val="D53147">
              <a:alpha val="55000"/>
            </a:srgbClr>
          </a:solidFill>
        </p:spPr>
        <p:txBody>
          <a:bodyPr wrap="square" rtlCol="0">
            <a:spAutoFit/>
          </a:bodyPr>
          <a:lstStyle/>
          <a:p>
            <a:pPr algn="ctr"/>
            <a:r>
              <a:rPr lang="en-US" sz="6000" b="1" err="1">
                <a:solidFill>
                  <a:srgbClr val="F8F4E9"/>
                </a:solidFill>
                <a:latin typeface="Aptos" panose="020B0004020202020204" pitchFamily="34" charset="0"/>
              </a:rPr>
              <a:t>EmploymentPeriod</a:t>
            </a:r>
            <a:r>
              <a:rPr lang="en-US" sz="6000" b="1">
                <a:solidFill>
                  <a:srgbClr val="F8F4E9"/>
                </a:solidFill>
                <a:latin typeface="Aptos" panose="020B0004020202020204" pitchFamily="34" charset="0"/>
              </a:rPr>
              <a:t> Guidance Update</a:t>
            </a:r>
          </a:p>
        </p:txBody>
      </p:sp>
      <p:sp>
        <p:nvSpPr>
          <p:cNvPr id="4" name="Slide Number Placeholder 3">
            <a:extLst>
              <a:ext uri="{FF2B5EF4-FFF2-40B4-BE49-F238E27FC236}">
                <a16:creationId xmlns:a16="http://schemas.microsoft.com/office/drawing/2014/main" id="{64456C2E-0598-B553-82E5-1F71B2F544BC}"/>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39</a:t>
            </a:fld>
            <a:endParaRPr lang="en-US"/>
          </a:p>
        </p:txBody>
      </p:sp>
    </p:spTree>
    <p:extLst>
      <p:ext uri="{BB962C8B-B14F-4D97-AF65-F5344CB8AC3E}">
        <p14:creationId xmlns:p14="http://schemas.microsoft.com/office/powerpoint/2010/main" val="2902427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DB9C3-0315-B299-4A25-0DC7B76CD6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8348F4-B882-0586-F34A-A545B727EACA}"/>
              </a:ext>
            </a:extLst>
          </p:cNvPr>
          <p:cNvSpPr>
            <a:spLocks noGrp="1"/>
          </p:cNvSpPr>
          <p:nvPr>
            <p:ph type="title"/>
          </p:nvPr>
        </p:nvSpPr>
        <p:spPr>
          <a:xfrm>
            <a:off x="535171" y="141941"/>
            <a:ext cx="11121657" cy="751350"/>
          </a:xfrm>
        </p:spPr>
        <p:txBody>
          <a:bodyPr>
            <a:normAutofit/>
          </a:bodyPr>
          <a:lstStyle/>
          <a:p>
            <a:r>
              <a:rPr lang="en-US" b="1" err="1">
                <a:solidFill>
                  <a:srgbClr val="1482C5"/>
                </a:solidFill>
                <a:latin typeface="Aptos" panose="020B0004020202020204" pitchFamily="34" charset="0"/>
                <a:cs typeface="Calibri"/>
              </a:rPr>
              <a:t>SSAOrgAssociationExt</a:t>
            </a:r>
            <a:r>
              <a:rPr lang="en-US" b="1">
                <a:solidFill>
                  <a:srgbClr val="1482C5"/>
                </a:solidFill>
                <a:latin typeface="Aptos" panose="020B0004020202020204" pitchFamily="34" charset="0"/>
                <a:cs typeface="Calibri"/>
              </a:rPr>
              <a:t> Entity</a:t>
            </a:r>
            <a:endParaRPr lang="en-US"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D897847-40C9-5249-1FBB-27EA1BAB5213}"/>
              </a:ext>
            </a:extLst>
          </p:cNvPr>
          <p:cNvSpPr>
            <a:spLocks noGrp="1"/>
          </p:cNvSpPr>
          <p:nvPr>
            <p:ph type="sldNum" sz="quarter" idx="4"/>
          </p:nvPr>
        </p:nvSpPr>
        <p:spPr/>
        <p:txBody>
          <a:bodyPr/>
          <a:lstStyle/>
          <a:p>
            <a:fld id="{69C126A4-BD19-47E2-8A0E-0DE1B9D8C925}" type="slidenum">
              <a:rPr lang="en-US" smtClean="0"/>
              <a:pPr/>
              <a:t>4</a:t>
            </a:fld>
            <a:endParaRPr lang="en-US"/>
          </a:p>
        </p:txBody>
      </p:sp>
      <p:sp>
        <p:nvSpPr>
          <p:cNvPr id="7" name="Content Placeholder 1">
            <a:extLst>
              <a:ext uri="{FF2B5EF4-FFF2-40B4-BE49-F238E27FC236}">
                <a16:creationId xmlns:a16="http://schemas.microsoft.com/office/drawing/2014/main" id="{71E14785-30F8-6D06-E0D5-055A49ECF144}"/>
              </a:ext>
            </a:extLst>
          </p:cNvPr>
          <p:cNvSpPr txBox="1">
            <a:spLocks/>
          </p:cNvSpPr>
          <p:nvPr/>
        </p:nvSpPr>
        <p:spPr>
          <a:xfrm>
            <a:off x="535171" y="1153042"/>
            <a:ext cx="11062961" cy="3507512"/>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During the 2024-2025 PEIMS Fall Submission, it was determined that </a:t>
            </a:r>
            <a:r>
              <a:rPr lang="en-US" dirty="0">
                <a:solidFill>
                  <a:srgbClr val="1482C5"/>
                </a:solidFill>
                <a:latin typeface="Aptos" panose="020B0004020202020204" pitchFamily="34" charset="0"/>
              </a:rPr>
              <a:t>the </a:t>
            </a:r>
            <a:r>
              <a:rPr lang="en-US">
                <a:solidFill>
                  <a:srgbClr val="1482C5"/>
                </a:solidFill>
                <a:latin typeface="Aptos" panose="020B0004020202020204" pitchFamily="34" charset="0"/>
              </a:rPr>
              <a:t>shared service arrangement type </a:t>
            </a:r>
            <a:r>
              <a:rPr lang="en-US" dirty="0">
                <a:solidFill>
                  <a:srgbClr val="1482C5"/>
                </a:solidFill>
                <a:latin typeface="Aptos" panose="020B0004020202020204" pitchFamily="34" charset="0"/>
              </a:rPr>
              <a:t>could differ </a:t>
            </a:r>
            <a:r>
              <a:rPr lang="en-US">
                <a:solidFill>
                  <a:srgbClr val="1482C5"/>
                </a:solidFill>
                <a:latin typeface="Aptos" panose="020B0004020202020204" pitchFamily="34" charset="0"/>
              </a:rPr>
              <a:t>for the </a:t>
            </a:r>
            <a:r>
              <a:rPr lang="en-US">
                <a:solidFill>
                  <a:srgbClr val="F47F42"/>
                </a:solidFill>
                <a:latin typeface="Aptos" panose="020B0004020202020204" pitchFamily="34" charset="0"/>
              </a:rPr>
              <a:t>PEIMS Fall </a:t>
            </a:r>
            <a:r>
              <a:rPr lang="en-US">
                <a:solidFill>
                  <a:srgbClr val="1482C5"/>
                </a:solidFill>
                <a:latin typeface="Aptos" panose="020B0004020202020204" pitchFamily="34" charset="0"/>
              </a:rPr>
              <a:t>or </a:t>
            </a:r>
            <a:r>
              <a:rPr lang="en-US">
                <a:solidFill>
                  <a:srgbClr val="F47F42"/>
                </a:solidFill>
                <a:latin typeface="Aptos" panose="020B0004020202020204" pitchFamily="34" charset="0"/>
              </a:rPr>
              <a:t>PEIMS Mid-Year </a:t>
            </a:r>
            <a:r>
              <a:rPr lang="en-US">
                <a:solidFill>
                  <a:srgbClr val="1482C5"/>
                </a:solidFill>
                <a:latin typeface="Aptos" panose="020B0004020202020204" pitchFamily="34" charset="0"/>
              </a:rPr>
              <a:t>Submissions</a:t>
            </a:r>
            <a:r>
              <a:rPr lang="en-US" dirty="0">
                <a:solidFill>
                  <a:srgbClr val="1482C5"/>
                </a:solidFill>
                <a:latin typeface="Aptos" panose="020B0004020202020204" pitchFamily="34" charset="0"/>
              </a:rPr>
              <a:t> in certain circumstances</a:t>
            </a:r>
            <a:r>
              <a:rPr lang="en-US">
                <a:solidFill>
                  <a:srgbClr val="1482C5"/>
                </a:solidFill>
                <a:latin typeface="Aptos" panose="020B0004020202020204" pitchFamily="34" charset="0"/>
              </a:rPr>
              <a:t>.</a:t>
            </a:r>
          </a:p>
          <a:p>
            <a:pPr>
              <a:buClr>
                <a:schemeClr val="accent2"/>
              </a:buClr>
            </a:pPr>
            <a:r>
              <a:rPr lang="en-US">
                <a:solidFill>
                  <a:srgbClr val="1482C5"/>
                </a:solidFill>
                <a:latin typeface="Aptos" panose="020B0004020202020204" pitchFamily="34" charset="0"/>
              </a:rPr>
              <a:t>For the 2025-2026 school year, the </a:t>
            </a:r>
            <a:r>
              <a:rPr lang="en-US" err="1">
                <a:solidFill>
                  <a:srgbClr val="F47F42"/>
                </a:solidFill>
                <a:latin typeface="Aptos" panose="020B0004020202020204" pitchFamily="34" charset="0"/>
              </a:rPr>
              <a:t>SSAOrgAssociationExt</a:t>
            </a:r>
            <a:r>
              <a:rPr lang="en-US">
                <a:solidFill>
                  <a:srgbClr val="1482C5"/>
                </a:solidFill>
                <a:latin typeface="Aptos" panose="020B0004020202020204" pitchFamily="34" charset="0"/>
              </a:rPr>
              <a:t> Entity will be used for the </a:t>
            </a:r>
            <a:r>
              <a:rPr lang="en-US">
                <a:solidFill>
                  <a:srgbClr val="F47F42"/>
                </a:solidFill>
                <a:latin typeface="Aptos" panose="020B0004020202020204" pitchFamily="34" charset="0"/>
              </a:rPr>
              <a:t>PEIMS Fall </a:t>
            </a:r>
            <a:r>
              <a:rPr lang="en-US">
                <a:solidFill>
                  <a:srgbClr val="1482C5"/>
                </a:solidFill>
                <a:latin typeface="Aptos" panose="020B0004020202020204" pitchFamily="34" charset="0"/>
              </a:rPr>
              <a:t>Submission only.</a:t>
            </a:r>
          </a:p>
          <a:p>
            <a:pPr marL="228600" lvl="2">
              <a:lnSpc>
                <a:spcPct val="100000"/>
              </a:lnSpc>
              <a:spcBef>
                <a:spcPts val="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p:txBody>
      </p:sp>
      <p:pic>
        <p:nvPicPr>
          <p:cNvPr id="8" name="Picture 7" descr="SSAOrgAssociationExt Entity screenshot from the Texas Education Data Standards.">
            <a:extLst>
              <a:ext uri="{FF2B5EF4-FFF2-40B4-BE49-F238E27FC236}">
                <a16:creationId xmlns:a16="http://schemas.microsoft.com/office/drawing/2014/main" id="{4AD09C15-8293-ECDE-9934-5A800B6B5E8D}"/>
              </a:ext>
            </a:extLst>
          </p:cNvPr>
          <p:cNvPicPr>
            <a:picLocks noChangeAspect="1"/>
          </p:cNvPicPr>
          <p:nvPr/>
        </p:nvPicPr>
        <p:blipFill>
          <a:blip r:embed="rId2"/>
          <a:stretch>
            <a:fillRect/>
          </a:stretch>
        </p:blipFill>
        <p:spPr>
          <a:xfrm>
            <a:off x="1604048" y="3552278"/>
            <a:ext cx="8925205" cy="1825873"/>
          </a:xfrm>
          <a:prstGeom prst="rect">
            <a:avLst/>
          </a:prstGeom>
        </p:spPr>
      </p:pic>
    </p:spTree>
    <p:extLst>
      <p:ext uri="{BB962C8B-B14F-4D97-AF65-F5344CB8AC3E}">
        <p14:creationId xmlns:p14="http://schemas.microsoft.com/office/powerpoint/2010/main" val="3157682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BD391-E99F-1AB6-631A-2C07BD5A61D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1BFED88-11CE-88B2-A5A2-081E04A3ABE0}"/>
              </a:ext>
            </a:extLst>
          </p:cNvPr>
          <p:cNvSpPr>
            <a:spLocks noGrp="1"/>
          </p:cNvSpPr>
          <p:nvPr>
            <p:ph type="title"/>
          </p:nvPr>
        </p:nvSpPr>
        <p:spPr>
          <a:xfrm>
            <a:off x="535171" y="141941"/>
            <a:ext cx="11121657" cy="751350"/>
          </a:xfrm>
        </p:spPr>
        <p:txBody>
          <a:bodyPr>
            <a:normAutofit/>
          </a:bodyPr>
          <a:lstStyle/>
          <a:p>
            <a:r>
              <a:rPr lang="en-US" b="1" err="1">
                <a:solidFill>
                  <a:srgbClr val="1482C5"/>
                </a:solidFill>
                <a:latin typeface="Aptos" panose="020B0004020202020204" pitchFamily="34" charset="0"/>
                <a:cs typeface="Calibri"/>
              </a:rPr>
              <a:t>EmploymentPeriod</a:t>
            </a:r>
            <a:r>
              <a:rPr lang="en-US" b="1">
                <a:solidFill>
                  <a:srgbClr val="1482C5"/>
                </a:solidFill>
                <a:latin typeface="Aptos" panose="020B0004020202020204" pitchFamily="34" charset="0"/>
                <a:cs typeface="Calibri"/>
              </a:rPr>
              <a:t> Common Type Guidance</a:t>
            </a:r>
            <a:endParaRPr lang="en-US"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CC6125F-CCD9-411F-957A-2D8DEA523C23}"/>
              </a:ext>
            </a:extLst>
          </p:cNvPr>
          <p:cNvSpPr>
            <a:spLocks noGrp="1"/>
          </p:cNvSpPr>
          <p:nvPr>
            <p:ph type="sldNum" sz="quarter" idx="4"/>
          </p:nvPr>
        </p:nvSpPr>
        <p:spPr/>
        <p:txBody>
          <a:bodyPr/>
          <a:lstStyle/>
          <a:p>
            <a:fld id="{69C126A4-BD19-47E2-8A0E-0DE1B9D8C925}" type="slidenum">
              <a:rPr lang="en-US" smtClean="0"/>
              <a:pPr/>
              <a:t>40</a:t>
            </a:fld>
            <a:endParaRPr lang="en-US"/>
          </a:p>
        </p:txBody>
      </p:sp>
      <p:sp>
        <p:nvSpPr>
          <p:cNvPr id="5" name="Content Placeholder 1">
            <a:extLst>
              <a:ext uri="{FF2B5EF4-FFF2-40B4-BE49-F238E27FC236}">
                <a16:creationId xmlns:a16="http://schemas.microsoft.com/office/drawing/2014/main" id="{7E78E8BE-C01E-DE91-2AAE-BD031DD2B0B8}"/>
              </a:ext>
            </a:extLst>
          </p:cNvPr>
          <p:cNvSpPr txBox="1">
            <a:spLocks/>
          </p:cNvSpPr>
          <p:nvPr/>
        </p:nvSpPr>
        <p:spPr>
          <a:xfrm>
            <a:off x="535171" y="1187593"/>
            <a:ext cx="10787019" cy="4482814"/>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During the </a:t>
            </a:r>
            <a:r>
              <a:rPr lang="en-US">
                <a:solidFill>
                  <a:srgbClr val="F47F42"/>
                </a:solidFill>
                <a:latin typeface="Aptos" panose="020B0004020202020204" pitchFamily="34" charset="0"/>
              </a:rPr>
              <a:t>2024-2025</a:t>
            </a:r>
            <a:r>
              <a:rPr lang="en-US">
                <a:solidFill>
                  <a:srgbClr val="1482C5"/>
                </a:solidFill>
                <a:latin typeface="Aptos" panose="020B0004020202020204" pitchFamily="34" charset="0"/>
              </a:rPr>
              <a:t> school year, TEA received questions about reporting the </a:t>
            </a:r>
            <a:r>
              <a:rPr lang="en-US" err="1">
                <a:solidFill>
                  <a:srgbClr val="F47F42"/>
                </a:solidFill>
                <a:latin typeface="Aptos" panose="020B0004020202020204" pitchFamily="34" charset="0"/>
              </a:rPr>
              <a:t>HireDate</a:t>
            </a:r>
            <a:r>
              <a:rPr lang="en-US">
                <a:solidFill>
                  <a:srgbClr val="1482C5"/>
                </a:solidFill>
                <a:latin typeface="Aptos" panose="020B0004020202020204" pitchFamily="34" charset="0"/>
              </a:rPr>
              <a:t>. </a:t>
            </a:r>
          </a:p>
          <a:p>
            <a:pPr marL="228600" lvl="2">
              <a:lnSpc>
                <a:spcPct val="100000"/>
              </a:lnSpc>
              <a:spcBef>
                <a:spcPts val="0"/>
              </a:spcBef>
              <a:buClr>
                <a:schemeClr val="accent2"/>
              </a:buClr>
            </a:pPr>
            <a:endParaRPr lang="en-US" sz="2800" b="1">
              <a:solidFill>
                <a:schemeClr val="tx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p:txBody>
      </p:sp>
      <p:pic>
        <p:nvPicPr>
          <p:cNvPr id="6" name="Picture 5" descr="Screenshot from the Texas Education Data Standards of the Employment Period Common Type guidance.">
            <a:extLst>
              <a:ext uri="{FF2B5EF4-FFF2-40B4-BE49-F238E27FC236}">
                <a16:creationId xmlns:a16="http://schemas.microsoft.com/office/drawing/2014/main" id="{C004536B-79C4-772E-B152-1B3884FC1452}"/>
              </a:ext>
            </a:extLst>
          </p:cNvPr>
          <p:cNvPicPr>
            <a:picLocks noChangeAspect="1"/>
          </p:cNvPicPr>
          <p:nvPr/>
        </p:nvPicPr>
        <p:blipFill>
          <a:blip r:embed="rId2"/>
          <a:stretch>
            <a:fillRect/>
          </a:stretch>
        </p:blipFill>
        <p:spPr>
          <a:xfrm>
            <a:off x="1900301" y="2215845"/>
            <a:ext cx="8391397" cy="3612229"/>
          </a:xfrm>
          <a:prstGeom prst="rect">
            <a:avLst/>
          </a:prstGeom>
        </p:spPr>
      </p:pic>
    </p:spTree>
    <p:extLst>
      <p:ext uri="{BB962C8B-B14F-4D97-AF65-F5344CB8AC3E}">
        <p14:creationId xmlns:p14="http://schemas.microsoft.com/office/powerpoint/2010/main" val="28904690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2F661-7CBA-8AE8-798A-3BD6580EFA38}"/>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1E1B62FB-8C6F-A6C4-7856-96123BE146D2}"/>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PayrollExt Entity Title Slide</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611E7BC2-CABD-06EA-2DF1-63A5E6BCB258}"/>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resh lemon sliced in a table">
            <a:extLst>
              <a:ext uri="{FF2B5EF4-FFF2-40B4-BE49-F238E27FC236}">
                <a16:creationId xmlns:a16="http://schemas.microsoft.com/office/drawing/2014/main" id="{69156106-99F6-D158-7DB0-99BD8102771F}"/>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84FBB305-369B-77D0-A5A1-C85ABB37EB29}"/>
              </a:ext>
            </a:extLst>
          </p:cNvPr>
          <p:cNvSpPr txBox="1"/>
          <p:nvPr/>
        </p:nvSpPr>
        <p:spPr>
          <a:xfrm>
            <a:off x="1296281" y="2542904"/>
            <a:ext cx="9599418" cy="1015663"/>
          </a:xfrm>
          <a:prstGeom prst="rect">
            <a:avLst/>
          </a:prstGeom>
          <a:solidFill>
            <a:srgbClr val="D53147">
              <a:alpha val="55000"/>
            </a:srgbClr>
          </a:solidFill>
        </p:spPr>
        <p:txBody>
          <a:bodyPr wrap="square" rtlCol="0">
            <a:spAutoFit/>
          </a:bodyPr>
          <a:lstStyle/>
          <a:p>
            <a:pPr algn="ctr"/>
            <a:r>
              <a:rPr lang="en-US" sz="6000" b="1">
                <a:solidFill>
                  <a:srgbClr val="F8F4E9"/>
                </a:solidFill>
                <a:latin typeface="Aptos" panose="020B0004020202020204" pitchFamily="34" charset="0"/>
              </a:rPr>
              <a:t>PayrollExt Entity</a:t>
            </a:r>
          </a:p>
        </p:txBody>
      </p:sp>
      <p:sp>
        <p:nvSpPr>
          <p:cNvPr id="4" name="Slide Number Placeholder 3">
            <a:extLst>
              <a:ext uri="{FF2B5EF4-FFF2-40B4-BE49-F238E27FC236}">
                <a16:creationId xmlns:a16="http://schemas.microsoft.com/office/drawing/2014/main" id="{B8099C70-713E-6A55-92AA-17545F97658E}"/>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41</a:t>
            </a:fld>
            <a:endParaRPr lang="en-US"/>
          </a:p>
        </p:txBody>
      </p:sp>
    </p:spTree>
    <p:extLst>
      <p:ext uri="{BB962C8B-B14F-4D97-AF65-F5344CB8AC3E}">
        <p14:creationId xmlns:p14="http://schemas.microsoft.com/office/powerpoint/2010/main" val="31413894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A88FC-8C1F-2C3D-8AA4-77F11F79F3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DAB3F7-AEFC-6B6F-1114-5F6C115D6A59}"/>
              </a:ext>
            </a:extLst>
          </p:cNvPr>
          <p:cNvSpPr>
            <a:spLocks noGrp="1"/>
          </p:cNvSpPr>
          <p:nvPr>
            <p:ph type="title" idx="4294967295"/>
          </p:nvPr>
        </p:nvSpPr>
        <p:spPr>
          <a:xfrm>
            <a:off x="591584" y="140850"/>
            <a:ext cx="9766300" cy="649288"/>
          </a:xfrm>
        </p:spPr>
        <p:txBody>
          <a:bodyPr vert="horz" lIns="91440" tIns="45720" rIns="91440" bIns="45720" rtlCol="0" anchor="ctr">
            <a:normAutofit/>
          </a:bodyPr>
          <a:lstStyle/>
          <a:p>
            <a:r>
              <a:rPr lang="en-US" sz="4000" b="1" kern="1200" dirty="0">
                <a:solidFill>
                  <a:srgbClr val="1482C5"/>
                </a:solidFill>
                <a:latin typeface="+mn-lt"/>
                <a:ea typeface="+mj-ea"/>
                <a:cs typeface="+mj-cs"/>
              </a:rPr>
              <a:t>PayrollExt Entity</a:t>
            </a:r>
          </a:p>
        </p:txBody>
      </p:sp>
      <p:sp>
        <p:nvSpPr>
          <p:cNvPr id="3" name="Slide Number Placeholder 2">
            <a:extLst>
              <a:ext uri="{FF2B5EF4-FFF2-40B4-BE49-F238E27FC236}">
                <a16:creationId xmlns:a16="http://schemas.microsoft.com/office/drawing/2014/main" id="{C537E685-7443-25C7-6EA0-D26FBA1FD94F}"/>
              </a:ext>
            </a:extLst>
          </p:cNvPr>
          <p:cNvSpPr>
            <a:spLocks noGrp="1"/>
          </p:cNvSpPr>
          <p:nvPr>
            <p:ph type="sldNum" sz="quarter" idx="4"/>
          </p:nvPr>
        </p:nvSpPr>
        <p:spPr/>
        <p:txBody>
          <a:bodyPr/>
          <a:lstStyle/>
          <a:p>
            <a:fld id="{69C126A4-BD19-47E2-8A0E-0DE1B9D8C925}" type="slidenum">
              <a:rPr lang="en-US" smtClean="0"/>
              <a:pPr/>
              <a:t>42</a:t>
            </a:fld>
            <a:endParaRPr lang="en-US"/>
          </a:p>
        </p:txBody>
      </p:sp>
      <p:sp>
        <p:nvSpPr>
          <p:cNvPr id="8" name="Content Placeholder 1">
            <a:extLst>
              <a:ext uri="{FF2B5EF4-FFF2-40B4-BE49-F238E27FC236}">
                <a16:creationId xmlns:a16="http://schemas.microsoft.com/office/drawing/2014/main" id="{B94CF1E3-2B9A-5441-E3FE-B83D0AE36DE4}"/>
              </a:ext>
            </a:extLst>
          </p:cNvPr>
          <p:cNvSpPr txBox="1">
            <a:spLocks/>
          </p:cNvSpPr>
          <p:nvPr/>
        </p:nvSpPr>
        <p:spPr>
          <a:xfrm>
            <a:off x="591584" y="1245324"/>
            <a:ext cx="10787019" cy="2643503"/>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During the </a:t>
            </a:r>
            <a:r>
              <a:rPr lang="en-US">
                <a:solidFill>
                  <a:srgbClr val="F47F42"/>
                </a:solidFill>
                <a:latin typeface="Aptos" panose="020B0004020202020204" pitchFamily="34" charset="0"/>
              </a:rPr>
              <a:t>2024-2025</a:t>
            </a:r>
            <a:r>
              <a:rPr lang="en-US">
                <a:solidFill>
                  <a:srgbClr val="1482C5"/>
                </a:solidFill>
                <a:latin typeface="Aptos" panose="020B0004020202020204" pitchFamily="34" charset="0"/>
              </a:rPr>
              <a:t> school year, TEA received questions about reporting </a:t>
            </a:r>
            <a:r>
              <a:rPr lang="en-US">
                <a:solidFill>
                  <a:srgbClr val="F47F42"/>
                </a:solidFill>
                <a:latin typeface="Aptos" panose="020B0004020202020204" pitchFamily="34" charset="0"/>
              </a:rPr>
              <a:t>payroll</a:t>
            </a:r>
            <a:r>
              <a:rPr lang="en-US">
                <a:solidFill>
                  <a:srgbClr val="1482C5"/>
                </a:solidFill>
                <a:latin typeface="Aptos" panose="020B0004020202020204" pitchFamily="34" charset="0"/>
              </a:rPr>
              <a:t> information for staff on </a:t>
            </a:r>
            <a:r>
              <a:rPr lang="en-US">
                <a:solidFill>
                  <a:srgbClr val="F47F42"/>
                </a:solidFill>
                <a:latin typeface="Aptos" panose="020B0004020202020204" pitchFamily="34" charset="0"/>
              </a:rPr>
              <a:t>paid</a:t>
            </a:r>
            <a:r>
              <a:rPr lang="en-US">
                <a:solidFill>
                  <a:srgbClr val="1482C5"/>
                </a:solidFill>
                <a:latin typeface="Aptos" panose="020B0004020202020204" pitchFamily="34" charset="0"/>
              </a:rPr>
              <a:t> and </a:t>
            </a:r>
            <a:r>
              <a:rPr lang="en-US">
                <a:solidFill>
                  <a:srgbClr val="F47F42"/>
                </a:solidFill>
                <a:latin typeface="Aptos" panose="020B0004020202020204" pitchFamily="34" charset="0"/>
              </a:rPr>
              <a:t>unpaid</a:t>
            </a:r>
            <a:r>
              <a:rPr lang="en-US">
                <a:solidFill>
                  <a:srgbClr val="1482C5"/>
                </a:solidFill>
                <a:latin typeface="Aptos" panose="020B0004020202020204" pitchFamily="34" charset="0"/>
              </a:rPr>
              <a:t> </a:t>
            </a:r>
            <a:r>
              <a:rPr lang="en-US">
                <a:solidFill>
                  <a:srgbClr val="F47F42"/>
                </a:solidFill>
                <a:latin typeface="Aptos" panose="020B0004020202020204" pitchFamily="34" charset="0"/>
              </a:rPr>
              <a:t>leave</a:t>
            </a:r>
            <a:r>
              <a:rPr lang="en-US">
                <a:solidFill>
                  <a:srgbClr val="1482C5"/>
                </a:solidFill>
                <a:latin typeface="Aptos" panose="020B0004020202020204" pitchFamily="34" charset="0"/>
              </a:rPr>
              <a:t>. </a:t>
            </a:r>
          </a:p>
          <a:p>
            <a:pPr>
              <a:buClr>
                <a:schemeClr val="accent2"/>
              </a:buClr>
            </a:pPr>
            <a:r>
              <a:rPr lang="en-US">
                <a:solidFill>
                  <a:srgbClr val="1482C5"/>
                </a:solidFill>
                <a:latin typeface="Aptos" panose="020B0004020202020204" pitchFamily="34" charset="0"/>
              </a:rPr>
              <a:t>Additionally, questions were received about what the </a:t>
            </a:r>
            <a:r>
              <a:rPr lang="en-US">
                <a:solidFill>
                  <a:srgbClr val="F47F42"/>
                </a:solidFill>
                <a:latin typeface="Aptos" panose="020B0004020202020204" pitchFamily="34" charset="0"/>
              </a:rPr>
              <a:t>BeginDate</a:t>
            </a:r>
            <a:r>
              <a:rPr lang="en-US">
                <a:solidFill>
                  <a:srgbClr val="1482C5"/>
                </a:solidFill>
                <a:latin typeface="Aptos" panose="020B0004020202020204" pitchFamily="34" charset="0"/>
              </a:rPr>
              <a:t> in the </a:t>
            </a:r>
            <a:r>
              <a:rPr lang="en-US">
                <a:solidFill>
                  <a:srgbClr val="F47F42"/>
                </a:solidFill>
                <a:latin typeface="Aptos" panose="020B0004020202020204" pitchFamily="34" charset="0"/>
              </a:rPr>
              <a:t>PayrollExt</a:t>
            </a:r>
            <a:r>
              <a:rPr lang="en-US">
                <a:solidFill>
                  <a:srgbClr val="1482C5"/>
                </a:solidFill>
                <a:latin typeface="Aptos" panose="020B0004020202020204" pitchFamily="34" charset="0"/>
              </a:rPr>
              <a:t> Entity should be when a staff member is hired or changes positions close to the </a:t>
            </a:r>
            <a:r>
              <a:rPr lang="en-US">
                <a:solidFill>
                  <a:srgbClr val="F47F42"/>
                </a:solidFill>
                <a:latin typeface="Aptos" panose="020B0004020202020204" pitchFamily="34" charset="0"/>
              </a:rPr>
              <a:t>PEIMS Fall Snapshot </a:t>
            </a:r>
            <a:r>
              <a:rPr lang="en-US">
                <a:solidFill>
                  <a:srgbClr val="1482C5"/>
                </a:solidFill>
                <a:latin typeface="Aptos" panose="020B0004020202020204" pitchFamily="34" charset="0"/>
              </a:rPr>
              <a:t>date and has not yet received a payroll record reflecting the changes.</a:t>
            </a:r>
          </a:p>
          <a:p>
            <a:pPr marL="228600" lvl="2">
              <a:lnSpc>
                <a:spcPct val="100000"/>
              </a:lnSpc>
              <a:spcBef>
                <a:spcPts val="0"/>
              </a:spcBef>
              <a:buClr>
                <a:schemeClr val="accent2"/>
              </a:buClr>
            </a:pPr>
            <a:endParaRPr lang="en-US" sz="2800" b="1">
              <a:solidFill>
                <a:schemeClr val="tx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p:txBody>
      </p:sp>
    </p:spTree>
    <p:extLst>
      <p:ext uri="{BB962C8B-B14F-4D97-AF65-F5344CB8AC3E}">
        <p14:creationId xmlns:p14="http://schemas.microsoft.com/office/powerpoint/2010/main" val="27494777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ACB4C-104A-7224-F080-8C671CAAAAA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CEE355-E321-67EE-2521-CD6E83822645}"/>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PayrollExt Entity Guidance</a:t>
            </a:r>
            <a:endParaRPr lang="en-US" b="1" dirty="0">
              <a:solidFill>
                <a:srgbClr val="1482C5"/>
              </a:solidFill>
              <a:latin typeface="Aptos" panose="020B0004020202020204" pitchFamily="34" charset="0"/>
            </a:endParaRPr>
          </a:p>
        </p:txBody>
      </p:sp>
      <p:sp>
        <p:nvSpPr>
          <p:cNvPr id="5" name="Content Placeholder 1">
            <a:extLst>
              <a:ext uri="{FF2B5EF4-FFF2-40B4-BE49-F238E27FC236}">
                <a16:creationId xmlns:a16="http://schemas.microsoft.com/office/drawing/2014/main" id="{7A7E149E-97F5-ACE0-4421-AD4177D16586}"/>
              </a:ext>
            </a:extLst>
          </p:cNvPr>
          <p:cNvSpPr txBox="1">
            <a:spLocks/>
          </p:cNvSpPr>
          <p:nvPr/>
        </p:nvSpPr>
        <p:spPr>
          <a:xfrm>
            <a:off x="531336" y="893291"/>
            <a:ext cx="10787019" cy="2716986"/>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rPr>
              <a:t>The</a:t>
            </a:r>
            <a:r>
              <a:rPr lang="en-US">
                <a:solidFill>
                  <a:schemeClr val="tx1"/>
                </a:solidFill>
              </a:rPr>
              <a:t> </a:t>
            </a:r>
            <a:r>
              <a:rPr lang="en-US">
                <a:solidFill>
                  <a:srgbClr val="F47F42"/>
                </a:solidFill>
              </a:rPr>
              <a:t>General Reporting Requirements </a:t>
            </a:r>
            <a:r>
              <a:rPr lang="en-US">
                <a:solidFill>
                  <a:srgbClr val="1482C5"/>
                </a:solidFill>
              </a:rPr>
              <a:t>and the </a:t>
            </a:r>
            <a:r>
              <a:rPr lang="en-US">
                <a:solidFill>
                  <a:srgbClr val="F47F42"/>
                </a:solidFill>
              </a:rPr>
              <a:t>Special Reporting Requirements </a:t>
            </a:r>
            <a:r>
              <a:rPr lang="en-US">
                <a:solidFill>
                  <a:srgbClr val="1482C5"/>
                </a:solidFill>
              </a:rPr>
              <a:t>in the </a:t>
            </a:r>
            <a:r>
              <a:rPr lang="en-US">
                <a:solidFill>
                  <a:srgbClr val="F47F42"/>
                </a:solidFill>
              </a:rPr>
              <a:t>PayrollExt </a:t>
            </a:r>
            <a:r>
              <a:rPr lang="en-US">
                <a:solidFill>
                  <a:srgbClr val="1482C5"/>
                </a:solidFill>
              </a:rPr>
              <a:t>Entity have been updated to reflect that staff on paid or unpaid leave would still have the</a:t>
            </a:r>
            <a:r>
              <a:rPr lang="en-US">
                <a:solidFill>
                  <a:srgbClr val="F47F42"/>
                </a:solidFill>
              </a:rPr>
              <a:t> PayrollExt </a:t>
            </a:r>
            <a:r>
              <a:rPr lang="en-US">
                <a:solidFill>
                  <a:srgbClr val="1482C5"/>
                </a:solidFill>
              </a:rPr>
              <a:t>Entity reported. All staff still employed by the LEA should report a </a:t>
            </a:r>
            <a:r>
              <a:rPr lang="en-US">
                <a:solidFill>
                  <a:srgbClr val="F47F42"/>
                </a:solidFill>
              </a:rPr>
              <a:t>PayrollExt </a:t>
            </a:r>
            <a:r>
              <a:rPr lang="en-US">
                <a:solidFill>
                  <a:srgbClr val="1482C5"/>
                </a:solidFill>
              </a:rPr>
              <a:t>Entity</a:t>
            </a:r>
            <a:r>
              <a:rPr lang="en-US">
                <a:solidFill>
                  <a:srgbClr val="F47F42"/>
                </a:solidFill>
              </a:rPr>
              <a:t>.</a:t>
            </a:r>
            <a:endParaRPr lang="en-US" sz="2400">
              <a:solidFill>
                <a:srgbClr val="1482C5"/>
              </a:solidFill>
            </a:endParaRPr>
          </a:p>
          <a:p>
            <a:pPr marL="228600" lvl="2">
              <a:lnSpc>
                <a:spcPct val="100000"/>
              </a:lnSpc>
              <a:spcBef>
                <a:spcPts val="0"/>
              </a:spcBef>
              <a:buClr>
                <a:schemeClr val="accent2"/>
              </a:buClr>
            </a:pPr>
            <a:endParaRPr lang="en-US" sz="2800" b="1">
              <a:solidFill>
                <a:schemeClr val="tx1"/>
              </a:solidFill>
            </a:endParaRPr>
          </a:p>
          <a:p>
            <a:pPr marL="228600" lvl="2">
              <a:spcBef>
                <a:spcPts val="1000"/>
              </a:spcBef>
              <a:buClr>
                <a:schemeClr val="accent2"/>
              </a:buClr>
            </a:pPr>
            <a:endParaRPr lang="en-US" sz="2800" b="1">
              <a:solidFill>
                <a:schemeClr val="accent1"/>
              </a:solidFill>
            </a:endParaRPr>
          </a:p>
          <a:p>
            <a:pPr marL="228600" lvl="2">
              <a:spcBef>
                <a:spcPts val="1000"/>
              </a:spcBef>
              <a:buClr>
                <a:schemeClr val="accent2"/>
              </a:buClr>
            </a:pPr>
            <a:endParaRPr lang="en-US" sz="2800" b="1">
              <a:solidFill>
                <a:schemeClr val="accent1"/>
              </a:solidFill>
            </a:endParaRPr>
          </a:p>
        </p:txBody>
      </p:sp>
      <p:pic>
        <p:nvPicPr>
          <p:cNvPr id="7" name="Picture 6" descr="Screenshot of the payroll ext entity.">
            <a:extLst>
              <a:ext uri="{FF2B5EF4-FFF2-40B4-BE49-F238E27FC236}">
                <a16:creationId xmlns:a16="http://schemas.microsoft.com/office/drawing/2014/main" id="{3D77A95B-A46C-C6CE-1FEA-611AF789A30E}"/>
              </a:ext>
            </a:extLst>
          </p:cNvPr>
          <p:cNvPicPr>
            <a:picLocks noChangeAspect="1"/>
          </p:cNvPicPr>
          <p:nvPr/>
        </p:nvPicPr>
        <p:blipFill>
          <a:blip r:embed="rId2"/>
          <a:stretch>
            <a:fillRect/>
          </a:stretch>
        </p:blipFill>
        <p:spPr>
          <a:xfrm>
            <a:off x="2577730" y="2863624"/>
            <a:ext cx="6694233" cy="2980278"/>
          </a:xfrm>
          <a:prstGeom prst="rect">
            <a:avLst/>
          </a:prstGeom>
        </p:spPr>
      </p:pic>
      <p:sp>
        <p:nvSpPr>
          <p:cNvPr id="4" name="Slide Number Placeholder 3">
            <a:extLst>
              <a:ext uri="{FF2B5EF4-FFF2-40B4-BE49-F238E27FC236}">
                <a16:creationId xmlns:a16="http://schemas.microsoft.com/office/drawing/2014/main" id="{7F380A5C-D5BF-0DE6-CA3D-338F4819F568}"/>
              </a:ext>
            </a:extLst>
          </p:cNvPr>
          <p:cNvSpPr>
            <a:spLocks noGrp="1"/>
          </p:cNvSpPr>
          <p:nvPr>
            <p:ph type="sldNum" sz="quarter" idx="4"/>
          </p:nvPr>
        </p:nvSpPr>
        <p:spPr/>
        <p:txBody>
          <a:bodyPr/>
          <a:lstStyle/>
          <a:p>
            <a:fld id="{69C126A4-BD19-47E2-8A0E-0DE1B9D8C925}" type="slidenum">
              <a:rPr lang="en-US" smtClean="0"/>
              <a:pPr/>
              <a:t>43</a:t>
            </a:fld>
            <a:endParaRPr lang="en-US"/>
          </a:p>
        </p:txBody>
      </p:sp>
    </p:spTree>
    <p:extLst>
      <p:ext uri="{BB962C8B-B14F-4D97-AF65-F5344CB8AC3E}">
        <p14:creationId xmlns:p14="http://schemas.microsoft.com/office/powerpoint/2010/main" val="33827180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9A42E-33CF-3946-C852-95791993FF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C8DE6A-FB17-23D4-BF7A-59A4EEF4DC26}"/>
              </a:ext>
            </a:extLst>
          </p:cNvPr>
          <p:cNvSpPr>
            <a:spLocks noGrp="1"/>
          </p:cNvSpPr>
          <p:nvPr>
            <p:ph type="title" idx="4294967295"/>
          </p:nvPr>
        </p:nvSpPr>
        <p:spPr>
          <a:xfrm>
            <a:off x="591584" y="140850"/>
            <a:ext cx="9766300" cy="649288"/>
          </a:xfrm>
        </p:spPr>
        <p:txBody>
          <a:bodyPr vert="horz" lIns="91440" tIns="45720" rIns="91440" bIns="45720" rtlCol="0" anchor="ctr">
            <a:normAutofit/>
          </a:bodyPr>
          <a:lstStyle/>
          <a:p>
            <a:r>
              <a:rPr lang="en-US" sz="4000" b="1" kern="1200">
                <a:solidFill>
                  <a:srgbClr val="1482C5"/>
                </a:solidFill>
                <a:latin typeface="+mn-lt"/>
                <a:ea typeface="+mj-ea"/>
                <a:cs typeface="+mj-cs"/>
              </a:rPr>
              <a:t>PayrollExt Entity BeginDate</a:t>
            </a:r>
          </a:p>
        </p:txBody>
      </p:sp>
      <p:sp>
        <p:nvSpPr>
          <p:cNvPr id="8" name="Content Placeholder 1">
            <a:extLst>
              <a:ext uri="{FF2B5EF4-FFF2-40B4-BE49-F238E27FC236}">
                <a16:creationId xmlns:a16="http://schemas.microsoft.com/office/drawing/2014/main" id="{349E08F0-A481-4C0D-84C1-C3485A8A4B06}"/>
              </a:ext>
            </a:extLst>
          </p:cNvPr>
          <p:cNvSpPr txBox="1">
            <a:spLocks/>
          </p:cNvSpPr>
          <p:nvPr/>
        </p:nvSpPr>
        <p:spPr>
          <a:xfrm>
            <a:off x="531338" y="1014098"/>
            <a:ext cx="10787019" cy="1251744"/>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rPr>
              <a:t>The</a:t>
            </a:r>
            <a:r>
              <a:rPr lang="en-US">
                <a:solidFill>
                  <a:schemeClr val="tx1"/>
                </a:solidFill>
              </a:rPr>
              <a:t> </a:t>
            </a:r>
            <a:r>
              <a:rPr lang="en-US">
                <a:solidFill>
                  <a:srgbClr val="F47F42"/>
                </a:solidFill>
              </a:rPr>
              <a:t>BeginDate</a:t>
            </a:r>
            <a:r>
              <a:rPr lang="en-US">
                <a:solidFill>
                  <a:schemeClr val="tx1"/>
                </a:solidFill>
              </a:rPr>
              <a:t> </a:t>
            </a:r>
            <a:r>
              <a:rPr lang="en-US">
                <a:solidFill>
                  <a:srgbClr val="1482C5"/>
                </a:solidFill>
              </a:rPr>
              <a:t>(E3010) in the PayrollExt Entity has been updated and a note added to clarify the </a:t>
            </a:r>
            <a:r>
              <a:rPr lang="en-US" err="1">
                <a:solidFill>
                  <a:srgbClr val="F47F42"/>
                </a:solidFill>
              </a:rPr>
              <a:t>PayrollAmount</a:t>
            </a:r>
            <a:r>
              <a:rPr lang="en-US">
                <a:solidFill>
                  <a:schemeClr val="tx1"/>
                </a:solidFill>
              </a:rPr>
              <a:t> </a:t>
            </a:r>
            <a:r>
              <a:rPr lang="en-US">
                <a:solidFill>
                  <a:srgbClr val="1482C5"/>
                </a:solidFill>
              </a:rPr>
              <a:t>reported.</a:t>
            </a:r>
            <a:endParaRPr lang="en-US" sz="2400">
              <a:solidFill>
                <a:srgbClr val="1482C5"/>
              </a:solidFill>
            </a:endParaRPr>
          </a:p>
          <a:p>
            <a:pPr marL="228600" lvl="2">
              <a:lnSpc>
                <a:spcPct val="100000"/>
              </a:lnSpc>
              <a:spcBef>
                <a:spcPts val="0"/>
              </a:spcBef>
              <a:buClr>
                <a:schemeClr val="accent2"/>
              </a:buClr>
            </a:pPr>
            <a:endParaRPr lang="en-US" sz="2800" b="1">
              <a:solidFill>
                <a:schemeClr val="tx1"/>
              </a:solidFill>
            </a:endParaRPr>
          </a:p>
          <a:p>
            <a:pPr marL="228600" lvl="2">
              <a:spcBef>
                <a:spcPts val="1000"/>
              </a:spcBef>
              <a:buClr>
                <a:schemeClr val="accent2"/>
              </a:buClr>
            </a:pPr>
            <a:endParaRPr lang="en-US" sz="2800" b="1">
              <a:solidFill>
                <a:schemeClr val="accent1"/>
              </a:solidFill>
            </a:endParaRPr>
          </a:p>
          <a:p>
            <a:pPr marL="228600" lvl="2">
              <a:spcBef>
                <a:spcPts val="1000"/>
              </a:spcBef>
              <a:buClr>
                <a:schemeClr val="accent2"/>
              </a:buClr>
            </a:pPr>
            <a:endParaRPr lang="en-US" sz="2800" b="1">
              <a:solidFill>
                <a:schemeClr val="accent1"/>
              </a:solidFill>
            </a:endParaRPr>
          </a:p>
        </p:txBody>
      </p:sp>
      <p:pic>
        <p:nvPicPr>
          <p:cNvPr id="7" name="Picture 6" descr="Screenshot of the payrollext entity guidance.">
            <a:extLst>
              <a:ext uri="{FF2B5EF4-FFF2-40B4-BE49-F238E27FC236}">
                <a16:creationId xmlns:a16="http://schemas.microsoft.com/office/drawing/2014/main" id="{86C9B187-FBE0-9486-FA10-4080AA3C0063}"/>
              </a:ext>
            </a:extLst>
          </p:cNvPr>
          <p:cNvPicPr>
            <a:picLocks noChangeAspect="1"/>
          </p:cNvPicPr>
          <p:nvPr/>
        </p:nvPicPr>
        <p:blipFill>
          <a:blip r:embed="rId2"/>
          <a:stretch>
            <a:fillRect/>
          </a:stretch>
        </p:blipFill>
        <p:spPr>
          <a:xfrm>
            <a:off x="2255272" y="1926137"/>
            <a:ext cx="7681455" cy="3793619"/>
          </a:xfrm>
          <a:prstGeom prst="rect">
            <a:avLst/>
          </a:prstGeom>
        </p:spPr>
      </p:pic>
      <p:sp>
        <p:nvSpPr>
          <p:cNvPr id="3" name="Slide Number Placeholder 2">
            <a:extLst>
              <a:ext uri="{FF2B5EF4-FFF2-40B4-BE49-F238E27FC236}">
                <a16:creationId xmlns:a16="http://schemas.microsoft.com/office/drawing/2014/main" id="{7EB2EBA1-E80A-2259-D73C-F52D879837E2}"/>
              </a:ext>
            </a:extLst>
          </p:cNvPr>
          <p:cNvSpPr>
            <a:spLocks noGrp="1"/>
          </p:cNvSpPr>
          <p:nvPr>
            <p:ph type="sldNum" sz="quarter" idx="4"/>
          </p:nvPr>
        </p:nvSpPr>
        <p:spPr/>
        <p:txBody>
          <a:bodyPr/>
          <a:lstStyle/>
          <a:p>
            <a:fld id="{69C126A4-BD19-47E2-8A0E-0DE1B9D8C925}" type="slidenum">
              <a:rPr lang="en-US" smtClean="0"/>
              <a:pPr/>
              <a:t>44</a:t>
            </a:fld>
            <a:endParaRPr lang="en-US"/>
          </a:p>
        </p:txBody>
      </p:sp>
    </p:spTree>
    <p:extLst>
      <p:ext uri="{BB962C8B-B14F-4D97-AF65-F5344CB8AC3E}">
        <p14:creationId xmlns:p14="http://schemas.microsoft.com/office/powerpoint/2010/main" val="29162185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9CDDD-5872-0323-0370-ADB3A0296991}"/>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B138ED81-23F4-DDC2-DDE3-39D467EDE98C}"/>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Staff Entity</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49CC3B97-2B41-94DA-0D4D-EC0EAAD29F7E}"/>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resh lemon sliced in a table">
            <a:extLst>
              <a:ext uri="{FF2B5EF4-FFF2-40B4-BE49-F238E27FC236}">
                <a16:creationId xmlns:a16="http://schemas.microsoft.com/office/drawing/2014/main" id="{1C96CE81-37C1-D9BF-D237-B08C6D4B6CEB}"/>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B8119E74-4A8A-C9E9-E709-9B57EF742310}"/>
              </a:ext>
            </a:extLst>
          </p:cNvPr>
          <p:cNvSpPr txBox="1"/>
          <p:nvPr/>
        </p:nvSpPr>
        <p:spPr>
          <a:xfrm>
            <a:off x="1369818" y="2542904"/>
            <a:ext cx="9452344" cy="1015663"/>
          </a:xfrm>
          <a:prstGeom prst="rect">
            <a:avLst/>
          </a:prstGeom>
          <a:solidFill>
            <a:srgbClr val="D53147">
              <a:alpha val="55000"/>
            </a:srgbClr>
          </a:solidFill>
        </p:spPr>
        <p:txBody>
          <a:bodyPr wrap="square" rtlCol="0">
            <a:spAutoFit/>
          </a:bodyPr>
          <a:lstStyle/>
          <a:p>
            <a:pPr algn="ctr"/>
            <a:r>
              <a:rPr lang="en-US" sz="6000" b="1">
                <a:solidFill>
                  <a:srgbClr val="F8F4E9"/>
                </a:solidFill>
                <a:latin typeface="Aptos" panose="020B0004020202020204" pitchFamily="34" charset="0"/>
              </a:rPr>
              <a:t>Staff Entity</a:t>
            </a:r>
          </a:p>
        </p:txBody>
      </p:sp>
      <p:sp>
        <p:nvSpPr>
          <p:cNvPr id="4" name="Slide Number Placeholder 3">
            <a:extLst>
              <a:ext uri="{FF2B5EF4-FFF2-40B4-BE49-F238E27FC236}">
                <a16:creationId xmlns:a16="http://schemas.microsoft.com/office/drawing/2014/main" id="{83FB9E1E-9F1A-A3FA-A15F-3A2E611ED265}"/>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45</a:t>
            </a:fld>
            <a:endParaRPr lang="en-US"/>
          </a:p>
        </p:txBody>
      </p:sp>
    </p:spTree>
    <p:extLst>
      <p:ext uri="{BB962C8B-B14F-4D97-AF65-F5344CB8AC3E}">
        <p14:creationId xmlns:p14="http://schemas.microsoft.com/office/powerpoint/2010/main" val="2157448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BFBAB-B3D7-275E-8044-14132BE8DB7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6AAF93-4F96-EBDC-AACB-92DA44B14252}"/>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Staff Entity Changes</a:t>
            </a:r>
            <a:endParaRPr lang="en-US" b="1" dirty="0">
              <a:solidFill>
                <a:srgbClr val="1482C5"/>
              </a:solidFill>
              <a:latin typeface="Aptos" panose="020B0004020202020204" pitchFamily="34" charset="0"/>
            </a:endParaRPr>
          </a:p>
        </p:txBody>
      </p:sp>
      <p:sp>
        <p:nvSpPr>
          <p:cNvPr id="5" name="Content Placeholder 1">
            <a:extLst>
              <a:ext uri="{FF2B5EF4-FFF2-40B4-BE49-F238E27FC236}">
                <a16:creationId xmlns:a16="http://schemas.microsoft.com/office/drawing/2014/main" id="{D251E19E-62F6-5732-D398-265D0B06988B}"/>
              </a:ext>
            </a:extLst>
          </p:cNvPr>
          <p:cNvSpPr txBox="1">
            <a:spLocks/>
          </p:cNvSpPr>
          <p:nvPr/>
        </p:nvSpPr>
        <p:spPr>
          <a:xfrm>
            <a:off x="591583" y="940556"/>
            <a:ext cx="10990817" cy="2643503"/>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During the </a:t>
            </a:r>
            <a:r>
              <a:rPr lang="en-US">
                <a:solidFill>
                  <a:srgbClr val="F47F42"/>
                </a:solidFill>
                <a:latin typeface="Aptos" panose="020B0004020202020204" pitchFamily="34" charset="0"/>
              </a:rPr>
              <a:t>2024-2025</a:t>
            </a:r>
            <a:r>
              <a:rPr lang="en-US">
                <a:solidFill>
                  <a:srgbClr val="1482C5"/>
                </a:solidFill>
                <a:latin typeface="Aptos" panose="020B0004020202020204" pitchFamily="34" charset="0"/>
              </a:rPr>
              <a:t> school year, TEA received questions about reporting </a:t>
            </a:r>
            <a:r>
              <a:rPr lang="en-US">
                <a:solidFill>
                  <a:srgbClr val="F47F42"/>
                </a:solidFill>
                <a:latin typeface="Aptos" panose="020B0004020202020204" pitchFamily="34" charset="0"/>
              </a:rPr>
              <a:t>staff</a:t>
            </a:r>
            <a:r>
              <a:rPr lang="en-US">
                <a:solidFill>
                  <a:srgbClr val="1482C5"/>
                </a:solidFill>
                <a:latin typeface="Aptos" panose="020B0004020202020204" pitchFamily="34" charset="0"/>
              </a:rPr>
              <a:t> information for staff on </a:t>
            </a:r>
            <a:r>
              <a:rPr lang="en-US">
                <a:solidFill>
                  <a:srgbClr val="F47F42"/>
                </a:solidFill>
                <a:latin typeface="Aptos" panose="020B0004020202020204" pitchFamily="34" charset="0"/>
              </a:rPr>
              <a:t>paid</a:t>
            </a:r>
            <a:r>
              <a:rPr lang="en-US">
                <a:solidFill>
                  <a:srgbClr val="1482C5"/>
                </a:solidFill>
                <a:latin typeface="Aptos" panose="020B0004020202020204" pitchFamily="34" charset="0"/>
              </a:rPr>
              <a:t> and </a:t>
            </a:r>
            <a:r>
              <a:rPr lang="en-US">
                <a:solidFill>
                  <a:srgbClr val="F47F42"/>
                </a:solidFill>
                <a:latin typeface="Aptos" panose="020B0004020202020204" pitchFamily="34" charset="0"/>
              </a:rPr>
              <a:t>unpaid</a:t>
            </a:r>
            <a:r>
              <a:rPr lang="en-US">
                <a:solidFill>
                  <a:srgbClr val="1482C5"/>
                </a:solidFill>
                <a:latin typeface="Aptos" panose="020B0004020202020204" pitchFamily="34" charset="0"/>
              </a:rPr>
              <a:t> </a:t>
            </a:r>
            <a:r>
              <a:rPr lang="en-US">
                <a:solidFill>
                  <a:srgbClr val="F47F42"/>
                </a:solidFill>
                <a:latin typeface="Aptos" panose="020B0004020202020204" pitchFamily="34" charset="0"/>
              </a:rPr>
              <a:t>leave</a:t>
            </a:r>
            <a:r>
              <a:rPr lang="en-US">
                <a:solidFill>
                  <a:srgbClr val="1482C5"/>
                </a:solidFill>
                <a:latin typeface="Aptos" panose="020B0004020202020204" pitchFamily="34" charset="0"/>
              </a:rPr>
              <a:t>. </a:t>
            </a:r>
            <a:r>
              <a:rPr lang="en-US">
                <a:solidFill>
                  <a:srgbClr val="F47F42"/>
                </a:solidFill>
                <a:latin typeface="Aptos" panose="020B0004020202020204" pitchFamily="34" charset="0"/>
              </a:rPr>
              <a:t>General Reporting Requirements</a:t>
            </a:r>
            <a:r>
              <a:rPr lang="en-US">
                <a:solidFill>
                  <a:srgbClr val="1482C5"/>
                </a:solidFill>
                <a:latin typeface="Aptos" panose="020B0004020202020204" pitchFamily="34" charset="0"/>
              </a:rPr>
              <a:t> were updated to show that these staff are reported in the </a:t>
            </a:r>
            <a:r>
              <a:rPr lang="en-US">
                <a:solidFill>
                  <a:srgbClr val="F47F42"/>
                </a:solidFill>
                <a:latin typeface="Aptos" panose="020B0004020202020204" pitchFamily="34" charset="0"/>
              </a:rPr>
              <a:t>PEIMS Fall Submission</a:t>
            </a:r>
            <a:r>
              <a:rPr lang="en-US">
                <a:solidFill>
                  <a:srgbClr val="1482C5"/>
                </a:solidFill>
                <a:latin typeface="Aptos" panose="020B0004020202020204" pitchFamily="34" charset="0"/>
              </a:rPr>
              <a:t>.</a:t>
            </a:r>
            <a:endParaRPr lang="en-US" sz="2800" b="1">
              <a:solidFill>
                <a:schemeClr val="tx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p:txBody>
      </p:sp>
      <p:pic>
        <p:nvPicPr>
          <p:cNvPr id="6" name="Picture 5" descr="screenshot of the staff entity">
            <a:extLst>
              <a:ext uri="{FF2B5EF4-FFF2-40B4-BE49-F238E27FC236}">
                <a16:creationId xmlns:a16="http://schemas.microsoft.com/office/drawing/2014/main" id="{4BD3FCB9-B722-DBDE-817C-3BBAC18BA25A}"/>
              </a:ext>
            </a:extLst>
          </p:cNvPr>
          <p:cNvPicPr>
            <a:picLocks noChangeAspect="1"/>
          </p:cNvPicPr>
          <p:nvPr/>
        </p:nvPicPr>
        <p:blipFill>
          <a:blip r:embed="rId2"/>
          <a:stretch>
            <a:fillRect/>
          </a:stretch>
        </p:blipFill>
        <p:spPr>
          <a:xfrm>
            <a:off x="1606311" y="2656185"/>
            <a:ext cx="8746378" cy="3261259"/>
          </a:xfrm>
          <a:prstGeom prst="rect">
            <a:avLst/>
          </a:prstGeom>
        </p:spPr>
      </p:pic>
      <p:sp>
        <p:nvSpPr>
          <p:cNvPr id="4" name="Slide Number Placeholder 3">
            <a:extLst>
              <a:ext uri="{FF2B5EF4-FFF2-40B4-BE49-F238E27FC236}">
                <a16:creationId xmlns:a16="http://schemas.microsoft.com/office/drawing/2014/main" id="{991C682A-7677-F23D-56EB-8D66240DE901}"/>
              </a:ext>
            </a:extLst>
          </p:cNvPr>
          <p:cNvSpPr>
            <a:spLocks noGrp="1"/>
          </p:cNvSpPr>
          <p:nvPr>
            <p:ph type="sldNum" sz="quarter" idx="4"/>
          </p:nvPr>
        </p:nvSpPr>
        <p:spPr/>
        <p:txBody>
          <a:bodyPr/>
          <a:lstStyle/>
          <a:p>
            <a:fld id="{69C126A4-BD19-47E2-8A0E-0DE1B9D8C925}" type="slidenum">
              <a:rPr lang="en-US" smtClean="0"/>
              <a:pPr/>
              <a:t>46</a:t>
            </a:fld>
            <a:endParaRPr lang="en-US"/>
          </a:p>
        </p:txBody>
      </p:sp>
    </p:spTree>
    <p:extLst>
      <p:ext uri="{BB962C8B-B14F-4D97-AF65-F5344CB8AC3E}">
        <p14:creationId xmlns:p14="http://schemas.microsoft.com/office/powerpoint/2010/main" val="29733350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6BB25-6291-0613-ABDB-3DC86F6371B0}"/>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FAAEFAB8-32E7-0716-AD9F-795B2798369D}"/>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Questions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FF6D98BE-46DC-1BC5-7268-8FB1230ECDE6}"/>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resh orange slice in water">
            <a:extLst>
              <a:ext uri="{FF2B5EF4-FFF2-40B4-BE49-F238E27FC236}">
                <a16:creationId xmlns:a16="http://schemas.microsoft.com/office/drawing/2014/main" id="{02AAAC43-B7E2-5E0E-6B79-DAE4A23A43FD}"/>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01A230BA-ECC4-9617-20AF-30FCF7503BCF}"/>
              </a:ext>
            </a:extLst>
          </p:cNvPr>
          <p:cNvSpPr txBox="1"/>
          <p:nvPr/>
        </p:nvSpPr>
        <p:spPr>
          <a:xfrm>
            <a:off x="330449" y="3247422"/>
            <a:ext cx="7842658" cy="1015663"/>
          </a:xfrm>
          <a:prstGeom prst="rect">
            <a:avLst/>
          </a:prstGeom>
          <a:solidFill>
            <a:srgbClr val="018BA8">
              <a:alpha val="79000"/>
            </a:srgbClr>
          </a:solidFill>
        </p:spPr>
        <p:txBody>
          <a:bodyPr wrap="square" rtlCol="0">
            <a:spAutoFit/>
          </a:bodyPr>
          <a:lstStyle/>
          <a:p>
            <a:pPr algn="ctr"/>
            <a:r>
              <a:rPr lang="en-US" sz="6000" b="1">
                <a:solidFill>
                  <a:schemeClr val="bg1"/>
                </a:solidFill>
                <a:latin typeface="Aptos" panose="020B0004020202020204" pitchFamily="34" charset="0"/>
              </a:rPr>
              <a:t>QUESTIONS?</a:t>
            </a:r>
          </a:p>
        </p:txBody>
      </p:sp>
      <p:sp>
        <p:nvSpPr>
          <p:cNvPr id="4" name="Slide Number Placeholder 3">
            <a:extLst>
              <a:ext uri="{FF2B5EF4-FFF2-40B4-BE49-F238E27FC236}">
                <a16:creationId xmlns:a16="http://schemas.microsoft.com/office/drawing/2014/main" id="{0A2DA79E-FB8B-2631-FEE0-14B2BC132369}"/>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47</a:t>
            </a:fld>
            <a:endParaRPr lang="en-US"/>
          </a:p>
        </p:txBody>
      </p:sp>
    </p:spTree>
    <p:extLst>
      <p:ext uri="{BB962C8B-B14F-4D97-AF65-F5344CB8AC3E}">
        <p14:creationId xmlns:p14="http://schemas.microsoft.com/office/powerpoint/2010/main" val="904575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7C42A-FF98-5BCE-3441-A78325D48EB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8E14BC0-309C-4223-E7E8-7B322EDBA35C}"/>
              </a:ext>
            </a:extLst>
          </p:cNvPr>
          <p:cNvSpPr>
            <a:spLocks noGrp="1"/>
          </p:cNvSpPr>
          <p:nvPr>
            <p:ph type="title"/>
          </p:nvPr>
        </p:nvSpPr>
        <p:spPr>
          <a:xfrm>
            <a:off x="535171" y="141941"/>
            <a:ext cx="11121657" cy="751350"/>
          </a:xfrm>
        </p:spPr>
        <p:txBody>
          <a:bodyPr>
            <a:normAutofit/>
          </a:bodyPr>
          <a:lstStyle/>
          <a:p>
            <a:r>
              <a:rPr lang="en-US" b="1" err="1">
                <a:solidFill>
                  <a:srgbClr val="1482C5"/>
                </a:solidFill>
                <a:latin typeface="Aptos" panose="020B0004020202020204" pitchFamily="34" charset="0"/>
                <a:cs typeface="Calibri"/>
              </a:rPr>
              <a:t>PriorYearSSAOrgAssociationExt</a:t>
            </a:r>
            <a:r>
              <a:rPr lang="en-US" b="1">
                <a:solidFill>
                  <a:srgbClr val="1482C5"/>
                </a:solidFill>
                <a:latin typeface="Aptos" panose="020B0004020202020204" pitchFamily="34" charset="0"/>
                <a:cs typeface="Calibri"/>
              </a:rPr>
              <a:t> Entity</a:t>
            </a:r>
            <a:endParaRPr lang="en-US"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33B76F6-76F7-8927-D57F-D1B285988F7C}"/>
              </a:ext>
            </a:extLst>
          </p:cNvPr>
          <p:cNvSpPr>
            <a:spLocks noGrp="1"/>
          </p:cNvSpPr>
          <p:nvPr>
            <p:ph type="sldNum" sz="quarter" idx="4"/>
          </p:nvPr>
        </p:nvSpPr>
        <p:spPr/>
        <p:txBody>
          <a:bodyPr/>
          <a:lstStyle/>
          <a:p>
            <a:fld id="{69C126A4-BD19-47E2-8A0E-0DE1B9D8C925}" type="slidenum">
              <a:rPr lang="en-US" smtClean="0"/>
              <a:pPr/>
              <a:t>5</a:t>
            </a:fld>
            <a:endParaRPr lang="en-US"/>
          </a:p>
        </p:txBody>
      </p:sp>
      <p:sp>
        <p:nvSpPr>
          <p:cNvPr id="7" name="Content Placeholder 1">
            <a:extLst>
              <a:ext uri="{FF2B5EF4-FFF2-40B4-BE49-F238E27FC236}">
                <a16:creationId xmlns:a16="http://schemas.microsoft.com/office/drawing/2014/main" id="{6CF9EB54-4A9B-2769-7FAD-9267A8EFE8D0}"/>
              </a:ext>
            </a:extLst>
          </p:cNvPr>
          <p:cNvSpPr txBox="1">
            <a:spLocks/>
          </p:cNvSpPr>
          <p:nvPr/>
        </p:nvSpPr>
        <p:spPr>
          <a:xfrm>
            <a:off x="535171" y="1153042"/>
            <a:ext cx="11062961" cy="3507512"/>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For the 2025-2026 school year, the </a:t>
            </a:r>
            <a:r>
              <a:rPr lang="en-US" err="1">
                <a:solidFill>
                  <a:srgbClr val="F47F42"/>
                </a:solidFill>
                <a:latin typeface="Aptos" panose="020B0004020202020204" pitchFamily="34" charset="0"/>
              </a:rPr>
              <a:t>PriorYearSSAOrgAssociationExt</a:t>
            </a:r>
            <a:r>
              <a:rPr lang="en-US">
                <a:solidFill>
                  <a:srgbClr val="1482C5"/>
                </a:solidFill>
                <a:latin typeface="Aptos" panose="020B0004020202020204" pitchFamily="34" charset="0"/>
              </a:rPr>
              <a:t> Entity will be used for the </a:t>
            </a:r>
            <a:r>
              <a:rPr lang="en-US">
                <a:solidFill>
                  <a:srgbClr val="F47F42"/>
                </a:solidFill>
                <a:latin typeface="Aptos" panose="020B0004020202020204" pitchFamily="34" charset="0"/>
              </a:rPr>
              <a:t>PEIMS Mid-Year </a:t>
            </a:r>
            <a:r>
              <a:rPr lang="en-US">
                <a:solidFill>
                  <a:srgbClr val="1482C5"/>
                </a:solidFill>
                <a:latin typeface="Aptos" panose="020B0004020202020204" pitchFamily="34" charset="0"/>
              </a:rPr>
              <a:t>Submission.</a:t>
            </a:r>
          </a:p>
          <a:p>
            <a:pPr marL="228600" lvl="2">
              <a:lnSpc>
                <a:spcPct val="100000"/>
              </a:lnSpc>
              <a:spcBef>
                <a:spcPts val="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p:txBody>
      </p:sp>
      <p:pic>
        <p:nvPicPr>
          <p:cNvPr id="2" name="Picture 1" descr="PriorYearSSAOrgAssociationExt Entity screenshot from the Texas Education Data Standards.">
            <a:extLst>
              <a:ext uri="{FF2B5EF4-FFF2-40B4-BE49-F238E27FC236}">
                <a16:creationId xmlns:a16="http://schemas.microsoft.com/office/drawing/2014/main" id="{5801F76B-B66F-54C3-623B-390CC1D1C043}"/>
              </a:ext>
            </a:extLst>
          </p:cNvPr>
          <p:cNvPicPr>
            <a:picLocks noChangeAspect="1"/>
          </p:cNvPicPr>
          <p:nvPr/>
        </p:nvPicPr>
        <p:blipFill>
          <a:blip r:embed="rId2"/>
          <a:stretch>
            <a:fillRect/>
          </a:stretch>
        </p:blipFill>
        <p:spPr>
          <a:xfrm>
            <a:off x="1451105" y="2667062"/>
            <a:ext cx="9773791" cy="2197991"/>
          </a:xfrm>
          <a:prstGeom prst="rect">
            <a:avLst/>
          </a:prstGeom>
        </p:spPr>
      </p:pic>
    </p:spTree>
    <p:extLst>
      <p:ext uri="{BB962C8B-B14F-4D97-AF65-F5344CB8AC3E}">
        <p14:creationId xmlns:p14="http://schemas.microsoft.com/office/powerpoint/2010/main" val="2403394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65B6C-AF30-1DAC-7C5E-4B9CB2847A2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D8270C-74C9-2F03-A526-A7310D21126D}"/>
              </a:ext>
            </a:extLst>
          </p:cNvPr>
          <p:cNvSpPr>
            <a:spLocks noGrp="1"/>
          </p:cNvSpPr>
          <p:nvPr>
            <p:ph type="title"/>
          </p:nvPr>
        </p:nvSpPr>
        <p:spPr>
          <a:xfrm>
            <a:off x="535171" y="141941"/>
            <a:ext cx="11121657" cy="751350"/>
          </a:xfrm>
        </p:spPr>
        <p:txBody>
          <a:bodyPr>
            <a:normAutofit/>
          </a:bodyPr>
          <a:lstStyle/>
          <a:p>
            <a:r>
              <a:rPr lang="en-US" b="1" err="1">
                <a:solidFill>
                  <a:srgbClr val="1482C5"/>
                </a:solidFill>
                <a:latin typeface="Aptos" panose="020B0004020202020204" pitchFamily="34" charset="0"/>
                <a:cs typeface="Calibri"/>
              </a:rPr>
              <a:t>PriorYearSSAType</a:t>
            </a:r>
            <a:r>
              <a:rPr lang="en-US" b="1">
                <a:solidFill>
                  <a:srgbClr val="1482C5"/>
                </a:solidFill>
                <a:latin typeface="Aptos" panose="020B0004020202020204" pitchFamily="34" charset="0"/>
                <a:cs typeface="Calibri"/>
              </a:rPr>
              <a:t> (E0776A)</a:t>
            </a:r>
            <a:endParaRPr lang="en-US"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459E2DCB-9F60-64AA-D598-CCF02AA39F46}"/>
              </a:ext>
            </a:extLst>
          </p:cNvPr>
          <p:cNvSpPr>
            <a:spLocks noGrp="1"/>
          </p:cNvSpPr>
          <p:nvPr>
            <p:ph type="sldNum" sz="quarter" idx="4"/>
          </p:nvPr>
        </p:nvSpPr>
        <p:spPr/>
        <p:txBody>
          <a:bodyPr/>
          <a:lstStyle/>
          <a:p>
            <a:fld id="{69C126A4-BD19-47E2-8A0E-0DE1B9D8C925}" type="slidenum">
              <a:rPr lang="en-US" smtClean="0"/>
              <a:pPr/>
              <a:t>6</a:t>
            </a:fld>
            <a:endParaRPr lang="en-US"/>
          </a:p>
        </p:txBody>
      </p:sp>
      <p:sp>
        <p:nvSpPr>
          <p:cNvPr id="7" name="Content Placeholder 1">
            <a:extLst>
              <a:ext uri="{FF2B5EF4-FFF2-40B4-BE49-F238E27FC236}">
                <a16:creationId xmlns:a16="http://schemas.microsoft.com/office/drawing/2014/main" id="{4AF7FCA0-5133-A35C-C52D-276F5AA5CE28}"/>
              </a:ext>
            </a:extLst>
          </p:cNvPr>
          <p:cNvSpPr txBox="1">
            <a:spLocks/>
          </p:cNvSpPr>
          <p:nvPr/>
        </p:nvSpPr>
        <p:spPr>
          <a:xfrm>
            <a:off x="535171" y="1153042"/>
            <a:ext cx="11062961" cy="3507512"/>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New </a:t>
            </a:r>
            <a:r>
              <a:rPr lang="en-US" err="1">
                <a:solidFill>
                  <a:srgbClr val="F47F42"/>
                </a:solidFill>
                <a:latin typeface="Aptos" panose="020B0004020202020204" pitchFamily="34" charset="0"/>
              </a:rPr>
              <a:t>PriorYearSSAType</a:t>
            </a:r>
            <a:r>
              <a:rPr lang="en-US">
                <a:solidFill>
                  <a:srgbClr val="1482C5"/>
                </a:solidFill>
                <a:latin typeface="Aptos" panose="020B0004020202020204" pitchFamily="34" charset="0"/>
              </a:rPr>
              <a:t> (E0776A) data element:</a:t>
            </a:r>
          </a:p>
          <a:p>
            <a:pPr marL="228600" lvl="2">
              <a:lnSpc>
                <a:spcPct val="100000"/>
              </a:lnSpc>
              <a:spcBef>
                <a:spcPts val="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p:txBody>
      </p:sp>
      <p:pic>
        <p:nvPicPr>
          <p:cNvPr id="9" name="Picture 8" descr="PriorYearSSAType data element screenshot from the Texas Education Data Standards.">
            <a:extLst>
              <a:ext uri="{FF2B5EF4-FFF2-40B4-BE49-F238E27FC236}">
                <a16:creationId xmlns:a16="http://schemas.microsoft.com/office/drawing/2014/main" id="{7E4B1560-823E-9E91-8747-3CBA5E9B114B}"/>
              </a:ext>
            </a:extLst>
          </p:cNvPr>
          <p:cNvPicPr>
            <a:picLocks noChangeAspect="1"/>
          </p:cNvPicPr>
          <p:nvPr/>
        </p:nvPicPr>
        <p:blipFill>
          <a:blip r:embed="rId2"/>
          <a:stretch>
            <a:fillRect/>
          </a:stretch>
        </p:blipFill>
        <p:spPr>
          <a:xfrm>
            <a:off x="2709932" y="1771725"/>
            <a:ext cx="6937120" cy="4143223"/>
          </a:xfrm>
          <a:prstGeom prst="rect">
            <a:avLst/>
          </a:prstGeom>
        </p:spPr>
      </p:pic>
    </p:spTree>
    <p:extLst>
      <p:ext uri="{BB962C8B-B14F-4D97-AF65-F5344CB8AC3E}">
        <p14:creationId xmlns:p14="http://schemas.microsoft.com/office/powerpoint/2010/main" val="3766712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C8E56-6A6F-56CE-CCC2-35C95A53B91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FB37996-E1FF-C3C5-23BF-D951EC305E49}"/>
              </a:ext>
            </a:extLst>
          </p:cNvPr>
          <p:cNvSpPr>
            <a:spLocks noGrp="1"/>
          </p:cNvSpPr>
          <p:nvPr>
            <p:ph type="title"/>
          </p:nvPr>
        </p:nvSpPr>
        <p:spPr>
          <a:xfrm>
            <a:off x="535171" y="141941"/>
            <a:ext cx="11121657" cy="751350"/>
          </a:xfrm>
        </p:spPr>
        <p:txBody>
          <a:bodyPr>
            <a:normAutofit/>
          </a:bodyPr>
          <a:lstStyle/>
          <a:p>
            <a:r>
              <a:rPr lang="en-US" b="1" err="1">
                <a:solidFill>
                  <a:srgbClr val="1482C5"/>
                </a:solidFill>
                <a:latin typeface="Aptos" panose="020B0004020202020204" pitchFamily="34" charset="0"/>
                <a:cs typeface="Calibri"/>
              </a:rPr>
              <a:t>PriorYearSSAType</a:t>
            </a:r>
            <a:r>
              <a:rPr lang="en-US" b="1">
                <a:solidFill>
                  <a:srgbClr val="1482C5"/>
                </a:solidFill>
                <a:latin typeface="Aptos" panose="020B0004020202020204" pitchFamily="34" charset="0"/>
                <a:cs typeface="Calibri"/>
              </a:rPr>
              <a:t> (C049A)</a:t>
            </a:r>
            <a:endParaRPr lang="en-US"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ABBC26F-F15C-E7A7-B184-C609F7787318}"/>
              </a:ext>
            </a:extLst>
          </p:cNvPr>
          <p:cNvSpPr>
            <a:spLocks noGrp="1"/>
          </p:cNvSpPr>
          <p:nvPr>
            <p:ph type="sldNum" sz="quarter" idx="4"/>
          </p:nvPr>
        </p:nvSpPr>
        <p:spPr/>
        <p:txBody>
          <a:bodyPr/>
          <a:lstStyle/>
          <a:p>
            <a:fld id="{69C126A4-BD19-47E2-8A0E-0DE1B9D8C925}" type="slidenum">
              <a:rPr lang="en-US" smtClean="0"/>
              <a:pPr/>
              <a:t>7</a:t>
            </a:fld>
            <a:endParaRPr lang="en-US"/>
          </a:p>
        </p:txBody>
      </p:sp>
      <p:sp>
        <p:nvSpPr>
          <p:cNvPr id="7" name="Content Placeholder 1">
            <a:extLst>
              <a:ext uri="{FF2B5EF4-FFF2-40B4-BE49-F238E27FC236}">
                <a16:creationId xmlns:a16="http://schemas.microsoft.com/office/drawing/2014/main" id="{8FF9C197-6F4F-003A-2BDE-A20DA4676853}"/>
              </a:ext>
            </a:extLst>
          </p:cNvPr>
          <p:cNvSpPr txBox="1">
            <a:spLocks/>
          </p:cNvSpPr>
          <p:nvPr/>
        </p:nvSpPr>
        <p:spPr>
          <a:xfrm>
            <a:off x="535171" y="1153042"/>
            <a:ext cx="11062961" cy="3507512"/>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New </a:t>
            </a:r>
            <a:r>
              <a:rPr lang="en-US" err="1">
                <a:solidFill>
                  <a:srgbClr val="F47F42"/>
                </a:solidFill>
                <a:latin typeface="Aptos" panose="020B0004020202020204" pitchFamily="34" charset="0"/>
              </a:rPr>
              <a:t>PriorYearSSAType</a:t>
            </a:r>
            <a:r>
              <a:rPr lang="en-US">
                <a:solidFill>
                  <a:srgbClr val="1482C5"/>
                </a:solidFill>
                <a:latin typeface="Aptos" panose="020B0004020202020204" pitchFamily="34" charset="0"/>
              </a:rPr>
              <a:t> (C049A) descriptor table:</a:t>
            </a:r>
          </a:p>
          <a:p>
            <a:pPr marL="228600" lvl="2">
              <a:lnSpc>
                <a:spcPct val="100000"/>
              </a:lnSpc>
              <a:spcBef>
                <a:spcPts val="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p:txBody>
      </p:sp>
      <p:pic>
        <p:nvPicPr>
          <p:cNvPr id="2" name="Picture 1" descr="PriorYearSSAType descriptor table screenshot from the Texas Education Data Standards.">
            <a:extLst>
              <a:ext uri="{FF2B5EF4-FFF2-40B4-BE49-F238E27FC236}">
                <a16:creationId xmlns:a16="http://schemas.microsoft.com/office/drawing/2014/main" id="{96FDFE24-F146-A1C3-A85A-0D54D76549EA}"/>
              </a:ext>
            </a:extLst>
          </p:cNvPr>
          <p:cNvPicPr>
            <a:picLocks noChangeAspect="1"/>
          </p:cNvPicPr>
          <p:nvPr/>
        </p:nvPicPr>
        <p:blipFill>
          <a:blip r:embed="rId2"/>
          <a:stretch>
            <a:fillRect/>
          </a:stretch>
        </p:blipFill>
        <p:spPr>
          <a:xfrm>
            <a:off x="3042449" y="1822394"/>
            <a:ext cx="6107099" cy="4008397"/>
          </a:xfrm>
          <a:prstGeom prst="rect">
            <a:avLst/>
          </a:prstGeom>
        </p:spPr>
      </p:pic>
    </p:spTree>
    <p:extLst>
      <p:ext uri="{BB962C8B-B14F-4D97-AF65-F5344CB8AC3E}">
        <p14:creationId xmlns:p14="http://schemas.microsoft.com/office/powerpoint/2010/main" val="1341719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34C0D-9329-25B8-B68E-7EE7BF807A65}"/>
              </a:ext>
            </a:extLst>
          </p:cNvPr>
          <p:cNvSpPr>
            <a:spLocks noGrp="1"/>
          </p:cNvSpPr>
          <p:nvPr>
            <p:ph type="title"/>
          </p:nvPr>
        </p:nvSpPr>
        <p:spPr/>
        <p:txBody>
          <a:bodyPr/>
          <a:lstStyle/>
          <a:p>
            <a:r>
              <a:rPr lang="en-US">
                <a:solidFill>
                  <a:srgbClr val="1482C5"/>
                </a:solidFill>
                <a:latin typeface="Aptos" panose="020B0004020202020204" pitchFamily="34" charset="0"/>
              </a:rPr>
              <a:t>TSDS PEIMS Mid-Year Reports</a:t>
            </a:r>
          </a:p>
        </p:txBody>
      </p:sp>
      <p:sp>
        <p:nvSpPr>
          <p:cNvPr id="3" name="Content Placeholder 1">
            <a:extLst>
              <a:ext uri="{FF2B5EF4-FFF2-40B4-BE49-F238E27FC236}">
                <a16:creationId xmlns:a16="http://schemas.microsoft.com/office/drawing/2014/main" id="{B584D719-4DDF-1000-5A24-4D6223F8F63A}"/>
              </a:ext>
            </a:extLst>
          </p:cNvPr>
          <p:cNvSpPr txBox="1">
            <a:spLocks/>
          </p:cNvSpPr>
          <p:nvPr/>
        </p:nvSpPr>
        <p:spPr>
          <a:xfrm>
            <a:off x="535171" y="1153042"/>
            <a:ext cx="11062961" cy="3507512"/>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Three reports reflect data collected through the new </a:t>
            </a:r>
            <a:r>
              <a:rPr lang="en-US" err="1">
                <a:solidFill>
                  <a:srgbClr val="1482C5"/>
                </a:solidFill>
                <a:latin typeface="Aptos" panose="020B0004020202020204" pitchFamily="34" charset="0"/>
              </a:rPr>
              <a:t>PriorYearSSAType</a:t>
            </a:r>
            <a:r>
              <a:rPr lang="en-US">
                <a:solidFill>
                  <a:srgbClr val="1482C5"/>
                </a:solidFill>
                <a:latin typeface="Aptos" panose="020B0004020202020204" pitchFamily="34" charset="0"/>
              </a:rPr>
              <a:t> </a:t>
            </a:r>
            <a:r>
              <a:rPr lang="en-US" dirty="0">
                <a:solidFill>
                  <a:srgbClr val="1482C5"/>
                </a:solidFill>
                <a:latin typeface="Aptos" panose="020B0004020202020204" pitchFamily="34" charset="0"/>
              </a:rPr>
              <a:t>Entity</a:t>
            </a:r>
            <a:r>
              <a:rPr lang="en-US">
                <a:solidFill>
                  <a:srgbClr val="1482C5"/>
                </a:solidFill>
                <a:latin typeface="Aptos" panose="020B0004020202020204" pitchFamily="34" charset="0"/>
              </a:rPr>
              <a:t>:</a:t>
            </a:r>
          </a:p>
          <a:p>
            <a:pPr lvl="1">
              <a:buClr>
                <a:schemeClr val="accent2"/>
              </a:buClr>
            </a:pPr>
            <a:r>
              <a:rPr lang="en-US">
                <a:solidFill>
                  <a:srgbClr val="1482C5"/>
                </a:solidFill>
                <a:latin typeface="Aptos" panose="020B0004020202020204" pitchFamily="34" charset="0"/>
              </a:rPr>
              <a:t>PDM2-100-015</a:t>
            </a:r>
          </a:p>
          <a:p>
            <a:pPr lvl="1">
              <a:buClr>
                <a:schemeClr val="accent2"/>
              </a:buClr>
            </a:pPr>
            <a:r>
              <a:rPr lang="en-US">
                <a:solidFill>
                  <a:srgbClr val="1482C5"/>
                </a:solidFill>
                <a:latin typeface="Aptos" panose="020B0004020202020204" pitchFamily="34" charset="0"/>
              </a:rPr>
              <a:t>PDM2-100-017</a:t>
            </a:r>
          </a:p>
          <a:p>
            <a:pPr lvl="1">
              <a:buClr>
                <a:schemeClr val="accent2"/>
              </a:buClr>
            </a:pPr>
            <a:r>
              <a:rPr lang="en-US">
                <a:solidFill>
                  <a:srgbClr val="1482C5"/>
                </a:solidFill>
                <a:latin typeface="Aptos" panose="020B0004020202020204" pitchFamily="34" charset="0"/>
              </a:rPr>
              <a:t>PDM2-100-018</a:t>
            </a:r>
          </a:p>
          <a:p>
            <a:pPr>
              <a:buClr>
                <a:schemeClr val="accent2"/>
              </a:buClr>
            </a:pPr>
            <a:r>
              <a:rPr lang="en-US">
                <a:solidFill>
                  <a:srgbClr val="1482C5"/>
                </a:solidFill>
                <a:latin typeface="Aptos" panose="020B0004020202020204" pitchFamily="34" charset="0"/>
              </a:rPr>
              <a:t>Promotion logic will pull from the new entity for the </a:t>
            </a:r>
            <a:r>
              <a:rPr lang="en-US" err="1">
                <a:solidFill>
                  <a:srgbClr val="1482C5"/>
                </a:solidFill>
                <a:latin typeface="Aptos" panose="020B0004020202020204" pitchFamily="34" charset="0"/>
              </a:rPr>
              <a:t>EdOrg</a:t>
            </a:r>
            <a:r>
              <a:rPr lang="en-US">
                <a:solidFill>
                  <a:srgbClr val="1482C5"/>
                </a:solidFill>
                <a:latin typeface="Aptos" panose="020B0004020202020204" pitchFamily="34" charset="0"/>
              </a:rPr>
              <a:t> &gt; SSA Organization Association subcategory.</a:t>
            </a:r>
          </a:p>
          <a:p>
            <a:pPr>
              <a:buClr>
                <a:schemeClr val="accent2"/>
              </a:buClr>
            </a:pPr>
            <a:r>
              <a:rPr lang="en-US" dirty="0">
                <a:solidFill>
                  <a:srgbClr val="1482C5"/>
                </a:solidFill>
                <a:latin typeface="Aptos" panose="020B0004020202020204" pitchFamily="34" charset="0"/>
              </a:rPr>
              <a:t>No updates to reports </a:t>
            </a:r>
            <a:r>
              <a:rPr lang="en-US">
                <a:solidFill>
                  <a:srgbClr val="1482C5"/>
                </a:solidFill>
                <a:latin typeface="Aptos" panose="020B0004020202020204" pitchFamily="34" charset="0"/>
              </a:rPr>
              <a:t>will be </a:t>
            </a:r>
            <a:r>
              <a:rPr lang="en-US" dirty="0">
                <a:solidFill>
                  <a:srgbClr val="1482C5"/>
                </a:solidFill>
                <a:latin typeface="Aptos" panose="020B0004020202020204" pitchFamily="34" charset="0"/>
              </a:rPr>
              <a:t>needed</a:t>
            </a:r>
            <a:r>
              <a:rPr lang="en-US">
                <a:solidFill>
                  <a:srgbClr val="1482C5"/>
                </a:solidFill>
                <a:latin typeface="Aptos" panose="020B0004020202020204" pitchFamily="34" charset="0"/>
              </a:rPr>
              <a:t>.</a:t>
            </a:r>
          </a:p>
          <a:p>
            <a:pPr marL="228600" lvl="2">
              <a:lnSpc>
                <a:spcPct val="100000"/>
              </a:lnSpc>
              <a:spcBef>
                <a:spcPts val="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p:txBody>
      </p:sp>
    </p:spTree>
    <p:extLst>
      <p:ext uri="{BB962C8B-B14F-4D97-AF65-F5344CB8AC3E}">
        <p14:creationId xmlns:p14="http://schemas.microsoft.com/office/powerpoint/2010/main" val="1926803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10EAB-1C6E-BA7E-CC28-2E5A2B6750FF}"/>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CDCC6936-E495-BDEE-7216-4C37B454D24C}"/>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a:t>
            </a:r>
            <a:r>
              <a:rPr lang="en-US" sz="4800" b="1" kern="1200" baseline="0" dirty="0" err="1">
                <a:latin typeface="+mn-lt"/>
                <a:ea typeface="+mj-ea"/>
                <a:cs typeface="+mj-cs"/>
              </a:rPr>
              <a:t>CourseTranscriptExt</a:t>
            </a:r>
            <a:r>
              <a:rPr lang="en-US" sz="4800" b="1" kern="1200" baseline="0" dirty="0">
                <a:latin typeface="+mn-lt"/>
                <a:ea typeface="+mj-ea"/>
                <a:cs typeface="+mj-cs"/>
              </a:rPr>
              <a:t> Entity Title Slide</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39647AF2-118B-63E1-FAB2-85872DAF4F9C}"/>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resh lemon sliced in a table">
            <a:extLst>
              <a:ext uri="{FF2B5EF4-FFF2-40B4-BE49-F238E27FC236}">
                <a16:creationId xmlns:a16="http://schemas.microsoft.com/office/drawing/2014/main" id="{CC85D1FB-3901-F5EE-F743-2BACF490EA77}"/>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B9E8A459-3433-253D-AFDC-FA56482D4E3B}"/>
              </a:ext>
            </a:extLst>
          </p:cNvPr>
          <p:cNvSpPr txBox="1"/>
          <p:nvPr/>
        </p:nvSpPr>
        <p:spPr>
          <a:xfrm>
            <a:off x="1369818" y="2542904"/>
            <a:ext cx="9452344" cy="1938992"/>
          </a:xfrm>
          <a:prstGeom prst="rect">
            <a:avLst/>
          </a:prstGeom>
          <a:solidFill>
            <a:srgbClr val="D53147">
              <a:alpha val="55000"/>
            </a:srgbClr>
          </a:solidFill>
        </p:spPr>
        <p:txBody>
          <a:bodyPr wrap="square" rtlCol="0">
            <a:spAutoFit/>
          </a:bodyPr>
          <a:lstStyle/>
          <a:p>
            <a:pPr algn="ctr"/>
            <a:r>
              <a:rPr lang="en-US" sz="6000" b="1" err="1">
                <a:solidFill>
                  <a:srgbClr val="F8F4E9"/>
                </a:solidFill>
                <a:latin typeface="Aptos" panose="020B0004020202020204" pitchFamily="34" charset="0"/>
              </a:rPr>
              <a:t>CourseTranscriptExt</a:t>
            </a:r>
            <a:r>
              <a:rPr lang="en-US" sz="6000" b="1">
                <a:solidFill>
                  <a:srgbClr val="F8F4E9"/>
                </a:solidFill>
                <a:latin typeface="Aptos" panose="020B0004020202020204" pitchFamily="34" charset="0"/>
              </a:rPr>
              <a:t> </a:t>
            </a:r>
          </a:p>
          <a:p>
            <a:pPr algn="ctr"/>
            <a:r>
              <a:rPr lang="en-US" sz="6000" b="1">
                <a:solidFill>
                  <a:srgbClr val="F8F4E9"/>
                </a:solidFill>
                <a:latin typeface="Aptos" panose="020B0004020202020204" pitchFamily="34" charset="0"/>
              </a:rPr>
              <a:t>Entity</a:t>
            </a:r>
          </a:p>
        </p:txBody>
      </p:sp>
      <p:sp>
        <p:nvSpPr>
          <p:cNvPr id="4" name="Slide Number Placeholder 3">
            <a:extLst>
              <a:ext uri="{FF2B5EF4-FFF2-40B4-BE49-F238E27FC236}">
                <a16:creationId xmlns:a16="http://schemas.microsoft.com/office/drawing/2014/main" id="{0948064B-31BD-7EEA-F243-77FAFB8B2756}"/>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9</a:t>
            </a:fld>
            <a:endParaRPr lang="en-US"/>
          </a:p>
        </p:txBody>
      </p:sp>
    </p:spTree>
    <p:extLst>
      <p:ext uri="{BB962C8B-B14F-4D97-AF65-F5344CB8AC3E}">
        <p14:creationId xmlns:p14="http://schemas.microsoft.com/office/powerpoint/2010/main" val="3773247762"/>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Shipper, Leanne</DisplayName>
        <AccountId>73</AccountId>
        <AccountType/>
      </UserInfo>
      <UserInfo>
        <DisplayName>Johnson, Scott</DisplayName>
        <AccountId>20</AccountId>
        <AccountType/>
      </UserInfo>
      <UserInfo>
        <DisplayName>Simons, Leanne</DisplayName>
        <AccountId>16</AccountId>
        <AccountType/>
      </UserInfo>
    </SharedWithUsers>
    <Notes xmlns="963efe96-9f3c-464d-8c8b-c76864a22ed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5" ma:contentTypeDescription="Create a new document." ma:contentTypeScope="" ma:versionID="db2b75a0c1dd6e76b796801e856e7c84">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d73f7515053c51fc676e2de7945a2419"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element ref="ns2:MediaServiceDateTake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2.xml><?xml version="1.0" encoding="utf-8"?>
<ds:datastoreItem xmlns:ds="http://schemas.openxmlformats.org/officeDocument/2006/customXml" ds:itemID="{A19692CD-7339-4E15-8B85-65EB8EAE7D52}">
  <ds:schemaRef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533e3360-6378-4210-ada2-16ccdb17d2cd"/>
    <ds:schemaRef ds:uri="http://purl.org/dc/terms/"/>
    <ds:schemaRef ds:uri="http://schemas.microsoft.com/office/infopath/2007/PartnerControls"/>
    <ds:schemaRef ds:uri="963efe96-9f3c-464d-8c8b-c76864a22ed0"/>
    <ds:schemaRef ds:uri="http://www.w3.org/XML/1998/namespace"/>
  </ds:schemaRefs>
</ds:datastoreItem>
</file>

<file path=customXml/itemProps3.xml><?xml version="1.0" encoding="utf-8"?>
<ds:datastoreItem xmlns:ds="http://schemas.openxmlformats.org/officeDocument/2006/customXml" ds:itemID="{041E2668-2D5E-426C-A8AD-F5696AA22D09}">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21</TotalTime>
  <Words>1663</Words>
  <Application>Microsoft Office PowerPoint</Application>
  <PresentationFormat>Widescreen</PresentationFormat>
  <Paragraphs>263</Paragraphs>
  <Slides>47</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-apple-system</vt:lpstr>
      <vt:lpstr>Aptos</vt:lpstr>
      <vt:lpstr>Arial</vt:lpstr>
      <vt:lpstr>Calibri</vt:lpstr>
      <vt:lpstr>Courier New</vt:lpstr>
      <vt:lpstr>Wingdings</vt:lpstr>
      <vt:lpstr>2_Office Theme</vt:lpstr>
      <vt:lpstr>TITLE SLIDE: Data Standards Changes</vt:lpstr>
      <vt:lpstr>Agenda – 2025-2026 TEDS Changes Following Year One TSDS Upgrade</vt:lpstr>
      <vt:lpstr>TITLE SLIDE: Middle School Advanced Mathematics</vt:lpstr>
      <vt:lpstr>SSAOrgAssociationExt Entity</vt:lpstr>
      <vt:lpstr>PriorYearSSAOrgAssociationExt Entity</vt:lpstr>
      <vt:lpstr>PriorYearSSAType (E0776A)</vt:lpstr>
      <vt:lpstr>PriorYearSSAType (C049A)</vt:lpstr>
      <vt:lpstr>TSDS PEIMS Mid-Year Reports</vt:lpstr>
      <vt:lpstr>TITLE SLIDE: CourseTranscriptExt Entity Title Slide</vt:lpstr>
      <vt:lpstr>CourseTranscriptExt Entity</vt:lpstr>
      <vt:lpstr>CourseTranscriptExt Entity </vt:lpstr>
      <vt:lpstr>Course Completion Promotions</vt:lpstr>
      <vt:lpstr>Course Completion Promotions </vt:lpstr>
      <vt:lpstr>Course Completion Promotions  </vt:lpstr>
      <vt:lpstr>TITLE SLIDE: StudentAcademicRecord Entity</vt:lpstr>
      <vt:lpstr>StudentAcademicRecord (SAR) Entity</vt:lpstr>
      <vt:lpstr>StudentAcademicRecord (SAR) Entity </vt:lpstr>
      <vt:lpstr>SAR Entity</vt:lpstr>
      <vt:lpstr>SAR New Common Types</vt:lpstr>
      <vt:lpstr>SAR New Common Types </vt:lpstr>
      <vt:lpstr>EstablishedDate (E3122)</vt:lpstr>
      <vt:lpstr>EarnedDate (E3123)</vt:lpstr>
      <vt:lpstr>CompletedDate (E3124)</vt:lpstr>
      <vt:lpstr>TITLE SLIDE: Adult Previous Attendance</vt:lpstr>
      <vt:lpstr>2023-2024 Adult Previous Attendance</vt:lpstr>
      <vt:lpstr>2024-2025 Adult Previous Attendance</vt:lpstr>
      <vt:lpstr>AdultPreviousAttendanceSet</vt:lpstr>
      <vt:lpstr>AdultPreviousAttendance (E1660)</vt:lpstr>
      <vt:lpstr>AdultPreviousAttendance (C362)</vt:lpstr>
      <vt:lpstr>TITLE SLIDE: SSSP Team Review</vt:lpstr>
      <vt:lpstr>SafeSupportiveSchoolProgramTeamReview (E1734)</vt:lpstr>
      <vt:lpstr>SafeSupportiveSchoolProgramTeamReview (E1734) </vt:lpstr>
      <vt:lpstr>SafeSupportiveSchoolProgramTeamReview (E1734)  </vt:lpstr>
      <vt:lpstr>Data Element Definition Update</vt:lpstr>
      <vt:lpstr>TITLE SLIDE: PriorYearLeaver Entity</vt:lpstr>
      <vt:lpstr>PriorYearLeaver Entity Data Element Removed</vt:lpstr>
      <vt:lpstr>PriorYearLeaver Entity Data Element Removed </vt:lpstr>
      <vt:lpstr>PriorYearLeaver Entity PEIMS Fall 2025-2026</vt:lpstr>
      <vt:lpstr>TITLE SLIDE: EmploymentPeriod Guidance Update</vt:lpstr>
      <vt:lpstr>EmploymentPeriod Common Type Guidance</vt:lpstr>
      <vt:lpstr>TITLE SLIDE: PayrollExt Entity Title Slide</vt:lpstr>
      <vt:lpstr>PayrollExt Entity</vt:lpstr>
      <vt:lpstr>PayrollExt Entity Guidance</vt:lpstr>
      <vt:lpstr>PayrollExt Entity BeginDate</vt:lpstr>
      <vt:lpstr>TITLE SLIDE: Staff Entity</vt:lpstr>
      <vt:lpstr>Staff Entity Changes</vt:lpstr>
      <vt:lpstr>TITLE SLIDE: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2025-2026-TEDS-Changes-Following-Year-One-TSDS-Upgrade</dc:title>
  <dc:creator>Ulrich, Melanie</dc:creator>
  <cp:lastModifiedBy>Muffoletto, Jamie</cp:lastModifiedBy>
  <cp:revision>1</cp:revision>
  <dcterms:created xsi:type="dcterms:W3CDTF">2020-11-05T16:39:19Z</dcterms:created>
  <dcterms:modified xsi:type="dcterms:W3CDTF">2025-07-22T13:30:14Z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ies>
</file>