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70"/>
  </p:notesMasterIdLst>
  <p:sldIdLst>
    <p:sldId id="2145707095" r:id="rId5"/>
    <p:sldId id="2145707096" r:id="rId6"/>
    <p:sldId id="2145707097" r:id="rId7"/>
    <p:sldId id="2145707117" r:id="rId8"/>
    <p:sldId id="2145707110" r:id="rId9"/>
    <p:sldId id="2145707098" r:id="rId10"/>
    <p:sldId id="2145707118" r:id="rId11"/>
    <p:sldId id="2145707099" r:id="rId12"/>
    <p:sldId id="2145707030" r:id="rId13"/>
    <p:sldId id="2145707100" r:id="rId14"/>
    <p:sldId id="2145707119" r:id="rId15"/>
    <p:sldId id="2147480487" r:id="rId16"/>
    <p:sldId id="2147480489" r:id="rId17"/>
    <p:sldId id="2145707101" r:id="rId18"/>
    <p:sldId id="2147480490" r:id="rId19"/>
    <p:sldId id="2145707102" r:id="rId20"/>
    <p:sldId id="2145707033" r:id="rId21"/>
    <p:sldId id="2145707103" r:id="rId22"/>
    <p:sldId id="2145707043" r:id="rId23"/>
    <p:sldId id="2147480493" r:id="rId24"/>
    <p:sldId id="2147480494" r:id="rId25"/>
    <p:sldId id="2145707112" r:id="rId26"/>
    <p:sldId id="2145707113" r:id="rId27"/>
    <p:sldId id="2145707114" r:id="rId28"/>
    <p:sldId id="2145707014" r:id="rId29"/>
    <p:sldId id="2145707115" r:id="rId30"/>
    <p:sldId id="2145707116" r:id="rId31"/>
    <p:sldId id="2145707019" r:id="rId32"/>
    <p:sldId id="2145707063" r:id="rId33"/>
    <p:sldId id="2145707104" r:id="rId34"/>
    <p:sldId id="2145707111" r:id="rId35"/>
    <p:sldId id="2145707015" r:id="rId36"/>
    <p:sldId id="2145707017" r:id="rId37"/>
    <p:sldId id="2145707105" r:id="rId38"/>
    <p:sldId id="2145707032" r:id="rId39"/>
    <p:sldId id="2145707031" r:id="rId40"/>
    <p:sldId id="2145707064" r:id="rId41"/>
    <p:sldId id="2145707088" r:id="rId42"/>
    <p:sldId id="2145707106" r:id="rId43"/>
    <p:sldId id="2145707091" r:id="rId44"/>
    <p:sldId id="2145707092" r:id="rId45"/>
    <p:sldId id="2145707094" r:id="rId46"/>
    <p:sldId id="2145707107" r:id="rId47"/>
    <p:sldId id="2145707021" r:id="rId48"/>
    <p:sldId id="2145707022" r:id="rId49"/>
    <p:sldId id="2145707023" r:id="rId50"/>
    <p:sldId id="2145707024" r:id="rId51"/>
    <p:sldId id="2145707027" r:id="rId52"/>
    <p:sldId id="2145707073" r:id="rId53"/>
    <p:sldId id="2145707075" r:id="rId54"/>
    <p:sldId id="2145707074" r:id="rId55"/>
    <p:sldId id="2145707029" r:id="rId56"/>
    <p:sldId id="2145707076" r:id="rId57"/>
    <p:sldId id="2145707108" r:id="rId58"/>
    <p:sldId id="2145707034" r:id="rId59"/>
    <p:sldId id="2145707035" r:id="rId60"/>
    <p:sldId id="2145707036" r:id="rId61"/>
    <p:sldId id="2145707037" r:id="rId62"/>
    <p:sldId id="2145707070" r:id="rId63"/>
    <p:sldId id="2145707109" r:id="rId64"/>
    <p:sldId id="2145707044" r:id="rId65"/>
    <p:sldId id="2145707057" r:id="rId66"/>
    <p:sldId id="2145707058" r:id="rId67"/>
    <p:sldId id="2145707045" r:id="rId68"/>
    <p:sldId id="214570704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67F61A5-EB99-152E-A406-CA2E32E75E6F}" name="Helms, Jeanine" initials="JH" userId="S::Jeanine.Helms@tea.texas.gov::89688bc7-19a8-4659-8277-c7b73639ff2c"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4642"/>
    <a:srgbClr val="F47F42"/>
    <a:srgbClr val="1482C5"/>
    <a:srgbClr val="F8F4E9"/>
    <a:srgbClr val="0D6CB9"/>
    <a:srgbClr val="69BFD1"/>
    <a:srgbClr val="8B200A"/>
    <a:srgbClr val="CAAC69"/>
    <a:srgbClr val="CDDB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04" autoAdjust="0"/>
  </p:normalViewPr>
  <p:slideViewPr>
    <p:cSldViewPr snapToGrid="0">
      <p:cViewPr varScale="1">
        <p:scale>
          <a:sx n="97" d="100"/>
          <a:sy n="97" d="100"/>
        </p:scale>
        <p:origin x="84" y="168"/>
      </p:cViewPr>
      <p:guideLst/>
    </p:cSldViewPr>
  </p:slideViewPr>
  <p:outlineViewPr>
    <p:cViewPr>
      <p:scale>
        <a:sx n="33" d="100"/>
        <a:sy n="33" d="100"/>
      </p:scale>
      <p:origin x="0" y="-19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daf1e3c6-8137-448a-b141-d23049d419b5" providerId="ADAL" clId="{FF6099CE-B3E4-4FE2-88BA-FF703D4FBBDF}"/>
    <pc:docChg chg="custSel modSld">
      <pc:chgData name="Muffoletto, Jamie" userId="daf1e3c6-8137-448a-b141-d23049d419b5" providerId="ADAL" clId="{FF6099CE-B3E4-4FE2-88BA-FF703D4FBBDF}" dt="2025-07-21T21:10:46.914" v="27" actId="255"/>
      <pc:docMkLst>
        <pc:docMk/>
      </pc:docMkLst>
      <pc:sldChg chg="delSp mod">
        <pc:chgData name="Muffoletto, Jamie" userId="daf1e3c6-8137-448a-b141-d23049d419b5" providerId="ADAL" clId="{FF6099CE-B3E4-4FE2-88BA-FF703D4FBBDF}" dt="2025-07-09T21:21:33.906" v="1" actId="478"/>
        <pc:sldMkLst>
          <pc:docMk/>
          <pc:sldMk cId="943790617" sldId="2145707030"/>
        </pc:sldMkLst>
      </pc:sldChg>
      <pc:sldChg chg="modSp mod">
        <pc:chgData name="Muffoletto, Jamie" userId="daf1e3c6-8137-448a-b141-d23049d419b5" providerId="ADAL" clId="{FF6099CE-B3E4-4FE2-88BA-FF703D4FBBDF}" dt="2025-07-21T21:10:09.699" v="14" actId="6549"/>
        <pc:sldMkLst>
          <pc:docMk/>
          <pc:sldMk cId="3495246311" sldId="2145707110"/>
        </pc:sldMkLst>
        <pc:spChg chg="mod">
          <ac:chgData name="Muffoletto, Jamie" userId="daf1e3c6-8137-448a-b141-d23049d419b5" providerId="ADAL" clId="{FF6099CE-B3E4-4FE2-88BA-FF703D4FBBDF}" dt="2025-07-21T21:10:09.699" v="14" actId="6549"/>
          <ac:spMkLst>
            <pc:docMk/>
            <pc:sldMk cId="3495246311" sldId="2145707110"/>
            <ac:spMk id="2" creationId="{8A755992-E8B9-1B46-3E0F-AE98DCD06B1F}"/>
          </ac:spMkLst>
        </pc:spChg>
      </pc:sldChg>
      <pc:sldChg chg="modSp mod">
        <pc:chgData name="Muffoletto, Jamie" userId="daf1e3c6-8137-448a-b141-d23049d419b5" providerId="ADAL" clId="{FF6099CE-B3E4-4FE2-88BA-FF703D4FBBDF}" dt="2025-07-21T21:10:46.914" v="27" actId="255"/>
        <pc:sldMkLst>
          <pc:docMk/>
          <pc:sldMk cId="4292245720" sldId="2145707114"/>
        </pc:sldMkLst>
        <pc:spChg chg="mod">
          <ac:chgData name="Muffoletto, Jamie" userId="daf1e3c6-8137-448a-b141-d23049d419b5" providerId="ADAL" clId="{FF6099CE-B3E4-4FE2-88BA-FF703D4FBBDF}" dt="2025-07-21T21:10:46.914" v="27" actId="255"/>
          <ac:spMkLst>
            <pc:docMk/>
            <pc:sldMk cId="4292245720" sldId="2145707114"/>
            <ac:spMk id="3" creationId="{840D5666-4C3F-231C-FD43-D52DF7D8A54B}"/>
          </ac:spMkLst>
        </pc:spChg>
      </pc:sldChg>
      <pc:sldChg chg="delSp mod">
        <pc:chgData name="Muffoletto, Jamie" userId="daf1e3c6-8137-448a-b141-d23049d419b5" providerId="ADAL" clId="{FF6099CE-B3E4-4FE2-88BA-FF703D4FBBDF}" dt="2025-07-09T21:21:30.443" v="0" actId="478"/>
        <pc:sldMkLst>
          <pc:docMk/>
          <pc:sldMk cId="4117387040" sldId="2145707118"/>
        </pc:sldMkLst>
      </pc:sldChg>
    </pc:docChg>
  </pc:docChgLst>
  <pc:docChgLst>
    <pc:chgData name="Muffoletto, Jamie" userId="daf1e3c6-8137-448a-b141-d23049d419b5" providerId="ADAL" clId="{C9DCBA6A-06A8-472E-82B9-7E1E2CA782FD}"/>
    <pc:docChg chg="modSld">
      <pc:chgData name="Muffoletto, Jamie" userId="daf1e3c6-8137-448a-b141-d23049d419b5" providerId="ADAL" clId="{C9DCBA6A-06A8-472E-82B9-7E1E2CA782FD}" dt="2025-07-22T11:59:34.662" v="251" actId="962"/>
      <pc:docMkLst>
        <pc:docMk/>
      </pc:docMkLst>
      <pc:sldChg chg="modSp mod">
        <pc:chgData name="Muffoletto, Jamie" userId="daf1e3c6-8137-448a-b141-d23049d419b5" providerId="ADAL" clId="{C9DCBA6A-06A8-472E-82B9-7E1E2CA782FD}" dt="2025-07-22T11:58:19.338" v="1" actId="13244"/>
        <pc:sldMkLst>
          <pc:docMk/>
          <pc:sldMk cId="943790617" sldId="2145707030"/>
        </pc:sldMkLst>
        <pc:spChg chg="ord">
          <ac:chgData name="Muffoletto, Jamie" userId="daf1e3c6-8137-448a-b141-d23049d419b5" providerId="ADAL" clId="{C9DCBA6A-06A8-472E-82B9-7E1E2CA782FD}" dt="2025-07-22T11:58:19.338" v="1" actId="13244"/>
          <ac:spMkLst>
            <pc:docMk/>
            <pc:sldMk cId="943790617" sldId="2145707030"/>
            <ac:spMk id="4" creationId="{32564568-F741-42AC-5D63-F26C36291B25}"/>
          </ac:spMkLst>
        </pc:spChg>
      </pc:sldChg>
      <pc:sldChg chg="modSp mod">
        <pc:chgData name="Muffoletto, Jamie" userId="daf1e3c6-8137-448a-b141-d23049d419b5" providerId="ADAL" clId="{C9DCBA6A-06A8-472E-82B9-7E1E2CA782FD}" dt="2025-07-22T11:58:37.812" v="3" actId="13244"/>
        <pc:sldMkLst>
          <pc:docMk/>
          <pc:sldMk cId="3950204672" sldId="2145707033"/>
        </pc:sldMkLst>
        <pc:spChg chg="ord">
          <ac:chgData name="Muffoletto, Jamie" userId="daf1e3c6-8137-448a-b141-d23049d419b5" providerId="ADAL" clId="{C9DCBA6A-06A8-472E-82B9-7E1E2CA782FD}" dt="2025-07-22T11:58:37.812" v="3" actId="13244"/>
          <ac:spMkLst>
            <pc:docMk/>
            <pc:sldMk cId="3950204672" sldId="2145707033"/>
            <ac:spMk id="4" creationId="{8B79AEC6-D536-C8F5-8B8B-545086E5913E}"/>
          </ac:spMkLst>
        </pc:spChg>
      </pc:sldChg>
      <pc:sldChg chg="modSp mod">
        <pc:chgData name="Muffoletto, Jamie" userId="daf1e3c6-8137-448a-b141-d23049d419b5" providerId="ADAL" clId="{C9DCBA6A-06A8-472E-82B9-7E1E2CA782FD}" dt="2025-07-22T11:58:45.343" v="4" actId="13244"/>
        <pc:sldMkLst>
          <pc:docMk/>
          <pc:sldMk cId="1200104808" sldId="2145707043"/>
        </pc:sldMkLst>
        <pc:spChg chg="ord">
          <ac:chgData name="Muffoletto, Jamie" userId="daf1e3c6-8137-448a-b141-d23049d419b5" providerId="ADAL" clId="{C9DCBA6A-06A8-472E-82B9-7E1E2CA782FD}" dt="2025-07-22T11:58:45.343" v="4" actId="13244"/>
          <ac:spMkLst>
            <pc:docMk/>
            <pc:sldMk cId="1200104808" sldId="2145707043"/>
            <ac:spMk id="4" creationId="{13D2B13A-57E5-08A4-4AC2-A3C3FE1AE7FE}"/>
          </ac:spMkLst>
        </pc:spChg>
      </pc:sldChg>
      <pc:sldChg chg="modSp mod">
        <pc:chgData name="Muffoletto, Jamie" userId="daf1e3c6-8137-448a-b141-d23049d419b5" providerId="ADAL" clId="{C9DCBA6A-06A8-472E-82B9-7E1E2CA782FD}" dt="2025-07-22T11:58:01.222" v="0" actId="13244"/>
        <pc:sldMkLst>
          <pc:docMk/>
          <pc:sldMk cId="3495246311" sldId="2145707110"/>
        </pc:sldMkLst>
        <pc:spChg chg="ord">
          <ac:chgData name="Muffoletto, Jamie" userId="daf1e3c6-8137-448a-b141-d23049d419b5" providerId="ADAL" clId="{C9DCBA6A-06A8-472E-82B9-7E1E2CA782FD}" dt="2025-07-22T11:58:01.222" v="0" actId="13244"/>
          <ac:spMkLst>
            <pc:docMk/>
            <pc:sldMk cId="3495246311" sldId="2145707110"/>
            <ac:spMk id="4" creationId="{0B048C04-8E2F-0079-FCEA-501A6B4E48AD}"/>
          </ac:spMkLst>
        </pc:spChg>
      </pc:sldChg>
      <pc:sldChg chg="modSp mod">
        <pc:chgData name="Muffoletto, Jamie" userId="daf1e3c6-8137-448a-b141-d23049d419b5" providerId="ADAL" clId="{C9DCBA6A-06A8-472E-82B9-7E1E2CA782FD}" dt="2025-07-22T11:58:27.289" v="2" actId="13244"/>
        <pc:sldMkLst>
          <pc:docMk/>
          <pc:sldMk cId="3031253871" sldId="2147480489"/>
        </pc:sldMkLst>
        <pc:spChg chg="ord">
          <ac:chgData name="Muffoletto, Jamie" userId="daf1e3c6-8137-448a-b141-d23049d419b5" providerId="ADAL" clId="{C9DCBA6A-06A8-472E-82B9-7E1E2CA782FD}" dt="2025-07-22T11:58:27.289" v="2" actId="13244"/>
          <ac:spMkLst>
            <pc:docMk/>
            <pc:sldMk cId="3031253871" sldId="2147480489"/>
            <ac:spMk id="4" creationId="{327C8FD3-F3B6-2F7A-FD33-8052089760C5}"/>
          </ac:spMkLst>
        </pc:spChg>
      </pc:sldChg>
      <pc:sldChg chg="modSp mod">
        <pc:chgData name="Muffoletto, Jamie" userId="daf1e3c6-8137-448a-b141-d23049d419b5" providerId="ADAL" clId="{C9DCBA6A-06A8-472E-82B9-7E1E2CA782FD}" dt="2025-07-22T11:58:56.673" v="5" actId="13244"/>
        <pc:sldMkLst>
          <pc:docMk/>
          <pc:sldMk cId="508947836" sldId="2147480493"/>
        </pc:sldMkLst>
        <pc:spChg chg="ord">
          <ac:chgData name="Muffoletto, Jamie" userId="daf1e3c6-8137-448a-b141-d23049d419b5" providerId="ADAL" clId="{C9DCBA6A-06A8-472E-82B9-7E1E2CA782FD}" dt="2025-07-22T11:58:56.673" v="5" actId="13244"/>
          <ac:spMkLst>
            <pc:docMk/>
            <pc:sldMk cId="508947836" sldId="2147480493"/>
            <ac:spMk id="4" creationId="{656DCD0D-A4E6-F83F-1CB0-3E8CFC7B017D}"/>
          </ac:spMkLst>
        </pc:spChg>
      </pc:sldChg>
      <pc:sldChg chg="modSp mod">
        <pc:chgData name="Muffoletto, Jamie" userId="daf1e3c6-8137-448a-b141-d23049d419b5" providerId="ADAL" clId="{C9DCBA6A-06A8-472E-82B9-7E1E2CA782FD}" dt="2025-07-22T11:59:34.662" v="251" actId="962"/>
        <pc:sldMkLst>
          <pc:docMk/>
          <pc:sldMk cId="679692051" sldId="2147480494"/>
        </pc:sldMkLst>
        <pc:spChg chg="ord">
          <ac:chgData name="Muffoletto, Jamie" userId="daf1e3c6-8137-448a-b141-d23049d419b5" providerId="ADAL" clId="{C9DCBA6A-06A8-472E-82B9-7E1E2CA782FD}" dt="2025-07-22T11:59:08.093" v="7" actId="13244"/>
          <ac:spMkLst>
            <pc:docMk/>
            <pc:sldMk cId="679692051" sldId="2147480494"/>
            <ac:spMk id="4" creationId="{484A312D-0107-8CFD-8C99-34D46BF8ECEA}"/>
          </ac:spMkLst>
        </pc:spChg>
        <pc:spChg chg="ord">
          <ac:chgData name="Muffoletto, Jamie" userId="daf1e3c6-8137-448a-b141-d23049d419b5" providerId="ADAL" clId="{C9DCBA6A-06A8-472E-82B9-7E1E2CA782FD}" dt="2025-07-22T11:59:06.237" v="6" actId="13244"/>
          <ac:spMkLst>
            <pc:docMk/>
            <pc:sldMk cId="679692051" sldId="2147480494"/>
            <ac:spMk id="8" creationId="{36203B4D-1E60-3916-C7D7-96C0933C6833}"/>
          </ac:spMkLst>
        </pc:spChg>
        <pc:picChg chg="mod">
          <ac:chgData name="Muffoletto, Jamie" userId="daf1e3c6-8137-448a-b141-d23049d419b5" providerId="ADAL" clId="{C9DCBA6A-06A8-472E-82B9-7E1E2CA782FD}" dt="2025-07-22T11:59:34.662" v="251" actId="962"/>
          <ac:picMkLst>
            <pc:docMk/>
            <pc:sldMk cId="679692051" sldId="2147480494"/>
            <ac:picMk id="6" creationId="{2E0558D3-AFE3-1898-8865-ECF916AE5D59}"/>
          </ac:picMkLst>
        </pc:picChg>
      </pc:sldChg>
    </pc:docChg>
  </pc:docChgLst>
  <pc:docChgLst>
    <pc:chgData name="Muffoletto, Jamie" userId="S::jamie.muffoletto@tea.texas.gov::daf1e3c6-8137-448a-b141-d23049d419b5" providerId="AD" clId="Web-{66929F8D-DF2A-44E2-97D1-E86D7F4B1E3A}"/>
    <pc:docChg chg="modSld">
      <pc:chgData name="Muffoletto, Jamie" userId="S::jamie.muffoletto@tea.texas.gov::daf1e3c6-8137-448a-b141-d23049d419b5" providerId="AD" clId="Web-{66929F8D-DF2A-44E2-97D1-E86D7F4B1E3A}" dt="2025-07-10T18:35:13.790" v="0" actId="20577"/>
      <pc:docMkLst>
        <pc:docMk/>
      </pc:docMkLst>
      <pc:sldChg chg="modSp">
        <pc:chgData name="Muffoletto, Jamie" userId="S::jamie.muffoletto@tea.texas.gov::daf1e3c6-8137-448a-b141-d23049d419b5" providerId="AD" clId="Web-{66929F8D-DF2A-44E2-97D1-E86D7F4B1E3A}" dt="2025-07-10T18:35:13.790" v="0" actId="20577"/>
        <pc:sldMkLst>
          <pc:docMk/>
          <pc:sldMk cId="508947836" sldId="2147480493"/>
        </pc:sldMkLst>
        <pc:spChg chg="mod">
          <ac:chgData name="Muffoletto, Jamie" userId="S::jamie.muffoletto@tea.texas.gov::daf1e3c6-8137-448a-b141-d23049d419b5" providerId="AD" clId="Web-{66929F8D-DF2A-44E2-97D1-E86D7F4B1E3A}" dt="2025-07-10T18:35:13.790" v="0" actId="20577"/>
          <ac:spMkLst>
            <pc:docMk/>
            <pc:sldMk cId="508947836" sldId="2147480493"/>
            <ac:spMk id="2" creationId="{9306E68D-DCED-58B5-6636-FEE0F559F354}"/>
          </ac:spMkLst>
        </pc:spChg>
      </pc:sldChg>
    </pc:docChg>
  </pc:docChgLst>
  <pc:docChgLst>
    <pc:chgData name="Muffoletto, Jamie" userId="daf1e3c6-8137-448a-b141-d23049d419b5" providerId="ADAL" clId="{1CB60C12-95BD-4777-A802-BF3242C07ABB}"/>
    <pc:docChg chg="undo custSel addSld delSld modSld sldOrd">
      <pc:chgData name="Muffoletto, Jamie" userId="daf1e3c6-8137-448a-b141-d23049d419b5" providerId="ADAL" clId="{1CB60C12-95BD-4777-A802-BF3242C07ABB}" dt="2025-07-07T00:24:38.452" v="102"/>
      <pc:docMkLst>
        <pc:docMk/>
      </pc:docMkLst>
      <pc:sldChg chg="del">
        <pc:chgData name="Muffoletto, Jamie" userId="daf1e3c6-8137-448a-b141-d23049d419b5" providerId="ADAL" clId="{1CB60C12-95BD-4777-A802-BF3242C07ABB}" dt="2025-06-29T17:16:33.770" v="1" actId="47"/>
        <pc:sldMkLst>
          <pc:docMk/>
          <pc:sldMk cId="3036487181" sldId="2145706919"/>
        </pc:sldMkLst>
      </pc:sldChg>
      <pc:sldChg chg="del">
        <pc:chgData name="Muffoletto, Jamie" userId="daf1e3c6-8137-448a-b141-d23049d419b5" providerId="ADAL" clId="{1CB60C12-95BD-4777-A802-BF3242C07ABB}" dt="2025-06-29T17:16:54.469" v="7" actId="47"/>
        <pc:sldMkLst>
          <pc:docMk/>
          <pc:sldMk cId="2574992220" sldId="2145706922"/>
        </pc:sldMkLst>
      </pc:sldChg>
      <pc:sldChg chg="del">
        <pc:chgData name="Muffoletto, Jamie" userId="daf1e3c6-8137-448a-b141-d23049d419b5" providerId="ADAL" clId="{1CB60C12-95BD-4777-A802-BF3242C07ABB}" dt="2025-07-05T23:39:42.670" v="49" actId="47"/>
        <pc:sldMkLst>
          <pc:docMk/>
          <pc:sldMk cId="1612476653" sldId="2145707009"/>
        </pc:sldMkLst>
      </pc:sldChg>
      <pc:sldChg chg="add">
        <pc:chgData name="Muffoletto, Jamie" userId="daf1e3c6-8137-448a-b141-d23049d419b5" providerId="ADAL" clId="{1CB60C12-95BD-4777-A802-BF3242C07ABB}" dt="2025-07-05T23:40:21.058" v="51"/>
        <pc:sldMkLst>
          <pc:docMk/>
          <pc:sldMk cId="69530113" sldId="2145707015"/>
        </pc:sldMkLst>
      </pc:sldChg>
      <pc:sldChg chg="del">
        <pc:chgData name="Muffoletto, Jamie" userId="daf1e3c6-8137-448a-b141-d23049d419b5" providerId="ADAL" clId="{1CB60C12-95BD-4777-A802-BF3242C07ABB}" dt="2025-07-05T23:40:14.322" v="50" actId="2696"/>
        <pc:sldMkLst>
          <pc:docMk/>
          <pc:sldMk cId="2871975682" sldId="2145707015"/>
        </pc:sldMkLst>
      </pc:sldChg>
      <pc:sldChg chg="del">
        <pc:chgData name="Muffoletto, Jamie" userId="daf1e3c6-8137-448a-b141-d23049d419b5" providerId="ADAL" clId="{1CB60C12-95BD-4777-A802-BF3242C07ABB}" dt="2025-07-05T23:40:14.322" v="50" actId="2696"/>
        <pc:sldMkLst>
          <pc:docMk/>
          <pc:sldMk cId="999681791" sldId="2145707017"/>
        </pc:sldMkLst>
      </pc:sldChg>
      <pc:sldChg chg="add">
        <pc:chgData name="Muffoletto, Jamie" userId="daf1e3c6-8137-448a-b141-d23049d419b5" providerId="ADAL" clId="{1CB60C12-95BD-4777-A802-BF3242C07ABB}" dt="2025-07-05T23:40:21.058" v="51"/>
        <pc:sldMkLst>
          <pc:docMk/>
          <pc:sldMk cId="1806603652" sldId="2145707017"/>
        </pc:sldMkLst>
      </pc:sldChg>
      <pc:sldChg chg="del">
        <pc:chgData name="Muffoletto, Jamie" userId="daf1e3c6-8137-448a-b141-d23049d419b5" providerId="ADAL" clId="{1CB60C12-95BD-4777-A802-BF3242C07ABB}" dt="2025-07-05T23:37:25.334" v="44" actId="47"/>
        <pc:sldMkLst>
          <pc:docMk/>
          <pc:sldMk cId="3157682217" sldId="2145707018"/>
        </pc:sldMkLst>
      </pc:sldChg>
      <pc:sldChg chg="add">
        <pc:chgData name="Muffoletto, Jamie" userId="daf1e3c6-8137-448a-b141-d23049d419b5" providerId="ADAL" clId="{1CB60C12-95BD-4777-A802-BF3242C07ABB}" dt="2025-07-05T23:39:17.254" v="47"/>
        <pc:sldMkLst>
          <pc:docMk/>
          <pc:sldMk cId="2335454833" sldId="2145707019"/>
        </pc:sldMkLst>
      </pc:sldChg>
      <pc:sldChg chg="del">
        <pc:chgData name="Muffoletto, Jamie" userId="daf1e3c6-8137-448a-b141-d23049d419b5" providerId="ADAL" clId="{1CB60C12-95BD-4777-A802-BF3242C07ABB}" dt="2025-07-05T23:39:10.301" v="46" actId="2696"/>
        <pc:sldMkLst>
          <pc:docMk/>
          <pc:sldMk cId="3696217971" sldId="2145707019"/>
        </pc:sldMkLst>
      </pc:sldChg>
      <pc:sldChg chg="del">
        <pc:chgData name="Muffoletto, Jamie" userId="daf1e3c6-8137-448a-b141-d23049d419b5" providerId="ADAL" clId="{1CB60C12-95BD-4777-A802-BF3242C07ABB}" dt="2025-07-05T23:45:46.749" v="63" actId="47"/>
        <pc:sldMkLst>
          <pc:docMk/>
          <pc:sldMk cId="1332481006" sldId="2145707020"/>
        </pc:sldMkLst>
      </pc:sldChg>
      <pc:sldChg chg="add">
        <pc:chgData name="Muffoletto, Jamie" userId="daf1e3c6-8137-448a-b141-d23049d419b5" providerId="ADAL" clId="{1CB60C12-95BD-4777-A802-BF3242C07ABB}" dt="2025-07-05T23:46:07.815" v="65"/>
        <pc:sldMkLst>
          <pc:docMk/>
          <pc:sldMk cId="1510582066" sldId="2145707021"/>
        </pc:sldMkLst>
      </pc:sldChg>
      <pc:sldChg chg="del">
        <pc:chgData name="Muffoletto, Jamie" userId="daf1e3c6-8137-448a-b141-d23049d419b5" providerId="ADAL" clId="{1CB60C12-95BD-4777-A802-BF3242C07ABB}" dt="2025-07-05T23:46:00.890" v="64" actId="2696"/>
        <pc:sldMkLst>
          <pc:docMk/>
          <pc:sldMk cId="1878262786" sldId="2145707021"/>
        </pc:sldMkLst>
      </pc:sldChg>
      <pc:sldChg chg="add">
        <pc:chgData name="Muffoletto, Jamie" userId="daf1e3c6-8137-448a-b141-d23049d419b5" providerId="ADAL" clId="{1CB60C12-95BD-4777-A802-BF3242C07ABB}" dt="2025-07-05T23:46:07.815" v="65"/>
        <pc:sldMkLst>
          <pc:docMk/>
          <pc:sldMk cId="838794956" sldId="2145707022"/>
        </pc:sldMkLst>
      </pc:sldChg>
      <pc:sldChg chg="del">
        <pc:chgData name="Muffoletto, Jamie" userId="daf1e3c6-8137-448a-b141-d23049d419b5" providerId="ADAL" clId="{1CB60C12-95BD-4777-A802-BF3242C07ABB}" dt="2025-07-05T23:46:00.890" v="64" actId="2696"/>
        <pc:sldMkLst>
          <pc:docMk/>
          <pc:sldMk cId="3140548357" sldId="2145707022"/>
        </pc:sldMkLst>
      </pc:sldChg>
      <pc:sldChg chg="del">
        <pc:chgData name="Muffoletto, Jamie" userId="daf1e3c6-8137-448a-b141-d23049d419b5" providerId="ADAL" clId="{1CB60C12-95BD-4777-A802-BF3242C07ABB}" dt="2025-07-05T23:46:00.890" v="64" actId="2696"/>
        <pc:sldMkLst>
          <pc:docMk/>
          <pc:sldMk cId="786056705" sldId="2145707023"/>
        </pc:sldMkLst>
      </pc:sldChg>
      <pc:sldChg chg="add">
        <pc:chgData name="Muffoletto, Jamie" userId="daf1e3c6-8137-448a-b141-d23049d419b5" providerId="ADAL" clId="{1CB60C12-95BD-4777-A802-BF3242C07ABB}" dt="2025-07-05T23:46:07.815" v="65"/>
        <pc:sldMkLst>
          <pc:docMk/>
          <pc:sldMk cId="1581611517" sldId="2145707023"/>
        </pc:sldMkLst>
      </pc:sldChg>
      <pc:sldChg chg="add">
        <pc:chgData name="Muffoletto, Jamie" userId="daf1e3c6-8137-448a-b141-d23049d419b5" providerId="ADAL" clId="{1CB60C12-95BD-4777-A802-BF3242C07ABB}" dt="2025-07-05T23:46:07.815" v="65"/>
        <pc:sldMkLst>
          <pc:docMk/>
          <pc:sldMk cId="1009430201" sldId="2145707024"/>
        </pc:sldMkLst>
      </pc:sldChg>
      <pc:sldChg chg="del">
        <pc:chgData name="Muffoletto, Jamie" userId="daf1e3c6-8137-448a-b141-d23049d419b5" providerId="ADAL" clId="{1CB60C12-95BD-4777-A802-BF3242C07ABB}" dt="2025-07-05T23:46:00.890" v="64" actId="2696"/>
        <pc:sldMkLst>
          <pc:docMk/>
          <pc:sldMk cId="1587128219" sldId="2145707024"/>
        </pc:sldMkLst>
      </pc:sldChg>
      <pc:sldChg chg="del">
        <pc:chgData name="Muffoletto, Jamie" userId="daf1e3c6-8137-448a-b141-d23049d419b5" providerId="ADAL" clId="{1CB60C12-95BD-4777-A802-BF3242C07ABB}" dt="2025-07-05T23:46:00.890" v="64" actId="2696"/>
        <pc:sldMkLst>
          <pc:docMk/>
          <pc:sldMk cId="432639279" sldId="2145707027"/>
        </pc:sldMkLst>
      </pc:sldChg>
      <pc:sldChg chg="add">
        <pc:chgData name="Muffoletto, Jamie" userId="daf1e3c6-8137-448a-b141-d23049d419b5" providerId="ADAL" clId="{1CB60C12-95BD-4777-A802-BF3242C07ABB}" dt="2025-07-05T23:46:07.815" v="65"/>
        <pc:sldMkLst>
          <pc:docMk/>
          <pc:sldMk cId="2377493705" sldId="2145707027"/>
        </pc:sldMkLst>
      </pc:sldChg>
      <pc:sldChg chg="add">
        <pc:chgData name="Muffoletto, Jamie" userId="daf1e3c6-8137-448a-b141-d23049d419b5" providerId="ADAL" clId="{1CB60C12-95BD-4777-A802-BF3242C07ABB}" dt="2025-07-05T23:46:07.815" v="65"/>
        <pc:sldMkLst>
          <pc:docMk/>
          <pc:sldMk cId="146907075" sldId="2145707029"/>
        </pc:sldMkLst>
      </pc:sldChg>
      <pc:sldChg chg="del">
        <pc:chgData name="Muffoletto, Jamie" userId="daf1e3c6-8137-448a-b141-d23049d419b5" providerId="ADAL" clId="{1CB60C12-95BD-4777-A802-BF3242C07ABB}" dt="2025-07-05T23:46:00.890" v="64" actId="2696"/>
        <pc:sldMkLst>
          <pc:docMk/>
          <pc:sldMk cId="2472606167" sldId="2145707029"/>
        </pc:sldMkLst>
      </pc:sldChg>
      <pc:sldChg chg="addSp modSp">
        <pc:chgData name="Muffoletto, Jamie" userId="daf1e3c6-8137-448a-b141-d23049d419b5" providerId="ADAL" clId="{1CB60C12-95BD-4777-A802-BF3242C07ABB}" dt="2025-07-05T23:59:27.359" v="89"/>
        <pc:sldMkLst>
          <pc:docMk/>
          <pc:sldMk cId="943790617" sldId="2145707030"/>
        </pc:sldMkLst>
        <pc:spChg chg="add mod">
          <ac:chgData name="Muffoletto, Jamie" userId="daf1e3c6-8137-448a-b141-d23049d419b5" providerId="ADAL" clId="{1CB60C12-95BD-4777-A802-BF3242C07ABB}" dt="2025-07-05T23:59:27.359" v="89"/>
          <ac:spMkLst>
            <pc:docMk/>
            <pc:sldMk cId="943790617" sldId="2145707030"/>
            <ac:spMk id="6" creationId="{8752390A-5EBB-3D31-9883-2D425D4DF916}"/>
          </ac:spMkLst>
        </pc:spChg>
      </pc:sldChg>
      <pc:sldChg chg="add">
        <pc:chgData name="Muffoletto, Jamie" userId="daf1e3c6-8137-448a-b141-d23049d419b5" providerId="ADAL" clId="{1CB60C12-95BD-4777-A802-BF3242C07ABB}" dt="2025-07-05T23:42:26.187" v="55"/>
        <pc:sldMkLst>
          <pc:docMk/>
          <pc:sldMk cId="3164642330" sldId="2145707031"/>
        </pc:sldMkLst>
      </pc:sldChg>
      <pc:sldChg chg="del">
        <pc:chgData name="Muffoletto, Jamie" userId="daf1e3c6-8137-448a-b141-d23049d419b5" providerId="ADAL" clId="{1CB60C12-95BD-4777-A802-BF3242C07ABB}" dt="2025-07-05T23:42:18.925" v="54" actId="2696"/>
        <pc:sldMkLst>
          <pc:docMk/>
          <pc:sldMk cId="3775266608" sldId="2145707031"/>
        </pc:sldMkLst>
      </pc:sldChg>
      <pc:sldChg chg="add">
        <pc:chgData name="Muffoletto, Jamie" userId="daf1e3c6-8137-448a-b141-d23049d419b5" providerId="ADAL" clId="{1CB60C12-95BD-4777-A802-BF3242C07ABB}" dt="2025-07-05T23:42:26.187" v="55"/>
        <pc:sldMkLst>
          <pc:docMk/>
          <pc:sldMk cId="671701801" sldId="2145707032"/>
        </pc:sldMkLst>
      </pc:sldChg>
      <pc:sldChg chg="del">
        <pc:chgData name="Muffoletto, Jamie" userId="daf1e3c6-8137-448a-b141-d23049d419b5" providerId="ADAL" clId="{1CB60C12-95BD-4777-A802-BF3242C07ABB}" dt="2025-07-05T23:42:18.925" v="54" actId="2696"/>
        <pc:sldMkLst>
          <pc:docMk/>
          <pc:sldMk cId="1280671473" sldId="2145707032"/>
        </pc:sldMkLst>
      </pc:sldChg>
      <pc:sldChg chg="addSp modSp">
        <pc:chgData name="Muffoletto, Jamie" userId="daf1e3c6-8137-448a-b141-d23049d419b5" providerId="ADAL" clId="{1CB60C12-95BD-4777-A802-BF3242C07ABB}" dt="2025-07-06T16:49:32.501" v="94"/>
        <pc:sldMkLst>
          <pc:docMk/>
          <pc:sldMk cId="3950204672" sldId="2145707033"/>
        </pc:sldMkLst>
        <pc:spChg chg="add mod">
          <ac:chgData name="Muffoletto, Jamie" userId="daf1e3c6-8137-448a-b141-d23049d419b5" providerId="ADAL" clId="{1CB60C12-95BD-4777-A802-BF3242C07ABB}" dt="2025-07-06T16:49:32.501" v="94"/>
          <ac:spMkLst>
            <pc:docMk/>
            <pc:sldMk cId="3950204672" sldId="2145707033"/>
            <ac:spMk id="5" creationId="{5BB6B33D-6EEB-763B-1B59-E1A515550517}"/>
          </ac:spMkLst>
        </pc:spChg>
      </pc:sldChg>
      <pc:sldChg chg="del">
        <pc:chgData name="Muffoletto, Jamie" userId="daf1e3c6-8137-448a-b141-d23049d419b5" providerId="ADAL" clId="{1CB60C12-95BD-4777-A802-BF3242C07ABB}" dt="2025-07-05T23:46:53.999" v="66" actId="2696"/>
        <pc:sldMkLst>
          <pc:docMk/>
          <pc:sldMk cId="2653435800" sldId="2145707034"/>
        </pc:sldMkLst>
      </pc:sldChg>
      <pc:sldChg chg="add">
        <pc:chgData name="Muffoletto, Jamie" userId="daf1e3c6-8137-448a-b141-d23049d419b5" providerId="ADAL" clId="{1CB60C12-95BD-4777-A802-BF3242C07ABB}" dt="2025-07-05T23:47:02.720" v="67"/>
        <pc:sldMkLst>
          <pc:docMk/>
          <pc:sldMk cId="2892462411" sldId="2145707034"/>
        </pc:sldMkLst>
      </pc:sldChg>
      <pc:sldChg chg="add">
        <pc:chgData name="Muffoletto, Jamie" userId="daf1e3c6-8137-448a-b141-d23049d419b5" providerId="ADAL" clId="{1CB60C12-95BD-4777-A802-BF3242C07ABB}" dt="2025-07-05T23:47:02.720" v="67"/>
        <pc:sldMkLst>
          <pc:docMk/>
          <pc:sldMk cId="3334049131" sldId="2145707035"/>
        </pc:sldMkLst>
      </pc:sldChg>
      <pc:sldChg chg="del">
        <pc:chgData name="Muffoletto, Jamie" userId="daf1e3c6-8137-448a-b141-d23049d419b5" providerId="ADAL" clId="{1CB60C12-95BD-4777-A802-BF3242C07ABB}" dt="2025-07-05T23:46:53.999" v="66" actId="2696"/>
        <pc:sldMkLst>
          <pc:docMk/>
          <pc:sldMk cId="3924207892" sldId="2145707035"/>
        </pc:sldMkLst>
      </pc:sldChg>
      <pc:sldChg chg="add">
        <pc:chgData name="Muffoletto, Jamie" userId="daf1e3c6-8137-448a-b141-d23049d419b5" providerId="ADAL" clId="{1CB60C12-95BD-4777-A802-BF3242C07ABB}" dt="2025-07-05T23:47:02.720" v="67"/>
        <pc:sldMkLst>
          <pc:docMk/>
          <pc:sldMk cId="1213653780" sldId="2145707036"/>
        </pc:sldMkLst>
      </pc:sldChg>
      <pc:sldChg chg="del">
        <pc:chgData name="Muffoletto, Jamie" userId="daf1e3c6-8137-448a-b141-d23049d419b5" providerId="ADAL" clId="{1CB60C12-95BD-4777-A802-BF3242C07ABB}" dt="2025-07-05T23:46:53.999" v="66" actId="2696"/>
        <pc:sldMkLst>
          <pc:docMk/>
          <pc:sldMk cId="2091743311" sldId="2145707036"/>
        </pc:sldMkLst>
      </pc:sldChg>
      <pc:sldChg chg="add">
        <pc:chgData name="Muffoletto, Jamie" userId="daf1e3c6-8137-448a-b141-d23049d419b5" providerId="ADAL" clId="{1CB60C12-95BD-4777-A802-BF3242C07ABB}" dt="2025-07-05T23:47:02.720" v="67"/>
        <pc:sldMkLst>
          <pc:docMk/>
          <pc:sldMk cId="614204921" sldId="2145707037"/>
        </pc:sldMkLst>
      </pc:sldChg>
      <pc:sldChg chg="del">
        <pc:chgData name="Muffoletto, Jamie" userId="daf1e3c6-8137-448a-b141-d23049d419b5" providerId="ADAL" clId="{1CB60C12-95BD-4777-A802-BF3242C07ABB}" dt="2025-07-05T23:46:53.999" v="66" actId="2696"/>
        <pc:sldMkLst>
          <pc:docMk/>
          <pc:sldMk cId="2521717268" sldId="2145707037"/>
        </pc:sldMkLst>
      </pc:sldChg>
      <pc:sldChg chg="addSp modSp">
        <pc:chgData name="Muffoletto, Jamie" userId="daf1e3c6-8137-448a-b141-d23049d419b5" providerId="ADAL" clId="{1CB60C12-95BD-4777-A802-BF3242C07ABB}" dt="2025-07-06T16:50:16.919" v="95"/>
        <pc:sldMkLst>
          <pc:docMk/>
          <pc:sldMk cId="1200104808" sldId="2145707043"/>
        </pc:sldMkLst>
        <pc:spChg chg="add mod">
          <ac:chgData name="Muffoletto, Jamie" userId="daf1e3c6-8137-448a-b141-d23049d419b5" providerId="ADAL" clId="{1CB60C12-95BD-4777-A802-BF3242C07ABB}" dt="2025-07-06T16:50:16.919" v="95"/>
          <ac:spMkLst>
            <pc:docMk/>
            <pc:sldMk cId="1200104808" sldId="2145707043"/>
            <ac:spMk id="5" creationId="{F0BCF565-A76C-643C-6A57-CE8004EE3F93}"/>
          </ac:spMkLst>
        </pc:spChg>
      </pc:sldChg>
      <pc:sldChg chg="add">
        <pc:chgData name="Muffoletto, Jamie" userId="daf1e3c6-8137-448a-b141-d23049d419b5" providerId="ADAL" clId="{1CB60C12-95BD-4777-A802-BF3242C07ABB}" dt="2025-07-05T23:48:13.753" v="70"/>
        <pc:sldMkLst>
          <pc:docMk/>
          <pc:sldMk cId="1301827484" sldId="2145707044"/>
        </pc:sldMkLst>
      </pc:sldChg>
      <pc:sldChg chg="del">
        <pc:chgData name="Muffoletto, Jamie" userId="daf1e3c6-8137-448a-b141-d23049d419b5" providerId="ADAL" clId="{1CB60C12-95BD-4777-A802-BF3242C07ABB}" dt="2025-07-05T23:48:05.736" v="69" actId="2696"/>
        <pc:sldMkLst>
          <pc:docMk/>
          <pc:sldMk cId="2630325326" sldId="2145707044"/>
        </pc:sldMkLst>
      </pc:sldChg>
      <pc:sldChg chg="add">
        <pc:chgData name="Muffoletto, Jamie" userId="daf1e3c6-8137-448a-b141-d23049d419b5" providerId="ADAL" clId="{1CB60C12-95BD-4777-A802-BF3242C07ABB}" dt="2025-07-05T23:48:13.753" v="70"/>
        <pc:sldMkLst>
          <pc:docMk/>
          <pc:sldMk cId="1099715856" sldId="2145707045"/>
        </pc:sldMkLst>
      </pc:sldChg>
      <pc:sldChg chg="del">
        <pc:chgData name="Muffoletto, Jamie" userId="daf1e3c6-8137-448a-b141-d23049d419b5" providerId="ADAL" clId="{1CB60C12-95BD-4777-A802-BF3242C07ABB}" dt="2025-07-05T23:48:05.736" v="69" actId="2696"/>
        <pc:sldMkLst>
          <pc:docMk/>
          <pc:sldMk cId="3511770105" sldId="2145707045"/>
        </pc:sldMkLst>
      </pc:sldChg>
      <pc:sldChg chg="del">
        <pc:chgData name="Muffoletto, Jamie" userId="daf1e3c6-8137-448a-b141-d23049d419b5" providerId="ADAL" clId="{1CB60C12-95BD-4777-A802-BF3242C07ABB}" dt="2025-07-05T23:48:05.736" v="69" actId="2696"/>
        <pc:sldMkLst>
          <pc:docMk/>
          <pc:sldMk cId="3539747532" sldId="2145707046"/>
        </pc:sldMkLst>
      </pc:sldChg>
      <pc:sldChg chg="add">
        <pc:chgData name="Muffoletto, Jamie" userId="daf1e3c6-8137-448a-b141-d23049d419b5" providerId="ADAL" clId="{1CB60C12-95BD-4777-A802-BF3242C07ABB}" dt="2025-07-05T23:48:13.753" v="70"/>
        <pc:sldMkLst>
          <pc:docMk/>
          <pc:sldMk cId="4130627456" sldId="2145707046"/>
        </pc:sldMkLst>
      </pc:sldChg>
      <pc:sldChg chg="add">
        <pc:chgData name="Muffoletto, Jamie" userId="daf1e3c6-8137-448a-b141-d23049d419b5" providerId="ADAL" clId="{1CB60C12-95BD-4777-A802-BF3242C07ABB}" dt="2025-07-05T23:48:13.753" v="70"/>
        <pc:sldMkLst>
          <pc:docMk/>
          <pc:sldMk cId="400185762" sldId="2145707057"/>
        </pc:sldMkLst>
      </pc:sldChg>
      <pc:sldChg chg="del">
        <pc:chgData name="Muffoletto, Jamie" userId="daf1e3c6-8137-448a-b141-d23049d419b5" providerId="ADAL" clId="{1CB60C12-95BD-4777-A802-BF3242C07ABB}" dt="2025-07-05T23:48:05.736" v="69" actId="2696"/>
        <pc:sldMkLst>
          <pc:docMk/>
          <pc:sldMk cId="2462912698" sldId="2145707057"/>
        </pc:sldMkLst>
      </pc:sldChg>
      <pc:sldChg chg="add">
        <pc:chgData name="Muffoletto, Jamie" userId="daf1e3c6-8137-448a-b141-d23049d419b5" providerId="ADAL" clId="{1CB60C12-95BD-4777-A802-BF3242C07ABB}" dt="2025-07-05T23:48:13.753" v="70"/>
        <pc:sldMkLst>
          <pc:docMk/>
          <pc:sldMk cId="2942612049" sldId="2145707058"/>
        </pc:sldMkLst>
      </pc:sldChg>
      <pc:sldChg chg="del">
        <pc:chgData name="Muffoletto, Jamie" userId="daf1e3c6-8137-448a-b141-d23049d419b5" providerId="ADAL" clId="{1CB60C12-95BD-4777-A802-BF3242C07ABB}" dt="2025-07-05T23:48:05.736" v="69" actId="2696"/>
        <pc:sldMkLst>
          <pc:docMk/>
          <pc:sldMk cId="4275719571" sldId="2145707058"/>
        </pc:sldMkLst>
      </pc:sldChg>
      <pc:sldChg chg="del">
        <pc:chgData name="Muffoletto, Jamie" userId="daf1e3c6-8137-448a-b141-d23049d419b5" providerId="ADAL" clId="{1CB60C12-95BD-4777-A802-BF3242C07ABB}" dt="2025-06-29T17:19:29.943" v="29" actId="47"/>
        <pc:sldMkLst>
          <pc:docMk/>
          <pc:sldMk cId="21275319" sldId="2145707059"/>
        </pc:sldMkLst>
      </pc:sldChg>
      <pc:sldChg chg="del">
        <pc:chgData name="Muffoletto, Jamie" userId="daf1e3c6-8137-448a-b141-d23049d419b5" providerId="ADAL" clId="{1CB60C12-95BD-4777-A802-BF3242C07ABB}" dt="2025-06-29T17:17:34.052" v="12" actId="47"/>
        <pc:sldMkLst>
          <pc:docMk/>
          <pc:sldMk cId="3048887935" sldId="2145707060"/>
        </pc:sldMkLst>
      </pc:sldChg>
      <pc:sldChg chg="del">
        <pc:chgData name="Muffoletto, Jamie" userId="daf1e3c6-8137-448a-b141-d23049d419b5" providerId="ADAL" clId="{1CB60C12-95BD-4777-A802-BF3242C07ABB}" dt="2025-06-29T17:17:14.339" v="9" actId="47"/>
        <pc:sldMkLst>
          <pc:docMk/>
          <pc:sldMk cId="3621723530" sldId="2145707061"/>
        </pc:sldMkLst>
      </pc:sldChg>
      <pc:sldChg chg="del">
        <pc:chgData name="Muffoletto, Jamie" userId="daf1e3c6-8137-448a-b141-d23049d419b5" providerId="ADAL" clId="{1CB60C12-95BD-4777-A802-BF3242C07ABB}" dt="2025-06-29T17:17:53.828" v="15" actId="47"/>
        <pc:sldMkLst>
          <pc:docMk/>
          <pc:sldMk cId="1250037592" sldId="2145707062"/>
        </pc:sldMkLst>
      </pc:sldChg>
      <pc:sldChg chg="add">
        <pc:chgData name="Muffoletto, Jamie" userId="daf1e3c6-8137-448a-b141-d23049d419b5" providerId="ADAL" clId="{1CB60C12-95BD-4777-A802-BF3242C07ABB}" dt="2025-07-05T23:39:17.254" v="47"/>
        <pc:sldMkLst>
          <pc:docMk/>
          <pc:sldMk cId="2306637128" sldId="2145707063"/>
        </pc:sldMkLst>
      </pc:sldChg>
      <pc:sldChg chg="del">
        <pc:chgData name="Muffoletto, Jamie" userId="daf1e3c6-8137-448a-b141-d23049d419b5" providerId="ADAL" clId="{1CB60C12-95BD-4777-A802-BF3242C07ABB}" dt="2025-07-05T23:39:10.301" v="46" actId="2696"/>
        <pc:sldMkLst>
          <pc:docMk/>
          <pc:sldMk cId="2750870713" sldId="2145707063"/>
        </pc:sldMkLst>
      </pc:sldChg>
      <pc:sldChg chg="del">
        <pc:chgData name="Muffoletto, Jamie" userId="daf1e3c6-8137-448a-b141-d23049d419b5" providerId="ADAL" clId="{1CB60C12-95BD-4777-A802-BF3242C07ABB}" dt="2025-07-05T23:42:18.925" v="54" actId="2696"/>
        <pc:sldMkLst>
          <pc:docMk/>
          <pc:sldMk cId="3423530443" sldId="2145707064"/>
        </pc:sldMkLst>
      </pc:sldChg>
      <pc:sldChg chg="add">
        <pc:chgData name="Muffoletto, Jamie" userId="daf1e3c6-8137-448a-b141-d23049d419b5" providerId="ADAL" clId="{1CB60C12-95BD-4777-A802-BF3242C07ABB}" dt="2025-07-05T23:42:26.187" v="55"/>
        <pc:sldMkLst>
          <pc:docMk/>
          <pc:sldMk cId="4131196053" sldId="2145707064"/>
        </pc:sldMkLst>
      </pc:sldChg>
      <pc:sldChg chg="del">
        <pc:chgData name="Muffoletto, Jamie" userId="daf1e3c6-8137-448a-b141-d23049d419b5" providerId="ADAL" clId="{1CB60C12-95BD-4777-A802-BF3242C07ABB}" dt="2025-06-29T17:18:48.574" v="23" actId="47"/>
        <pc:sldMkLst>
          <pc:docMk/>
          <pc:sldMk cId="2158327402" sldId="2145707065"/>
        </pc:sldMkLst>
      </pc:sldChg>
      <pc:sldChg chg="del">
        <pc:chgData name="Muffoletto, Jamie" userId="daf1e3c6-8137-448a-b141-d23049d419b5" providerId="ADAL" clId="{1CB60C12-95BD-4777-A802-BF3242C07ABB}" dt="2025-06-29T17:19:08.631" v="26" actId="47"/>
        <pc:sldMkLst>
          <pc:docMk/>
          <pc:sldMk cId="2398179895" sldId="2145707066"/>
        </pc:sldMkLst>
      </pc:sldChg>
      <pc:sldChg chg="del">
        <pc:chgData name="Muffoletto, Jamie" userId="daf1e3c6-8137-448a-b141-d23049d419b5" providerId="ADAL" clId="{1CB60C12-95BD-4777-A802-BF3242C07ABB}" dt="2025-07-05T23:46:53.999" v="66" actId="2696"/>
        <pc:sldMkLst>
          <pc:docMk/>
          <pc:sldMk cId="1965920393" sldId="2145707070"/>
        </pc:sldMkLst>
      </pc:sldChg>
      <pc:sldChg chg="add">
        <pc:chgData name="Muffoletto, Jamie" userId="daf1e3c6-8137-448a-b141-d23049d419b5" providerId="ADAL" clId="{1CB60C12-95BD-4777-A802-BF3242C07ABB}" dt="2025-07-05T23:47:02.720" v="67"/>
        <pc:sldMkLst>
          <pc:docMk/>
          <pc:sldMk cId="3070174292" sldId="2145707070"/>
        </pc:sldMkLst>
      </pc:sldChg>
      <pc:sldChg chg="add">
        <pc:chgData name="Muffoletto, Jamie" userId="daf1e3c6-8137-448a-b141-d23049d419b5" providerId="ADAL" clId="{1CB60C12-95BD-4777-A802-BF3242C07ABB}" dt="2025-07-05T23:46:07.815" v="65"/>
        <pc:sldMkLst>
          <pc:docMk/>
          <pc:sldMk cId="377989932" sldId="2145707073"/>
        </pc:sldMkLst>
      </pc:sldChg>
      <pc:sldChg chg="del">
        <pc:chgData name="Muffoletto, Jamie" userId="daf1e3c6-8137-448a-b141-d23049d419b5" providerId="ADAL" clId="{1CB60C12-95BD-4777-A802-BF3242C07ABB}" dt="2025-07-05T23:46:00.890" v="64" actId="2696"/>
        <pc:sldMkLst>
          <pc:docMk/>
          <pc:sldMk cId="1775464840" sldId="2145707073"/>
        </pc:sldMkLst>
      </pc:sldChg>
      <pc:sldChg chg="add">
        <pc:chgData name="Muffoletto, Jamie" userId="daf1e3c6-8137-448a-b141-d23049d419b5" providerId="ADAL" clId="{1CB60C12-95BD-4777-A802-BF3242C07ABB}" dt="2025-07-05T23:46:07.815" v="65"/>
        <pc:sldMkLst>
          <pc:docMk/>
          <pc:sldMk cId="922685689" sldId="2145707074"/>
        </pc:sldMkLst>
      </pc:sldChg>
      <pc:sldChg chg="del">
        <pc:chgData name="Muffoletto, Jamie" userId="daf1e3c6-8137-448a-b141-d23049d419b5" providerId="ADAL" clId="{1CB60C12-95BD-4777-A802-BF3242C07ABB}" dt="2025-07-05T23:46:00.890" v="64" actId="2696"/>
        <pc:sldMkLst>
          <pc:docMk/>
          <pc:sldMk cId="1033964472" sldId="2145707074"/>
        </pc:sldMkLst>
      </pc:sldChg>
      <pc:sldChg chg="del">
        <pc:chgData name="Muffoletto, Jamie" userId="daf1e3c6-8137-448a-b141-d23049d419b5" providerId="ADAL" clId="{1CB60C12-95BD-4777-A802-BF3242C07ABB}" dt="2025-07-05T23:46:00.890" v="64" actId="2696"/>
        <pc:sldMkLst>
          <pc:docMk/>
          <pc:sldMk cId="2465637310" sldId="2145707075"/>
        </pc:sldMkLst>
      </pc:sldChg>
      <pc:sldChg chg="add">
        <pc:chgData name="Muffoletto, Jamie" userId="daf1e3c6-8137-448a-b141-d23049d419b5" providerId="ADAL" clId="{1CB60C12-95BD-4777-A802-BF3242C07ABB}" dt="2025-07-05T23:46:07.815" v="65"/>
        <pc:sldMkLst>
          <pc:docMk/>
          <pc:sldMk cId="2787330996" sldId="2145707075"/>
        </pc:sldMkLst>
      </pc:sldChg>
      <pc:sldChg chg="add">
        <pc:chgData name="Muffoletto, Jamie" userId="daf1e3c6-8137-448a-b141-d23049d419b5" providerId="ADAL" clId="{1CB60C12-95BD-4777-A802-BF3242C07ABB}" dt="2025-07-05T23:46:07.815" v="65"/>
        <pc:sldMkLst>
          <pc:docMk/>
          <pc:sldMk cId="696384009" sldId="2145707076"/>
        </pc:sldMkLst>
      </pc:sldChg>
      <pc:sldChg chg="del">
        <pc:chgData name="Muffoletto, Jamie" userId="daf1e3c6-8137-448a-b141-d23049d419b5" providerId="ADAL" clId="{1CB60C12-95BD-4777-A802-BF3242C07ABB}" dt="2025-07-05T23:46:00.890" v="64" actId="2696"/>
        <pc:sldMkLst>
          <pc:docMk/>
          <pc:sldMk cId="2795724734" sldId="2145707076"/>
        </pc:sldMkLst>
      </pc:sldChg>
      <pc:sldChg chg="add">
        <pc:chgData name="Muffoletto, Jamie" userId="daf1e3c6-8137-448a-b141-d23049d419b5" providerId="ADAL" clId="{1CB60C12-95BD-4777-A802-BF3242C07ABB}" dt="2025-07-05T23:42:26.187" v="55"/>
        <pc:sldMkLst>
          <pc:docMk/>
          <pc:sldMk cId="540916697" sldId="2145707088"/>
        </pc:sldMkLst>
      </pc:sldChg>
      <pc:sldChg chg="del">
        <pc:chgData name="Muffoletto, Jamie" userId="daf1e3c6-8137-448a-b141-d23049d419b5" providerId="ADAL" clId="{1CB60C12-95BD-4777-A802-BF3242C07ABB}" dt="2025-07-05T23:42:18.925" v="54" actId="2696"/>
        <pc:sldMkLst>
          <pc:docMk/>
          <pc:sldMk cId="2247623410" sldId="2145707088"/>
        </pc:sldMkLst>
      </pc:sldChg>
      <pc:sldChg chg="del">
        <pc:chgData name="Muffoletto, Jamie" userId="daf1e3c6-8137-448a-b141-d23049d419b5" providerId="ADAL" clId="{1CB60C12-95BD-4777-A802-BF3242C07ABB}" dt="2025-06-29T17:18:17.356" v="18" actId="47"/>
        <pc:sldMkLst>
          <pc:docMk/>
          <pc:sldMk cId="3841674936" sldId="2145707089"/>
        </pc:sldMkLst>
      </pc:sldChg>
      <pc:sldChg chg="del">
        <pc:chgData name="Muffoletto, Jamie" userId="daf1e3c6-8137-448a-b141-d23049d419b5" providerId="ADAL" clId="{1CB60C12-95BD-4777-A802-BF3242C07ABB}" dt="2025-07-05T23:43:32.447" v="57" actId="47"/>
        <pc:sldMkLst>
          <pc:docMk/>
          <pc:sldMk cId="1201315365" sldId="2145707090"/>
        </pc:sldMkLst>
      </pc:sldChg>
      <pc:sldChg chg="add">
        <pc:chgData name="Muffoletto, Jamie" userId="daf1e3c6-8137-448a-b141-d23049d419b5" providerId="ADAL" clId="{1CB60C12-95BD-4777-A802-BF3242C07ABB}" dt="2025-07-05T23:44:56.058" v="61"/>
        <pc:sldMkLst>
          <pc:docMk/>
          <pc:sldMk cId="1104934500" sldId="2145707091"/>
        </pc:sldMkLst>
      </pc:sldChg>
      <pc:sldChg chg="del">
        <pc:chgData name="Muffoletto, Jamie" userId="daf1e3c6-8137-448a-b141-d23049d419b5" providerId="ADAL" clId="{1CB60C12-95BD-4777-A802-BF3242C07ABB}" dt="2025-07-05T23:44:40.214" v="60" actId="2696"/>
        <pc:sldMkLst>
          <pc:docMk/>
          <pc:sldMk cId="2087284585" sldId="2145707091"/>
        </pc:sldMkLst>
      </pc:sldChg>
      <pc:sldChg chg="add">
        <pc:chgData name="Muffoletto, Jamie" userId="daf1e3c6-8137-448a-b141-d23049d419b5" providerId="ADAL" clId="{1CB60C12-95BD-4777-A802-BF3242C07ABB}" dt="2025-07-05T23:44:56.058" v="61"/>
        <pc:sldMkLst>
          <pc:docMk/>
          <pc:sldMk cId="506008569" sldId="2145707092"/>
        </pc:sldMkLst>
      </pc:sldChg>
      <pc:sldChg chg="del">
        <pc:chgData name="Muffoletto, Jamie" userId="daf1e3c6-8137-448a-b141-d23049d419b5" providerId="ADAL" clId="{1CB60C12-95BD-4777-A802-BF3242C07ABB}" dt="2025-07-05T23:44:40.214" v="60" actId="2696"/>
        <pc:sldMkLst>
          <pc:docMk/>
          <pc:sldMk cId="1549669115" sldId="2145707092"/>
        </pc:sldMkLst>
      </pc:sldChg>
      <pc:sldChg chg="del">
        <pc:chgData name="Muffoletto, Jamie" userId="daf1e3c6-8137-448a-b141-d23049d419b5" providerId="ADAL" clId="{1CB60C12-95BD-4777-A802-BF3242C07ABB}" dt="2025-07-05T23:44:40.214" v="60" actId="2696"/>
        <pc:sldMkLst>
          <pc:docMk/>
          <pc:sldMk cId="2595347576" sldId="2145707094"/>
        </pc:sldMkLst>
      </pc:sldChg>
      <pc:sldChg chg="add">
        <pc:chgData name="Muffoletto, Jamie" userId="daf1e3c6-8137-448a-b141-d23049d419b5" providerId="ADAL" clId="{1CB60C12-95BD-4777-A802-BF3242C07ABB}" dt="2025-07-05T23:44:56.058" v="61"/>
        <pc:sldMkLst>
          <pc:docMk/>
          <pc:sldMk cId="3494359009" sldId="2145707094"/>
        </pc:sldMkLst>
      </pc:sldChg>
      <pc:sldChg chg="modSp add mod">
        <pc:chgData name="Muffoletto, Jamie" userId="daf1e3c6-8137-448a-b141-d23049d419b5" providerId="ADAL" clId="{1CB60C12-95BD-4777-A802-BF3242C07ABB}" dt="2025-06-29T17:16:39.707" v="5" actId="20577"/>
        <pc:sldMkLst>
          <pc:docMk/>
          <pc:sldMk cId="2905754159" sldId="2145707095"/>
        </pc:sldMkLst>
        <pc:spChg chg="mod">
          <ac:chgData name="Muffoletto, Jamie" userId="daf1e3c6-8137-448a-b141-d23049d419b5" providerId="ADAL" clId="{1CB60C12-95BD-4777-A802-BF3242C07ABB}" dt="2025-06-29T17:16:39.707" v="5" actId="20577"/>
          <ac:spMkLst>
            <pc:docMk/>
            <pc:sldMk cId="2905754159" sldId="2145707095"/>
            <ac:spMk id="2" creationId="{706BFEA3-6E1C-0575-2555-6A3A02598119}"/>
          </ac:spMkLst>
        </pc:spChg>
      </pc:sldChg>
      <pc:sldChg chg="add">
        <pc:chgData name="Muffoletto, Jamie" userId="daf1e3c6-8137-448a-b141-d23049d419b5" providerId="ADAL" clId="{1CB60C12-95BD-4777-A802-BF3242C07ABB}" dt="2025-06-29T17:16:51.171" v="6"/>
        <pc:sldMkLst>
          <pc:docMk/>
          <pc:sldMk cId="1441438438" sldId="2145707096"/>
        </pc:sldMkLst>
      </pc:sldChg>
      <pc:sldChg chg="modSp add mod">
        <pc:chgData name="Muffoletto, Jamie" userId="daf1e3c6-8137-448a-b141-d23049d419b5" providerId="ADAL" clId="{1CB60C12-95BD-4777-A802-BF3242C07ABB}" dt="2025-07-05T23:49:25.363" v="71" actId="207"/>
        <pc:sldMkLst>
          <pc:docMk/>
          <pc:sldMk cId="3898201109" sldId="2145707097"/>
        </pc:sldMkLst>
        <pc:spChg chg="mod">
          <ac:chgData name="Muffoletto, Jamie" userId="daf1e3c6-8137-448a-b141-d23049d419b5" providerId="ADAL" clId="{1CB60C12-95BD-4777-A802-BF3242C07ABB}" dt="2025-07-05T23:49:25.363" v="71" actId="207"/>
          <ac:spMkLst>
            <pc:docMk/>
            <pc:sldMk cId="3898201109" sldId="2145707097"/>
            <ac:spMk id="3" creationId="{6148304D-7E14-7DF3-6C76-904425C02466}"/>
          </ac:spMkLst>
        </pc:spChg>
      </pc:sldChg>
      <pc:sldChg chg="modSp add mod">
        <pc:chgData name="Muffoletto, Jamie" userId="daf1e3c6-8137-448a-b141-d23049d419b5" providerId="ADAL" clId="{1CB60C12-95BD-4777-A802-BF3242C07ABB}" dt="2025-07-05T23:49:44.565" v="72" actId="207"/>
        <pc:sldMkLst>
          <pc:docMk/>
          <pc:sldMk cId="1384167107" sldId="2145707098"/>
        </pc:sldMkLst>
        <pc:spChg chg="mod">
          <ac:chgData name="Muffoletto, Jamie" userId="daf1e3c6-8137-448a-b141-d23049d419b5" providerId="ADAL" clId="{1CB60C12-95BD-4777-A802-BF3242C07ABB}" dt="2025-07-05T23:49:44.565" v="72" actId="207"/>
          <ac:spMkLst>
            <pc:docMk/>
            <pc:sldMk cId="1384167107" sldId="2145707098"/>
            <ac:spMk id="3" creationId="{CBFD711B-CD94-475A-3C2B-1DDE86E923B5}"/>
          </ac:spMkLst>
        </pc:spChg>
      </pc:sldChg>
      <pc:sldChg chg="modSp add mod">
        <pc:chgData name="Muffoletto, Jamie" userId="daf1e3c6-8137-448a-b141-d23049d419b5" providerId="ADAL" clId="{1CB60C12-95BD-4777-A802-BF3242C07ABB}" dt="2025-07-05T23:50:00.299" v="73" actId="207"/>
        <pc:sldMkLst>
          <pc:docMk/>
          <pc:sldMk cId="1484083023" sldId="2145707099"/>
        </pc:sldMkLst>
        <pc:spChg chg="mod">
          <ac:chgData name="Muffoletto, Jamie" userId="daf1e3c6-8137-448a-b141-d23049d419b5" providerId="ADAL" clId="{1CB60C12-95BD-4777-A802-BF3242C07ABB}" dt="2025-07-05T23:50:00.299" v="73" actId="207"/>
          <ac:spMkLst>
            <pc:docMk/>
            <pc:sldMk cId="1484083023" sldId="2145707099"/>
            <ac:spMk id="3" creationId="{DE172E24-F8B2-4D67-C6E6-050DE73DA3FD}"/>
          </ac:spMkLst>
        </pc:spChg>
      </pc:sldChg>
      <pc:sldChg chg="modSp add mod ord">
        <pc:chgData name="Muffoletto, Jamie" userId="daf1e3c6-8137-448a-b141-d23049d419b5" providerId="ADAL" clId="{1CB60C12-95BD-4777-A802-BF3242C07ABB}" dt="2025-07-05T23:50:25.904" v="74" actId="207"/>
        <pc:sldMkLst>
          <pc:docMk/>
          <pc:sldMk cId="1215787396" sldId="2145707100"/>
        </pc:sldMkLst>
        <pc:spChg chg="mod">
          <ac:chgData name="Muffoletto, Jamie" userId="daf1e3c6-8137-448a-b141-d23049d419b5" providerId="ADAL" clId="{1CB60C12-95BD-4777-A802-BF3242C07ABB}" dt="2025-07-05T23:50:25.904" v="74" actId="207"/>
          <ac:spMkLst>
            <pc:docMk/>
            <pc:sldMk cId="1215787396" sldId="2145707100"/>
            <ac:spMk id="3" creationId="{045A7B14-E9EB-A43C-9A97-0ED0013F95E7}"/>
          </ac:spMkLst>
        </pc:spChg>
      </pc:sldChg>
      <pc:sldChg chg="modSp add mod">
        <pc:chgData name="Muffoletto, Jamie" userId="daf1e3c6-8137-448a-b141-d23049d419b5" providerId="ADAL" clId="{1CB60C12-95BD-4777-A802-BF3242C07ABB}" dt="2025-07-05T23:50:42.931" v="75" actId="207"/>
        <pc:sldMkLst>
          <pc:docMk/>
          <pc:sldMk cId="4034579583" sldId="2145707101"/>
        </pc:sldMkLst>
        <pc:spChg chg="mod">
          <ac:chgData name="Muffoletto, Jamie" userId="daf1e3c6-8137-448a-b141-d23049d419b5" providerId="ADAL" clId="{1CB60C12-95BD-4777-A802-BF3242C07ABB}" dt="2025-07-05T23:50:42.931" v="75" actId="207"/>
          <ac:spMkLst>
            <pc:docMk/>
            <pc:sldMk cId="4034579583" sldId="2145707101"/>
            <ac:spMk id="3" creationId="{80A0BF4A-041E-CAA2-DFE9-F8DC0BE0CA11}"/>
          </ac:spMkLst>
        </pc:spChg>
      </pc:sldChg>
      <pc:sldChg chg="modSp add mod">
        <pc:chgData name="Muffoletto, Jamie" userId="daf1e3c6-8137-448a-b141-d23049d419b5" providerId="ADAL" clId="{1CB60C12-95BD-4777-A802-BF3242C07ABB}" dt="2025-07-05T23:51:01.694" v="76" actId="207"/>
        <pc:sldMkLst>
          <pc:docMk/>
          <pc:sldMk cId="1646692723" sldId="2145707102"/>
        </pc:sldMkLst>
        <pc:spChg chg="mod">
          <ac:chgData name="Muffoletto, Jamie" userId="daf1e3c6-8137-448a-b141-d23049d419b5" providerId="ADAL" clId="{1CB60C12-95BD-4777-A802-BF3242C07ABB}" dt="2025-07-05T23:51:01.694" v="76" actId="207"/>
          <ac:spMkLst>
            <pc:docMk/>
            <pc:sldMk cId="1646692723" sldId="2145707102"/>
            <ac:spMk id="3" creationId="{1927EC45-DB49-4F04-7EA5-E53C053A3117}"/>
          </ac:spMkLst>
        </pc:spChg>
      </pc:sldChg>
      <pc:sldChg chg="modSp add mod">
        <pc:chgData name="Muffoletto, Jamie" userId="daf1e3c6-8137-448a-b141-d23049d419b5" providerId="ADAL" clId="{1CB60C12-95BD-4777-A802-BF3242C07ABB}" dt="2025-07-05T23:51:24.066" v="77" actId="207"/>
        <pc:sldMkLst>
          <pc:docMk/>
          <pc:sldMk cId="3498364197" sldId="2145707103"/>
        </pc:sldMkLst>
        <pc:spChg chg="mod">
          <ac:chgData name="Muffoletto, Jamie" userId="daf1e3c6-8137-448a-b141-d23049d419b5" providerId="ADAL" clId="{1CB60C12-95BD-4777-A802-BF3242C07ABB}" dt="2025-07-05T23:51:24.066" v="77" actId="207"/>
          <ac:spMkLst>
            <pc:docMk/>
            <pc:sldMk cId="3498364197" sldId="2145707103"/>
            <ac:spMk id="3" creationId="{FC42B608-3130-BC65-162F-87451C6974BE}"/>
          </ac:spMkLst>
        </pc:spChg>
      </pc:sldChg>
      <pc:sldChg chg="modSp add mod">
        <pc:chgData name="Muffoletto, Jamie" userId="daf1e3c6-8137-448a-b141-d23049d419b5" providerId="ADAL" clId="{1CB60C12-95BD-4777-A802-BF3242C07ABB}" dt="2025-07-05T23:52:47.515" v="81" actId="207"/>
        <pc:sldMkLst>
          <pc:docMk/>
          <pc:sldMk cId="903878857" sldId="2145707104"/>
        </pc:sldMkLst>
        <pc:spChg chg="mod">
          <ac:chgData name="Muffoletto, Jamie" userId="daf1e3c6-8137-448a-b141-d23049d419b5" providerId="ADAL" clId="{1CB60C12-95BD-4777-A802-BF3242C07ABB}" dt="2025-07-05T23:52:47.515" v="81" actId="207"/>
          <ac:spMkLst>
            <pc:docMk/>
            <pc:sldMk cId="903878857" sldId="2145707104"/>
            <ac:spMk id="3" creationId="{B1ABE231-973F-44DB-A517-B33291768B68}"/>
          </ac:spMkLst>
        </pc:spChg>
      </pc:sldChg>
      <pc:sldChg chg="modSp add mod">
        <pc:chgData name="Muffoletto, Jamie" userId="daf1e3c6-8137-448a-b141-d23049d419b5" providerId="ADAL" clId="{1CB60C12-95BD-4777-A802-BF3242C07ABB}" dt="2025-07-05T23:53:02.336" v="82" actId="207"/>
        <pc:sldMkLst>
          <pc:docMk/>
          <pc:sldMk cId="513450089" sldId="2145707105"/>
        </pc:sldMkLst>
        <pc:spChg chg="mod">
          <ac:chgData name="Muffoletto, Jamie" userId="daf1e3c6-8137-448a-b141-d23049d419b5" providerId="ADAL" clId="{1CB60C12-95BD-4777-A802-BF3242C07ABB}" dt="2025-07-05T23:53:02.336" v="82" actId="207"/>
          <ac:spMkLst>
            <pc:docMk/>
            <pc:sldMk cId="513450089" sldId="2145707105"/>
            <ac:spMk id="3" creationId="{5E842F98-B842-803B-B826-0C013686A440}"/>
          </ac:spMkLst>
        </pc:spChg>
      </pc:sldChg>
      <pc:sldChg chg="modSp add mod">
        <pc:chgData name="Muffoletto, Jamie" userId="daf1e3c6-8137-448a-b141-d23049d419b5" providerId="ADAL" clId="{1CB60C12-95BD-4777-A802-BF3242C07ABB}" dt="2025-07-05T23:53:24.856" v="83" actId="207"/>
        <pc:sldMkLst>
          <pc:docMk/>
          <pc:sldMk cId="4102981249" sldId="2145707106"/>
        </pc:sldMkLst>
        <pc:spChg chg="mod">
          <ac:chgData name="Muffoletto, Jamie" userId="daf1e3c6-8137-448a-b141-d23049d419b5" providerId="ADAL" clId="{1CB60C12-95BD-4777-A802-BF3242C07ABB}" dt="2025-07-05T23:53:24.856" v="83" actId="207"/>
          <ac:spMkLst>
            <pc:docMk/>
            <pc:sldMk cId="4102981249" sldId="2145707106"/>
            <ac:spMk id="3" creationId="{914EB64A-5A26-2DCC-5AB3-97119C5FABF4}"/>
          </ac:spMkLst>
        </pc:spChg>
      </pc:sldChg>
      <pc:sldChg chg="modSp add mod">
        <pc:chgData name="Muffoletto, Jamie" userId="daf1e3c6-8137-448a-b141-d23049d419b5" providerId="ADAL" clId="{1CB60C12-95BD-4777-A802-BF3242C07ABB}" dt="2025-07-05T23:53:37.600" v="84" actId="207"/>
        <pc:sldMkLst>
          <pc:docMk/>
          <pc:sldMk cId="4119227504" sldId="2145707107"/>
        </pc:sldMkLst>
        <pc:spChg chg="mod">
          <ac:chgData name="Muffoletto, Jamie" userId="daf1e3c6-8137-448a-b141-d23049d419b5" providerId="ADAL" clId="{1CB60C12-95BD-4777-A802-BF3242C07ABB}" dt="2025-07-05T23:53:37.600" v="84" actId="207"/>
          <ac:spMkLst>
            <pc:docMk/>
            <pc:sldMk cId="4119227504" sldId="2145707107"/>
            <ac:spMk id="3" creationId="{4807AE2F-40BB-3553-7F36-EBFBB998B2A5}"/>
          </ac:spMkLst>
        </pc:spChg>
      </pc:sldChg>
      <pc:sldChg chg="modSp add mod">
        <pc:chgData name="Muffoletto, Jamie" userId="daf1e3c6-8137-448a-b141-d23049d419b5" providerId="ADAL" clId="{1CB60C12-95BD-4777-A802-BF3242C07ABB}" dt="2025-07-05T23:53:59.290" v="85" actId="207"/>
        <pc:sldMkLst>
          <pc:docMk/>
          <pc:sldMk cId="3881152492" sldId="2145707108"/>
        </pc:sldMkLst>
        <pc:spChg chg="mod">
          <ac:chgData name="Muffoletto, Jamie" userId="daf1e3c6-8137-448a-b141-d23049d419b5" providerId="ADAL" clId="{1CB60C12-95BD-4777-A802-BF3242C07ABB}" dt="2025-07-05T23:53:59.290" v="85" actId="207"/>
          <ac:spMkLst>
            <pc:docMk/>
            <pc:sldMk cId="3881152492" sldId="2145707108"/>
            <ac:spMk id="3" creationId="{CB222040-306A-7F25-4E3C-E751C3CEC852}"/>
          </ac:spMkLst>
        </pc:spChg>
      </pc:sldChg>
      <pc:sldChg chg="modSp add mod">
        <pc:chgData name="Muffoletto, Jamie" userId="daf1e3c6-8137-448a-b141-d23049d419b5" providerId="ADAL" clId="{1CB60C12-95BD-4777-A802-BF3242C07ABB}" dt="2025-07-05T23:54:24.497" v="86" actId="207"/>
        <pc:sldMkLst>
          <pc:docMk/>
          <pc:sldMk cId="968899842" sldId="2145707109"/>
        </pc:sldMkLst>
        <pc:spChg chg="mod">
          <ac:chgData name="Muffoletto, Jamie" userId="daf1e3c6-8137-448a-b141-d23049d419b5" providerId="ADAL" clId="{1CB60C12-95BD-4777-A802-BF3242C07ABB}" dt="2025-07-05T23:54:24.497" v="86" actId="207"/>
          <ac:spMkLst>
            <pc:docMk/>
            <pc:sldMk cId="968899842" sldId="2145707109"/>
            <ac:spMk id="3" creationId="{175D4068-C456-17B4-C4C5-0E9FCEB19B5C}"/>
          </ac:spMkLst>
        </pc:spChg>
      </pc:sldChg>
      <pc:sldChg chg="addSp delSp modSp add mod">
        <pc:chgData name="Muffoletto, Jamie" userId="daf1e3c6-8137-448a-b141-d23049d419b5" providerId="ADAL" clId="{1CB60C12-95BD-4777-A802-BF3242C07ABB}" dt="2025-07-05T23:58:34.167" v="88"/>
        <pc:sldMkLst>
          <pc:docMk/>
          <pc:sldMk cId="3495246311" sldId="2145707110"/>
        </pc:sldMkLst>
        <pc:spChg chg="add mod">
          <ac:chgData name="Muffoletto, Jamie" userId="daf1e3c6-8137-448a-b141-d23049d419b5" providerId="ADAL" clId="{1CB60C12-95BD-4777-A802-BF3242C07ABB}" dt="2025-07-05T23:58:34.167" v="88"/>
          <ac:spMkLst>
            <pc:docMk/>
            <pc:sldMk cId="3495246311" sldId="2145707110"/>
            <ac:spMk id="6" creationId="{2E1D85E2-8A91-CBBF-69EF-876922665829}"/>
          </ac:spMkLst>
        </pc:spChg>
      </pc:sldChg>
      <pc:sldChg chg="add">
        <pc:chgData name="Muffoletto, Jamie" userId="daf1e3c6-8137-448a-b141-d23049d419b5" providerId="ADAL" clId="{1CB60C12-95BD-4777-A802-BF3242C07ABB}" dt="2025-07-05T23:40:38.432" v="52"/>
        <pc:sldMkLst>
          <pc:docMk/>
          <pc:sldMk cId="3703410487" sldId="2145707111"/>
        </pc:sldMkLst>
      </pc:sldChg>
      <pc:sldChg chg="add">
        <pc:chgData name="Muffoletto, Jamie" userId="daf1e3c6-8137-448a-b141-d23049d419b5" providerId="ADAL" clId="{1CB60C12-95BD-4777-A802-BF3242C07ABB}" dt="2025-06-29T17:19:54.446" v="31"/>
        <pc:sldMkLst>
          <pc:docMk/>
          <pc:sldMk cId="134112820" sldId="2145707112"/>
        </pc:sldMkLst>
      </pc:sldChg>
      <pc:sldChg chg="add">
        <pc:chgData name="Muffoletto, Jamie" userId="daf1e3c6-8137-448a-b141-d23049d419b5" providerId="ADAL" clId="{1CB60C12-95BD-4777-A802-BF3242C07ABB}" dt="2025-06-29T17:19:54.446" v="31"/>
        <pc:sldMkLst>
          <pc:docMk/>
          <pc:sldMk cId="4212656481" sldId="2145707113"/>
        </pc:sldMkLst>
      </pc:sldChg>
      <pc:sldChg chg="add">
        <pc:chgData name="Muffoletto, Jamie" userId="daf1e3c6-8137-448a-b141-d23049d419b5" providerId="ADAL" clId="{1CB60C12-95BD-4777-A802-BF3242C07ABB}" dt="2025-06-29T17:19:54.446" v="31"/>
        <pc:sldMkLst>
          <pc:docMk/>
          <pc:sldMk cId="4292245720" sldId="2145707114"/>
        </pc:sldMkLst>
      </pc:sldChg>
      <pc:sldChg chg="modSp add mod">
        <pc:chgData name="Muffoletto, Jamie" userId="daf1e3c6-8137-448a-b141-d23049d419b5" providerId="ADAL" clId="{1CB60C12-95BD-4777-A802-BF3242C07ABB}" dt="2025-07-05T23:51:48.075" v="78" actId="207"/>
        <pc:sldMkLst>
          <pc:docMk/>
          <pc:sldMk cId="904575653" sldId="2145707115"/>
        </pc:sldMkLst>
        <pc:spChg chg="mod">
          <ac:chgData name="Muffoletto, Jamie" userId="daf1e3c6-8137-448a-b141-d23049d419b5" providerId="ADAL" clId="{1CB60C12-95BD-4777-A802-BF3242C07ABB}" dt="2025-07-05T23:51:48.075" v="78" actId="207"/>
          <ac:spMkLst>
            <pc:docMk/>
            <pc:sldMk cId="904575653" sldId="2145707115"/>
            <ac:spMk id="3" creationId="{01A230BA-ECC4-9617-20AF-30FCF7503BCF}"/>
          </ac:spMkLst>
        </pc:spChg>
      </pc:sldChg>
      <pc:sldChg chg="modSp add mod">
        <pc:chgData name="Muffoletto, Jamie" userId="daf1e3c6-8137-448a-b141-d23049d419b5" providerId="ADAL" clId="{1CB60C12-95BD-4777-A802-BF3242C07ABB}" dt="2025-07-05T23:52:27.841" v="80" actId="207"/>
        <pc:sldMkLst>
          <pc:docMk/>
          <pc:sldMk cId="2508391125" sldId="2145707116"/>
        </pc:sldMkLst>
        <pc:spChg chg="mod">
          <ac:chgData name="Muffoletto, Jamie" userId="daf1e3c6-8137-448a-b141-d23049d419b5" providerId="ADAL" clId="{1CB60C12-95BD-4777-A802-BF3242C07ABB}" dt="2025-07-05T23:52:27.841" v="80" actId="207"/>
          <ac:spMkLst>
            <pc:docMk/>
            <pc:sldMk cId="2508391125" sldId="2145707116"/>
            <ac:spMk id="3" creationId="{9CB0983E-E2CC-0FC8-79B4-23AC9149A8FC}"/>
          </ac:spMkLst>
        </pc:spChg>
      </pc:sldChg>
      <pc:sldChg chg="add">
        <pc:chgData name="Muffoletto, Jamie" userId="daf1e3c6-8137-448a-b141-d23049d419b5" providerId="ADAL" clId="{1CB60C12-95BD-4777-A802-BF3242C07ABB}" dt="2025-07-05T23:37:16.063" v="43"/>
        <pc:sldMkLst>
          <pc:docMk/>
          <pc:sldMk cId="1524509067" sldId="2145707117"/>
        </pc:sldMkLst>
      </pc:sldChg>
      <pc:sldChg chg="add">
        <pc:chgData name="Muffoletto, Jamie" userId="daf1e3c6-8137-448a-b141-d23049d419b5" providerId="ADAL" clId="{1CB60C12-95BD-4777-A802-BF3242C07ABB}" dt="2025-07-05T23:39:38.327" v="48"/>
        <pc:sldMkLst>
          <pc:docMk/>
          <pc:sldMk cId="4117387040" sldId="2145707118"/>
        </pc:sldMkLst>
      </pc:sldChg>
      <pc:sldChg chg="add">
        <pc:chgData name="Muffoletto, Jamie" userId="daf1e3c6-8137-448a-b141-d23049d419b5" providerId="ADAL" clId="{1CB60C12-95BD-4777-A802-BF3242C07ABB}" dt="2025-07-05T23:43:29.264" v="56"/>
        <pc:sldMkLst>
          <pc:docMk/>
          <pc:sldMk cId="4228245026" sldId="2145707119"/>
        </pc:sldMkLst>
      </pc:sldChg>
      <pc:sldChg chg="addSp delSp modSp add mod">
        <pc:chgData name="Muffoletto, Jamie" userId="daf1e3c6-8137-448a-b141-d23049d419b5" providerId="ADAL" clId="{1CB60C12-95BD-4777-A802-BF3242C07ABB}" dt="2025-07-07T00:08:00.485" v="98" actId="2711"/>
        <pc:sldMkLst>
          <pc:docMk/>
          <pc:sldMk cId="164293545" sldId="2147480487"/>
        </pc:sldMkLst>
        <pc:spChg chg="add mod">
          <ac:chgData name="Muffoletto, Jamie" userId="daf1e3c6-8137-448a-b141-d23049d419b5" providerId="ADAL" clId="{1CB60C12-95BD-4777-A802-BF3242C07ABB}" dt="2025-07-06T00:00:02.789" v="91"/>
          <ac:spMkLst>
            <pc:docMk/>
            <pc:sldMk cId="164293545" sldId="2147480487"/>
            <ac:spMk id="2" creationId="{F7E350A8-6917-3805-CDD7-59741A5A5E76}"/>
          </ac:spMkLst>
        </pc:spChg>
        <pc:spChg chg="mod">
          <ac:chgData name="Muffoletto, Jamie" userId="daf1e3c6-8137-448a-b141-d23049d419b5" providerId="ADAL" clId="{1CB60C12-95BD-4777-A802-BF3242C07ABB}" dt="2025-07-07T00:08:00.485" v="98" actId="2711"/>
          <ac:spMkLst>
            <pc:docMk/>
            <pc:sldMk cId="164293545" sldId="2147480487"/>
            <ac:spMk id="7" creationId="{F1C4E484-DCA8-E59D-4797-0B05ED0216BC}"/>
          </ac:spMkLst>
        </pc:spChg>
      </pc:sldChg>
      <pc:sldChg chg="addSp delSp modSp add mod">
        <pc:chgData name="Muffoletto, Jamie" userId="daf1e3c6-8137-448a-b141-d23049d419b5" providerId="ADAL" clId="{1CB60C12-95BD-4777-A802-BF3242C07ABB}" dt="2025-07-07T00:08:21.818" v="99" actId="2711"/>
        <pc:sldMkLst>
          <pc:docMk/>
          <pc:sldMk cId="3031253871" sldId="2147480489"/>
        </pc:sldMkLst>
        <pc:spChg chg="add mod">
          <ac:chgData name="Muffoletto, Jamie" userId="daf1e3c6-8137-448a-b141-d23049d419b5" providerId="ADAL" clId="{1CB60C12-95BD-4777-A802-BF3242C07ABB}" dt="2025-07-06T00:00:08.994" v="93"/>
          <ac:spMkLst>
            <pc:docMk/>
            <pc:sldMk cId="3031253871" sldId="2147480489"/>
            <ac:spMk id="2" creationId="{CEC1DA1B-9CE7-DD6D-028E-7DB13CC54514}"/>
          </ac:spMkLst>
        </pc:spChg>
        <pc:spChg chg="mod">
          <ac:chgData name="Muffoletto, Jamie" userId="daf1e3c6-8137-448a-b141-d23049d419b5" providerId="ADAL" clId="{1CB60C12-95BD-4777-A802-BF3242C07ABB}" dt="2025-07-07T00:08:21.818" v="99" actId="2711"/>
          <ac:spMkLst>
            <pc:docMk/>
            <pc:sldMk cId="3031253871" sldId="2147480489"/>
            <ac:spMk id="7" creationId="{90D19FB6-12B9-4809-E08B-AB2C935431FE}"/>
          </ac:spMkLst>
        </pc:spChg>
      </pc:sldChg>
      <pc:sldChg chg="add">
        <pc:chgData name="Muffoletto, Jamie" userId="daf1e3c6-8137-448a-b141-d23049d419b5" providerId="ADAL" clId="{1CB60C12-95BD-4777-A802-BF3242C07ABB}" dt="2025-07-05T23:45:43.689" v="62"/>
        <pc:sldMkLst>
          <pc:docMk/>
          <pc:sldMk cId="3722549232" sldId="2147480490"/>
        </pc:sldMkLst>
      </pc:sldChg>
      <pc:sldChg chg="addSp delSp modSp add mod">
        <pc:chgData name="Muffoletto, Jamie" userId="daf1e3c6-8137-448a-b141-d23049d419b5" providerId="ADAL" clId="{1CB60C12-95BD-4777-A802-BF3242C07ABB}" dt="2025-07-07T00:10:03.194" v="101" actId="1076"/>
        <pc:sldMkLst>
          <pc:docMk/>
          <pc:sldMk cId="508947836" sldId="2147480493"/>
        </pc:sldMkLst>
        <pc:spChg chg="mod">
          <ac:chgData name="Muffoletto, Jamie" userId="daf1e3c6-8137-448a-b141-d23049d419b5" providerId="ADAL" clId="{1CB60C12-95BD-4777-A802-BF3242C07ABB}" dt="2025-07-07T00:09:58.453" v="100" actId="2711"/>
          <ac:spMkLst>
            <pc:docMk/>
            <pc:sldMk cId="508947836" sldId="2147480493"/>
            <ac:spMk id="2" creationId="{9306E68D-DCED-58B5-6636-FEE0F559F354}"/>
          </ac:spMkLst>
        </pc:spChg>
        <pc:spChg chg="add mod">
          <ac:chgData name="Muffoletto, Jamie" userId="daf1e3c6-8137-448a-b141-d23049d419b5" providerId="ADAL" clId="{1CB60C12-95BD-4777-A802-BF3242C07ABB}" dt="2025-07-06T16:51:04.128" v="97"/>
          <ac:spMkLst>
            <pc:docMk/>
            <pc:sldMk cId="508947836" sldId="2147480493"/>
            <ac:spMk id="5" creationId="{BBCA5662-3498-2541-A125-C16146A2412B}"/>
          </ac:spMkLst>
        </pc:spChg>
        <pc:picChg chg="mod">
          <ac:chgData name="Muffoletto, Jamie" userId="daf1e3c6-8137-448a-b141-d23049d419b5" providerId="ADAL" clId="{1CB60C12-95BD-4777-A802-BF3242C07ABB}" dt="2025-07-07T00:10:03.194" v="101" actId="1076"/>
          <ac:picMkLst>
            <pc:docMk/>
            <pc:sldMk cId="508947836" sldId="2147480493"/>
            <ac:picMk id="7" creationId="{C2639289-A050-F09F-B492-DA281BB4E0E1}"/>
          </ac:picMkLst>
        </pc:picChg>
      </pc:sldChg>
      <pc:sldChg chg="add">
        <pc:chgData name="Muffoletto, Jamie" userId="daf1e3c6-8137-448a-b141-d23049d419b5" providerId="ADAL" clId="{1CB60C12-95BD-4777-A802-BF3242C07ABB}" dt="2025-07-07T00:24:38.452" v="102"/>
        <pc:sldMkLst>
          <pc:docMk/>
          <pc:sldMk cId="679692051" sldId="21474804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0EFC4-5909-1170-25D6-87EE2B532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AA941-F2C7-096E-1362-940B4F5E9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2023B-3C23-8265-EC2C-662FF1483C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612BB7-CF8B-9114-5E62-A5B729192CC8}"/>
              </a:ext>
            </a:extLst>
          </p:cNvPr>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95778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70B8-09B4-4D79-CB26-F415CA58E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B7F33-2FA3-00DA-D739-7BAEC4BF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48E31-9264-1798-8B30-402BE97F8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B7D07-055A-3A90-D93E-14B07222BDFD}"/>
              </a:ext>
            </a:extLst>
          </p:cNvPr>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175893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F6C7D-1EF9-64E3-2817-28D382B12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B1C73-7490-E37A-C20A-AFD78C2D2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6D211-859B-3556-A9B1-E1C83FF04B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62EA2C-8531-0C20-80AF-47DFDC6C4839}"/>
              </a:ext>
            </a:extLst>
          </p:cNvPr>
          <p:cNvSpPr>
            <a:spLocks noGrp="1"/>
          </p:cNvSpPr>
          <p:nvPr>
            <p:ph type="sldNum" sz="quarter" idx="5"/>
          </p:nvPr>
        </p:nvSpPr>
        <p:spPr/>
        <p:txBody>
          <a:bodyPr/>
          <a:lstStyle/>
          <a:p>
            <a:fld id="{9E4D9ABE-7AB9-4D3A-BEA5-45E799BD6C0E}" type="slidenum">
              <a:rPr lang="en-US" smtClean="0"/>
              <a:t>27</a:t>
            </a:fld>
            <a:endParaRPr lang="en-US"/>
          </a:p>
        </p:txBody>
      </p:sp>
    </p:spTree>
    <p:extLst>
      <p:ext uri="{BB962C8B-B14F-4D97-AF65-F5344CB8AC3E}">
        <p14:creationId xmlns:p14="http://schemas.microsoft.com/office/powerpoint/2010/main" val="3688526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180E-0DFB-691E-9D0B-02913FF75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2EC28-04D0-8D2D-6E75-E986F6805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63AFF-9B56-CA4E-C20C-E30DFFBD77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CFDCD0-D16C-7C1B-71DB-F84B149B56DC}"/>
              </a:ext>
            </a:extLst>
          </p:cNvPr>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226521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A1A0D-426A-2FD4-D28A-B03ECF812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FFC66-2EDC-3731-DD0A-0717E17A6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0ACAE-3166-C054-68FF-5AA95A7CA5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73EB53-B35D-6EC5-BDE9-EC1B37C494B0}"/>
              </a:ext>
            </a:extLst>
          </p:cNvPr>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259862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9800-FDD4-383F-7DC9-104C6DF7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590C2-19FF-EE87-47CA-9CA6D15EC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F8856-0D8E-FDD2-03AB-E906CE5B8B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435EFA-9FE1-2A9A-6F10-94BE38BE7903}"/>
              </a:ext>
            </a:extLst>
          </p:cNvPr>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212921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77BA-BC32-927F-B88D-40C105401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A4DB2-7944-773C-EEA7-874951700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4FCD2-E9D4-62AD-CDFC-3A10112A4B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7CFB3-24B6-9187-F2F9-2ABB653FC412}"/>
              </a:ext>
            </a:extLst>
          </p:cNvPr>
          <p:cNvSpPr>
            <a:spLocks noGrp="1"/>
          </p:cNvSpPr>
          <p:nvPr>
            <p:ph type="sldNum" sz="quarter" idx="5"/>
          </p:nvPr>
        </p:nvSpPr>
        <p:spPr/>
        <p:txBody>
          <a:bodyPr/>
          <a:lstStyle/>
          <a:p>
            <a:fld id="{9E4D9ABE-7AB9-4D3A-BEA5-45E799BD6C0E}" type="slidenum">
              <a:rPr lang="en-US" smtClean="0"/>
              <a:t>43</a:t>
            </a:fld>
            <a:endParaRPr lang="en-US"/>
          </a:p>
        </p:txBody>
      </p:sp>
    </p:spTree>
    <p:extLst>
      <p:ext uri="{BB962C8B-B14F-4D97-AF65-F5344CB8AC3E}">
        <p14:creationId xmlns:p14="http://schemas.microsoft.com/office/powerpoint/2010/main" val="404720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BD0C-6200-9685-99F0-FB5EE420D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48DCA-5232-1D1E-AD78-E8035B20F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30BE6-F664-ECF0-6252-D09CAD64B2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1B10BF-7FEC-8F0F-BFF7-2843E70F3EA3}"/>
              </a:ext>
            </a:extLst>
          </p:cNvPr>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1180594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16E3F-F2FF-6A46-6B05-95AEEB134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736E-91C9-D35B-6BEF-D12436DDC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1BFFB-B264-1446-FBF6-D876EC7109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A1F15E-5F06-C68F-F1D7-F84936E355F1}"/>
              </a:ext>
            </a:extLst>
          </p:cNvPr>
          <p:cNvSpPr>
            <a:spLocks noGrp="1"/>
          </p:cNvSpPr>
          <p:nvPr>
            <p:ph type="sldNum" sz="quarter" idx="5"/>
          </p:nvPr>
        </p:nvSpPr>
        <p:spPr/>
        <p:txBody>
          <a:bodyPr/>
          <a:lstStyle/>
          <a:p>
            <a:fld id="{9E4D9ABE-7AB9-4D3A-BEA5-45E799BD6C0E}" type="slidenum">
              <a:rPr lang="en-US" smtClean="0"/>
              <a:t>60</a:t>
            </a:fld>
            <a:endParaRPr lang="en-US"/>
          </a:p>
        </p:txBody>
      </p:sp>
    </p:spTree>
    <p:extLst>
      <p:ext uri="{BB962C8B-B14F-4D97-AF65-F5344CB8AC3E}">
        <p14:creationId xmlns:p14="http://schemas.microsoft.com/office/powerpoint/2010/main" val="309343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45C7-42C1-4B4D-B870-B11CA907E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6FC0-6957-F4CA-9725-4A00A5DB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9437F-2A1F-8A71-7649-5282AB4E7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13C25-E46F-4B6E-6458-6701D453445F}"/>
              </a:ext>
            </a:extLst>
          </p:cNvPr>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234831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4462-1838-D8A0-117F-A18FB0D16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D49FE-9FD7-EB3B-D8A1-F5EDEB658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3FBA1-D873-B59E-B89A-60D72FCD0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17DA57-A906-5835-CA24-B007BAEC2F32}"/>
              </a:ext>
            </a:extLst>
          </p:cNvPr>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11882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A784-02D1-9FBF-0B28-4A3255102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81383-3766-7BA6-1D67-95AB34381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CC651-A0BD-6A6E-9A1C-8E9C38CF6B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0E33E7-FEB6-4F0A-8530-39A7927C7AD2}"/>
              </a:ext>
            </a:extLst>
          </p:cNvPr>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406040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5306D-7F94-AA3F-B03D-E13E1309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50CC7-BAD2-E108-DCAB-60F602712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E7196-67DB-BA2B-8675-BB7BCC9838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F4674C-2336-96C8-3CDB-9FBB90D602B0}"/>
              </a:ext>
            </a:extLst>
          </p:cNvPr>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214934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F1DA6-3539-C0B4-C17F-E491EE3CC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834D7-50D2-CF48-F9FB-763FDFEA3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94F30-1567-920B-61EB-1044238CA1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7B9F3E-2578-CDE4-38B8-E24F36072C4B}"/>
              </a:ext>
            </a:extLst>
          </p:cNvPr>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76833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1CD7-1C6C-3E95-87CB-597F69E41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A8350-20D9-0336-1B85-448DFB5D8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552B8-0E9B-76D4-2B07-899656C646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F4A732-0BC4-0AE8-C6DE-6338A8C6A5DF}"/>
              </a:ext>
            </a:extLst>
          </p:cNvPr>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28307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B08E-42B8-127B-6949-3FDB44068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6727C-059E-5064-2E68-7496C0E8B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F9BE1-3EEC-CE18-4658-FD559EF4A8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B0B7C4-2F3B-9590-7C2C-F1B4D9C37CDD}"/>
              </a:ext>
            </a:extLst>
          </p:cNvPr>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3612936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7/22/2025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7/22/2025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7/22/2025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7/22/2025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7/22/2025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slide" Target="slide39.xml"/></Relationships>
</file>

<file path=ppt/slides/_rels/slide11.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slide" Target="slide43.xml"/></Relationships>
</file>

<file path=ppt/slides/_rels/slide15.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slide" Target="slide54.xml"/></Relationships>
</file>

<file path=ppt/slides/_rels/slide17.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slide" Target="slide60.xml"/></Relationships>
</file>

<file path=ppt/slides/_rels/slide19.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slide" Target="slide2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slide" Target="slide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slide" Target="sl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slide" Target="slide10.xml"/></Relationships>
</file>

<file path=ppt/slides/_rels/slide4.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slide" Target="slide14.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slide" Target="slide1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slide" Target="slide30.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slide" Target="slide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slide" Target="slide34.xml"/></Relationships>
</file>

<file path=ppt/slides/_rels/slide9.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Data Standards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Red, orange, and peach striped popsicles over a bowl of ice on turquoise background with nectarines and watermelon slice">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1710" b="31710"/>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2572107"/>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4800" b="1" dirty="0">
                <a:solidFill>
                  <a:srgbClr val="C8001C"/>
                </a:solidFill>
                <a:latin typeface="Aptos"/>
                <a:cs typeface="Calibri"/>
                <a:sym typeface="+mj-lt"/>
              </a:rPr>
              <a:t>2025-2026 DATA STANDARDS CHANGES</a:t>
            </a:r>
            <a:br>
              <a:rPr lang="en-US" sz="4000" dirty="0">
                <a:solidFill>
                  <a:srgbClr val="C8001C"/>
                </a:solidFill>
                <a:latin typeface="Aptos" panose="020B0004020202020204" pitchFamily="34" charset="0"/>
                <a:cs typeface="Calibri"/>
              </a:rPr>
            </a:br>
            <a:r>
              <a:rPr lang="en-US" sz="2400" b="1" dirty="0">
                <a:solidFill>
                  <a:srgbClr val="C8001C"/>
                </a:solidFill>
                <a:latin typeface="Aptos"/>
                <a:cs typeface="Calibri"/>
              </a:rPr>
              <a:t>July 31</a:t>
            </a:r>
            <a:r>
              <a:rPr lang="en-US" sz="2400" b="1" dirty="0">
                <a:solidFill>
                  <a:srgbClr val="C8001C"/>
                </a:solidFill>
                <a:latin typeface="Aptos"/>
              </a:rPr>
              <a:t>, 2025</a:t>
            </a:r>
            <a:endParaRPr kumimoji="0" lang="en-US" sz="2000" b="1" i="0" u="none" strike="noStrike" kern="1200" cap="none" spc="0" normalizeH="0" baseline="0" noProof="0" dirty="0">
              <a:ln>
                <a:noFill/>
              </a:ln>
              <a:solidFill>
                <a:srgbClr val="C8001C"/>
              </a:solidFill>
              <a:effectLst/>
              <a:uLnTx/>
              <a:uFillTx/>
              <a:latin typeface="Aptos"/>
            </a:endParaRPr>
          </a:p>
        </p:txBody>
      </p:sp>
    </p:spTree>
    <p:extLst>
      <p:ext uri="{BB962C8B-B14F-4D97-AF65-F5344CB8AC3E}">
        <p14:creationId xmlns:p14="http://schemas.microsoft.com/office/powerpoint/2010/main" val="290575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14F0-033B-93C1-D41B-96B4B43760D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45E8C98-4295-A79C-27EB-01157AEE1E04}"/>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A0807C13-FC2E-4767-670F-36BB4CDF12EA}"/>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FCED6408-4115-451E-7B4E-B0D0F8BEBEFE}"/>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45A7B14-E9EB-A43C-9A97-0ED0013F95E7}"/>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4BB7C8E-FC70-36F5-5135-959E0CFEB883}"/>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10</a:t>
            </a:fld>
            <a:endParaRPr lang="en-US"/>
          </a:p>
        </p:txBody>
      </p:sp>
    </p:spTree>
    <p:extLst>
      <p:ext uri="{BB962C8B-B14F-4D97-AF65-F5344CB8AC3E}">
        <p14:creationId xmlns:p14="http://schemas.microsoft.com/office/powerpoint/2010/main" val="1215787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93D92-2712-0F7A-3BD6-2056879C1C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DE6D56-D4DC-6F2B-4A9E-2CBE01D3D29D}"/>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971B4C4-0F30-8FEF-4018-09D9F60FC3B4}"/>
              </a:ext>
            </a:extLst>
          </p:cNvPr>
          <p:cNvSpPr txBox="1">
            <a:spLocks/>
          </p:cNvSpPr>
          <p:nvPr/>
        </p:nvSpPr>
        <p:spPr>
          <a:xfrm>
            <a:off x="535170" y="1142839"/>
            <a:ext cx="11275829" cy="4786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In the 2024-2025 PEIMS Summer Submission, TEA began collecting data to identify the </a:t>
            </a:r>
            <a:r>
              <a:rPr lang="en-US" sz="2400" dirty="0">
                <a:solidFill>
                  <a:srgbClr val="F47F42"/>
                </a:solidFill>
                <a:latin typeface="Aptos" panose="020B0004020202020204" pitchFamily="34" charset="0"/>
              </a:rPr>
              <a:t>accelerated instruction </a:t>
            </a:r>
            <a:r>
              <a:rPr lang="en-US" sz="2400" dirty="0">
                <a:solidFill>
                  <a:srgbClr val="1482C5"/>
                </a:solidFill>
                <a:latin typeface="Aptos" panose="020B0004020202020204" pitchFamily="34" charset="0"/>
              </a:rPr>
              <a:t>provided by an LEA to a particular student.</a:t>
            </a:r>
          </a:p>
          <a:p>
            <a:pPr>
              <a:buClr>
                <a:srgbClr val="F47F42"/>
              </a:buClr>
            </a:pPr>
            <a:r>
              <a:rPr lang="en-US" sz="2400" dirty="0">
                <a:solidFill>
                  <a:srgbClr val="1482C5"/>
                </a:solidFill>
                <a:latin typeface="Aptos" panose="020B0004020202020204" pitchFamily="34" charset="0"/>
              </a:rPr>
              <a:t>Texas Administrative Code, Section 104.1001, was adopted, which approved </a:t>
            </a:r>
            <a:r>
              <a:rPr lang="en-US" sz="2400" dirty="0">
                <a:solidFill>
                  <a:srgbClr val="F47F42"/>
                </a:solidFill>
                <a:latin typeface="Aptos" panose="020B0004020202020204" pitchFamily="34" charset="0"/>
              </a:rPr>
              <a:t>Ratio Waiver List </a:t>
            </a:r>
            <a:r>
              <a:rPr lang="en-US" sz="2400" dirty="0">
                <a:solidFill>
                  <a:srgbClr val="1482C5"/>
                </a:solidFill>
                <a:latin typeface="Aptos" panose="020B0004020202020204" pitchFamily="34" charset="0"/>
              </a:rPr>
              <a:t>(</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products. These products use automated, computerized, or other augmented methods of instruction, which LEAs can use in place of some or all of the required individual or group instruction. </a:t>
            </a:r>
          </a:p>
          <a:p>
            <a:pPr>
              <a:buClr>
                <a:srgbClr val="F47F42"/>
              </a:buClr>
            </a:pPr>
            <a:r>
              <a:rPr lang="en-US" sz="2400" dirty="0">
                <a:solidFill>
                  <a:srgbClr val="1482C5"/>
                </a:solidFill>
                <a:latin typeface="Aptos" panose="020B0004020202020204" pitchFamily="34" charset="0"/>
              </a:rPr>
              <a:t>The Texas Tutoring Supports Division has determined that it is necessary to know which students use a product from the </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for their accelerated instruction.</a:t>
            </a:r>
          </a:p>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p:txBody>
      </p:sp>
      <p:sp>
        <p:nvSpPr>
          <p:cNvPr id="5" name="TextBox 4">
            <a:extLst>
              <a:ext uri="{FF2B5EF4-FFF2-40B4-BE49-F238E27FC236}">
                <a16:creationId xmlns:a16="http://schemas.microsoft.com/office/drawing/2014/main" id="{972B5984-A323-0001-9A89-6BBF46241968}"/>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84AF65-FC38-3D55-EB90-1F49CA56BE9C}"/>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422824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E23B9-2EEB-5CBE-B6EB-6106B0D78A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21D7A6-FA74-5CB1-8E2E-6FF2823FB4A5}"/>
              </a:ext>
            </a:extLst>
          </p:cNvPr>
          <p:cNvSpPr>
            <a:spLocks noGrp="1"/>
          </p:cNvSpPr>
          <p:nvPr>
            <p:ph type="title"/>
          </p:nvPr>
        </p:nvSpPr>
        <p:spPr>
          <a:xfrm>
            <a:off x="535171" y="141941"/>
            <a:ext cx="11121657" cy="751350"/>
          </a:xfrm>
        </p:spPr>
        <p:txBody>
          <a:bodyPr>
            <a:normAutofit/>
          </a:bodyPr>
          <a:lstStyle/>
          <a:p>
            <a:r>
              <a:rPr lang="en-US" sz="3200" dirty="0">
                <a:solidFill>
                  <a:srgbClr val="1482C5"/>
                </a:solidFill>
                <a:latin typeface="Aptos" panose="020B0004020202020204" pitchFamily="34" charset="0"/>
                <a:cs typeface="Calibri"/>
              </a:rPr>
              <a:t>AcceleratedInstructionSet Common Type Reminder</a:t>
            </a:r>
            <a:endParaRPr lang="en-US" sz="3200"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F1C4E484-DCA8-E59D-4797-0B05ED0216BC}"/>
              </a:ext>
            </a:extLst>
          </p:cNvPr>
          <p:cNvSpPr txBox="1">
            <a:spLocks/>
          </p:cNvSpPr>
          <p:nvPr/>
        </p:nvSpPr>
        <p:spPr>
          <a:xfrm>
            <a:off x="535172" y="962233"/>
            <a:ext cx="11121656" cy="44355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common type is reported for each Subject where a student did not meet standard on the assessment. A student with an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reported does </a:t>
            </a:r>
            <a:r>
              <a:rPr kumimoji="0" lang="en-US" sz="2800" b="1" i="0" u="none" strike="noStrike" kern="1200" cap="none" spc="0" normalizeH="0" baseline="0" noProof="0" dirty="0">
                <a:ln>
                  <a:noFill/>
                </a:ln>
                <a:solidFill>
                  <a:srgbClr val="F47F42"/>
                </a:solidFill>
                <a:effectLst/>
                <a:uLnTx/>
                <a:uFillTx/>
                <a:latin typeface="Aptos" panose="020B0004020202020204" pitchFamily="34" charset="0"/>
              </a:rPr>
              <a:t>NOT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automatically</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mean a student is reported with a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StudentAcceleratedEducationPlan</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(E3083).</a:t>
            </a:r>
            <a:endParaRPr kumimoji="0" lang="en-US" sz="2800" b="0" i="0" u="none" strike="noStrike" kern="1200" cap="none" spc="0" normalizeH="0" baseline="0" noProof="0" dirty="0">
              <a:ln>
                <a:noFill/>
              </a:ln>
              <a:solidFill>
                <a:srgbClr val="0D6CB9"/>
              </a:solidFill>
              <a:effectLst/>
              <a:uLnTx/>
              <a:uFillTx/>
              <a:latin typeface="Aptos" panose="020B0004020202020204" pitchFamily="34" charset="0"/>
              <a:cs typeface="Calibri"/>
            </a:endParaRPr>
          </a:p>
        </p:txBody>
      </p:sp>
      <p:pic>
        <p:nvPicPr>
          <p:cNvPr id="8" name="Picture 7" descr="Screenshot of accelerated instruction set commmon type">
            <a:extLst>
              <a:ext uri="{FF2B5EF4-FFF2-40B4-BE49-F238E27FC236}">
                <a16:creationId xmlns:a16="http://schemas.microsoft.com/office/drawing/2014/main" id="{ECF4896F-62FF-31D6-DC4F-B3591EF027BD}"/>
              </a:ext>
            </a:extLst>
          </p:cNvPr>
          <p:cNvPicPr>
            <a:picLocks noChangeAspect="1"/>
          </p:cNvPicPr>
          <p:nvPr/>
        </p:nvPicPr>
        <p:blipFill>
          <a:blip r:embed="rId2"/>
          <a:stretch>
            <a:fillRect/>
          </a:stretch>
        </p:blipFill>
        <p:spPr>
          <a:xfrm>
            <a:off x="2654253" y="2698154"/>
            <a:ext cx="6428788" cy="3266555"/>
          </a:xfrm>
          <a:prstGeom prst="rect">
            <a:avLst/>
          </a:prstGeom>
        </p:spPr>
      </p:pic>
      <p:sp>
        <p:nvSpPr>
          <p:cNvPr id="4" name="Slide Number Placeholder 3">
            <a:extLst>
              <a:ext uri="{FF2B5EF4-FFF2-40B4-BE49-F238E27FC236}">
                <a16:creationId xmlns:a16="http://schemas.microsoft.com/office/drawing/2014/main" id="{56A4019D-9F46-B613-51EA-B61839725085}"/>
              </a:ext>
            </a:extLst>
          </p:cNvPr>
          <p:cNvSpPr>
            <a:spLocks noGrp="1"/>
          </p:cNvSpPr>
          <p:nvPr>
            <p:ph type="sldNum" sz="quarter" idx="4"/>
          </p:nvPr>
        </p:nvSpPr>
        <p:spPr/>
        <p:txBody>
          <a:bodyPr/>
          <a:lstStyle/>
          <a:p>
            <a:fld id="{69C126A4-BD19-47E2-8A0E-0DE1B9D8C925}" type="slidenum">
              <a:rPr lang="en-US" smtClean="0"/>
              <a:pPr/>
              <a:t>12</a:t>
            </a:fld>
            <a:endParaRPr lang="en-US"/>
          </a:p>
        </p:txBody>
      </p:sp>
      <p:sp>
        <p:nvSpPr>
          <p:cNvPr id="2" name="TextBox 1">
            <a:extLst>
              <a:ext uri="{FF2B5EF4-FFF2-40B4-BE49-F238E27FC236}">
                <a16:creationId xmlns:a16="http://schemas.microsoft.com/office/drawing/2014/main" id="{F7E350A8-6917-3805-CDD7-59741A5A5E76}"/>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Tree>
    <p:extLst>
      <p:ext uri="{BB962C8B-B14F-4D97-AF65-F5344CB8AC3E}">
        <p14:creationId xmlns:p14="http://schemas.microsoft.com/office/powerpoint/2010/main" val="164293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F03F0-7418-A33F-BC23-4766B566B6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8E205C-08BE-2C47-6AAA-ED7F7E3EA308}"/>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Accel Instruction Data Element Updates</a:t>
            </a:r>
            <a:endParaRPr lang="en-US"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90D19FB6-12B9-4809-E08B-AB2C935431FE}"/>
              </a:ext>
            </a:extLst>
          </p:cNvPr>
          <p:cNvSpPr txBox="1">
            <a:spLocks/>
          </p:cNvSpPr>
          <p:nvPr/>
        </p:nvSpPr>
        <p:spPr>
          <a:xfrm>
            <a:off x="535172" y="1225123"/>
            <a:ext cx="11121656" cy="33811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800" dirty="0">
                <a:solidFill>
                  <a:srgbClr val="F47F42"/>
                </a:solidFill>
                <a:latin typeface="Aptos" panose="020B0004020202020204" pitchFamily="34" charset="0"/>
              </a:rPr>
              <a:t>AssignedHoursAcceleratedInstruction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(E3086): revised the domain of values from 00.00-60.00 to 00.00-90.00.</a:t>
            </a:r>
          </a:p>
          <a:p>
            <a:pPr>
              <a:buClr>
                <a:srgbClr val="F47F42"/>
              </a:buClr>
            </a:pPr>
            <a:r>
              <a:rPr lang="en-US" sz="2800" dirty="0">
                <a:solidFill>
                  <a:srgbClr val="F47F42"/>
                </a:solidFill>
                <a:latin typeface="Aptos" panose="020B0004020202020204" pitchFamily="34" charset="0"/>
              </a:rPr>
              <a:t>CompletedHoursAcceleratedInstruction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(E3087): revised the domain of values from 00.00-60.00 to 00.00-90.00.</a:t>
            </a:r>
          </a:p>
          <a:p>
            <a:pPr>
              <a:buClr>
                <a:srgbClr val="F47F42"/>
              </a:buClr>
            </a:pPr>
            <a:r>
              <a:rPr lang="en-US" sz="2800" dirty="0" err="1">
                <a:solidFill>
                  <a:srgbClr val="F47F42"/>
                </a:solidFill>
                <a:latin typeface="Aptos" panose="020B0004020202020204" pitchFamily="34" charset="0"/>
              </a:rPr>
              <a:t>RatioWaiverListProductUsed</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(E3121): revised from required to optional.</a:t>
            </a:r>
          </a:p>
        </p:txBody>
      </p:sp>
      <p:sp>
        <p:nvSpPr>
          <p:cNvPr id="2" name="TextBox 1">
            <a:extLst>
              <a:ext uri="{FF2B5EF4-FFF2-40B4-BE49-F238E27FC236}">
                <a16:creationId xmlns:a16="http://schemas.microsoft.com/office/drawing/2014/main" id="{CEC1DA1B-9CE7-DD6D-028E-7DB13CC54514}"/>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7C8FD3-F3B6-2F7A-FD33-8052089760C5}"/>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3031253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5BB2-6A56-0049-D705-85193C68F7E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A071CCE-28E4-881F-6E66-7F3C8F660BE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Discipline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D4BA0AF9-01F6-1276-4682-16230AF35AD9}"/>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10B6E90-C70A-A2CD-77C0-7E4742BA4642}"/>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0A0BF4A-041E-CAA2-DFE9-F8DC0BE0CA11}"/>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16699AD-690A-5D6A-84AA-3B81E1332E2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14</a:t>
            </a:fld>
            <a:endParaRPr lang="en-US"/>
          </a:p>
        </p:txBody>
      </p:sp>
    </p:spTree>
    <p:extLst>
      <p:ext uri="{BB962C8B-B14F-4D97-AF65-F5344CB8AC3E}">
        <p14:creationId xmlns:p14="http://schemas.microsoft.com/office/powerpoint/2010/main" val="4034579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FDFA-0775-95B9-1285-FB4BD22987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293077-5111-45D2-EFB3-8A3559DF9CBF}"/>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Discipline Changes</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2DA3087B-E31B-EBB8-62C8-1471951E1171}"/>
              </a:ext>
            </a:extLst>
          </p:cNvPr>
          <p:cNvSpPr txBox="1">
            <a:spLocks/>
          </p:cNvSpPr>
          <p:nvPr/>
        </p:nvSpPr>
        <p:spPr>
          <a:xfrm>
            <a:off x="535171" y="1293659"/>
            <a:ext cx="11275829" cy="448992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Student Discipline Program Specialist audited all discipline-related data components and guidance in the Texas Education Data Standards (TEDS) and the Texas Records Exchange (TREx) Data Standards for accuracy and alignment with Chapter 37 of the Texas Education Code.</a:t>
            </a:r>
          </a:p>
          <a:p>
            <a:pPr>
              <a:buClr>
                <a:srgbClr val="F47F42"/>
              </a:buClr>
            </a:pPr>
            <a:r>
              <a:rPr lang="en-US" dirty="0">
                <a:solidFill>
                  <a:srgbClr val="1482C5"/>
                </a:solidFill>
                <a:latin typeface="Aptos" panose="020B0004020202020204" pitchFamily="34" charset="0"/>
              </a:rPr>
              <a:t>The changes reviewed during the Spring training are the results of this audit.</a:t>
            </a:r>
          </a:p>
          <a:p>
            <a:pPr>
              <a:buClr>
                <a:srgbClr val="F47F42"/>
              </a:buClr>
            </a:pPr>
            <a:r>
              <a:rPr lang="en-US" dirty="0">
                <a:solidFill>
                  <a:srgbClr val="1482C5"/>
                </a:solidFill>
                <a:latin typeface="Aptos" panose="020B0004020202020204" pitchFamily="34" charset="0"/>
              </a:rPr>
              <a:t>Additional changes may occur as a result of House Bill 6 from the 89th Regular Legislative Session. TEA will provide those changes in the September 2, 2025, post-addendum publication of the Texas Education Data Standards.</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952E25CE-99AB-998D-86C6-ED5AC219985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13E5140-AEE7-782B-D12C-5D6D82792428}"/>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3722549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148F7-036F-4B03-2EB9-B684A82E823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CB517F6-5267-E9C7-7441-31AB6836B1F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New Classroom Position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21B7472-62CC-7F55-0ADC-D59482BF032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3EC8634-5AAE-4D2E-467E-C47B6F9AEDE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solidFill>
            <a:srgbClr val="D53147">
              <a:alpha val="55000"/>
            </a:srgbClr>
          </a:solidFill>
        </p:spPr>
      </p:pic>
      <p:sp>
        <p:nvSpPr>
          <p:cNvPr id="3" name="TextBox 2">
            <a:extLst>
              <a:ext uri="{FF2B5EF4-FFF2-40B4-BE49-F238E27FC236}">
                <a16:creationId xmlns:a16="http://schemas.microsoft.com/office/drawing/2014/main" id="{1927EC45-DB49-4F04-7EA5-E53C053A3117}"/>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68039A4-6D6C-D37C-7F7E-27ECE404A83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16</a:t>
            </a:fld>
            <a:endParaRPr lang="en-US"/>
          </a:p>
        </p:txBody>
      </p:sp>
    </p:spTree>
    <p:extLst>
      <p:ext uri="{BB962C8B-B14F-4D97-AF65-F5344CB8AC3E}">
        <p14:creationId xmlns:p14="http://schemas.microsoft.com/office/powerpoint/2010/main" val="1646692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F7FBF-9BD5-928C-9323-6D117EB28C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5B7935-4FC2-620A-3396-0DF10FDF0D09}"/>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New Classroom Position</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74F158D-D90D-B9E4-A3BE-024B07FACC77}"/>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TEA developed the </a:t>
            </a:r>
            <a:r>
              <a:rPr lang="en-US" dirty="0">
                <a:solidFill>
                  <a:srgbClr val="F47F42"/>
                </a:solidFill>
                <a:latin typeface="Aptos" panose="020B0004020202020204" pitchFamily="34" charset="0"/>
              </a:rPr>
              <a:t>Teacher Residency </a:t>
            </a:r>
            <a:r>
              <a:rPr lang="en-US" dirty="0">
                <a:solidFill>
                  <a:srgbClr val="1482C5"/>
                </a:solidFill>
                <a:latin typeface="Aptos" panose="020B0004020202020204" pitchFamily="34" charset="0"/>
              </a:rPr>
              <a:t>initiative to address the scale of, access to, and sustainability of high-quality teacher preparation through incentives and support to LEAs and Education Preparation Program (EPP) Partnerships to implement </a:t>
            </a:r>
            <a:r>
              <a:rPr lang="en-US" dirty="0">
                <a:solidFill>
                  <a:srgbClr val="F47F42"/>
                </a:solidFill>
                <a:latin typeface="Aptos" panose="020B0004020202020204" pitchFamily="34" charset="0"/>
              </a:rPr>
              <a:t>paid teacher residency</a:t>
            </a:r>
            <a:r>
              <a:rPr lang="en-US" dirty="0">
                <a:solidFill>
                  <a:srgbClr val="1482C5"/>
                </a:solidFill>
                <a:latin typeface="Aptos" panose="020B0004020202020204" pitchFamily="34" charset="0"/>
              </a:rPr>
              <a:t> programs.</a:t>
            </a:r>
          </a:p>
          <a:p>
            <a:pPr>
              <a:buClr>
                <a:srgbClr val="F47F42"/>
              </a:buClr>
            </a:pPr>
            <a:r>
              <a:rPr lang="en-US" dirty="0">
                <a:solidFill>
                  <a:srgbClr val="1482C5"/>
                </a:solidFill>
                <a:latin typeface="Aptos"/>
              </a:rPr>
              <a:t>The Educator Quality Department has requested that a new </a:t>
            </a:r>
            <a:r>
              <a:rPr lang="en-US" dirty="0" err="1">
                <a:solidFill>
                  <a:srgbClr val="F47F42"/>
                </a:solidFill>
                <a:latin typeface="Aptos"/>
              </a:rPr>
              <a:t>ClassroomPosition</a:t>
            </a:r>
            <a:r>
              <a:rPr lang="en-US" dirty="0">
                <a:solidFill>
                  <a:srgbClr val="1482C5"/>
                </a:solidFill>
                <a:latin typeface="Aptos"/>
              </a:rPr>
              <a:t> (C309) descriptor be added to help identify individuals serving as teacher residents. </a:t>
            </a:r>
            <a:r>
              <a:rPr lang="en-US" dirty="0">
                <a:solidFill>
                  <a:srgbClr val="F47F42"/>
                </a:solidFill>
                <a:latin typeface="Aptos"/>
              </a:rPr>
              <a:t>ClassroomPosition</a:t>
            </a:r>
            <a:r>
              <a:rPr lang="en-US" dirty="0">
                <a:solidFill>
                  <a:srgbClr val="1482C5"/>
                </a:solidFill>
                <a:latin typeface="Aptos"/>
              </a:rPr>
              <a:t> (E1454) is reported in the </a:t>
            </a:r>
            <a:r>
              <a:rPr lang="en-US" dirty="0">
                <a:solidFill>
                  <a:srgbClr val="F47F42"/>
                </a:solidFill>
                <a:latin typeface="Aptos"/>
              </a:rPr>
              <a:t>PEIMS Fall Submission</a:t>
            </a:r>
            <a:r>
              <a:rPr lang="en-US" dirty="0">
                <a:solidFill>
                  <a:srgbClr val="1482C5"/>
                </a:solidFill>
                <a:latin typeface="Aptos"/>
              </a:rPr>
              <a:t>, </a:t>
            </a:r>
            <a:r>
              <a:rPr lang="en-US" dirty="0">
                <a:solidFill>
                  <a:srgbClr val="F47F42"/>
                </a:solidFill>
                <a:latin typeface="Aptos"/>
              </a:rPr>
              <a:t>Class Roster Winter Submission</a:t>
            </a:r>
            <a:r>
              <a:rPr lang="en-US" dirty="0">
                <a:solidFill>
                  <a:srgbClr val="1482C5"/>
                </a:solidFill>
                <a:latin typeface="Aptos"/>
              </a:rPr>
              <a:t>, and the </a:t>
            </a:r>
            <a:r>
              <a:rPr lang="en-US" dirty="0">
                <a:solidFill>
                  <a:srgbClr val="F47F42"/>
                </a:solidFill>
                <a:latin typeface="Aptos"/>
              </a:rPr>
              <a:t>Early Childhood Data System Prekindergarten </a:t>
            </a:r>
            <a:r>
              <a:rPr lang="en-US" dirty="0">
                <a:solidFill>
                  <a:srgbClr val="1482C5"/>
                </a:solidFill>
                <a:latin typeface="Aptos"/>
              </a:rPr>
              <a:t>and </a:t>
            </a:r>
            <a:r>
              <a:rPr lang="en-US" dirty="0">
                <a:solidFill>
                  <a:srgbClr val="F47F42"/>
                </a:solidFill>
                <a:latin typeface="Aptos"/>
              </a:rPr>
              <a:t>Kindergarten Submissions</a:t>
            </a:r>
            <a:r>
              <a:rPr lang="en-US" dirty="0">
                <a:solidFill>
                  <a:srgbClr val="1482C5"/>
                </a:solidFill>
                <a:latin typeface="Aptos"/>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5BB6B33D-6EEB-763B-1B59-E1A515550517}"/>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B79AEC6-D536-C8F5-8B8B-545086E5913E}"/>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3950204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A19B-0E21-5F96-2D85-E4368F35488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3788688B-6935-23B7-3F5A-D244F60F748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Special Education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07D43BF1-8613-8A32-B48B-CDA7E267A39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3D9ACF8-B992-28D8-3C56-E4A3CE306B75}"/>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FC42B608-3130-BC65-162F-87451C6974BE}"/>
              </a:ext>
            </a:extLst>
          </p:cNvPr>
          <p:cNvSpPr txBox="1"/>
          <p:nvPr/>
        </p:nvSpPr>
        <p:spPr>
          <a:xfrm>
            <a:off x="2174661" y="2700637"/>
            <a:ext cx="7842658"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C287364-6035-791B-B099-AAFEA34F0F1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18</a:t>
            </a:fld>
            <a:endParaRPr lang="en-US"/>
          </a:p>
        </p:txBody>
      </p:sp>
    </p:spTree>
    <p:extLst>
      <p:ext uri="{BB962C8B-B14F-4D97-AF65-F5344CB8AC3E}">
        <p14:creationId xmlns:p14="http://schemas.microsoft.com/office/powerpoint/2010/main" val="3498364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94FF-2745-7644-E749-29B5FF5950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FCB815-6497-238D-9429-7F7F52ADAF2A}"/>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Special Education (SPED) Changes</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63E34FD-9B93-7ABE-24DB-3D48F7582457}"/>
              </a:ext>
            </a:extLst>
          </p:cNvPr>
          <p:cNvSpPr txBox="1">
            <a:spLocks/>
          </p:cNvSpPr>
          <p:nvPr/>
        </p:nvSpPr>
        <p:spPr>
          <a:xfrm>
            <a:off x="232143" y="1116575"/>
            <a:ext cx="1172771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The Special Population Policy, Integration, and Technical Assistance Department audited all special education-related data components in the Texas Education Data Standards (TEDS) and the Texas Records Exchange (TREx) Data Standards for accuracy and alignment with TAC §89.1040 adopted on July 26, 2024. and TAC §89.1070 adopted on November 1, 2024.</a:t>
            </a:r>
          </a:p>
          <a:p>
            <a:pPr>
              <a:buClr>
                <a:srgbClr val="F47F42"/>
              </a:buClr>
            </a:pPr>
            <a:r>
              <a:rPr lang="en-US" sz="2400" dirty="0">
                <a:solidFill>
                  <a:srgbClr val="1482C5"/>
                </a:solidFill>
                <a:latin typeface="Aptos" panose="020B0004020202020204" pitchFamily="34" charset="0"/>
              </a:rPr>
              <a:t>As a result of this audit, the program area requested the following language changes:</a:t>
            </a:r>
          </a:p>
          <a:p>
            <a:pPr lvl="1">
              <a:buClr>
                <a:srgbClr val="F47F42"/>
              </a:buClr>
            </a:pPr>
            <a:r>
              <a:rPr lang="en-US" sz="2200" dirty="0">
                <a:solidFill>
                  <a:srgbClr val="1482C5"/>
                </a:solidFill>
                <a:latin typeface="Aptos" panose="020B0004020202020204" pitchFamily="34" charset="0"/>
              </a:rPr>
              <a:t>Preschool Program for Children with Disabilities (PPCD) to </a:t>
            </a:r>
            <a:r>
              <a:rPr lang="en-US" sz="2200" dirty="0">
                <a:solidFill>
                  <a:srgbClr val="F47F42"/>
                </a:solidFill>
                <a:latin typeface="Aptos" panose="020B0004020202020204" pitchFamily="34" charset="0"/>
              </a:rPr>
              <a:t>Early Childhood Special Education (ECSE)</a:t>
            </a:r>
          </a:p>
          <a:p>
            <a:pPr lvl="1">
              <a:buClr>
                <a:srgbClr val="F47F42"/>
              </a:buClr>
            </a:pPr>
            <a:r>
              <a:rPr lang="en-US" sz="2200" dirty="0">
                <a:solidFill>
                  <a:srgbClr val="1482C5"/>
                </a:solidFill>
                <a:latin typeface="Aptos" panose="020B0004020202020204" pitchFamily="34" charset="0"/>
              </a:rPr>
              <a:t>Special Education Students to </a:t>
            </a:r>
            <a:r>
              <a:rPr lang="en-US" sz="2200" dirty="0">
                <a:solidFill>
                  <a:srgbClr val="F47F42"/>
                </a:solidFill>
                <a:latin typeface="Aptos" panose="020B0004020202020204" pitchFamily="34" charset="0"/>
              </a:rPr>
              <a:t>Students Receiving Special Education Services</a:t>
            </a:r>
          </a:p>
          <a:p>
            <a:pPr lvl="1">
              <a:buClr>
                <a:srgbClr val="F47F42"/>
              </a:buClr>
            </a:pPr>
            <a:r>
              <a:rPr lang="en-US" sz="2200" dirty="0">
                <a:solidFill>
                  <a:srgbClr val="1482C5"/>
                </a:solidFill>
                <a:latin typeface="Aptos" panose="020B0004020202020204" pitchFamily="34" charset="0"/>
              </a:rPr>
              <a:t>Individualized Education Plan to </a:t>
            </a:r>
            <a:r>
              <a:rPr lang="en-US" sz="2200" dirty="0">
                <a:solidFill>
                  <a:srgbClr val="F47F42"/>
                </a:solidFill>
                <a:latin typeface="Aptos" panose="020B0004020202020204" pitchFamily="34" charset="0"/>
              </a:rPr>
              <a:t>Individualized Education Program</a:t>
            </a:r>
          </a:p>
          <a:p>
            <a:pPr lvl="1">
              <a:buClr>
                <a:srgbClr val="F47F42"/>
              </a:buClr>
            </a:pPr>
            <a:r>
              <a:rPr lang="en-US" sz="2200" dirty="0">
                <a:solidFill>
                  <a:srgbClr val="1482C5"/>
                </a:solidFill>
                <a:latin typeface="Aptos" panose="020B0004020202020204" pitchFamily="34" charset="0"/>
              </a:rPr>
              <a:t>Reference to aged 3 through 5 changed to </a:t>
            </a:r>
            <a:r>
              <a:rPr lang="en-US" sz="2200" dirty="0">
                <a:solidFill>
                  <a:srgbClr val="F47F42"/>
                </a:solidFill>
                <a:latin typeface="Aptos" panose="020B0004020202020204" pitchFamily="34" charset="0"/>
              </a:rPr>
              <a:t>aged 3 through 5 (not in kindergarten)</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F0BCF565-A76C-643C-6A57-CE8004EE3F9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3D2B13A-57E5-08A4-4AC2-A3C3FE1AE7FE}"/>
              </a:ext>
            </a:extLst>
          </p:cNvPr>
          <p:cNvSpPr>
            <a:spLocks noGrp="1"/>
          </p:cNvSpPr>
          <p:nvPr>
            <p:ph type="sldNum" sz="quarter" idx="4"/>
          </p:nvPr>
        </p:nvSpPr>
        <p:spPr/>
        <p:txBody>
          <a:bodyPr/>
          <a:lstStyle/>
          <a:p>
            <a:fld id="{69C126A4-BD19-47E2-8A0E-0DE1B9D8C925}" type="slidenum">
              <a:rPr lang="en-US" smtClean="0"/>
              <a:pPr/>
              <a:t>19</a:t>
            </a:fld>
            <a:endParaRPr lang="en-US"/>
          </a:p>
        </p:txBody>
      </p:sp>
    </p:spTree>
    <p:extLst>
      <p:ext uri="{BB962C8B-B14F-4D97-AF65-F5344CB8AC3E}">
        <p14:creationId xmlns:p14="http://schemas.microsoft.com/office/powerpoint/2010/main" val="1200104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712380" y="153230"/>
            <a:ext cx="11121657" cy="751350"/>
          </a:xfrm>
        </p:spPr>
        <p:txBody>
          <a:bodyPr anchor="ctr">
            <a:normAutofit/>
          </a:bodyPr>
          <a:lstStyle/>
          <a:p>
            <a:r>
              <a:rPr lang="en-US" dirty="0">
                <a:latin typeface="Aptos" panose="020B0004020202020204" pitchFamily="34" charset="0"/>
              </a:rPr>
              <a:t>Agenda – 2025-2026 Data Standards Changes</a:t>
            </a:r>
          </a:p>
        </p:txBody>
      </p:sp>
      <p:sp>
        <p:nvSpPr>
          <p:cNvPr id="5" name="Content Placeholder 4">
            <a:extLst>
              <a:ext uri="{FF2B5EF4-FFF2-40B4-BE49-F238E27FC236}">
                <a16:creationId xmlns:a16="http://schemas.microsoft.com/office/drawing/2014/main" id="{1256BFF9-BF44-136C-D6F9-CDA7915C940B}"/>
              </a:ext>
            </a:extLst>
          </p:cNvPr>
          <p:cNvSpPr>
            <a:spLocks noGrp="1"/>
          </p:cNvSpPr>
          <p:nvPr>
            <p:ph idx="1"/>
          </p:nvPr>
        </p:nvSpPr>
        <p:spPr>
          <a:xfrm>
            <a:off x="262890" y="1285424"/>
            <a:ext cx="5833110" cy="4703896"/>
          </a:xfrm>
        </p:spPr>
        <p:txBody>
          <a:bodyPr>
            <a:normAutofit/>
          </a:bodyPr>
          <a:lstStyle/>
          <a:p>
            <a:pPr>
              <a:spcBef>
                <a:spcPts val="0"/>
              </a:spcBef>
              <a:spcAft>
                <a:spcPts val="600"/>
              </a:spcAft>
              <a:buClr>
                <a:srgbClr val="F47F42"/>
              </a:buClr>
            </a:pPr>
            <a:r>
              <a:rPr lang="en-US" sz="2400" b="1" dirty="0">
                <a:latin typeface="Aptos" panose="020B0004020202020204" pitchFamily="34" charset="0"/>
              </a:rPr>
              <a:t>Middle School Advanced Mathematics</a:t>
            </a:r>
          </a:p>
          <a:p>
            <a:pPr>
              <a:spcBef>
                <a:spcPts val="0"/>
              </a:spcBef>
              <a:spcAft>
                <a:spcPts val="600"/>
              </a:spcAft>
              <a:buClr>
                <a:srgbClr val="F47F42"/>
              </a:buClr>
            </a:pPr>
            <a:r>
              <a:rPr lang="en-US" sz="2400" b="1" dirty="0">
                <a:latin typeface="Aptos" panose="020B0004020202020204" pitchFamily="34" charset="0"/>
              </a:rPr>
              <a:t>Advanced Technical Credit</a:t>
            </a:r>
          </a:p>
          <a:p>
            <a:pPr>
              <a:spcBef>
                <a:spcPts val="0"/>
              </a:spcBef>
              <a:spcAft>
                <a:spcPts val="600"/>
              </a:spcAft>
              <a:buClr>
                <a:srgbClr val="F47F42"/>
              </a:buClr>
            </a:pPr>
            <a:r>
              <a:rPr lang="en-US" sz="2400" b="1" dirty="0">
                <a:latin typeface="Aptos" panose="020B0004020202020204" pitchFamily="34" charset="0"/>
              </a:rPr>
              <a:t>OnRamps Dual Enrollment Indicator</a:t>
            </a:r>
          </a:p>
          <a:p>
            <a:pPr>
              <a:spcBef>
                <a:spcPts val="0"/>
              </a:spcBef>
              <a:spcAft>
                <a:spcPts val="600"/>
              </a:spcAft>
              <a:buClr>
                <a:srgbClr val="F47F42"/>
              </a:buClr>
            </a:pPr>
            <a:r>
              <a:rPr lang="en-US" sz="2400" b="1" dirty="0">
                <a:latin typeface="Aptos" panose="020B0004020202020204" pitchFamily="34" charset="0"/>
              </a:rPr>
              <a:t>Accelerated Instruction Changes</a:t>
            </a:r>
          </a:p>
          <a:p>
            <a:pPr>
              <a:spcBef>
                <a:spcPts val="0"/>
              </a:spcBef>
              <a:spcAft>
                <a:spcPts val="600"/>
              </a:spcAft>
              <a:buClr>
                <a:srgbClr val="F47F42"/>
              </a:buClr>
            </a:pPr>
            <a:r>
              <a:rPr lang="en-US" sz="2400" b="1" dirty="0">
                <a:latin typeface="Aptos" panose="020B0004020202020204" pitchFamily="34" charset="0"/>
              </a:rPr>
              <a:t>Discipline Changes</a:t>
            </a:r>
          </a:p>
          <a:p>
            <a:pPr>
              <a:spcBef>
                <a:spcPts val="0"/>
              </a:spcBef>
              <a:spcAft>
                <a:spcPts val="600"/>
              </a:spcAft>
              <a:buClr>
                <a:srgbClr val="F47F42"/>
              </a:buClr>
            </a:pPr>
            <a:r>
              <a:rPr lang="en-US" sz="2400" b="1" dirty="0">
                <a:latin typeface="Aptos" panose="020B0004020202020204" pitchFamily="34" charset="0"/>
              </a:rPr>
              <a:t>New Classroom Position</a:t>
            </a:r>
          </a:p>
          <a:p>
            <a:pPr>
              <a:spcBef>
                <a:spcPts val="0"/>
              </a:spcBef>
              <a:spcAft>
                <a:spcPts val="600"/>
              </a:spcAft>
              <a:buClr>
                <a:srgbClr val="F47F42"/>
              </a:buClr>
            </a:pPr>
            <a:r>
              <a:rPr lang="en-US" sz="2400" b="1" dirty="0">
                <a:latin typeface="Aptos" panose="020B0004020202020204" pitchFamily="34" charset="0"/>
              </a:rPr>
              <a:t>Special Education Changes</a:t>
            </a:r>
          </a:p>
          <a:p>
            <a:pPr>
              <a:spcBef>
                <a:spcPts val="0"/>
              </a:spcBef>
              <a:spcAft>
                <a:spcPts val="600"/>
              </a:spcAft>
              <a:buClr>
                <a:srgbClr val="F47F42"/>
              </a:buClr>
            </a:pPr>
            <a:r>
              <a:rPr lang="en-US" sz="2400" b="1" dirty="0">
                <a:latin typeface="Aptos" panose="020B0004020202020204" pitchFamily="34" charset="0"/>
              </a:rPr>
              <a:t>Begin and End Date for Homeless Identification</a:t>
            </a:r>
          </a:p>
          <a:p>
            <a:pPr>
              <a:spcBef>
                <a:spcPts val="0"/>
              </a:spcBef>
              <a:spcAft>
                <a:spcPts val="600"/>
              </a:spcAft>
              <a:buClr>
                <a:srgbClr val="F47F42"/>
              </a:buClr>
            </a:pPr>
            <a:r>
              <a:rPr lang="en-US" sz="2400" b="1" dirty="0">
                <a:latin typeface="Aptos" panose="020B0004020202020204" pitchFamily="34" charset="0"/>
              </a:rPr>
              <a:t>Questions</a:t>
            </a:r>
          </a:p>
          <a:p>
            <a:pPr>
              <a:spcBef>
                <a:spcPts val="0"/>
              </a:spcBef>
              <a:spcAft>
                <a:spcPts val="600"/>
              </a:spcAft>
              <a:buClr>
                <a:srgbClr val="F47F42"/>
              </a:buClr>
            </a:pPr>
            <a:r>
              <a:rPr lang="en-US" sz="2400" b="1" dirty="0">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b="1" dirty="0">
              <a:latin typeface="Aptos" panose="020B0004020202020204" pitchFamily="34" charset="0"/>
            </a:endParaRPr>
          </a:p>
        </p:txBody>
      </p:sp>
      <p:pic>
        <p:nvPicPr>
          <p:cNvPr id="3" name="Picture 2" descr="Multi-colored popsicles">
            <a:extLst>
              <a:ext uri="{FF2B5EF4-FFF2-40B4-BE49-F238E27FC236}">
                <a16:creationId xmlns:a16="http://schemas.microsoft.com/office/drawing/2014/main" id="{05492CAF-7310-43FC-D6B5-0D50954BAB44}"/>
              </a:ext>
            </a:extLst>
          </p:cNvPr>
          <p:cNvPicPr>
            <a:picLocks noChangeAspect="1"/>
          </p:cNvPicPr>
          <p:nvPr/>
        </p:nvPicPr>
        <p:blipFill>
          <a:blip r:embed="rId4">
            <a:extLst>
              <a:ext uri="{28A0092B-C50C-407E-A947-70E740481C1C}">
                <a14:useLocalDpi xmlns:a14="http://schemas.microsoft.com/office/drawing/2010/main" val="0"/>
              </a:ext>
            </a:extLst>
          </a:blip>
          <a:srcRect l="15307" r="2107" b="-1"/>
          <a:stretch>
            <a:fillRect/>
          </a:stretch>
        </p:blipFill>
        <p:spPr>
          <a:xfrm>
            <a:off x="6450417" y="1304642"/>
            <a:ext cx="5383620" cy="4351338"/>
          </a:xfrm>
          <a:prstGeom prst="rect">
            <a:avLst/>
          </a:prstGeom>
          <a:noFill/>
        </p:spPr>
      </p:pic>
    </p:spTree>
    <p:extLst>
      <p:ext uri="{BB962C8B-B14F-4D97-AF65-F5344CB8AC3E}">
        <p14:creationId xmlns:p14="http://schemas.microsoft.com/office/powerpoint/2010/main" val="1441438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0F79-71E2-ECE6-024D-46F882429A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8E1B16-6551-6B6B-2C6B-467833F0EBD3}"/>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SPEDProgramSvc</a:t>
            </a:r>
            <a:r>
              <a:rPr lang="en-US" b="1" dirty="0">
                <a:solidFill>
                  <a:srgbClr val="1482C5"/>
                </a:solidFill>
                <a:latin typeface="Aptos" panose="020B0004020202020204" pitchFamily="34" charset="0"/>
                <a:cs typeface="Calibri"/>
              </a:rPr>
              <a:t> (E3083)</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9306E68D-DCED-58B5-6636-FEE0F559F354}"/>
              </a:ext>
            </a:extLst>
          </p:cNvPr>
          <p:cNvSpPr txBox="1">
            <a:spLocks/>
          </p:cNvSpPr>
          <p:nvPr/>
        </p:nvSpPr>
        <p:spPr>
          <a:xfrm>
            <a:off x="232143" y="1116575"/>
            <a:ext cx="11727712" cy="23124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a:cs typeface="Calibri"/>
              </a:rPr>
              <a:t>In XML, LEAs reported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(E3083) in the PEIMS Summer Submission files.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was not promoted to the PEIMS Summer Submission but was promoted for RF Tracker. When the upgrade </a:t>
            </a:r>
            <a:r>
              <a:rPr kumimoji="0" lang="en-US" sz="2800" b="0" i="0" u="none" strike="noStrike" kern="1200" cap="none" spc="0" normalizeH="0" baseline="0" noProof="0">
                <a:ln>
                  <a:noFill/>
                </a:ln>
                <a:solidFill>
                  <a:srgbClr val="0D6CB9"/>
                </a:solidFill>
                <a:effectLst/>
                <a:uLnTx/>
                <a:uFillTx/>
                <a:latin typeface="Aptos"/>
                <a:cs typeface="Calibri"/>
              </a:rPr>
              <a:t>data </a:t>
            </a:r>
            <a:r>
              <a:rPr lang="en-US">
                <a:solidFill>
                  <a:srgbClr val="0D6CB9"/>
                </a:solidFill>
                <a:latin typeface="Aptos"/>
                <a:cs typeface="Calibri"/>
              </a:rPr>
              <a:t>standard</a:t>
            </a:r>
            <a:r>
              <a:rPr kumimoji="0" lang="en-US" sz="2800" b="0" i="0" u="none" strike="noStrike" kern="1200" cap="none" spc="0" normalizeH="0" baseline="0" noProof="0">
                <a:ln>
                  <a:noFill/>
                </a:ln>
                <a:solidFill>
                  <a:srgbClr val="0D6CB9"/>
                </a:solidFill>
                <a:effectLst/>
                <a:uLnTx/>
                <a:uFillTx/>
                <a:latin typeface="Aptos"/>
                <a:cs typeface="Calibri"/>
              </a:rPr>
              <a:t> was developed,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still showed that the data element was promoted to the PEIMS Summer Submission. This has been changed.</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pic>
        <p:nvPicPr>
          <p:cNvPr id="7" name="Picture 6" descr="Screenshot of SPED program svc common type.">
            <a:extLst>
              <a:ext uri="{FF2B5EF4-FFF2-40B4-BE49-F238E27FC236}">
                <a16:creationId xmlns:a16="http://schemas.microsoft.com/office/drawing/2014/main" id="{C2639289-A050-F09F-B492-DA281BB4E0E1}"/>
              </a:ext>
            </a:extLst>
          </p:cNvPr>
          <p:cNvPicPr>
            <a:picLocks noChangeAspect="1"/>
          </p:cNvPicPr>
          <p:nvPr/>
        </p:nvPicPr>
        <p:blipFill>
          <a:blip r:embed="rId2"/>
          <a:stretch>
            <a:fillRect/>
          </a:stretch>
        </p:blipFill>
        <p:spPr>
          <a:xfrm>
            <a:off x="1550938" y="3829655"/>
            <a:ext cx="8676651" cy="2094650"/>
          </a:xfrm>
          <a:prstGeom prst="rect">
            <a:avLst/>
          </a:prstGeom>
        </p:spPr>
      </p:pic>
      <p:sp>
        <p:nvSpPr>
          <p:cNvPr id="5" name="TextBox 4">
            <a:extLst>
              <a:ext uri="{FF2B5EF4-FFF2-40B4-BE49-F238E27FC236}">
                <a16:creationId xmlns:a16="http://schemas.microsoft.com/office/drawing/2014/main" id="{BBCA5662-3498-2541-A125-C16146A2412B}"/>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56DCD0D-A4E6-F83F-1CB0-3E8CFC7B017D}"/>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508947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3E08-C899-CEA5-B9AB-4C80492D3A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347E0-4598-2379-7F55-1FD11F74E81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Disability (C053)</a:t>
            </a:r>
            <a:endParaRPr lang="en-US" b="1" dirty="0">
              <a:solidFill>
                <a:srgbClr val="1482C5"/>
              </a:solidFill>
              <a:latin typeface="Aptos" panose="020B0004020202020204" pitchFamily="34" charset="0"/>
            </a:endParaRPr>
          </a:p>
        </p:txBody>
      </p:sp>
      <p:pic>
        <p:nvPicPr>
          <p:cNvPr id="6" name="Picture 5" descr="Screenshot of the disability code table from the Texas Education Data Standards.">
            <a:extLst>
              <a:ext uri="{FF2B5EF4-FFF2-40B4-BE49-F238E27FC236}">
                <a16:creationId xmlns:a16="http://schemas.microsoft.com/office/drawing/2014/main" id="{2E0558D3-AFE3-1898-8865-ECF916AE5D59}"/>
              </a:ext>
            </a:extLst>
          </p:cNvPr>
          <p:cNvPicPr>
            <a:picLocks noChangeAspect="1"/>
          </p:cNvPicPr>
          <p:nvPr/>
        </p:nvPicPr>
        <p:blipFill>
          <a:blip r:embed="rId2"/>
          <a:stretch>
            <a:fillRect/>
          </a:stretch>
        </p:blipFill>
        <p:spPr>
          <a:xfrm>
            <a:off x="1545901" y="1710074"/>
            <a:ext cx="9100198" cy="3437852"/>
          </a:xfrm>
          <a:prstGeom prst="rect">
            <a:avLst/>
          </a:prstGeom>
        </p:spPr>
      </p:pic>
      <p:sp>
        <p:nvSpPr>
          <p:cNvPr id="8" name="TextBox 7">
            <a:extLst>
              <a:ext uri="{FF2B5EF4-FFF2-40B4-BE49-F238E27FC236}">
                <a16:creationId xmlns:a16="http://schemas.microsoft.com/office/drawing/2014/main" id="{36203B4D-1E60-3916-C7D7-96C0933C683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84A312D-0107-8CFD-8C99-34D46BF8ECEA}"/>
              </a:ext>
            </a:extLst>
          </p:cNvPr>
          <p:cNvSpPr>
            <a:spLocks noGrp="1"/>
          </p:cNvSpPr>
          <p:nvPr>
            <p:ph type="sldNum" sz="quarter" idx="4"/>
          </p:nvPr>
        </p:nvSpPr>
        <p:spPr/>
        <p:txBody>
          <a:bodyPr/>
          <a:lstStyle/>
          <a:p>
            <a:fld id="{69C126A4-BD19-47E2-8A0E-0DE1B9D8C925}" type="slidenum">
              <a:rPr lang="en-US" smtClean="0"/>
              <a:pPr/>
              <a:t>21</a:t>
            </a:fld>
            <a:endParaRPr lang="en-US"/>
          </a:p>
        </p:txBody>
      </p:sp>
    </p:spTree>
    <p:extLst>
      <p:ext uri="{BB962C8B-B14F-4D97-AF65-F5344CB8AC3E}">
        <p14:creationId xmlns:p14="http://schemas.microsoft.com/office/powerpoint/2010/main" val="679692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DEB9-92FF-470F-B576-0410F81F256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9956E5-C38F-ABDE-DA36-50C24F98ED1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Homeless Identification</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5C00593F-D575-3D95-94E7-AC1857A2B87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81C83E2B-5F94-49FE-0763-8179DC28A1D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8548690-C164-47A1-0C8C-B46FB9E51ACC}"/>
              </a:ext>
            </a:extLst>
          </p:cNvPr>
          <p:cNvSpPr txBox="1"/>
          <p:nvPr/>
        </p:nvSpPr>
        <p:spPr>
          <a:xfrm>
            <a:off x="1051560" y="2700637"/>
            <a:ext cx="9932670" cy="1938992"/>
          </a:xfrm>
          <a:prstGeom prst="rect">
            <a:avLst/>
          </a:prstGeom>
          <a:solidFill>
            <a:srgbClr val="D53147">
              <a:alpha val="55000"/>
            </a:srgbClr>
          </a:solidFill>
        </p:spPr>
        <p:txBody>
          <a:bodyPr wrap="square" rtlCol="0">
            <a:spAutoFit/>
          </a:bodyPr>
          <a:lstStyle/>
          <a:p>
            <a:pPr algn="ctr"/>
            <a:r>
              <a:rPr lang="en-US" sz="6000" b="1" dirty="0">
                <a:solidFill>
                  <a:srgbClr val="F8F4E9"/>
                </a:solidFill>
                <a:latin typeface="Aptos" panose="020B0004020202020204" pitchFamily="34" charset="0"/>
              </a:rPr>
              <a:t>Begin and End Date for Homeless Identification</a:t>
            </a:r>
          </a:p>
        </p:txBody>
      </p:sp>
      <p:sp>
        <p:nvSpPr>
          <p:cNvPr id="4" name="Slide Number Placeholder 3">
            <a:extLst>
              <a:ext uri="{FF2B5EF4-FFF2-40B4-BE49-F238E27FC236}">
                <a16:creationId xmlns:a16="http://schemas.microsoft.com/office/drawing/2014/main" id="{45EEF1B8-3563-A230-C4E0-B26A9769C4E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22</a:t>
            </a:fld>
            <a:endParaRPr lang="en-US"/>
          </a:p>
        </p:txBody>
      </p:sp>
    </p:spTree>
    <p:extLst>
      <p:ext uri="{BB962C8B-B14F-4D97-AF65-F5344CB8AC3E}">
        <p14:creationId xmlns:p14="http://schemas.microsoft.com/office/powerpoint/2010/main" val="134112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7C3E-12DB-CBC6-417E-ABC80C51DF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1636BC-37B8-D075-1E30-BB1611958B5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Begin and End Date for Homeless Identification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D8E9C977-107A-4516-C577-082483715520}"/>
              </a:ext>
            </a:extLst>
          </p:cNvPr>
          <p:cNvSpPr txBox="1">
            <a:spLocks/>
          </p:cNvSpPr>
          <p:nvPr/>
        </p:nvSpPr>
        <p:spPr>
          <a:xfrm>
            <a:off x="232143" y="1116575"/>
            <a:ext cx="1172771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TEA’s Self-Reported Data Unit (SRDU) conducts compliance reviews related to potential discrepancies in data reported to TEA by school systems, including reviews of school system compliance requirements related to the </a:t>
            </a:r>
            <a:r>
              <a:rPr lang="en-US" sz="2400" dirty="0">
                <a:solidFill>
                  <a:srgbClr val="F47F42"/>
                </a:solidFill>
                <a:latin typeface="Aptos" panose="020B0004020202020204" pitchFamily="34" charset="0"/>
              </a:rPr>
              <a:t>identification of </a:t>
            </a:r>
            <a:r>
              <a:rPr lang="en-US" sz="2400" dirty="0">
                <a:solidFill>
                  <a:srgbClr val="1482C5"/>
                </a:solidFill>
                <a:latin typeface="Aptos" panose="020B0004020202020204" pitchFamily="34" charset="0"/>
              </a:rPr>
              <a:t>and </a:t>
            </a:r>
            <a:r>
              <a:rPr lang="en-US" sz="2400" dirty="0">
                <a:solidFill>
                  <a:srgbClr val="F47F42"/>
                </a:solidFill>
                <a:latin typeface="Aptos" panose="020B0004020202020204" pitchFamily="34" charset="0"/>
              </a:rPr>
              <a:t>disciplinary decisions </a:t>
            </a:r>
            <a:r>
              <a:rPr lang="en-US" sz="2400" dirty="0">
                <a:solidFill>
                  <a:srgbClr val="1482C5"/>
                </a:solidFill>
                <a:latin typeface="Aptos" panose="020B0004020202020204" pitchFamily="34" charset="0"/>
              </a:rPr>
              <a:t>for students experiencing </a:t>
            </a:r>
            <a:r>
              <a:rPr lang="en-US" sz="2400" dirty="0">
                <a:solidFill>
                  <a:srgbClr val="F47F42"/>
                </a:solidFill>
                <a:latin typeface="Aptos" panose="020B0004020202020204" pitchFamily="34" charset="0"/>
              </a:rPr>
              <a:t>homelessness</a:t>
            </a:r>
            <a:r>
              <a:rPr lang="en-US" sz="2400" dirty="0">
                <a:solidFill>
                  <a:srgbClr val="1482C5"/>
                </a:solidFill>
                <a:latin typeface="Aptos" panose="020B0004020202020204" pitchFamily="34" charset="0"/>
              </a:rPr>
              <a:t>.</a:t>
            </a:r>
          </a:p>
          <a:p>
            <a:pPr>
              <a:buClr>
                <a:srgbClr val="F47F42"/>
              </a:buClr>
            </a:pPr>
            <a:r>
              <a:rPr lang="en-US" sz="2400" dirty="0">
                <a:solidFill>
                  <a:srgbClr val="1482C5"/>
                </a:solidFill>
                <a:latin typeface="Aptos" panose="020B0004020202020204" pitchFamily="34" charset="0"/>
              </a:rPr>
              <a:t> Per Texas Education Code (TEC), Section 37.001, student disciplinary decisions must consider “(4)(F) a student’s status as a student who is homeless” as a factor, “regardless of whether the decision concerns a mandatory or discretionary action” and whether it is “concerning suspension, removal to Disciplinary Alternative Education Program (DAEP), expulsion or placement in Juvenile Justice Alternative Education Program (JJAEP).”</a:t>
            </a:r>
          </a:p>
          <a:p>
            <a:pPr>
              <a:buClr>
                <a:srgbClr val="F47F42"/>
              </a:buClr>
            </a:pPr>
            <a:r>
              <a:rPr lang="en-US" sz="2400" dirty="0">
                <a:solidFill>
                  <a:srgbClr val="1482C5"/>
                </a:solidFill>
                <a:latin typeface="Aptos" panose="020B0004020202020204" pitchFamily="34" charset="0"/>
              </a:rPr>
              <a:t>Beginning in the 2025-2026 PEIMS Summer Submission, TEA will promote the </a:t>
            </a:r>
            <a:r>
              <a:rPr lang="en-US" sz="2400" dirty="0">
                <a:solidFill>
                  <a:srgbClr val="F47F42"/>
                </a:solidFill>
                <a:latin typeface="Aptos" panose="020B0004020202020204" pitchFamily="34" charset="0"/>
              </a:rPr>
              <a:t>BeginDate</a:t>
            </a:r>
            <a:r>
              <a:rPr lang="en-US" sz="2400" dirty="0">
                <a:solidFill>
                  <a:srgbClr val="1482C5"/>
                </a:solidFill>
                <a:latin typeface="Aptos" panose="020B0004020202020204" pitchFamily="34" charset="0"/>
              </a:rPr>
              <a:t> (E3010) and </a:t>
            </a:r>
            <a:r>
              <a:rPr lang="en-US" sz="2400" dirty="0">
                <a:solidFill>
                  <a:srgbClr val="F47F42"/>
                </a:solidFill>
                <a:latin typeface="Aptos" panose="020B0004020202020204" pitchFamily="34" charset="0"/>
              </a:rPr>
              <a:t>EndDate</a:t>
            </a:r>
            <a:r>
              <a:rPr lang="en-US" sz="2400" dirty="0">
                <a:solidFill>
                  <a:srgbClr val="1482C5"/>
                </a:solidFill>
                <a:latin typeface="Aptos" panose="020B0004020202020204" pitchFamily="34" charset="0"/>
              </a:rPr>
              <a:t> (E3020) for the </a:t>
            </a:r>
            <a:r>
              <a:rPr lang="en-US" sz="2400" dirty="0">
                <a:solidFill>
                  <a:srgbClr val="F47F42"/>
                </a:solidFill>
                <a:latin typeface="Aptos" panose="020B0004020202020204" pitchFamily="34" charset="0"/>
              </a:rPr>
              <a:t>HomelessStatus</a:t>
            </a:r>
            <a:r>
              <a:rPr lang="en-US" sz="2400" dirty="0">
                <a:solidFill>
                  <a:srgbClr val="1482C5"/>
                </a:solidFill>
                <a:latin typeface="Aptos" panose="020B0004020202020204" pitchFamily="34" charset="0"/>
              </a:rPr>
              <a:t> (E1082).</a:t>
            </a:r>
            <a:endParaRPr lang="en-US" sz="2200" dirty="0">
              <a:solidFill>
                <a:srgbClr val="F47F42"/>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0B37B4-7B34-30CA-410D-D1188471E8EE}"/>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4212656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B822-5ABD-C79F-62CF-3D40C99275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0D5666-4C3F-231C-FD43-D52DF7D8A54B}"/>
              </a:ext>
            </a:extLst>
          </p:cNvPr>
          <p:cNvSpPr>
            <a:spLocks noGrp="1"/>
          </p:cNvSpPr>
          <p:nvPr>
            <p:ph type="title"/>
          </p:nvPr>
        </p:nvSpPr>
        <p:spPr>
          <a:xfrm>
            <a:off x="535171" y="141941"/>
            <a:ext cx="11121657" cy="751350"/>
          </a:xfrm>
        </p:spPr>
        <p:txBody>
          <a:bodyPr>
            <a:normAutofit/>
          </a:bodyPr>
          <a:lstStyle/>
          <a:p>
            <a:r>
              <a:rPr lang="en-US" sz="3500" b="1" dirty="0">
                <a:solidFill>
                  <a:srgbClr val="1482C5"/>
                </a:solidFill>
                <a:latin typeface="Aptos" panose="020B0004020202020204" pitchFamily="34" charset="0"/>
                <a:cs typeface="Calibri"/>
              </a:rPr>
              <a:t>Homeless Indicator in PEIMS Summer Submission</a:t>
            </a:r>
            <a:endParaRPr lang="en-US" sz="3500" b="1" dirty="0">
              <a:solidFill>
                <a:srgbClr val="1482C5"/>
              </a:solidFill>
              <a:latin typeface="Aptos" panose="020B0004020202020204" pitchFamily="34" charset="0"/>
            </a:endParaRPr>
          </a:p>
        </p:txBody>
      </p:sp>
      <p:pic>
        <p:nvPicPr>
          <p:cNvPr id="5" name="Picture 4" descr="Screenshot from the Texas Education Data Standards for the homeless status set.">
            <a:extLst>
              <a:ext uri="{FF2B5EF4-FFF2-40B4-BE49-F238E27FC236}">
                <a16:creationId xmlns:a16="http://schemas.microsoft.com/office/drawing/2014/main" id="{D89077C9-82F2-1FF0-0ABE-71C81475133A}"/>
              </a:ext>
            </a:extLst>
          </p:cNvPr>
          <p:cNvPicPr>
            <a:picLocks noChangeAspect="1"/>
          </p:cNvPicPr>
          <p:nvPr/>
        </p:nvPicPr>
        <p:blipFill>
          <a:blip r:embed="rId2"/>
          <a:stretch>
            <a:fillRect/>
          </a:stretch>
        </p:blipFill>
        <p:spPr>
          <a:xfrm>
            <a:off x="1271520" y="1090683"/>
            <a:ext cx="9648959" cy="4432525"/>
          </a:xfrm>
          <a:prstGeom prst="rect">
            <a:avLst/>
          </a:prstGeom>
        </p:spPr>
      </p:pic>
      <p:sp>
        <p:nvSpPr>
          <p:cNvPr id="4" name="Slide Number Placeholder 3">
            <a:extLst>
              <a:ext uri="{FF2B5EF4-FFF2-40B4-BE49-F238E27FC236}">
                <a16:creationId xmlns:a16="http://schemas.microsoft.com/office/drawing/2014/main" id="{54266610-C7AA-CD7E-D055-DD72500BAA2F}"/>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4292245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Quizzical burrowing owl looking forward">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009" b="17009"/>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7464334" y="3429000"/>
            <a:ext cx="3965666" cy="853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ptos Black" panose="020B0004020202020204" pitchFamily="34" charset="0"/>
              </a:rPr>
              <a:t>QUESTIONS?</a:t>
            </a:r>
          </a:p>
        </p:txBody>
      </p:sp>
    </p:spTree>
    <p:extLst>
      <p:ext uri="{BB962C8B-B14F-4D97-AF65-F5344CB8AC3E}">
        <p14:creationId xmlns:p14="http://schemas.microsoft.com/office/powerpoint/2010/main" val="1590045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BB25-6291-0613-ABDB-3DC86F6371B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AAEFAB8-32E7-0716-AD9F-795B2798369D}"/>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F6D98BE-46DC-1BC5-7268-8FB1230ECDE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02AAAC43-B7E2-5E0E-6B79-DAE4A23A43FD}"/>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1A230BA-ECC4-9617-20AF-30FCF7503BCF}"/>
              </a:ext>
            </a:extLst>
          </p:cNvPr>
          <p:cNvSpPr txBox="1"/>
          <p:nvPr/>
        </p:nvSpPr>
        <p:spPr>
          <a:xfrm>
            <a:off x="2174661" y="2700637"/>
            <a:ext cx="7842658"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Resources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A2DA79E-FB8B-2631-FEE0-14B2BC13236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26</a:t>
            </a:fld>
            <a:endParaRPr lang="en-US"/>
          </a:p>
        </p:txBody>
      </p:sp>
    </p:spTree>
    <p:extLst>
      <p:ext uri="{BB962C8B-B14F-4D97-AF65-F5344CB8AC3E}">
        <p14:creationId xmlns:p14="http://schemas.microsoft.com/office/powerpoint/2010/main" val="904575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C904B-6E73-8A0D-F864-03EBFC602E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EE6D471-C7E1-6848-08EE-281FFA6DCB9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11C286C-B97D-A4CB-EE99-73E947EDAC0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B60EFCFB-20EB-B102-6C53-EE6FE2EA803B}"/>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CB0983E-E2CC-0FC8-79B4-23AC9149A8F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DFADD1F4-B1B3-6B53-8FC6-4B88A79FC9E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27</a:t>
            </a:fld>
            <a:endParaRPr lang="en-US"/>
          </a:p>
        </p:txBody>
      </p:sp>
    </p:spTree>
    <p:extLst>
      <p:ext uri="{BB962C8B-B14F-4D97-AF65-F5344CB8AC3E}">
        <p14:creationId xmlns:p14="http://schemas.microsoft.com/office/powerpoint/2010/main" val="2508391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F3B7-67D4-EEFA-8A73-943224567B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7447B2-67C2-C5C3-92ED-C632C22A6737}"/>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StudentCharacteristic (C344)</a:t>
            </a:r>
            <a:endParaRPr lang="en-US" b="1">
              <a:solidFill>
                <a:srgbClr val="1482C5"/>
              </a:solidFill>
              <a:latin typeface="Aptos" panose="020B0004020202020204" pitchFamily="34" charset="0"/>
            </a:endParaRPr>
          </a:p>
        </p:txBody>
      </p:sp>
      <p:pic>
        <p:nvPicPr>
          <p:cNvPr id="10" name="Picture 9" descr="Screenshot of part of the student characteristic descriptor table.">
            <a:extLst>
              <a:ext uri="{FF2B5EF4-FFF2-40B4-BE49-F238E27FC236}">
                <a16:creationId xmlns:a16="http://schemas.microsoft.com/office/drawing/2014/main" id="{B31348E6-D752-35D2-C7A1-D4B416E0610B}"/>
              </a:ext>
            </a:extLst>
          </p:cNvPr>
          <p:cNvPicPr>
            <a:picLocks noChangeAspect="1"/>
          </p:cNvPicPr>
          <p:nvPr/>
        </p:nvPicPr>
        <p:blipFill>
          <a:blip r:embed="rId2"/>
          <a:stretch>
            <a:fillRect/>
          </a:stretch>
        </p:blipFill>
        <p:spPr>
          <a:xfrm>
            <a:off x="2397813" y="1004512"/>
            <a:ext cx="7391026" cy="2313266"/>
          </a:xfrm>
          <a:prstGeom prst="rect">
            <a:avLst/>
          </a:prstGeom>
        </p:spPr>
      </p:pic>
      <p:pic>
        <p:nvPicPr>
          <p:cNvPr id="5" name="Picture 4" descr="Screenshot of the middle school advanced math participation student characteristic definition.">
            <a:extLst>
              <a:ext uri="{FF2B5EF4-FFF2-40B4-BE49-F238E27FC236}">
                <a16:creationId xmlns:a16="http://schemas.microsoft.com/office/drawing/2014/main" id="{56B6DA25-FB9D-3B07-5061-C1893D2306D2}"/>
              </a:ext>
            </a:extLst>
          </p:cNvPr>
          <p:cNvPicPr>
            <a:picLocks noChangeAspect="1"/>
          </p:cNvPicPr>
          <p:nvPr/>
        </p:nvPicPr>
        <p:blipFill>
          <a:blip r:embed="rId3"/>
          <a:stretch>
            <a:fillRect/>
          </a:stretch>
        </p:blipFill>
        <p:spPr>
          <a:xfrm>
            <a:off x="3084312" y="3428999"/>
            <a:ext cx="6023376" cy="2554018"/>
          </a:xfrm>
          <a:prstGeom prst="rect">
            <a:avLst/>
          </a:prstGeom>
        </p:spPr>
      </p:pic>
      <p:sp>
        <p:nvSpPr>
          <p:cNvPr id="4" name="Slide Number Placeholder 3">
            <a:extLst>
              <a:ext uri="{FF2B5EF4-FFF2-40B4-BE49-F238E27FC236}">
                <a16:creationId xmlns:a16="http://schemas.microsoft.com/office/drawing/2014/main" id="{112EF56F-3DDC-5F4A-525E-BB6E6A97D3FB}"/>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2335454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B1448-4398-7DB7-DC51-39B2BD8BF6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11B053-F7D8-57DC-C76A-F8EA3A76C89E}"/>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MS Advanced Math Data Validation</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6D12944-C710-C9EA-4F78-3CBBAE961CB3}"/>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data validation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to only allow the new StudentCharacteristic to be reported for a student in grades sixth, seventh, or eighth:</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Screenshot of new rule 40100-0265">
            <a:extLst>
              <a:ext uri="{FF2B5EF4-FFF2-40B4-BE49-F238E27FC236}">
                <a16:creationId xmlns:a16="http://schemas.microsoft.com/office/drawing/2014/main" id="{2BB2BD08-B003-D946-8846-8A9CEFD2CECF}"/>
              </a:ext>
            </a:extLst>
          </p:cNvPr>
          <p:cNvPicPr>
            <a:picLocks noChangeAspect="1"/>
          </p:cNvPicPr>
          <p:nvPr/>
        </p:nvPicPr>
        <p:blipFill>
          <a:blip r:embed="rId2"/>
          <a:stretch>
            <a:fillRect/>
          </a:stretch>
        </p:blipFill>
        <p:spPr>
          <a:xfrm>
            <a:off x="548717" y="3059622"/>
            <a:ext cx="11094563" cy="960120"/>
          </a:xfrm>
          <a:prstGeom prst="rect">
            <a:avLst/>
          </a:prstGeom>
        </p:spPr>
      </p:pic>
      <p:sp>
        <p:nvSpPr>
          <p:cNvPr id="4" name="Slide Number Placeholder 3">
            <a:extLst>
              <a:ext uri="{FF2B5EF4-FFF2-40B4-BE49-F238E27FC236}">
                <a16:creationId xmlns:a16="http://schemas.microsoft.com/office/drawing/2014/main" id="{5D03FB00-5A46-094E-610F-97776A5E977E}"/>
              </a:ext>
            </a:extLst>
          </p:cNvPr>
          <p:cNvSpPr>
            <a:spLocks noGrp="1"/>
          </p:cNvSpPr>
          <p:nvPr>
            <p:ph type="sldNum" sz="quarter" idx="4"/>
          </p:nvPr>
        </p:nvSpPr>
        <p:spPr/>
        <p:txBody>
          <a:bodyPr/>
          <a:lstStyle/>
          <a:p>
            <a:fld id="{69C126A4-BD19-47E2-8A0E-0DE1B9D8C925}" type="slidenum">
              <a:rPr lang="en-US" smtClean="0"/>
              <a:pPr/>
              <a:t>29</a:t>
            </a:fld>
            <a:endParaRPr lang="en-US"/>
          </a:p>
        </p:txBody>
      </p:sp>
    </p:spTree>
    <p:extLst>
      <p:ext uri="{BB962C8B-B14F-4D97-AF65-F5344CB8AC3E}">
        <p14:creationId xmlns:p14="http://schemas.microsoft.com/office/powerpoint/2010/main" val="2306637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4902-654D-EFA3-2CA3-4E19A831CF7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45A87B5-2CC1-183C-84CD-4CBB623827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DE68A5D-502A-7E7B-2612-5844954EC3D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7E86907-6106-BBF1-34CC-12F41B6ED0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148304D-7E14-7DF3-6C76-904425C02466}"/>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D361A90-0F36-C091-1DF8-8A0E7CDD59F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3898201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0087-5B41-850D-6304-2D19071DDC0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967D8C8-1D52-0B1F-205A-EE9D6F5F998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Advanced Technical Credit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15406DDA-8A6A-EDA9-6904-7E288C4C673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1A1894A8-A28B-EC18-006F-F2C2DDFAF682}"/>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1ABE231-973F-44DB-A517-B33291768B68}"/>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D08D6E8-BCD8-A6C5-402A-9EB06691B15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30</a:t>
            </a:fld>
            <a:endParaRPr lang="en-US"/>
          </a:p>
        </p:txBody>
      </p:sp>
    </p:spTree>
    <p:extLst>
      <p:ext uri="{BB962C8B-B14F-4D97-AF65-F5344CB8AC3E}">
        <p14:creationId xmlns:p14="http://schemas.microsoft.com/office/powerpoint/2010/main" val="903878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A2B5-469E-C3A6-F98B-0240432A1A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7796EC-8F98-8C17-0093-68F97C874AE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Sunset – Advanced Technical Credit </a:t>
            </a:r>
            <a:endParaRPr lang="en-US" b="1" dirty="0">
              <a:solidFill>
                <a:srgbClr val="1482C5"/>
              </a:solidFill>
              <a:latin typeface="Aptos" panose="020B0004020202020204" pitchFamily="34" charset="0"/>
            </a:endParaRPr>
          </a:p>
        </p:txBody>
      </p:sp>
      <p:pic>
        <p:nvPicPr>
          <p:cNvPr id="9" name="Picture 8" descr="Screenshot of the ATC Indicator being sunset.">
            <a:extLst>
              <a:ext uri="{FF2B5EF4-FFF2-40B4-BE49-F238E27FC236}">
                <a16:creationId xmlns:a16="http://schemas.microsoft.com/office/drawing/2014/main" id="{AA37A459-D8A4-6085-C5EC-9721DC812A1B}"/>
              </a:ext>
            </a:extLst>
          </p:cNvPr>
          <p:cNvPicPr>
            <a:picLocks noChangeAspect="1"/>
          </p:cNvPicPr>
          <p:nvPr/>
        </p:nvPicPr>
        <p:blipFill>
          <a:blip r:embed="rId2"/>
          <a:stretch>
            <a:fillRect/>
          </a:stretch>
        </p:blipFill>
        <p:spPr>
          <a:xfrm>
            <a:off x="3353968" y="1585831"/>
            <a:ext cx="5484061" cy="3345583"/>
          </a:xfrm>
          <a:prstGeom prst="rect">
            <a:avLst/>
          </a:prstGeom>
        </p:spPr>
      </p:pic>
      <p:sp>
        <p:nvSpPr>
          <p:cNvPr id="4" name="Slide Number Placeholder 3">
            <a:extLst>
              <a:ext uri="{FF2B5EF4-FFF2-40B4-BE49-F238E27FC236}">
                <a16:creationId xmlns:a16="http://schemas.microsoft.com/office/drawing/2014/main" id="{971DBFDF-225C-4C93-CB0A-22D2C202834E}"/>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3703410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A3CA-4BB0-A538-6A58-34AC828BAA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A397D8-E7FC-7701-C33F-D9CE83F61CCB}"/>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ATC Data Element</a:t>
            </a:r>
            <a:endParaRPr lang="en-US" b="1">
              <a:solidFill>
                <a:srgbClr val="1482C5"/>
              </a:solidFill>
              <a:latin typeface="Aptos" panose="020B0004020202020204" pitchFamily="34" charset="0"/>
            </a:endParaRPr>
          </a:p>
        </p:txBody>
      </p:sp>
      <p:pic>
        <p:nvPicPr>
          <p:cNvPr id="8" name="Picture 7" descr="Screenshot of the course transcript entity where the ATC Indicator is being sunset.">
            <a:extLst>
              <a:ext uri="{FF2B5EF4-FFF2-40B4-BE49-F238E27FC236}">
                <a16:creationId xmlns:a16="http://schemas.microsoft.com/office/drawing/2014/main" id="{E6465FCD-8091-C046-6BB3-6B6723994153}"/>
              </a:ext>
            </a:extLst>
          </p:cNvPr>
          <p:cNvPicPr>
            <a:picLocks noChangeAspect="1"/>
          </p:cNvPicPr>
          <p:nvPr/>
        </p:nvPicPr>
        <p:blipFill>
          <a:blip r:embed="rId2"/>
          <a:stretch>
            <a:fillRect/>
          </a:stretch>
        </p:blipFill>
        <p:spPr>
          <a:xfrm>
            <a:off x="2283274" y="1015717"/>
            <a:ext cx="7202734" cy="2842069"/>
          </a:xfrm>
          <a:prstGeom prst="rect">
            <a:avLst/>
          </a:prstGeom>
        </p:spPr>
      </p:pic>
      <p:pic>
        <p:nvPicPr>
          <p:cNvPr id="7" name="Picture 6" descr="Screenshot of the course transcript entity data element reporting requirements.">
            <a:extLst>
              <a:ext uri="{FF2B5EF4-FFF2-40B4-BE49-F238E27FC236}">
                <a16:creationId xmlns:a16="http://schemas.microsoft.com/office/drawing/2014/main" id="{0F5F3831-3262-A5F5-5ABA-5F84C498335C}"/>
              </a:ext>
            </a:extLst>
          </p:cNvPr>
          <p:cNvPicPr>
            <a:picLocks noChangeAspect="1"/>
          </p:cNvPicPr>
          <p:nvPr/>
        </p:nvPicPr>
        <p:blipFill>
          <a:blip r:embed="rId3"/>
          <a:stretch>
            <a:fillRect/>
          </a:stretch>
        </p:blipFill>
        <p:spPr>
          <a:xfrm>
            <a:off x="2071916" y="4158562"/>
            <a:ext cx="7625450" cy="1424417"/>
          </a:xfrm>
          <a:prstGeom prst="rect">
            <a:avLst/>
          </a:prstGeom>
        </p:spPr>
      </p:pic>
      <p:sp>
        <p:nvSpPr>
          <p:cNvPr id="4" name="Slide Number Placeholder 3">
            <a:extLst>
              <a:ext uri="{FF2B5EF4-FFF2-40B4-BE49-F238E27FC236}">
                <a16:creationId xmlns:a16="http://schemas.microsoft.com/office/drawing/2014/main" id="{B8B75BD6-729D-6494-C54D-8835D505C22B}"/>
              </a:ext>
            </a:extLst>
          </p:cNvPr>
          <p:cNvSpPr>
            <a:spLocks noGrp="1"/>
          </p:cNvSpPr>
          <p:nvPr>
            <p:ph type="sldNum" sz="quarter" idx="4"/>
          </p:nvPr>
        </p:nvSpPr>
        <p:spPr/>
        <p:txBody>
          <a:bodyPr/>
          <a:lstStyle/>
          <a:p>
            <a:fld id="{69C126A4-BD19-47E2-8A0E-0DE1B9D8C925}" type="slidenum">
              <a:rPr lang="en-US" smtClean="0"/>
              <a:pPr/>
              <a:t>32</a:t>
            </a:fld>
            <a:endParaRPr lang="en-US"/>
          </a:p>
        </p:txBody>
      </p:sp>
    </p:spTree>
    <p:extLst>
      <p:ext uri="{BB962C8B-B14F-4D97-AF65-F5344CB8AC3E}">
        <p14:creationId xmlns:p14="http://schemas.microsoft.com/office/powerpoint/2010/main" val="69530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F78FD-EA81-B419-3B00-05F503980E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EB83B5-7655-7615-7C27-76D327739239}"/>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ATC Data Validations</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134201E-2FA5-3C81-5D8C-E0586A10E57B}"/>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Data validation 43415-0034">
            <a:extLst>
              <a:ext uri="{FF2B5EF4-FFF2-40B4-BE49-F238E27FC236}">
                <a16:creationId xmlns:a16="http://schemas.microsoft.com/office/drawing/2014/main" id="{876F85D1-57F9-96DA-9C3F-B09778354A2C}"/>
              </a:ext>
            </a:extLst>
          </p:cNvPr>
          <p:cNvPicPr>
            <a:picLocks noChangeAspect="1"/>
          </p:cNvPicPr>
          <p:nvPr/>
        </p:nvPicPr>
        <p:blipFill>
          <a:blip r:embed="rId2"/>
          <a:stretch>
            <a:fillRect/>
          </a:stretch>
        </p:blipFill>
        <p:spPr>
          <a:xfrm>
            <a:off x="535170" y="2387836"/>
            <a:ext cx="11132664" cy="960106"/>
          </a:xfrm>
          <a:prstGeom prst="rect">
            <a:avLst/>
          </a:prstGeom>
        </p:spPr>
      </p:pic>
      <p:pic>
        <p:nvPicPr>
          <p:cNvPr id="8" name="Picture 7" descr="Data Validation43415-0035">
            <a:extLst>
              <a:ext uri="{FF2B5EF4-FFF2-40B4-BE49-F238E27FC236}">
                <a16:creationId xmlns:a16="http://schemas.microsoft.com/office/drawing/2014/main" id="{C0524E47-E658-ED0B-6076-3B2AA843AA01}"/>
              </a:ext>
            </a:extLst>
          </p:cNvPr>
          <p:cNvPicPr>
            <a:picLocks noChangeAspect="1"/>
          </p:cNvPicPr>
          <p:nvPr/>
        </p:nvPicPr>
        <p:blipFill>
          <a:blip r:embed="rId3"/>
          <a:stretch>
            <a:fillRect/>
          </a:stretch>
        </p:blipFill>
        <p:spPr>
          <a:xfrm>
            <a:off x="535170" y="4159793"/>
            <a:ext cx="11137392" cy="961171"/>
          </a:xfrm>
          <a:prstGeom prst="rect">
            <a:avLst/>
          </a:prstGeom>
        </p:spPr>
      </p:pic>
      <p:sp>
        <p:nvSpPr>
          <p:cNvPr id="4" name="Slide Number Placeholder 3">
            <a:extLst>
              <a:ext uri="{FF2B5EF4-FFF2-40B4-BE49-F238E27FC236}">
                <a16:creationId xmlns:a16="http://schemas.microsoft.com/office/drawing/2014/main" id="{03657177-FF05-83D5-F05B-8EDC7E6DDBAB}"/>
              </a:ext>
            </a:extLst>
          </p:cNvPr>
          <p:cNvSpPr>
            <a:spLocks noGrp="1"/>
          </p:cNvSpPr>
          <p:nvPr>
            <p:ph type="sldNum" sz="quarter" idx="4"/>
          </p:nvPr>
        </p:nvSpPr>
        <p:spPr/>
        <p:txBody>
          <a:bodyPr/>
          <a:lstStyle/>
          <a:p>
            <a:fld id="{69C126A4-BD19-47E2-8A0E-0DE1B9D8C925}" type="slidenum">
              <a:rPr lang="en-US" smtClean="0"/>
              <a:pPr/>
              <a:t>33</a:t>
            </a:fld>
            <a:endParaRPr lang="en-US"/>
          </a:p>
        </p:txBody>
      </p:sp>
    </p:spTree>
    <p:extLst>
      <p:ext uri="{BB962C8B-B14F-4D97-AF65-F5344CB8AC3E}">
        <p14:creationId xmlns:p14="http://schemas.microsoft.com/office/powerpoint/2010/main" val="1806603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8DE24-E718-09E6-A19C-02D64670E0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F896C80-20CA-1304-45C0-C2B888EA511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74392BF-B606-FA4D-C99E-9AB958F441C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AB233A42-C3FF-2387-F8F3-14E5DC10D59D}"/>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5E842F98-B842-803B-B826-0C013686A440}"/>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E710721-D92F-6D1F-88F4-90D100137CE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34</a:t>
            </a:fld>
            <a:endParaRPr lang="en-US"/>
          </a:p>
        </p:txBody>
      </p:sp>
    </p:spTree>
    <p:extLst>
      <p:ext uri="{BB962C8B-B14F-4D97-AF65-F5344CB8AC3E}">
        <p14:creationId xmlns:p14="http://schemas.microsoft.com/office/powerpoint/2010/main" val="513450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ED88-018B-4F28-8666-A8080DA269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032ADF-700A-F148-A339-ECB9DB359BD1}"/>
              </a:ext>
            </a:extLst>
          </p:cNvPr>
          <p:cNvSpPr>
            <a:spLocks noGrp="1"/>
          </p:cNvSpPr>
          <p:nvPr>
            <p:ph type="title"/>
          </p:nvPr>
        </p:nvSpPr>
        <p:spPr>
          <a:xfrm>
            <a:off x="535171" y="141941"/>
            <a:ext cx="11121657" cy="751350"/>
          </a:xfrm>
        </p:spPr>
        <p:txBody>
          <a:bodyPr>
            <a:normAutofit/>
          </a:bodyPr>
          <a:lstStyle/>
          <a:p>
            <a:r>
              <a:rPr lang="en-US" dirty="0" err="1">
                <a:solidFill>
                  <a:srgbClr val="1482C5"/>
                </a:solidFill>
                <a:latin typeface="Aptos" panose="020B0004020202020204" pitchFamily="34" charset="0"/>
                <a:cs typeface="Calibri"/>
              </a:rPr>
              <a:t>OnRampsDualEnrollmentIndicator</a:t>
            </a:r>
            <a:endParaRPr lang="en-US" b="1" dirty="0">
              <a:solidFill>
                <a:srgbClr val="1482C5"/>
              </a:solidFill>
              <a:latin typeface="Aptos" panose="020B0004020202020204" pitchFamily="34" charset="0"/>
            </a:endParaRPr>
          </a:p>
        </p:txBody>
      </p:sp>
      <p:pic>
        <p:nvPicPr>
          <p:cNvPr id="5" name="Picture 4" descr="Screenshot of the course transcript entity showing the new data element for on ramps dual enrollment.">
            <a:extLst>
              <a:ext uri="{FF2B5EF4-FFF2-40B4-BE49-F238E27FC236}">
                <a16:creationId xmlns:a16="http://schemas.microsoft.com/office/drawing/2014/main" id="{B88788A5-B8F8-107E-FE21-270A27F10A79}"/>
              </a:ext>
            </a:extLst>
          </p:cNvPr>
          <p:cNvPicPr>
            <a:picLocks noChangeAspect="1"/>
          </p:cNvPicPr>
          <p:nvPr/>
        </p:nvPicPr>
        <p:blipFill>
          <a:blip r:embed="rId2"/>
          <a:stretch>
            <a:fillRect/>
          </a:stretch>
        </p:blipFill>
        <p:spPr>
          <a:xfrm>
            <a:off x="198265" y="2230426"/>
            <a:ext cx="5299375" cy="2068505"/>
          </a:xfrm>
          <a:prstGeom prst="rect">
            <a:avLst/>
          </a:prstGeom>
        </p:spPr>
      </p:pic>
      <p:pic>
        <p:nvPicPr>
          <p:cNvPr id="6" name="Picture 5" descr="Screenshot of the data element reporting requirements for on ramps dual enrollment.">
            <a:extLst>
              <a:ext uri="{FF2B5EF4-FFF2-40B4-BE49-F238E27FC236}">
                <a16:creationId xmlns:a16="http://schemas.microsoft.com/office/drawing/2014/main" id="{857DE21C-1320-F4EF-5B72-1C3699612F2B}"/>
              </a:ext>
            </a:extLst>
          </p:cNvPr>
          <p:cNvPicPr>
            <a:picLocks noChangeAspect="1"/>
          </p:cNvPicPr>
          <p:nvPr/>
        </p:nvPicPr>
        <p:blipFill>
          <a:blip r:embed="rId3"/>
          <a:stretch>
            <a:fillRect/>
          </a:stretch>
        </p:blipFill>
        <p:spPr>
          <a:xfrm>
            <a:off x="5664242" y="1589093"/>
            <a:ext cx="6329493" cy="3351169"/>
          </a:xfrm>
          <a:prstGeom prst="rect">
            <a:avLst/>
          </a:prstGeom>
        </p:spPr>
      </p:pic>
      <p:sp>
        <p:nvSpPr>
          <p:cNvPr id="4" name="Slide Number Placeholder 3">
            <a:extLst>
              <a:ext uri="{FF2B5EF4-FFF2-40B4-BE49-F238E27FC236}">
                <a16:creationId xmlns:a16="http://schemas.microsoft.com/office/drawing/2014/main" id="{FE7E1012-3DDE-4504-B5F1-0A7F5B9B3F77}"/>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671701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A2C61-0E91-4FEE-0876-4B5A29FA45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6EAC80-C2CC-C094-92FC-D7F704203B60}"/>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OnRampsDualEnrollmentIndicator</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5" name="Picture 4" descr="On Ramps Dual Enrollment Indicator data element definition.">
            <a:extLst>
              <a:ext uri="{FF2B5EF4-FFF2-40B4-BE49-F238E27FC236}">
                <a16:creationId xmlns:a16="http://schemas.microsoft.com/office/drawing/2014/main" id="{6BDA2702-6305-0C56-810F-5A1C0972317F}"/>
              </a:ext>
            </a:extLst>
          </p:cNvPr>
          <p:cNvPicPr>
            <a:picLocks noChangeAspect="1"/>
          </p:cNvPicPr>
          <p:nvPr/>
        </p:nvPicPr>
        <p:blipFill>
          <a:blip r:embed="rId2"/>
          <a:stretch>
            <a:fillRect/>
          </a:stretch>
        </p:blipFill>
        <p:spPr>
          <a:xfrm>
            <a:off x="2612230" y="1298721"/>
            <a:ext cx="6967540" cy="4260558"/>
          </a:xfrm>
          <a:prstGeom prst="rect">
            <a:avLst/>
          </a:prstGeom>
        </p:spPr>
      </p:pic>
      <p:sp>
        <p:nvSpPr>
          <p:cNvPr id="4" name="Slide Number Placeholder 3">
            <a:extLst>
              <a:ext uri="{FF2B5EF4-FFF2-40B4-BE49-F238E27FC236}">
                <a16:creationId xmlns:a16="http://schemas.microsoft.com/office/drawing/2014/main" id="{889DD7AD-0325-5554-DEF0-14A33D491FE3}"/>
              </a:ext>
            </a:extLst>
          </p:cNvPr>
          <p:cNvSpPr>
            <a:spLocks noGrp="1"/>
          </p:cNvSpPr>
          <p:nvPr>
            <p:ph type="sldNum" sz="quarter" idx="4"/>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3164642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1C5B-8131-3B08-798F-30A0BC364E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5C3DD7-DF01-8C35-42CA-793A61732AAF}"/>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OnRamps</a:t>
            </a:r>
            <a:r>
              <a:rPr lang="en-US" b="1">
                <a:solidFill>
                  <a:srgbClr val="1482C5"/>
                </a:solidFill>
                <a:latin typeface="Aptos" panose="020B0004020202020204" pitchFamily="34" charset="0"/>
                <a:cs typeface="Calibri"/>
              </a:rPr>
              <a:t> Data Validation</a:t>
            </a:r>
            <a:endParaRPr lang="en-US"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F56455C2-2439-3D63-AAEA-36D7D0F7DFC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12" name="Content Placeholder 3">
            <a:extLst>
              <a:ext uri="{FF2B5EF4-FFF2-40B4-BE49-F238E27FC236}">
                <a16:creationId xmlns:a16="http://schemas.microsoft.com/office/drawing/2014/main" id="{62AF1E85-F774-008C-1FAA-9CFABCDF700B}"/>
              </a:ext>
            </a:extLst>
          </p:cNvPr>
          <p:cNvSpPr txBox="1">
            <a:spLocks/>
          </p:cNvSpPr>
          <p:nvPr/>
        </p:nvSpPr>
        <p:spPr>
          <a:xfrm>
            <a:off x="712150" y="2143737"/>
            <a:ext cx="2814085" cy="22868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43415-0037</a:t>
            </a:r>
          </a:p>
          <a:p>
            <a:pPr>
              <a:lnSpc>
                <a:spcPct val="100000"/>
              </a:lnSpc>
              <a:spcBef>
                <a:spcPts val="0"/>
              </a:spcBef>
              <a:buClr>
                <a:srgbClr val="F47F42"/>
              </a:buClr>
            </a:pPr>
            <a:r>
              <a:rPr lang="en-US" dirty="0">
                <a:solidFill>
                  <a:srgbClr val="1482C5"/>
                </a:solidFill>
                <a:latin typeface="Aptos" panose="020B0004020202020204" pitchFamily="34" charset="0"/>
              </a:rPr>
              <a:t>43415-0050</a:t>
            </a:r>
          </a:p>
          <a:p>
            <a:pPr>
              <a:lnSpc>
                <a:spcPct val="100000"/>
              </a:lnSpc>
              <a:spcBef>
                <a:spcPts val="0"/>
              </a:spcBef>
              <a:buClr>
                <a:srgbClr val="F47F42"/>
              </a:buClr>
            </a:pPr>
            <a:r>
              <a:rPr lang="en-US" dirty="0">
                <a:solidFill>
                  <a:srgbClr val="1482C5"/>
                </a:solidFill>
                <a:latin typeface="Aptos" panose="020B0004020202020204" pitchFamily="34" charset="0"/>
              </a:rPr>
              <a:t>43415-0051</a:t>
            </a:r>
          </a:p>
          <a:p>
            <a:pPr>
              <a:lnSpc>
                <a:spcPct val="100000"/>
              </a:lnSpc>
              <a:spcBef>
                <a:spcPts val="0"/>
              </a:spcBef>
              <a:buClr>
                <a:srgbClr val="F47F42"/>
              </a:buClr>
            </a:pPr>
            <a:r>
              <a:rPr lang="en-US" dirty="0">
                <a:solidFill>
                  <a:srgbClr val="1482C5"/>
                </a:solidFill>
                <a:latin typeface="Aptos" panose="020B0004020202020204" pitchFamily="34" charset="0"/>
              </a:rPr>
              <a:t>43415-0052</a:t>
            </a:r>
          </a:p>
          <a:p>
            <a:pPr>
              <a:lnSpc>
                <a:spcPct val="100000"/>
              </a:lnSpc>
              <a:spcBef>
                <a:spcPts val="0"/>
              </a:spcBef>
              <a:buClr>
                <a:srgbClr val="F47F42"/>
              </a:buClr>
            </a:pPr>
            <a:r>
              <a:rPr lang="en-US" dirty="0">
                <a:solidFill>
                  <a:srgbClr val="1482C5"/>
                </a:solidFill>
                <a:latin typeface="Aptos" panose="020B0004020202020204" pitchFamily="34" charset="0"/>
              </a:rPr>
              <a:t>43415-0057</a:t>
            </a:r>
          </a:p>
        </p:txBody>
      </p:sp>
      <p:sp>
        <p:nvSpPr>
          <p:cNvPr id="4" name="Slide Number Placeholder 3">
            <a:extLst>
              <a:ext uri="{FF2B5EF4-FFF2-40B4-BE49-F238E27FC236}">
                <a16:creationId xmlns:a16="http://schemas.microsoft.com/office/drawing/2014/main" id="{9FF94853-4FF6-0B67-EB55-32D78781BFEF}"/>
              </a:ext>
            </a:extLst>
          </p:cNvPr>
          <p:cNvSpPr>
            <a:spLocks noGrp="1"/>
          </p:cNvSpPr>
          <p:nvPr>
            <p:ph type="sldNum" sz="quarter" idx="4"/>
          </p:nvPr>
        </p:nvSpPr>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4131196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BE5F4-F866-98E1-8520-A7B9CA0F8F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C17D1C-10DD-E903-F014-D74A40830D9A}"/>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OnRamps</a:t>
            </a:r>
            <a:r>
              <a:rPr lang="en-US" b="1" dirty="0">
                <a:solidFill>
                  <a:srgbClr val="1482C5"/>
                </a:solidFill>
                <a:latin typeface="Aptos" panose="020B0004020202020204" pitchFamily="34" charset="0"/>
                <a:cs typeface="Calibri"/>
              </a:rPr>
              <a:t> Data Validation </a:t>
            </a:r>
            <a:r>
              <a:rPr lang="en-US" b="1" dirty="0">
                <a:solidFill>
                  <a:schemeClr val="bg1"/>
                </a:solidFill>
                <a:latin typeface="Aptos" panose="020B0004020202020204" pitchFamily="34" charset="0"/>
                <a:cs typeface="Calibri"/>
              </a:rPr>
              <a:t>1</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CB41ED0D-EC9D-810C-D333-A3F22407E299}"/>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Screenshot of 43415-0080">
            <a:extLst>
              <a:ext uri="{FF2B5EF4-FFF2-40B4-BE49-F238E27FC236}">
                <a16:creationId xmlns:a16="http://schemas.microsoft.com/office/drawing/2014/main" id="{9243403B-A612-FA6F-18DD-683D55E797A1}"/>
              </a:ext>
            </a:extLst>
          </p:cNvPr>
          <p:cNvPicPr>
            <a:picLocks noChangeAspect="1"/>
          </p:cNvPicPr>
          <p:nvPr/>
        </p:nvPicPr>
        <p:blipFill>
          <a:blip r:embed="rId2"/>
          <a:stretch>
            <a:fillRect/>
          </a:stretch>
        </p:blipFill>
        <p:spPr>
          <a:xfrm>
            <a:off x="566472" y="2379948"/>
            <a:ext cx="11059054" cy="960120"/>
          </a:xfrm>
          <a:prstGeom prst="rect">
            <a:avLst/>
          </a:prstGeom>
        </p:spPr>
      </p:pic>
      <p:pic>
        <p:nvPicPr>
          <p:cNvPr id="9" name="Picture 8" descr="Screenshot of 43415-0081">
            <a:extLst>
              <a:ext uri="{FF2B5EF4-FFF2-40B4-BE49-F238E27FC236}">
                <a16:creationId xmlns:a16="http://schemas.microsoft.com/office/drawing/2014/main" id="{EE064671-97C8-1D4E-B83C-329BD3FE208B}"/>
              </a:ext>
            </a:extLst>
          </p:cNvPr>
          <p:cNvPicPr>
            <a:picLocks noChangeAspect="1"/>
          </p:cNvPicPr>
          <p:nvPr/>
        </p:nvPicPr>
        <p:blipFill>
          <a:blip r:embed="rId3"/>
          <a:stretch>
            <a:fillRect/>
          </a:stretch>
        </p:blipFill>
        <p:spPr>
          <a:xfrm>
            <a:off x="566472" y="4082349"/>
            <a:ext cx="11059055" cy="960120"/>
          </a:xfrm>
          <a:prstGeom prst="rect">
            <a:avLst/>
          </a:prstGeom>
        </p:spPr>
      </p:pic>
      <p:sp>
        <p:nvSpPr>
          <p:cNvPr id="4" name="Slide Number Placeholder 3">
            <a:extLst>
              <a:ext uri="{FF2B5EF4-FFF2-40B4-BE49-F238E27FC236}">
                <a16:creationId xmlns:a16="http://schemas.microsoft.com/office/drawing/2014/main" id="{BBFBCD5F-3738-8DEB-C0EB-6644E6E49E79}"/>
              </a:ext>
            </a:extLst>
          </p:cNvPr>
          <p:cNvSpPr>
            <a:spLocks noGrp="1"/>
          </p:cNvSpPr>
          <p:nvPr>
            <p:ph type="sldNum" sz="quarter" idx="4"/>
          </p:nvPr>
        </p:nvSpPr>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540916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A21C-6933-D20A-4BC0-9DA89EBA5B2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D3635C8-F066-A9DE-BA71-7E7147F4981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99E08FE-1AF4-7E94-8C57-0B0587BF96B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9B9A3444-8670-F1D6-A66D-2CFB6E6F4ACC}"/>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14EB64A-5A26-2DCC-5AB3-97119C5FABF4}"/>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118922FB-2C8A-FB15-D52B-92FB1B03E7F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39</a:t>
            </a:fld>
            <a:endParaRPr lang="en-US"/>
          </a:p>
        </p:txBody>
      </p:sp>
    </p:spTree>
    <p:extLst>
      <p:ext uri="{BB962C8B-B14F-4D97-AF65-F5344CB8AC3E}">
        <p14:creationId xmlns:p14="http://schemas.microsoft.com/office/powerpoint/2010/main" val="4102981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B9C3-0315-B299-4A25-0DC7B76CD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8348F4-B882-0586-F34A-A545B727EAC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Middle School Advanced Mathematics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CB1930B-0B73-5445-4842-4E5991AE5705}"/>
              </a:ext>
            </a:extLst>
          </p:cNvPr>
          <p:cNvSpPr txBox="1">
            <a:spLocks/>
          </p:cNvSpPr>
          <p:nvPr/>
        </p:nvSpPr>
        <p:spPr>
          <a:xfrm>
            <a:off x="535171" y="109331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During the 88th legislative session, SB 2124 was passed, which added that each school district and open-enrollment charter school should develop an advanced mathematics program for middle school students that is designed to enable those students to enroll in Algebra I in eighth grade. (Texas Administrative Code (TAC) §74.2101)</a:t>
            </a:r>
          </a:p>
          <a:p>
            <a:pPr>
              <a:buClr>
                <a:srgbClr val="F47F42"/>
              </a:buClr>
            </a:pPr>
            <a:r>
              <a:rPr lang="en-US" dirty="0">
                <a:solidFill>
                  <a:srgbClr val="1482C5"/>
                </a:solidFill>
                <a:latin typeface="Aptos" panose="020B0004020202020204" pitchFamily="34" charset="0"/>
              </a:rPr>
              <a:t>One new descriptor will be added to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(C344) descriptor table to collect in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if a student is enrolled in an advanced mathematics program.</a:t>
            </a:r>
          </a:p>
          <a:p>
            <a:pPr>
              <a:buClr>
                <a:srgbClr val="F47F42"/>
              </a:buClr>
            </a:pPr>
            <a:r>
              <a:rPr lang="en-US" dirty="0">
                <a:solidFill>
                  <a:srgbClr val="1482C5"/>
                </a:solidFill>
                <a:latin typeface="Aptos" panose="020B0004020202020204" pitchFamily="34" charset="0"/>
              </a:rPr>
              <a:t>A student should remain coded with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a:t>
            </a:r>
            <a:r>
              <a:rPr lang="en-US" dirty="0">
                <a:solidFill>
                  <a:srgbClr val="F47F42"/>
                </a:solidFill>
                <a:latin typeface="Aptos" panose="020B0004020202020204" pitchFamily="34" charset="0"/>
              </a:rPr>
              <a:t>24</a:t>
            </a:r>
            <a:r>
              <a:rPr lang="en-US" dirty="0">
                <a:solidFill>
                  <a:srgbClr val="1482C5"/>
                </a:solidFill>
                <a:latin typeface="Aptos" panose="020B0004020202020204" pitchFamily="34" charset="0"/>
              </a:rPr>
              <a:t>” until they are no longer enrolled in a Middle School Advanced Mathematics course and upon enrolling in the ninth grade.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FD827B2B-84AA-B8F4-1190-02E0410B81B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D897847-40C9-5249-1FBB-27EA1BAB5213}"/>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1524509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7DC4C-FF0A-0419-972A-69FBC7FAC7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F5DA0B-B86B-3608-FDDD-789DA40B22B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rPr>
              <a:t>AcceleratedInstructionSet Common Type</a:t>
            </a:r>
          </a:p>
        </p:txBody>
      </p:sp>
      <p:sp>
        <p:nvSpPr>
          <p:cNvPr id="2" name="Content Placeholder 3">
            <a:extLst>
              <a:ext uri="{FF2B5EF4-FFF2-40B4-BE49-F238E27FC236}">
                <a16:creationId xmlns:a16="http://schemas.microsoft.com/office/drawing/2014/main" id="{5B2718F0-E8B0-8F95-E929-56D431A620C4}"/>
              </a:ext>
            </a:extLst>
          </p:cNvPr>
          <p:cNvSpPr txBox="1">
            <a:spLocks/>
          </p:cNvSpPr>
          <p:nvPr/>
        </p:nvSpPr>
        <p:spPr>
          <a:xfrm>
            <a:off x="535170" y="1142839"/>
            <a:ext cx="11275829" cy="14118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a:p>
            <a:pPr marL="0" indent="0">
              <a:buFont typeface="Wingdings" panose="05000000000000000000" pitchFamily="2" charset="2"/>
              <a:buNone/>
            </a:pPr>
            <a:endParaRPr lang="en-US" sz="2400" dirty="0">
              <a:solidFill>
                <a:srgbClr val="1482C5"/>
              </a:solidFill>
              <a:latin typeface="Aptos" panose="020B0004020202020204" pitchFamily="34" charset="0"/>
            </a:endParaRPr>
          </a:p>
        </p:txBody>
      </p:sp>
      <p:pic>
        <p:nvPicPr>
          <p:cNvPr id="10" name="Picture 9" descr="Screenshot of the accelerated instruction set common type.">
            <a:extLst>
              <a:ext uri="{FF2B5EF4-FFF2-40B4-BE49-F238E27FC236}">
                <a16:creationId xmlns:a16="http://schemas.microsoft.com/office/drawing/2014/main" id="{8BBCF4C2-68E3-C4B7-CE9B-3922AF3C2308}"/>
              </a:ext>
            </a:extLst>
          </p:cNvPr>
          <p:cNvPicPr>
            <a:picLocks noChangeAspect="1"/>
          </p:cNvPicPr>
          <p:nvPr/>
        </p:nvPicPr>
        <p:blipFill>
          <a:blip r:embed="rId2"/>
          <a:stretch>
            <a:fillRect/>
          </a:stretch>
        </p:blipFill>
        <p:spPr>
          <a:xfrm>
            <a:off x="1398059" y="2899942"/>
            <a:ext cx="9395881" cy="2357858"/>
          </a:xfrm>
          <a:prstGeom prst="rect">
            <a:avLst/>
          </a:prstGeom>
        </p:spPr>
      </p:pic>
      <p:sp>
        <p:nvSpPr>
          <p:cNvPr id="4" name="Slide Number Placeholder 3">
            <a:extLst>
              <a:ext uri="{FF2B5EF4-FFF2-40B4-BE49-F238E27FC236}">
                <a16:creationId xmlns:a16="http://schemas.microsoft.com/office/drawing/2014/main" id="{9EA1F3D1-BAA6-7AEB-DA50-3BB042FCD095}"/>
              </a:ext>
            </a:extLst>
          </p:cNvPr>
          <p:cNvSpPr>
            <a:spLocks noGrp="1"/>
          </p:cNvSpPr>
          <p:nvPr>
            <p:ph type="sldNum" sz="quarter" idx="4"/>
          </p:nvPr>
        </p:nvSpPr>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1104934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602DD-1216-858A-0A6E-5BBAE9E398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73674D-3384-2A09-DA3B-311026465909}"/>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8" name="Picture 7" descr="Screenshot of the ratio waiver list product used data element.">
            <a:extLst>
              <a:ext uri="{FF2B5EF4-FFF2-40B4-BE49-F238E27FC236}">
                <a16:creationId xmlns:a16="http://schemas.microsoft.com/office/drawing/2014/main" id="{6B470FB3-F413-C4AA-28FA-BDE30B9AB520}"/>
              </a:ext>
            </a:extLst>
          </p:cNvPr>
          <p:cNvPicPr>
            <a:picLocks noChangeAspect="1"/>
          </p:cNvPicPr>
          <p:nvPr/>
        </p:nvPicPr>
        <p:blipFill>
          <a:blip r:embed="rId2"/>
          <a:stretch>
            <a:fillRect/>
          </a:stretch>
        </p:blipFill>
        <p:spPr>
          <a:xfrm>
            <a:off x="2835607" y="1298448"/>
            <a:ext cx="6520783" cy="4261104"/>
          </a:xfrm>
          <a:prstGeom prst="rect">
            <a:avLst/>
          </a:prstGeom>
        </p:spPr>
      </p:pic>
      <p:sp>
        <p:nvSpPr>
          <p:cNvPr id="4" name="Slide Number Placeholder 3">
            <a:extLst>
              <a:ext uri="{FF2B5EF4-FFF2-40B4-BE49-F238E27FC236}">
                <a16:creationId xmlns:a16="http://schemas.microsoft.com/office/drawing/2014/main" id="{0EDD9C6B-8A28-AE9B-9D37-9FFD6DA623A3}"/>
              </a:ext>
            </a:extLst>
          </p:cNvPr>
          <p:cNvSpPr>
            <a:spLocks noGrp="1"/>
          </p:cNvSpPr>
          <p:nvPr>
            <p:ph type="sldNum" sz="quarter" idx="4"/>
          </p:nvPr>
        </p:nvSpPr>
        <p:spPr/>
        <p:txBody>
          <a:bodyPr/>
          <a:lstStyle/>
          <a:p>
            <a:fld id="{69C126A4-BD19-47E2-8A0E-0DE1B9D8C925}" type="slidenum">
              <a:rPr lang="en-US" smtClean="0"/>
              <a:pPr/>
              <a:t>41</a:t>
            </a:fld>
            <a:endParaRPr lang="en-US"/>
          </a:p>
        </p:txBody>
      </p:sp>
    </p:spTree>
    <p:extLst>
      <p:ext uri="{BB962C8B-B14F-4D97-AF65-F5344CB8AC3E}">
        <p14:creationId xmlns:p14="http://schemas.microsoft.com/office/powerpoint/2010/main" val="506008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9B3F-55B5-C7D7-6542-11226E021F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D7034E-6B46-5988-6361-9A41F929EB75}"/>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Validation</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34D6A2DB-DCE0-9520-856F-3C865B220A0C}"/>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Summer Submission </a:t>
            </a:r>
            <a:r>
              <a:rPr lang="en-US" dirty="0">
                <a:solidFill>
                  <a:srgbClr val="1482C5"/>
                </a:solidFill>
                <a:latin typeface="Aptos" panose="020B0004020202020204" pitchFamily="34" charset="0"/>
              </a:rPr>
              <a:t>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Screenshot of rules that will be revised.">
            <a:extLst>
              <a:ext uri="{FF2B5EF4-FFF2-40B4-BE49-F238E27FC236}">
                <a16:creationId xmlns:a16="http://schemas.microsoft.com/office/drawing/2014/main" id="{61FB8D58-BAD1-5727-084E-1FF3EDBC8548}"/>
              </a:ext>
            </a:extLst>
          </p:cNvPr>
          <p:cNvPicPr>
            <a:picLocks noChangeAspect="1"/>
          </p:cNvPicPr>
          <p:nvPr/>
        </p:nvPicPr>
        <p:blipFill>
          <a:blip r:embed="rId2"/>
          <a:stretch>
            <a:fillRect/>
          </a:stretch>
        </p:blipFill>
        <p:spPr>
          <a:xfrm>
            <a:off x="1844293" y="2187575"/>
            <a:ext cx="8503414" cy="3270545"/>
          </a:xfrm>
          <a:prstGeom prst="rect">
            <a:avLst/>
          </a:prstGeom>
        </p:spPr>
      </p:pic>
      <p:sp>
        <p:nvSpPr>
          <p:cNvPr id="4" name="Slide Number Placeholder 3">
            <a:extLst>
              <a:ext uri="{FF2B5EF4-FFF2-40B4-BE49-F238E27FC236}">
                <a16:creationId xmlns:a16="http://schemas.microsoft.com/office/drawing/2014/main" id="{62D52368-CF91-AE53-C94A-F955835B406A}"/>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3494359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F7F1-6700-F3D0-8E82-37CB964942C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2CFE11A-283C-EAE4-CDAC-0C5F6B514935}"/>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Discipline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8CDA07-C20D-9F9E-B395-05C8FB01572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5D6EF88F-6F18-8641-DE82-99A6EC429BD7}"/>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4807AE2F-40BB-3553-7F36-EBFBB998B2A5}"/>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7C939D70-339F-D4A6-E7EF-11170D93B11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43</a:t>
            </a:fld>
            <a:endParaRPr lang="en-US"/>
          </a:p>
        </p:txBody>
      </p:sp>
    </p:spTree>
    <p:extLst>
      <p:ext uri="{BB962C8B-B14F-4D97-AF65-F5344CB8AC3E}">
        <p14:creationId xmlns:p14="http://schemas.microsoft.com/office/powerpoint/2010/main" val="4119227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D7658-57E8-1794-73FC-539D454440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86FD02-4C92-B0A3-1C4A-41E7CE250040}"/>
              </a:ext>
            </a:extLst>
          </p:cNvPr>
          <p:cNvSpPr>
            <a:spLocks noGrp="1"/>
          </p:cNvSpPr>
          <p:nvPr>
            <p:ph type="title"/>
          </p:nvPr>
        </p:nvSpPr>
        <p:spPr>
          <a:xfrm>
            <a:off x="535171" y="153092"/>
            <a:ext cx="11121657" cy="751350"/>
          </a:xfrm>
        </p:spPr>
        <p:txBody>
          <a:bodyPr>
            <a:normAutofit/>
          </a:bodyPr>
          <a:lstStyle/>
          <a:p>
            <a:r>
              <a:rPr lang="en-US" sz="3500" b="1" err="1">
                <a:solidFill>
                  <a:srgbClr val="1482C5"/>
                </a:solidFill>
                <a:latin typeface="Aptos" panose="020B0004020202020204" pitchFamily="34" charset="0"/>
                <a:cs typeface="Calibri"/>
              </a:rPr>
              <a:t>IncidentLocation</a:t>
            </a:r>
            <a:r>
              <a:rPr lang="en-US" sz="3500" b="1">
                <a:solidFill>
                  <a:srgbClr val="1482C5"/>
                </a:solidFill>
                <a:latin typeface="Aptos" panose="020B0004020202020204" pitchFamily="34" charset="0"/>
                <a:cs typeface="Calibri"/>
              </a:rPr>
              <a:t> (E1083)</a:t>
            </a:r>
            <a:endParaRPr lang="en-US" sz="3500" b="1">
              <a:solidFill>
                <a:srgbClr val="1482C5"/>
              </a:solidFill>
              <a:latin typeface="Aptos" panose="020B0004020202020204" pitchFamily="34" charset="0"/>
            </a:endParaRPr>
          </a:p>
        </p:txBody>
      </p:sp>
      <p:pic>
        <p:nvPicPr>
          <p:cNvPr id="8" name="Picture 7" descr="Screenshot of incident location data element.">
            <a:extLst>
              <a:ext uri="{FF2B5EF4-FFF2-40B4-BE49-F238E27FC236}">
                <a16:creationId xmlns:a16="http://schemas.microsoft.com/office/drawing/2014/main" id="{3A3CCE75-01A3-3B98-96F6-A6C96C05C6EC}"/>
              </a:ext>
            </a:extLst>
          </p:cNvPr>
          <p:cNvPicPr>
            <a:picLocks noChangeAspect="1"/>
          </p:cNvPicPr>
          <p:nvPr/>
        </p:nvPicPr>
        <p:blipFill>
          <a:blip r:embed="rId2"/>
          <a:stretch>
            <a:fillRect/>
          </a:stretch>
        </p:blipFill>
        <p:spPr>
          <a:xfrm>
            <a:off x="535171" y="1070181"/>
            <a:ext cx="5081333" cy="4717638"/>
          </a:xfrm>
          <a:prstGeom prst="rect">
            <a:avLst/>
          </a:prstGeom>
        </p:spPr>
      </p:pic>
      <p:pic>
        <p:nvPicPr>
          <p:cNvPr id="5" name="Picture 4" descr="Incident location screenshot.">
            <a:extLst>
              <a:ext uri="{FF2B5EF4-FFF2-40B4-BE49-F238E27FC236}">
                <a16:creationId xmlns:a16="http://schemas.microsoft.com/office/drawing/2014/main" id="{91CC0CEF-E331-6782-2704-12AAE2D11F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0020" y="1438818"/>
            <a:ext cx="5791759" cy="3594599"/>
          </a:xfrm>
          <a:prstGeom prst="rect">
            <a:avLst/>
          </a:prstGeom>
        </p:spPr>
      </p:pic>
      <p:sp>
        <p:nvSpPr>
          <p:cNvPr id="4" name="Slide Number Placeholder 3">
            <a:extLst>
              <a:ext uri="{FF2B5EF4-FFF2-40B4-BE49-F238E27FC236}">
                <a16:creationId xmlns:a16="http://schemas.microsoft.com/office/drawing/2014/main" id="{91A78771-2E7F-1F3E-EA94-E1CC111FA760}"/>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1510582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F1CC-7E7B-89D0-8D84-5F3591AD19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85C0D0-0DFA-6366-9573-12BA06102370}"/>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BEHAVIOR-LOCATION-CODE (TE163)</a:t>
            </a:r>
            <a:endParaRPr lang="en-US" sz="4000" b="1">
              <a:solidFill>
                <a:srgbClr val="1482C5"/>
              </a:solidFill>
              <a:latin typeface="Aptos" panose="020B0004020202020204" pitchFamily="34" charset="0"/>
            </a:endParaRPr>
          </a:p>
        </p:txBody>
      </p:sp>
      <p:pic>
        <p:nvPicPr>
          <p:cNvPr id="7" name="Picture 6" descr="BEHAVIOR-LOCATION-CODE screenshot">
            <a:extLst>
              <a:ext uri="{FF2B5EF4-FFF2-40B4-BE49-F238E27FC236}">
                <a16:creationId xmlns:a16="http://schemas.microsoft.com/office/drawing/2014/main" id="{35B6E6D9-8647-1D2C-1AF5-B4D2AF78D2B3}"/>
              </a:ext>
            </a:extLst>
          </p:cNvPr>
          <p:cNvPicPr>
            <a:picLocks noChangeAspect="1"/>
          </p:cNvPicPr>
          <p:nvPr/>
        </p:nvPicPr>
        <p:blipFill>
          <a:blip r:embed="rId2"/>
          <a:srcRect b="604"/>
          <a:stretch/>
        </p:blipFill>
        <p:spPr>
          <a:xfrm>
            <a:off x="312964" y="1416050"/>
            <a:ext cx="5197929" cy="2810284"/>
          </a:xfrm>
          <a:prstGeom prst="rect">
            <a:avLst/>
          </a:prstGeom>
        </p:spPr>
      </p:pic>
      <p:pic>
        <p:nvPicPr>
          <p:cNvPr id="9" name="Picture 8" descr="BEHAVIOR-LOCATION-CODE table screenshot.">
            <a:extLst>
              <a:ext uri="{FF2B5EF4-FFF2-40B4-BE49-F238E27FC236}">
                <a16:creationId xmlns:a16="http://schemas.microsoft.com/office/drawing/2014/main" id="{EB3A4EA5-D810-28A7-465E-D62AF44E89BB}"/>
              </a:ext>
            </a:extLst>
          </p:cNvPr>
          <p:cNvPicPr>
            <a:picLocks noChangeAspect="1"/>
          </p:cNvPicPr>
          <p:nvPr/>
        </p:nvPicPr>
        <p:blipFill>
          <a:blip r:embed="rId3"/>
          <a:stretch>
            <a:fillRect/>
          </a:stretch>
        </p:blipFill>
        <p:spPr>
          <a:xfrm>
            <a:off x="5833155" y="1415597"/>
            <a:ext cx="5514975" cy="4171950"/>
          </a:xfrm>
          <a:prstGeom prst="rect">
            <a:avLst/>
          </a:prstGeom>
        </p:spPr>
      </p:pic>
      <p:sp>
        <p:nvSpPr>
          <p:cNvPr id="4" name="Slide Number Placeholder 3">
            <a:extLst>
              <a:ext uri="{FF2B5EF4-FFF2-40B4-BE49-F238E27FC236}">
                <a16:creationId xmlns:a16="http://schemas.microsoft.com/office/drawing/2014/main" id="{2C6CF6BB-78AD-9236-6866-660F8B25773B}"/>
              </a:ext>
            </a:extLst>
          </p:cNvPr>
          <p:cNvSpPr>
            <a:spLocks noGrp="1"/>
          </p:cNvSpPr>
          <p:nvPr>
            <p:ph type="sldNum" sz="quarter" idx="4"/>
          </p:nvPr>
        </p:nvSpPr>
        <p:spPr/>
        <p:txBody>
          <a:bodyPr/>
          <a:lstStyle/>
          <a:p>
            <a:fld id="{69C126A4-BD19-47E2-8A0E-0DE1B9D8C925}" type="slidenum">
              <a:rPr lang="en-US" smtClean="0"/>
              <a:pPr/>
              <a:t>45</a:t>
            </a:fld>
            <a:endParaRPr lang="en-US"/>
          </a:p>
        </p:txBody>
      </p:sp>
    </p:spTree>
    <p:extLst>
      <p:ext uri="{BB962C8B-B14F-4D97-AF65-F5344CB8AC3E}">
        <p14:creationId xmlns:p14="http://schemas.microsoft.com/office/powerpoint/2010/main" val="838794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3125-B050-B5D3-F869-AD233C4243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6EC412-341E-05FC-C8D8-A2E2CC6F87F3}"/>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Behavior (C165)</a:t>
            </a:r>
            <a:endParaRPr lang="en-US" sz="4000" b="1">
              <a:solidFill>
                <a:srgbClr val="1482C5"/>
              </a:solidFill>
              <a:latin typeface="Aptos" panose="020B0004020202020204" pitchFamily="34" charset="0"/>
            </a:endParaRPr>
          </a:p>
        </p:txBody>
      </p:sp>
      <p:pic>
        <p:nvPicPr>
          <p:cNvPr id="6" name="Picture 5" descr="Behavior descriptor table screen shot.">
            <a:extLst>
              <a:ext uri="{FF2B5EF4-FFF2-40B4-BE49-F238E27FC236}">
                <a16:creationId xmlns:a16="http://schemas.microsoft.com/office/drawing/2014/main" id="{A86AE641-523F-969D-6EEA-7BC27309959C}"/>
              </a:ext>
            </a:extLst>
          </p:cNvPr>
          <p:cNvPicPr>
            <a:picLocks noChangeAspect="1"/>
          </p:cNvPicPr>
          <p:nvPr/>
        </p:nvPicPr>
        <p:blipFill>
          <a:blip r:embed="rId2"/>
          <a:stretch>
            <a:fillRect/>
          </a:stretch>
        </p:blipFill>
        <p:spPr>
          <a:xfrm>
            <a:off x="535171" y="1544310"/>
            <a:ext cx="5074710" cy="3769379"/>
          </a:xfrm>
          <a:prstGeom prst="rect">
            <a:avLst/>
          </a:prstGeom>
        </p:spPr>
      </p:pic>
      <p:pic>
        <p:nvPicPr>
          <p:cNvPr id="5" name="Picture 4" descr="Behavior descriptor table screen shot.">
            <a:extLst>
              <a:ext uri="{FF2B5EF4-FFF2-40B4-BE49-F238E27FC236}">
                <a16:creationId xmlns:a16="http://schemas.microsoft.com/office/drawing/2014/main" id="{3C1920A2-91C8-8D96-F65E-79FE7E793A30}"/>
              </a:ext>
            </a:extLst>
          </p:cNvPr>
          <p:cNvPicPr>
            <a:picLocks noChangeAspect="1"/>
          </p:cNvPicPr>
          <p:nvPr/>
        </p:nvPicPr>
        <p:blipFill>
          <a:blip r:embed="rId3"/>
          <a:stretch>
            <a:fillRect/>
          </a:stretch>
        </p:blipFill>
        <p:spPr>
          <a:xfrm>
            <a:off x="6556526" y="1544310"/>
            <a:ext cx="5100302" cy="3767328"/>
          </a:xfrm>
          <a:prstGeom prst="rect">
            <a:avLst/>
          </a:prstGeom>
        </p:spPr>
      </p:pic>
      <p:sp>
        <p:nvSpPr>
          <p:cNvPr id="4" name="Slide Number Placeholder 3">
            <a:extLst>
              <a:ext uri="{FF2B5EF4-FFF2-40B4-BE49-F238E27FC236}">
                <a16:creationId xmlns:a16="http://schemas.microsoft.com/office/drawing/2014/main" id="{48006187-7B15-DAD4-0833-F0BEA7DA99A2}"/>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1581611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BB138-C2BB-D374-37C1-A5346347F5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B41B92-437F-1F10-52B6-7A4C8DE8DD96}"/>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Behavior (C165) </a:t>
            </a:r>
            <a:r>
              <a:rPr lang="en-US" b="1">
                <a:solidFill>
                  <a:schemeClr val="bg1"/>
                </a:solidFill>
                <a:latin typeface="Aptos" panose="020B0004020202020204" pitchFamily="34" charset="0"/>
                <a:cs typeface="Calibri"/>
              </a:rPr>
              <a:t>1</a:t>
            </a:r>
            <a:endParaRPr lang="en-US" sz="4000" b="1">
              <a:solidFill>
                <a:srgbClr val="1482C5"/>
              </a:solidFill>
              <a:latin typeface="Aptos" panose="020B0004020202020204" pitchFamily="34" charset="0"/>
            </a:endParaRPr>
          </a:p>
        </p:txBody>
      </p:sp>
      <p:pic>
        <p:nvPicPr>
          <p:cNvPr id="5" name="Picture 4" descr="Behavior descriptor table screenshot.">
            <a:extLst>
              <a:ext uri="{FF2B5EF4-FFF2-40B4-BE49-F238E27FC236}">
                <a16:creationId xmlns:a16="http://schemas.microsoft.com/office/drawing/2014/main" id="{A195925A-DD64-79DD-B95C-A34F6A4744B3}"/>
              </a:ext>
            </a:extLst>
          </p:cNvPr>
          <p:cNvPicPr>
            <a:picLocks noChangeAspect="1"/>
          </p:cNvPicPr>
          <p:nvPr/>
        </p:nvPicPr>
        <p:blipFill>
          <a:blip r:embed="rId2"/>
          <a:stretch>
            <a:fillRect/>
          </a:stretch>
        </p:blipFill>
        <p:spPr>
          <a:xfrm>
            <a:off x="610064" y="1545336"/>
            <a:ext cx="5135381" cy="3767328"/>
          </a:xfrm>
          <a:prstGeom prst="rect">
            <a:avLst/>
          </a:prstGeom>
        </p:spPr>
      </p:pic>
      <p:pic>
        <p:nvPicPr>
          <p:cNvPr id="7" name="Picture 6" descr="Behavior descriptor table screenshot.">
            <a:extLst>
              <a:ext uri="{FF2B5EF4-FFF2-40B4-BE49-F238E27FC236}">
                <a16:creationId xmlns:a16="http://schemas.microsoft.com/office/drawing/2014/main" id="{03A36F72-62DE-FBE6-947A-621F47DF2308}"/>
              </a:ext>
            </a:extLst>
          </p:cNvPr>
          <p:cNvPicPr>
            <a:picLocks noChangeAspect="1"/>
          </p:cNvPicPr>
          <p:nvPr/>
        </p:nvPicPr>
        <p:blipFill>
          <a:blip r:embed="rId3"/>
          <a:stretch>
            <a:fillRect/>
          </a:stretch>
        </p:blipFill>
        <p:spPr>
          <a:xfrm>
            <a:off x="6819477" y="1545336"/>
            <a:ext cx="5031566" cy="3767328"/>
          </a:xfrm>
          <a:prstGeom prst="rect">
            <a:avLst/>
          </a:prstGeom>
        </p:spPr>
      </p:pic>
      <p:sp>
        <p:nvSpPr>
          <p:cNvPr id="4" name="Slide Number Placeholder 3">
            <a:extLst>
              <a:ext uri="{FF2B5EF4-FFF2-40B4-BE49-F238E27FC236}">
                <a16:creationId xmlns:a16="http://schemas.microsoft.com/office/drawing/2014/main" id="{1A9555FC-ABA7-FD75-42BC-0DB60078401A}"/>
              </a:ext>
            </a:extLst>
          </p:cNvPr>
          <p:cNvSpPr>
            <a:spLocks noGrp="1"/>
          </p:cNvSpPr>
          <p:nvPr>
            <p:ph type="sldNum" sz="quarter" idx="4"/>
          </p:nvPr>
        </p:nvSpPr>
        <p:spPr/>
        <p:txBody>
          <a:bodyPr/>
          <a:lstStyle/>
          <a:p>
            <a:fld id="{69C126A4-BD19-47E2-8A0E-0DE1B9D8C925}" type="slidenum">
              <a:rPr lang="en-US" smtClean="0"/>
              <a:pPr/>
              <a:t>47</a:t>
            </a:fld>
            <a:endParaRPr lang="en-US"/>
          </a:p>
        </p:txBody>
      </p:sp>
    </p:spTree>
    <p:extLst>
      <p:ext uri="{BB962C8B-B14F-4D97-AF65-F5344CB8AC3E}">
        <p14:creationId xmlns:p14="http://schemas.microsoft.com/office/powerpoint/2010/main" val="1009430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2450-7E6B-FCAE-681F-F0AB3F73D1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37FFA2-16D8-1862-FCAC-A238E3FC7363}"/>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Behavior (C165) </a:t>
            </a:r>
            <a:r>
              <a:rPr lang="en-US">
                <a:solidFill>
                  <a:schemeClr val="bg1"/>
                </a:solidFill>
                <a:latin typeface="Aptos" panose="020B0004020202020204" pitchFamily="34" charset="0"/>
                <a:cs typeface="Calibri"/>
              </a:rPr>
              <a:t>2</a:t>
            </a:r>
            <a:endParaRPr lang="en-US" sz="4000" b="1">
              <a:solidFill>
                <a:srgbClr val="1482C5"/>
              </a:solidFill>
              <a:latin typeface="Aptos" panose="020B0004020202020204" pitchFamily="34" charset="0"/>
            </a:endParaRPr>
          </a:p>
        </p:txBody>
      </p:sp>
      <p:pic>
        <p:nvPicPr>
          <p:cNvPr id="6" name="Picture 5" descr="Behavior descriptor table screenshot.">
            <a:extLst>
              <a:ext uri="{FF2B5EF4-FFF2-40B4-BE49-F238E27FC236}">
                <a16:creationId xmlns:a16="http://schemas.microsoft.com/office/drawing/2014/main" id="{E4B6A0C8-1329-4C7D-E364-294178711A76}"/>
              </a:ext>
            </a:extLst>
          </p:cNvPr>
          <p:cNvPicPr>
            <a:picLocks noChangeAspect="1"/>
          </p:cNvPicPr>
          <p:nvPr/>
        </p:nvPicPr>
        <p:blipFill>
          <a:blip r:embed="rId2"/>
          <a:stretch>
            <a:fillRect/>
          </a:stretch>
        </p:blipFill>
        <p:spPr>
          <a:xfrm>
            <a:off x="407581" y="1545336"/>
            <a:ext cx="5348740" cy="3767328"/>
          </a:xfrm>
          <a:prstGeom prst="rect">
            <a:avLst/>
          </a:prstGeom>
        </p:spPr>
      </p:pic>
      <p:pic>
        <p:nvPicPr>
          <p:cNvPr id="5" name="Picture 4" descr="Behavior descriptor table screenshot.">
            <a:extLst>
              <a:ext uri="{FF2B5EF4-FFF2-40B4-BE49-F238E27FC236}">
                <a16:creationId xmlns:a16="http://schemas.microsoft.com/office/drawing/2014/main" id="{5A349DE0-ACFF-A21A-5F82-0F2346C24C06}"/>
              </a:ext>
            </a:extLst>
          </p:cNvPr>
          <p:cNvPicPr>
            <a:picLocks noChangeAspect="1"/>
          </p:cNvPicPr>
          <p:nvPr/>
        </p:nvPicPr>
        <p:blipFill>
          <a:blip r:embed="rId3"/>
          <a:stretch>
            <a:fillRect/>
          </a:stretch>
        </p:blipFill>
        <p:spPr>
          <a:xfrm>
            <a:off x="6095999" y="1800875"/>
            <a:ext cx="5868341" cy="3256250"/>
          </a:xfrm>
          <a:prstGeom prst="rect">
            <a:avLst/>
          </a:prstGeom>
        </p:spPr>
      </p:pic>
      <p:sp>
        <p:nvSpPr>
          <p:cNvPr id="4" name="Slide Number Placeholder 3">
            <a:extLst>
              <a:ext uri="{FF2B5EF4-FFF2-40B4-BE49-F238E27FC236}">
                <a16:creationId xmlns:a16="http://schemas.microsoft.com/office/drawing/2014/main" id="{B97BAEC8-7D67-9D7D-AA35-5DE781D53005}"/>
              </a:ext>
            </a:extLst>
          </p:cNvPr>
          <p:cNvSpPr>
            <a:spLocks noGrp="1"/>
          </p:cNvSpPr>
          <p:nvPr>
            <p:ph type="sldNum" sz="quarter" idx="4"/>
          </p:nvPr>
        </p:nvSpPr>
        <p:spPr/>
        <p:txBody>
          <a:bodyPr/>
          <a:lstStyle/>
          <a:p>
            <a:fld id="{69C126A4-BD19-47E2-8A0E-0DE1B9D8C925}" type="slidenum">
              <a:rPr lang="en-US" smtClean="0"/>
              <a:pPr/>
              <a:t>48</a:t>
            </a:fld>
            <a:endParaRPr lang="en-US"/>
          </a:p>
        </p:txBody>
      </p:sp>
    </p:spTree>
    <p:extLst>
      <p:ext uri="{BB962C8B-B14F-4D97-AF65-F5344CB8AC3E}">
        <p14:creationId xmlns:p14="http://schemas.microsoft.com/office/powerpoint/2010/main" val="2377493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75C2-54EB-E28E-5F91-CB7F5C90EF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971989-C424-FCD2-34AB-F97F271CD918}"/>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DISCIPLINARY-ACTION-REASON (TC07)</a:t>
            </a:r>
            <a:endParaRPr lang="en-US" sz="4000" b="1">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4C92005F-8355-4FA8-6F57-EF5E3532D995}"/>
              </a:ext>
            </a:extLst>
          </p:cNvPr>
          <p:cNvPicPr>
            <a:picLocks noChangeAspect="1"/>
          </p:cNvPicPr>
          <p:nvPr/>
        </p:nvPicPr>
        <p:blipFill>
          <a:blip r:embed="rId2"/>
          <a:stretch>
            <a:fillRect/>
          </a:stretch>
        </p:blipFill>
        <p:spPr>
          <a:xfrm>
            <a:off x="1038658" y="856710"/>
            <a:ext cx="4238280" cy="5021867"/>
          </a:xfrm>
          <a:prstGeom prst="rect">
            <a:avLst/>
          </a:prstGeom>
        </p:spPr>
      </p:pic>
      <p:pic>
        <p:nvPicPr>
          <p:cNvPr id="7" name="Picture 6" descr="DISCIPLINARY-ACTION-REASON code table screenshot">
            <a:extLst>
              <a:ext uri="{FF2B5EF4-FFF2-40B4-BE49-F238E27FC236}">
                <a16:creationId xmlns:a16="http://schemas.microsoft.com/office/drawing/2014/main" id="{D75AC8C3-127B-EA99-C0F6-1F48DDCE44B8}"/>
              </a:ext>
            </a:extLst>
          </p:cNvPr>
          <p:cNvPicPr>
            <a:picLocks noChangeAspect="1"/>
          </p:cNvPicPr>
          <p:nvPr/>
        </p:nvPicPr>
        <p:blipFill>
          <a:blip r:embed="rId3"/>
          <a:stretch>
            <a:fillRect/>
          </a:stretch>
        </p:blipFill>
        <p:spPr>
          <a:xfrm>
            <a:off x="6915063" y="856710"/>
            <a:ext cx="4238280" cy="5021869"/>
          </a:xfrm>
          <a:prstGeom prst="rect">
            <a:avLst/>
          </a:prstGeom>
        </p:spPr>
      </p:pic>
      <p:sp>
        <p:nvSpPr>
          <p:cNvPr id="4" name="Slide Number Placeholder 3">
            <a:extLst>
              <a:ext uri="{FF2B5EF4-FFF2-40B4-BE49-F238E27FC236}">
                <a16:creationId xmlns:a16="http://schemas.microsoft.com/office/drawing/2014/main" id="{A6F7FA3F-6916-C248-5052-2809313A96C6}"/>
              </a:ext>
            </a:extLst>
          </p:cNvPr>
          <p:cNvSpPr>
            <a:spLocks noGrp="1"/>
          </p:cNvSpPr>
          <p:nvPr>
            <p:ph type="sldNum" sz="quarter" idx="4"/>
          </p:nvPr>
        </p:nvSpPr>
        <p:spPr/>
        <p:txBody>
          <a:bodyPr/>
          <a:lstStyle/>
          <a:p>
            <a:fld id="{69C126A4-BD19-47E2-8A0E-0DE1B9D8C925}" type="slidenum">
              <a:rPr lang="en-US" smtClean="0"/>
              <a:pPr/>
              <a:t>49</a:t>
            </a:fld>
            <a:endParaRPr lang="en-US"/>
          </a:p>
        </p:txBody>
      </p:sp>
    </p:spTree>
    <p:extLst>
      <p:ext uri="{BB962C8B-B14F-4D97-AF65-F5344CB8AC3E}">
        <p14:creationId xmlns:p14="http://schemas.microsoft.com/office/powerpoint/2010/main" val="377989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6A32-00C4-56C0-B3CF-F837D6339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8FA3F1-F774-CA5D-1EA8-FFF3E6526D5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CourseCodes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8A755992-E8B9-1B46-3E0F-AE98DCD06B1F}"/>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CourseCodes</a:t>
            </a:r>
            <a:r>
              <a:rPr lang="en-US" dirty="0">
                <a:solidFill>
                  <a:srgbClr val="1482C5"/>
                </a:solidFill>
                <a:latin typeface="Aptos" panose="020B0004020202020204" pitchFamily="34" charset="0"/>
              </a:rPr>
              <a:t> have been added for a student participating in the Middle School Advanced Math program:</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8" name="Picture 7" descr="Screenshot from the Texas Education Data Standards with a listing of the middle school advanced math course codes.">
            <a:extLst>
              <a:ext uri="{FF2B5EF4-FFF2-40B4-BE49-F238E27FC236}">
                <a16:creationId xmlns:a16="http://schemas.microsoft.com/office/drawing/2014/main" id="{82E15B75-F301-4DA6-5466-0AEBEC9442E4}"/>
              </a:ext>
            </a:extLst>
          </p:cNvPr>
          <p:cNvPicPr>
            <a:picLocks noChangeAspect="1"/>
          </p:cNvPicPr>
          <p:nvPr/>
        </p:nvPicPr>
        <p:blipFill>
          <a:blip r:embed="rId2"/>
          <a:stretch>
            <a:fillRect/>
          </a:stretch>
        </p:blipFill>
        <p:spPr>
          <a:xfrm>
            <a:off x="1812569" y="2507187"/>
            <a:ext cx="8566860" cy="2979213"/>
          </a:xfrm>
          <a:prstGeom prst="rect">
            <a:avLst/>
          </a:prstGeom>
        </p:spPr>
      </p:pic>
      <p:sp>
        <p:nvSpPr>
          <p:cNvPr id="6" name="TextBox 5">
            <a:extLst>
              <a:ext uri="{FF2B5EF4-FFF2-40B4-BE49-F238E27FC236}">
                <a16:creationId xmlns:a16="http://schemas.microsoft.com/office/drawing/2014/main" id="{2E1D85E2-8A91-CBBF-69EF-876922665829}"/>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B048C04-8E2F-0079-FCEA-501A6B4E48AD}"/>
              </a:ext>
            </a:extLst>
          </p:cNvPr>
          <p:cNvSpPr>
            <a:spLocks noGrp="1"/>
          </p:cNvSpPr>
          <p:nvPr>
            <p:ph type="sldNum" sz="quarter" idx="4"/>
          </p:nvPr>
        </p:nvSpPr>
        <p:spPr/>
        <p:txBody>
          <a:bodyPr/>
          <a:lstStyle/>
          <a:p>
            <a:fld id="{69C126A4-BD19-47E2-8A0E-0DE1B9D8C925}" type="slidenum">
              <a:rPr lang="en-US" smtClean="0"/>
              <a:pPr/>
              <a:t>5</a:t>
            </a:fld>
            <a:endParaRPr lang="en-US"/>
          </a:p>
        </p:txBody>
      </p:sp>
    </p:spTree>
    <p:extLst>
      <p:ext uri="{BB962C8B-B14F-4D97-AF65-F5344CB8AC3E}">
        <p14:creationId xmlns:p14="http://schemas.microsoft.com/office/powerpoint/2010/main" val="3495246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4201B-082C-A161-32E8-FD43742720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7EAC44-5BC9-BA1D-9A99-608C955CBFFD}"/>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DISCIPLINARY-ACTION-REASON (TC07) </a:t>
            </a:r>
            <a:r>
              <a:rPr lang="en-US" b="1">
                <a:solidFill>
                  <a:schemeClr val="bg1"/>
                </a:solidFill>
                <a:latin typeface="Aptos" panose="020B0004020202020204" pitchFamily="34" charset="0"/>
                <a:cs typeface="Calibri"/>
              </a:rPr>
              <a:t>1</a:t>
            </a:r>
            <a:endParaRPr lang="en-US" sz="4000" b="1">
              <a:solidFill>
                <a:srgbClr val="1482C5"/>
              </a:solidFill>
              <a:latin typeface="Aptos" panose="020B0004020202020204" pitchFamily="34" charset="0"/>
            </a:endParaRPr>
          </a:p>
        </p:txBody>
      </p:sp>
      <p:pic>
        <p:nvPicPr>
          <p:cNvPr id="9" name="Picture 8" descr="DISCIPLINARY-ACTION-REASON code table screenshot">
            <a:extLst>
              <a:ext uri="{FF2B5EF4-FFF2-40B4-BE49-F238E27FC236}">
                <a16:creationId xmlns:a16="http://schemas.microsoft.com/office/drawing/2014/main" id="{A70DEDDD-1534-4ACA-70B6-8312789418A1}"/>
              </a:ext>
            </a:extLst>
          </p:cNvPr>
          <p:cNvPicPr>
            <a:picLocks noChangeAspect="1"/>
          </p:cNvPicPr>
          <p:nvPr/>
        </p:nvPicPr>
        <p:blipFill>
          <a:blip r:embed="rId2"/>
          <a:stretch>
            <a:fillRect/>
          </a:stretch>
        </p:blipFill>
        <p:spPr>
          <a:xfrm>
            <a:off x="1024132" y="893291"/>
            <a:ext cx="4167682" cy="4975924"/>
          </a:xfrm>
          <a:prstGeom prst="rect">
            <a:avLst/>
          </a:prstGeom>
        </p:spPr>
      </p:pic>
      <p:pic>
        <p:nvPicPr>
          <p:cNvPr id="8" name="Picture 7" descr="DISCIPLINARY-ACTION-REASON code table screenshot">
            <a:extLst>
              <a:ext uri="{FF2B5EF4-FFF2-40B4-BE49-F238E27FC236}">
                <a16:creationId xmlns:a16="http://schemas.microsoft.com/office/drawing/2014/main" id="{96485100-E2A1-716B-9EE4-ABEFB13EBC2B}"/>
              </a:ext>
            </a:extLst>
          </p:cNvPr>
          <p:cNvPicPr>
            <a:picLocks noChangeAspect="1"/>
          </p:cNvPicPr>
          <p:nvPr/>
        </p:nvPicPr>
        <p:blipFill>
          <a:blip r:embed="rId3"/>
          <a:stretch>
            <a:fillRect/>
          </a:stretch>
        </p:blipFill>
        <p:spPr>
          <a:xfrm>
            <a:off x="7000188" y="893291"/>
            <a:ext cx="4234898" cy="4975924"/>
          </a:xfrm>
          <a:prstGeom prst="rect">
            <a:avLst/>
          </a:prstGeom>
        </p:spPr>
      </p:pic>
      <p:sp>
        <p:nvSpPr>
          <p:cNvPr id="4" name="Slide Number Placeholder 3">
            <a:extLst>
              <a:ext uri="{FF2B5EF4-FFF2-40B4-BE49-F238E27FC236}">
                <a16:creationId xmlns:a16="http://schemas.microsoft.com/office/drawing/2014/main" id="{BEF386F0-12F4-C845-AEC2-6615A0646C3F}"/>
              </a:ext>
            </a:extLst>
          </p:cNvPr>
          <p:cNvSpPr>
            <a:spLocks noGrp="1"/>
          </p:cNvSpPr>
          <p:nvPr>
            <p:ph type="sldNum" sz="quarter" idx="4"/>
          </p:nvPr>
        </p:nvSpPr>
        <p:spPr/>
        <p:txBody>
          <a:bodyPr/>
          <a:lstStyle/>
          <a:p>
            <a:fld id="{69C126A4-BD19-47E2-8A0E-0DE1B9D8C925}" type="slidenum">
              <a:rPr lang="en-US" smtClean="0"/>
              <a:pPr/>
              <a:t>50</a:t>
            </a:fld>
            <a:endParaRPr lang="en-US"/>
          </a:p>
        </p:txBody>
      </p:sp>
    </p:spTree>
    <p:extLst>
      <p:ext uri="{BB962C8B-B14F-4D97-AF65-F5344CB8AC3E}">
        <p14:creationId xmlns:p14="http://schemas.microsoft.com/office/powerpoint/2010/main" val="2787330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485C-B60B-0F1C-0435-19CC1BB8B0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41D57-5F91-E078-31CB-3289A39AD97A}"/>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DISCIPLINARY-ACTION-REASON (TC07) </a:t>
            </a:r>
            <a:r>
              <a:rPr lang="en-US" b="1">
                <a:solidFill>
                  <a:schemeClr val="bg1"/>
                </a:solidFill>
                <a:latin typeface="Aptos" panose="020B0004020202020204" pitchFamily="34" charset="0"/>
                <a:cs typeface="Calibri"/>
              </a:rPr>
              <a:t>2</a:t>
            </a:r>
            <a:endParaRPr lang="en-US" sz="4000" b="1">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DA7940B7-EF7C-08F6-19CC-1D4A5486AA6C}"/>
              </a:ext>
            </a:extLst>
          </p:cNvPr>
          <p:cNvPicPr>
            <a:picLocks noChangeAspect="1"/>
          </p:cNvPicPr>
          <p:nvPr/>
        </p:nvPicPr>
        <p:blipFill>
          <a:blip r:embed="rId2"/>
          <a:stretch>
            <a:fillRect/>
          </a:stretch>
        </p:blipFill>
        <p:spPr>
          <a:xfrm>
            <a:off x="3495674" y="1524000"/>
            <a:ext cx="5200650" cy="3810000"/>
          </a:xfrm>
          <a:prstGeom prst="rect">
            <a:avLst/>
          </a:prstGeom>
        </p:spPr>
      </p:pic>
      <p:sp>
        <p:nvSpPr>
          <p:cNvPr id="4" name="Slide Number Placeholder 3">
            <a:extLst>
              <a:ext uri="{FF2B5EF4-FFF2-40B4-BE49-F238E27FC236}">
                <a16:creationId xmlns:a16="http://schemas.microsoft.com/office/drawing/2014/main" id="{26DD4C60-20E4-19CD-4D48-46B433AF5F18}"/>
              </a:ext>
            </a:extLst>
          </p:cNvPr>
          <p:cNvSpPr>
            <a:spLocks noGrp="1"/>
          </p:cNvSpPr>
          <p:nvPr>
            <p:ph type="sldNum" sz="quarter" idx="4"/>
          </p:nvPr>
        </p:nvSpPr>
        <p:spPr/>
        <p:txBody>
          <a:bodyPr/>
          <a:lstStyle/>
          <a:p>
            <a:fld id="{69C126A4-BD19-47E2-8A0E-0DE1B9D8C925}" type="slidenum">
              <a:rPr lang="en-US" smtClean="0"/>
              <a:pPr/>
              <a:t>51</a:t>
            </a:fld>
            <a:endParaRPr lang="en-US"/>
          </a:p>
        </p:txBody>
      </p:sp>
    </p:spTree>
    <p:extLst>
      <p:ext uri="{BB962C8B-B14F-4D97-AF65-F5344CB8AC3E}">
        <p14:creationId xmlns:p14="http://schemas.microsoft.com/office/powerpoint/2010/main" val="922685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182B-B236-1964-C88E-4190EEC150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495E14-D045-052D-A916-F381109C8304}"/>
              </a:ext>
            </a:extLst>
          </p:cNvPr>
          <p:cNvSpPr>
            <a:spLocks noGrp="1"/>
          </p:cNvSpPr>
          <p:nvPr>
            <p:ph type="title"/>
          </p:nvPr>
        </p:nvSpPr>
        <p:spPr>
          <a:xfrm>
            <a:off x="535171" y="141941"/>
            <a:ext cx="11121657" cy="751350"/>
          </a:xfrm>
        </p:spPr>
        <p:txBody>
          <a:bodyPr>
            <a:normAutofit fontScale="90000"/>
          </a:bodyPr>
          <a:lstStyle/>
          <a:p>
            <a:r>
              <a:rPr lang="en-US">
                <a:solidFill>
                  <a:srgbClr val="1482C5"/>
                </a:solidFill>
                <a:latin typeface="Aptos" panose="020B0004020202020204" pitchFamily="34" charset="0"/>
                <a:cs typeface="Calibri"/>
              </a:rPr>
              <a:t>StudentDisciplineIncidentBehaviorAssociation Entity</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C7ECFFF-5119-5A70-B233-83F86112DAE8}"/>
              </a:ext>
            </a:extLst>
          </p:cNvPr>
          <p:cNvSpPr>
            <a:spLocks noGrp="1"/>
          </p:cNvSpPr>
          <p:nvPr>
            <p:ph type="sldNum" sz="quarter" idx="4"/>
          </p:nvPr>
        </p:nvSpPr>
        <p:spPr/>
        <p:txBody>
          <a:bodyPr/>
          <a:lstStyle/>
          <a:p>
            <a:fld id="{69C126A4-BD19-47E2-8A0E-0DE1B9D8C925}" type="slidenum">
              <a:rPr lang="en-US" smtClean="0"/>
              <a:pPr/>
              <a:t>52</a:t>
            </a:fld>
            <a:endParaRPr lang="en-US"/>
          </a:p>
        </p:txBody>
      </p:sp>
      <p:pic>
        <p:nvPicPr>
          <p:cNvPr id="8" name="Picture 7" descr="Student discipline incident behavior association screen shot.">
            <a:extLst>
              <a:ext uri="{FF2B5EF4-FFF2-40B4-BE49-F238E27FC236}">
                <a16:creationId xmlns:a16="http://schemas.microsoft.com/office/drawing/2014/main" id="{761338D0-7FA7-AB21-45E9-83DBF28ACEBA}"/>
              </a:ext>
            </a:extLst>
          </p:cNvPr>
          <p:cNvPicPr>
            <a:picLocks noChangeAspect="1"/>
          </p:cNvPicPr>
          <p:nvPr/>
        </p:nvPicPr>
        <p:blipFill>
          <a:blip r:embed="rId2"/>
          <a:stretch>
            <a:fillRect/>
          </a:stretch>
        </p:blipFill>
        <p:spPr>
          <a:xfrm>
            <a:off x="1074996" y="1406461"/>
            <a:ext cx="10042008" cy="4279349"/>
          </a:xfrm>
          <a:prstGeom prst="rect">
            <a:avLst/>
          </a:prstGeom>
        </p:spPr>
      </p:pic>
    </p:spTree>
    <p:extLst>
      <p:ext uri="{BB962C8B-B14F-4D97-AF65-F5344CB8AC3E}">
        <p14:creationId xmlns:p14="http://schemas.microsoft.com/office/powerpoint/2010/main" val="146907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8F0E0-B3AE-CD8E-03BD-88D01760DB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E51ADE-57EE-0BCE-2E86-00B3498473D3}"/>
              </a:ext>
            </a:extLst>
          </p:cNvPr>
          <p:cNvSpPr>
            <a:spLocks noGrp="1"/>
          </p:cNvSpPr>
          <p:nvPr>
            <p:ph type="title"/>
          </p:nvPr>
        </p:nvSpPr>
        <p:spPr>
          <a:xfrm>
            <a:off x="535171" y="141941"/>
            <a:ext cx="11121657" cy="751350"/>
          </a:xfrm>
        </p:spPr>
        <p:txBody>
          <a:bodyPr>
            <a:normAutofit/>
          </a:bodyPr>
          <a:lstStyle/>
          <a:p>
            <a:r>
              <a:rPr lang="en-US">
                <a:solidFill>
                  <a:srgbClr val="1482C5"/>
                </a:solidFill>
                <a:latin typeface="Aptos" panose="020B0004020202020204" pitchFamily="34" charset="0"/>
                <a:cs typeface="Calibri"/>
              </a:rPr>
              <a:t>Discipline</a:t>
            </a:r>
            <a:r>
              <a:rPr lang="en-US" b="1">
                <a:solidFill>
                  <a:srgbClr val="1482C5"/>
                </a:solidFill>
                <a:latin typeface="Aptos" panose="020B0004020202020204" pitchFamily="34" charset="0"/>
                <a:cs typeface="Calibri"/>
              </a:rPr>
              <a:t> Data Validation</a:t>
            </a:r>
            <a:r>
              <a:rPr lang="en-US">
                <a:solidFill>
                  <a:srgbClr val="1482C5"/>
                </a:solidFill>
                <a:latin typeface="Aptos" panose="020B0004020202020204" pitchFamily="34" charset="0"/>
                <a:cs typeface="Calibri"/>
              </a:rPr>
              <a:t> Changes</a:t>
            </a:r>
            <a:endParaRPr lang="en-US" b="1">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E97EEBBE-E73F-A969-B612-A3F7722AA70E}"/>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business meanings in 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a:t>
            </a:r>
          </a:p>
        </p:txBody>
      </p:sp>
      <p:sp>
        <p:nvSpPr>
          <p:cNvPr id="2" name="Content Placeholder 3">
            <a:extLst>
              <a:ext uri="{FF2B5EF4-FFF2-40B4-BE49-F238E27FC236}">
                <a16:creationId xmlns:a16="http://schemas.microsoft.com/office/drawing/2014/main" id="{B0AB8EDE-1A5C-6C42-516E-9542B6689D11}"/>
              </a:ext>
            </a:extLst>
          </p:cNvPr>
          <p:cNvSpPr txBox="1">
            <a:spLocks/>
          </p:cNvSpPr>
          <p:nvPr/>
        </p:nvSpPr>
        <p:spPr>
          <a:xfrm>
            <a:off x="2421724"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44425-0030</a:t>
            </a:r>
          </a:p>
          <a:p>
            <a:pPr>
              <a:buClr>
                <a:srgbClr val="F47F42"/>
              </a:buClr>
            </a:pPr>
            <a:r>
              <a:rPr lang="en-US" dirty="0">
                <a:solidFill>
                  <a:srgbClr val="1482C5"/>
                </a:solidFill>
                <a:latin typeface="Aptos" panose="020B0004020202020204" pitchFamily="34" charset="0"/>
              </a:rPr>
              <a:t>44425-0051</a:t>
            </a:r>
          </a:p>
          <a:p>
            <a:pPr>
              <a:buClr>
                <a:srgbClr val="F47F42"/>
              </a:buClr>
            </a:pPr>
            <a:r>
              <a:rPr lang="en-US" dirty="0">
                <a:solidFill>
                  <a:srgbClr val="1482C5"/>
                </a:solidFill>
                <a:latin typeface="Aptos" panose="020B0004020202020204" pitchFamily="34" charset="0"/>
              </a:rPr>
              <a:t>44425-0056</a:t>
            </a:r>
          </a:p>
          <a:p>
            <a:pPr>
              <a:buClr>
                <a:srgbClr val="F47F42"/>
              </a:buClr>
            </a:pPr>
            <a:r>
              <a:rPr lang="en-US" dirty="0">
                <a:solidFill>
                  <a:srgbClr val="1482C5"/>
                </a:solidFill>
                <a:latin typeface="Aptos" panose="020B0004020202020204" pitchFamily="34" charset="0"/>
              </a:rPr>
              <a:t>44425-0057</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180261B-3AA8-5F1E-A987-48C0B5664E40}"/>
              </a:ext>
            </a:extLst>
          </p:cNvPr>
          <p:cNvSpPr txBox="1">
            <a:spLocks/>
          </p:cNvSpPr>
          <p:nvPr/>
        </p:nvSpPr>
        <p:spPr>
          <a:xfrm>
            <a:off x="6956192"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44425-0058</a:t>
            </a:r>
          </a:p>
          <a:p>
            <a:pPr>
              <a:buClr>
                <a:srgbClr val="F47F42"/>
              </a:buClr>
            </a:pPr>
            <a:r>
              <a:rPr lang="en-US" dirty="0">
                <a:solidFill>
                  <a:srgbClr val="1482C5"/>
                </a:solidFill>
                <a:latin typeface="Aptos" panose="020B0004020202020204" pitchFamily="34" charset="0"/>
              </a:rPr>
              <a:t>44425-0059</a:t>
            </a:r>
          </a:p>
          <a:p>
            <a:pPr>
              <a:buClr>
                <a:srgbClr val="F47F42"/>
              </a:buClr>
            </a:pPr>
            <a:r>
              <a:rPr lang="en-US" dirty="0">
                <a:solidFill>
                  <a:srgbClr val="1482C5"/>
                </a:solidFill>
                <a:latin typeface="Aptos" panose="020B0004020202020204" pitchFamily="34" charset="0"/>
              </a:rPr>
              <a:t>44425-0060</a:t>
            </a:r>
          </a:p>
          <a:p>
            <a:pPr>
              <a:buClr>
                <a:srgbClr val="F47F42"/>
              </a:buClr>
            </a:pPr>
            <a:r>
              <a:rPr lang="en-US" dirty="0">
                <a:solidFill>
                  <a:srgbClr val="1482C5"/>
                </a:solidFill>
                <a:latin typeface="Aptos" panose="020B0004020202020204" pitchFamily="34" charset="0"/>
              </a:rPr>
              <a:t>44425-0079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48CA056-9659-F7B5-42B3-C03897D022AC}"/>
              </a:ext>
            </a:extLst>
          </p:cNvPr>
          <p:cNvSpPr>
            <a:spLocks noGrp="1"/>
          </p:cNvSpPr>
          <p:nvPr>
            <p:ph type="sldNum" sz="quarter" idx="4"/>
          </p:nvPr>
        </p:nvSpPr>
        <p:spPr/>
        <p:txBody>
          <a:bodyPr/>
          <a:lstStyle/>
          <a:p>
            <a:fld id="{69C126A4-BD19-47E2-8A0E-0DE1B9D8C925}" type="slidenum">
              <a:rPr lang="en-US" smtClean="0"/>
              <a:pPr/>
              <a:t>53</a:t>
            </a:fld>
            <a:endParaRPr lang="en-US"/>
          </a:p>
        </p:txBody>
      </p:sp>
    </p:spTree>
    <p:extLst>
      <p:ext uri="{BB962C8B-B14F-4D97-AF65-F5344CB8AC3E}">
        <p14:creationId xmlns:p14="http://schemas.microsoft.com/office/powerpoint/2010/main" val="696384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58FA-E4C5-47E7-0493-F14B3BE11B2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6394F59-D047-8855-00F7-910E9969727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Classroom Position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B02637-35ED-55E7-D477-A2F90A1AC6C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0CA8B2BA-36FE-5138-6351-3CA555C4E595}"/>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222040-306A-7F25-4E3C-E751C3CEC852}"/>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2FBFB621-7D3E-BFD1-0E70-E05D20F69AA8}"/>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54</a:t>
            </a:fld>
            <a:endParaRPr lang="en-US"/>
          </a:p>
        </p:txBody>
      </p:sp>
    </p:spTree>
    <p:extLst>
      <p:ext uri="{BB962C8B-B14F-4D97-AF65-F5344CB8AC3E}">
        <p14:creationId xmlns:p14="http://schemas.microsoft.com/office/powerpoint/2010/main" val="3881152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576F-FF0F-D13F-0336-81FD9ECA0A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1E9C30-4E4A-511C-AD1E-D3C097EC3439}"/>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ClassroomPosition Data Element</a:t>
            </a:r>
            <a:endParaRPr lang="en-US" b="1">
              <a:solidFill>
                <a:srgbClr val="1482C5"/>
              </a:solidFill>
              <a:latin typeface="Aptos" panose="020B0004020202020204" pitchFamily="34" charset="0"/>
            </a:endParaRPr>
          </a:p>
        </p:txBody>
      </p:sp>
      <p:pic>
        <p:nvPicPr>
          <p:cNvPr id="6" name="Picture 5" descr="Screenshot of the ClassroomPosition data element.">
            <a:extLst>
              <a:ext uri="{FF2B5EF4-FFF2-40B4-BE49-F238E27FC236}">
                <a16:creationId xmlns:a16="http://schemas.microsoft.com/office/drawing/2014/main" id="{63F0264C-4AEA-BAAE-01EF-B4390BB65ABE}"/>
              </a:ext>
            </a:extLst>
          </p:cNvPr>
          <p:cNvPicPr>
            <a:picLocks noChangeAspect="1"/>
          </p:cNvPicPr>
          <p:nvPr/>
        </p:nvPicPr>
        <p:blipFill>
          <a:blip r:embed="rId2"/>
          <a:stretch>
            <a:fillRect/>
          </a:stretch>
        </p:blipFill>
        <p:spPr>
          <a:xfrm>
            <a:off x="2727985" y="1298448"/>
            <a:ext cx="6736027" cy="4261104"/>
          </a:xfrm>
          <a:prstGeom prst="rect">
            <a:avLst/>
          </a:prstGeom>
        </p:spPr>
      </p:pic>
      <p:sp>
        <p:nvSpPr>
          <p:cNvPr id="4" name="Slide Number Placeholder 3">
            <a:extLst>
              <a:ext uri="{FF2B5EF4-FFF2-40B4-BE49-F238E27FC236}">
                <a16:creationId xmlns:a16="http://schemas.microsoft.com/office/drawing/2014/main" id="{FB9FBD46-608A-06A9-1471-211B5C420881}"/>
              </a:ext>
            </a:extLst>
          </p:cNvPr>
          <p:cNvSpPr>
            <a:spLocks noGrp="1"/>
          </p:cNvSpPr>
          <p:nvPr>
            <p:ph type="sldNum" sz="quarter" idx="4"/>
          </p:nvPr>
        </p:nvSpPr>
        <p:spPr/>
        <p:txBody>
          <a:bodyPr/>
          <a:lstStyle/>
          <a:p>
            <a:fld id="{69C126A4-BD19-47E2-8A0E-0DE1B9D8C925}" type="slidenum">
              <a:rPr lang="en-US" smtClean="0"/>
              <a:pPr/>
              <a:t>55</a:t>
            </a:fld>
            <a:endParaRPr lang="en-US"/>
          </a:p>
        </p:txBody>
      </p:sp>
    </p:spTree>
    <p:extLst>
      <p:ext uri="{BB962C8B-B14F-4D97-AF65-F5344CB8AC3E}">
        <p14:creationId xmlns:p14="http://schemas.microsoft.com/office/powerpoint/2010/main" val="2892462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8620B-2069-4F46-C086-0AF92BF90C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D8D7D6-7DED-FFEF-CCC1-6B1FBFF105A5}"/>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ClassroomPosition Descriptor Table</a:t>
            </a:r>
            <a:endParaRPr lang="en-US" b="1">
              <a:solidFill>
                <a:srgbClr val="1482C5"/>
              </a:solidFill>
              <a:latin typeface="Aptos" panose="020B0004020202020204" pitchFamily="34" charset="0"/>
            </a:endParaRPr>
          </a:p>
        </p:txBody>
      </p:sp>
      <p:pic>
        <p:nvPicPr>
          <p:cNvPr id="6" name="Picture 5" descr="Screenshot of the classroom position descriptor table.">
            <a:extLst>
              <a:ext uri="{FF2B5EF4-FFF2-40B4-BE49-F238E27FC236}">
                <a16:creationId xmlns:a16="http://schemas.microsoft.com/office/drawing/2014/main" id="{79215D4E-2BBD-8A5F-8DD3-F8FC6BEFDD9F}"/>
              </a:ext>
            </a:extLst>
          </p:cNvPr>
          <p:cNvPicPr>
            <a:picLocks noChangeAspect="1"/>
          </p:cNvPicPr>
          <p:nvPr/>
        </p:nvPicPr>
        <p:blipFill>
          <a:blip r:embed="rId2"/>
          <a:stretch>
            <a:fillRect/>
          </a:stretch>
        </p:blipFill>
        <p:spPr>
          <a:xfrm>
            <a:off x="1757363" y="1622507"/>
            <a:ext cx="8677274" cy="3612986"/>
          </a:xfrm>
          <a:prstGeom prst="rect">
            <a:avLst/>
          </a:prstGeom>
        </p:spPr>
      </p:pic>
      <p:sp>
        <p:nvSpPr>
          <p:cNvPr id="4" name="Slide Number Placeholder 3">
            <a:extLst>
              <a:ext uri="{FF2B5EF4-FFF2-40B4-BE49-F238E27FC236}">
                <a16:creationId xmlns:a16="http://schemas.microsoft.com/office/drawing/2014/main" id="{2B63CF63-CB0E-B734-A5F3-72A8D34BF5DD}"/>
              </a:ext>
            </a:extLst>
          </p:cNvPr>
          <p:cNvSpPr>
            <a:spLocks noGrp="1"/>
          </p:cNvSpPr>
          <p:nvPr>
            <p:ph type="sldNum" sz="quarter" idx="4"/>
          </p:nvPr>
        </p:nvSpPr>
        <p:spPr/>
        <p:txBody>
          <a:bodyPr/>
          <a:lstStyle/>
          <a:p>
            <a:fld id="{69C126A4-BD19-47E2-8A0E-0DE1B9D8C925}" type="slidenum">
              <a:rPr lang="en-US" smtClean="0"/>
              <a:pPr/>
              <a:t>56</a:t>
            </a:fld>
            <a:endParaRPr lang="en-US"/>
          </a:p>
        </p:txBody>
      </p:sp>
    </p:spTree>
    <p:extLst>
      <p:ext uri="{BB962C8B-B14F-4D97-AF65-F5344CB8AC3E}">
        <p14:creationId xmlns:p14="http://schemas.microsoft.com/office/powerpoint/2010/main" val="3334049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492D-8709-25E1-58D8-95A479360D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9463E1-64D3-799F-E65E-D458E76CFA2E}"/>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StaffSectionAssociation PEIMS Fall Reporting</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F75ED16-E0BA-F7F8-D576-442F59E50C1B}"/>
              </a:ext>
            </a:extLst>
          </p:cNvPr>
          <p:cNvSpPr>
            <a:spLocks noGrp="1"/>
          </p:cNvSpPr>
          <p:nvPr>
            <p:ph type="sldNum" sz="quarter" idx="4"/>
          </p:nvPr>
        </p:nvSpPr>
        <p:spPr/>
        <p:txBody>
          <a:bodyPr/>
          <a:lstStyle/>
          <a:p>
            <a:fld id="{69C126A4-BD19-47E2-8A0E-0DE1B9D8C925}" type="slidenum">
              <a:rPr lang="en-US" smtClean="0"/>
              <a:pPr/>
              <a:t>57</a:t>
            </a:fld>
            <a:endParaRPr lang="en-US"/>
          </a:p>
        </p:txBody>
      </p:sp>
      <p:pic>
        <p:nvPicPr>
          <p:cNvPr id="6" name="Picture 5" descr="Staff section association entity screenshot. DR1">
            <a:extLst>
              <a:ext uri="{FF2B5EF4-FFF2-40B4-BE49-F238E27FC236}">
                <a16:creationId xmlns:a16="http://schemas.microsoft.com/office/drawing/2014/main" id="{061532F6-EC90-3F72-9DA4-284948128966}"/>
              </a:ext>
            </a:extLst>
          </p:cNvPr>
          <p:cNvPicPr>
            <a:picLocks noChangeAspect="1"/>
          </p:cNvPicPr>
          <p:nvPr/>
        </p:nvPicPr>
        <p:blipFill>
          <a:blip r:embed="rId2"/>
          <a:stretch>
            <a:fillRect/>
          </a:stretch>
        </p:blipFill>
        <p:spPr>
          <a:xfrm>
            <a:off x="1555264" y="1343837"/>
            <a:ext cx="9081471" cy="4170325"/>
          </a:xfrm>
          <a:prstGeom prst="rect">
            <a:avLst/>
          </a:prstGeom>
        </p:spPr>
      </p:pic>
    </p:spTree>
    <p:extLst>
      <p:ext uri="{BB962C8B-B14F-4D97-AF65-F5344CB8AC3E}">
        <p14:creationId xmlns:p14="http://schemas.microsoft.com/office/powerpoint/2010/main" val="1213653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0322-9265-FC2D-2B7B-F121D06B13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C6135E-E621-ACB8-B60C-EEE44B2B277E}"/>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ClassroomPosition vs. Course Matrix</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4D9CF1E-6B40-BF07-375F-01E78A756E3E}"/>
              </a:ext>
            </a:extLst>
          </p:cNvPr>
          <p:cNvSpPr>
            <a:spLocks noGrp="1"/>
          </p:cNvSpPr>
          <p:nvPr>
            <p:ph type="sldNum" sz="quarter" idx="4"/>
          </p:nvPr>
        </p:nvSpPr>
        <p:spPr/>
        <p:txBody>
          <a:bodyPr/>
          <a:lstStyle/>
          <a:p>
            <a:fld id="{69C126A4-BD19-47E2-8A0E-0DE1B9D8C925}" type="slidenum">
              <a:rPr lang="en-US" smtClean="0"/>
              <a:pPr/>
              <a:t>58</a:t>
            </a:fld>
            <a:endParaRPr lang="en-US"/>
          </a:p>
        </p:txBody>
      </p:sp>
      <p:pic>
        <p:nvPicPr>
          <p:cNvPr id="6" name="Picture 5" descr="Staff section association screenshot showing the DR6 table.">
            <a:extLst>
              <a:ext uri="{FF2B5EF4-FFF2-40B4-BE49-F238E27FC236}">
                <a16:creationId xmlns:a16="http://schemas.microsoft.com/office/drawing/2014/main" id="{0BF61BD1-9AD8-7C85-1192-85362661600B}"/>
              </a:ext>
            </a:extLst>
          </p:cNvPr>
          <p:cNvPicPr>
            <a:picLocks noChangeAspect="1"/>
          </p:cNvPicPr>
          <p:nvPr/>
        </p:nvPicPr>
        <p:blipFill>
          <a:blip r:embed="rId2"/>
          <a:stretch>
            <a:fillRect/>
          </a:stretch>
        </p:blipFill>
        <p:spPr>
          <a:xfrm>
            <a:off x="1250631" y="1344168"/>
            <a:ext cx="9690735" cy="4169664"/>
          </a:xfrm>
          <a:prstGeom prst="rect">
            <a:avLst/>
          </a:prstGeom>
        </p:spPr>
      </p:pic>
    </p:spTree>
    <p:extLst>
      <p:ext uri="{BB962C8B-B14F-4D97-AF65-F5344CB8AC3E}">
        <p14:creationId xmlns:p14="http://schemas.microsoft.com/office/powerpoint/2010/main" val="614204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E2946-5A41-F965-94C0-B5DF590534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AFFD2F-DC3F-0840-656E-D056A8D477C6}"/>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ClassroomPosition</a:t>
            </a:r>
            <a:r>
              <a:rPr lang="en-US" b="1" dirty="0">
                <a:solidFill>
                  <a:srgbClr val="1482C5"/>
                </a:solidFill>
                <a:latin typeface="Aptos" panose="020B0004020202020204" pitchFamily="34" charset="0"/>
                <a:cs typeface="Calibri"/>
              </a:rPr>
              <a:t> Data Validations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DF1C627D-6A6B-A858-CB01-30509745405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 </a:t>
            </a:r>
            <a:r>
              <a:rPr lang="en-US" dirty="0">
                <a:solidFill>
                  <a:srgbClr val="1482C5"/>
                </a:solidFill>
                <a:latin typeface="Aptos" panose="020B0004020202020204" pitchFamily="34" charset="0"/>
              </a:rPr>
              <a:t>in the </a:t>
            </a:r>
            <a:r>
              <a:rPr lang="en-US" dirty="0">
                <a:solidFill>
                  <a:srgbClr val="F47F42"/>
                </a:solidFill>
                <a:latin typeface="Aptos" panose="020B0004020202020204" pitchFamily="34" charset="0"/>
              </a:rPr>
              <a:t>PEIMS Fall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Class Roster Winter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84ACCC89-C45B-489E-FB49-9559680A3E90}"/>
              </a:ext>
            </a:extLst>
          </p:cNvPr>
          <p:cNvSpPr txBox="1">
            <a:spLocks/>
          </p:cNvSpPr>
          <p:nvPr/>
        </p:nvSpPr>
        <p:spPr>
          <a:xfrm>
            <a:off x="708297" y="2035960"/>
            <a:ext cx="2814085" cy="278607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30090-0007</a:t>
            </a:r>
          </a:p>
          <a:p>
            <a:pPr>
              <a:lnSpc>
                <a:spcPct val="100000"/>
              </a:lnSpc>
              <a:spcBef>
                <a:spcPts val="0"/>
              </a:spcBef>
              <a:buClr>
                <a:srgbClr val="F47F42"/>
              </a:buClr>
            </a:pPr>
            <a:r>
              <a:rPr lang="en-US" dirty="0">
                <a:solidFill>
                  <a:srgbClr val="1482C5"/>
                </a:solidFill>
                <a:latin typeface="Aptos" panose="020B0004020202020204" pitchFamily="34" charset="0"/>
              </a:rPr>
              <a:t>30090-0052</a:t>
            </a:r>
          </a:p>
          <a:p>
            <a:pPr>
              <a:lnSpc>
                <a:spcPct val="100000"/>
              </a:lnSpc>
              <a:spcBef>
                <a:spcPts val="0"/>
              </a:spcBef>
              <a:buClr>
                <a:srgbClr val="F47F42"/>
              </a:buClr>
            </a:pPr>
            <a:r>
              <a:rPr lang="en-US" dirty="0">
                <a:solidFill>
                  <a:srgbClr val="1482C5"/>
                </a:solidFill>
                <a:latin typeface="Aptos" panose="020B0004020202020204" pitchFamily="34" charset="0"/>
              </a:rPr>
              <a:t>30090-0086</a:t>
            </a:r>
          </a:p>
          <a:p>
            <a:pPr>
              <a:lnSpc>
                <a:spcPct val="100000"/>
              </a:lnSpc>
              <a:spcBef>
                <a:spcPts val="0"/>
              </a:spcBef>
              <a:buClr>
                <a:srgbClr val="F47F42"/>
              </a:buClr>
            </a:pPr>
            <a:r>
              <a:rPr lang="en-US" dirty="0">
                <a:solidFill>
                  <a:srgbClr val="1482C5"/>
                </a:solidFill>
                <a:latin typeface="Aptos" panose="020B0004020202020204" pitchFamily="34" charset="0"/>
              </a:rPr>
              <a:t>30090-0122</a:t>
            </a:r>
          </a:p>
          <a:p>
            <a:pPr>
              <a:lnSpc>
                <a:spcPct val="100000"/>
              </a:lnSpc>
              <a:spcBef>
                <a:spcPts val="0"/>
              </a:spcBef>
              <a:buClr>
                <a:srgbClr val="F47F42"/>
              </a:buClr>
            </a:pPr>
            <a:r>
              <a:rPr lang="en-US" dirty="0">
                <a:solidFill>
                  <a:srgbClr val="1482C5"/>
                </a:solidFill>
                <a:latin typeface="Aptos" panose="020B0004020202020204" pitchFamily="34" charset="0"/>
              </a:rPr>
              <a:t>40110-0052</a:t>
            </a:r>
          </a:p>
          <a:p>
            <a:pPr>
              <a:lnSpc>
                <a:spcPct val="100000"/>
              </a:lnSpc>
              <a:spcBef>
                <a:spcPts val="0"/>
              </a:spcBef>
              <a:buClr>
                <a:srgbClr val="F47F42"/>
              </a:buClr>
            </a:pPr>
            <a:r>
              <a:rPr lang="en-US" dirty="0">
                <a:solidFill>
                  <a:srgbClr val="1482C5"/>
                </a:solidFill>
                <a:latin typeface="Aptos" panose="020B0004020202020204" pitchFamily="34" charset="0"/>
              </a:rPr>
              <a:t>40110-0067</a:t>
            </a:r>
          </a:p>
        </p:txBody>
      </p:sp>
      <p:sp>
        <p:nvSpPr>
          <p:cNvPr id="6" name="Content Placeholder 3">
            <a:extLst>
              <a:ext uri="{FF2B5EF4-FFF2-40B4-BE49-F238E27FC236}">
                <a16:creationId xmlns:a16="http://schemas.microsoft.com/office/drawing/2014/main" id="{516B5A5F-7A31-55FB-97C1-BFEE9B707974}"/>
              </a:ext>
            </a:extLst>
          </p:cNvPr>
          <p:cNvSpPr txBox="1">
            <a:spLocks/>
          </p:cNvSpPr>
          <p:nvPr/>
        </p:nvSpPr>
        <p:spPr>
          <a:xfrm>
            <a:off x="708297" y="5070826"/>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TEA may need to add additional rules to the </a:t>
            </a:r>
            <a:r>
              <a:rPr lang="en-US" dirty="0">
                <a:solidFill>
                  <a:srgbClr val="F47F42"/>
                </a:solidFill>
                <a:latin typeface="Aptos" panose="020B0004020202020204" pitchFamily="34" charset="0"/>
              </a:rPr>
              <a:t>Early Childhood Data System </a:t>
            </a:r>
            <a:r>
              <a:rPr lang="en-US" dirty="0">
                <a:solidFill>
                  <a:srgbClr val="1482C5"/>
                </a:solidFill>
                <a:latin typeface="Aptos" panose="020B0004020202020204" pitchFamily="34" charset="0"/>
              </a:rPr>
              <a:t>for the new ClassroomPosition.</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0C9E799-088A-455F-7A80-330C395EDCCA}"/>
              </a:ext>
            </a:extLst>
          </p:cNvPr>
          <p:cNvSpPr>
            <a:spLocks noGrp="1"/>
          </p:cNvSpPr>
          <p:nvPr>
            <p:ph type="sldNum" sz="quarter" idx="4"/>
          </p:nvPr>
        </p:nvSpPr>
        <p:spPr/>
        <p:txBody>
          <a:bodyPr/>
          <a:lstStyle/>
          <a:p>
            <a:fld id="{69C126A4-BD19-47E2-8A0E-0DE1B9D8C925}" type="slidenum">
              <a:rPr lang="en-US" smtClean="0"/>
              <a:pPr/>
              <a:t>59</a:t>
            </a:fld>
            <a:endParaRPr lang="en-US"/>
          </a:p>
        </p:txBody>
      </p:sp>
    </p:spTree>
    <p:extLst>
      <p:ext uri="{BB962C8B-B14F-4D97-AF65-F5344CB8AC3E}">
        <p14:creationId xmlns:p14="http://schemas.microsoft.com/office/powerpoint/2010/main" val="307017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4E6F-1DFD-CDF8-199A-475D8258DC5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452A32F-E513-8E2C-FD77-D39DC62695A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Advanced Technical Credit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902CB866-7B6D-ED6A-6ABF-82D1DACD529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A6257D2-E565-B7F5-2047-9E57145D35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FD711B-CD94-475A-3C2B-1DDE86E923B5}"/>
              </a:ext>
            </a:extLst>
          </p:cNvPr>
          <p:cNvSpPr txBox="1"/>
          <p:nvPr/>
        </p:nvSpPr>
        <p:spPr>
          <a:xfrm>
            <a:off x="1369818" y="2654470"/>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6C9E00A-289D-88A7-D738-5C431621984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a:t>
            </a:fld>
            <a:endParaRPr lang="en-US"/>
          </a:p>
        </p:txBody>
      </p:sp>
    </p:spTree>
    <p:extLst>
      <p:ext uri="{BB962C8B-B14F-4D97-AF65-F5344CB8AC3E}">
        <p14:creationId xmlns:p14="http://schemas.microsoft.com/office/powerpoint/2010/main" val="1384167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5DA98-5EB1-3779-5590-709D8607191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46B992C-3ABF-A2DE-C8FA-17924C0A8CF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Special Education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32EEE7F9-FA23-0110-0791-0B2DAAAC15C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247CCF4E-E8ED-8B40-0D18-2F7E398651E3}"/>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175D4068-C456-17B4-C4C5-0E9FCEB19B5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EC1CD65B-FAE3-57EE-EA9F-2CAFA10913C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60</a:t>
            </a:fld>
            <a:endParaRPr lang="en-US"/>
          </a:p>
        </p:txBody>
      </p:sp>
    </p:spTree>
    <p:extLst>
      <p:ext uri="{BB962C8B-B14F-4D97-AF65-F5344CB8AC3E}">
        <p14:creationId xmlns:p14="http://schemas.microsoft.com/office/powerpoint/2010/main" val="968899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C6FDC-EF9D-0C73-D6D5-5152899BEF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CE695F-046E-F1EA-BA13-EE924BF85DCE}"/>
              </a:ext>
            </a:extLst>
          </p:cNvPr>
          <p:cNvSpPr>
            <a:spLocks noGrp="1"/>
          </p:cNvSpPr>
          <p:nvPr>
            <p:ph type="title"/>
          </p:nvPr>
        </p:nvSpPr>
        <p:spPr>
          <a:xfrm>
            <a:off x="535171" y="141941"/>
            <a:ext cx="11121657" cy="751350"/>
          </a:xfrm>
        </p:spPr>
        <p:txBody>
          <a:bodyPr>
            <a:normAutofit/>
          </a:bodyPr>
          <a:lstStyle/>
          <a:p>
            <a:r>
              <a:rPr lang="en-US">
                <a:solidFill>
                  <a:srgbClr val="1482C5"/>
                </a:solidFill>
                <a:latin typeface="Aptos" panose="020B0004020202020204" pitchFamily="34" charset="0"/>
                <a:cs typeface="Calibri"/>
              </a:rPr>
              <a:t>SPED Data Element Changes</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08046A7-9158-678F-318F-00D79333606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(E1077)</a:t>
            </a:r>
          </a:p>
          <a:p>
            <a:pPr lvl="1">
              <a:buClr>
                <a:srgbClr val="F47F42"/>
              </a:buClr>
            </a:pPr>
            <a:r>
              <a:rPr lang="en-US" dirty="0">
                <a:solidFill>
                  <a:srgbClr val="1482C5"/>
                </a:solidFill>
                <a:latin typeface="Aptos" panose="020B0004020202020204" pitchFamily="34" charset="0"/>
              </a:rPr>
              <a:t>Data Element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(E3059)</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a:solidFill>
                  <a:srgbClr val="1482C5"/>
                </a:solidFill>
                <a:latin typeface="Aptos" panose="020B0004020202020204" pitchFamily="34" charset="0"/>
              </a:rPr>
              <a:t>EligibilityDeterminationDate (E1716)</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ResidentialFacilityStudentSchoolDayLength</a:t>
            </a:r>
            <a:r>
              <a:rPr lang="en-US" dirty="0">
                <a:solidFill>
                  <a:srgbClr val="1482C5"/>
                </a:solidFill>
                <a:latin typeface="Aptos" panose="020B0004020202020204" pitchFamily="34" charset="0"/>
              </a:rPr>
              <a:t> (E1637)</a:t>
            </a:r>
          </a:p>
          <a:p>
            <a:pPr lvl="1">
              <a:buClr>
                <a:srgbClr val="F47F42"/>
              </a:buClr>
            </a:pPr>
            <a:r>
              <a:rPr lang="en-US" dirty="0">
                <a:solidFill>
                  <a:srgbClr val="1482C5"/>
                </a:solidFill>
                <a:latin typeface="Aptos" panose="020B0004020202020204" pitchFamily="34" charset="0"/>
              </a:rPr>
              <a:t>Definition</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1DB75C7-CA9B-90A0-2CA0-CC1F5B94896B}"/>
              </a:ext>
            </a:extLst>
          </p:cNvPr>
          <p:cNvSpPr>
            <a:spLocks noGrp="1"/>
          </p:cNvSpPr>
          <p:nvPr>
            <p:ph type="sldNum" sz="quarter" idx="4"/>
          </p:nvPr>
        </p:nvSpPr>
        <p:spPr/>
        <p:txBody>
          <a:bodyPr/>
          <a:lstStyle/>
          <a:p>
            <a:fld id="{69C126A4-BD19-47E2-8A0E-0DE1B9D8C925}" type="slidenum">
              <a:rPr lang="en-US" smtClean="0"/>
              <a:pPr/>
              <a:t>61</a:t>
            </a:fld>
            <a:endParaRPr lang="en-US"/>
          </a:p>
        </p:txBody>
      </p:sp>
    </p:spTree>
    <p:extLst>
      <p:ext uri="{BB962C8B-B14F-4D97-AF65-F5344CB8AC3E}">
        <p14:creationId xmlns:p14="http://schemas.microsoft.com/office/powerpoint/2010/main" val="1301827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311D9-9127-35C1-510A-CB778934CC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76982E-ACB3-89AC-6A9B-AF599DF6CF89}"/>
              </a:ext>
            </a:extLst>
          </p:cNvPr>
          <p:cNvSpPr>
            <a:spLocks noGrp="1"/>
          </p:cNvSpPr>
          <p:nvPr>
            <p:ph type="title"/>
          </p:nvPr>
        </p:nvSpPr>
        <p:spPr>
          <a:xfrm>
            <a:off x="535171" y="141941"/>
            <a:ext cx="11121657" cy="751350"/>
          </a:xfrm>
        </p:spPr>
        <p:txBody>
          <a:bodyPr>
            <a:normAutofit/>
          </a:bodyPr>
          <a:lstStyle/>
          <a:p>
            <a:r>
              <a:rPr lang="en-US">
                <a:solidFill>
                  <a:srgbClr val="1482C5"/>
                </a:solidFill>
                <a:latin typeface="Aptos" panose="020B0004020202020204" pitchFamily="34" charset="0"/>
                <a:cs typeface="Calibri"/>
              </a:rPr>
              <a:t>SPED Descriptor Table Changes</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BBE5BBE-642F-F718-65EB-D87CC9875BB5}"/>
              </a:ext>
            </a:extLst>
          </p:cNvPr>
          <p:cNvSpPr txBox="1">
            <a:spLocks/>
          </p:cNvSpPr>
          <p:nvPr/>
        </p:nvSpPr>
        <p:spPr>
          <a:xfrm>
            <a:off x="535171" y="1015248"/>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SPEDProgramSvc</a:t>
            </a:r>
            <a:r>
              <a:rPr lang="en-US" dirty="0">
                <a:solidFill>
                  <a:srgbClr val="1482C5"/>
                </a:solidFill>
                <a:latin typeface="Aptos" panose="020B0004020202020204" pitchFamily="34" charset="0"/>
              </a:rPr>
              <a:t> (C341)</a:t>
            </a:r>
          </a:p>
          <a:p>
            <a:pPr lvl="1">
              <a:buClr>
                <a:srgbClr val="F47F42"/>
              </a:buClr>
            </a:pPr>
            <a:r>
              <a:rPr lang="en-US" dirty="0">
                <a:solidFill>
                  <a:srgbClr val="1482C5"/>
                </a:solidFill>
                <a:latin typeface="Aptos" panose="020B0004020202020204" pitchFamily="34" charset="0"/>
              </a:rPr>
              <a:t>Short and Long Description – 23-25</a:t>
            </a:r>
          </a:p>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(C184)</a:t>
            </a:r>
          </a:p>
          <a:p>
            <a:pPr lvl="1">
              <a:buClr>
                <a:srgbClr val="F47F42"/>
              </a:buClr>
            </a:pPr>
            <a:r>
              <a:rPr lang="en-US" dirty="0">
                <a:solidFill>
                  <a:srgbClr val="1482C5"/>
                </a:solidFill>
                <a:latin typeface="Aptos" panose="020B0004020202020204" pitchFamily="34" charset="0"/>
              </a:rPr>
              <a:t>Descriptor Table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Short and Long Description – 1, 3-8</a:t>
            </a:r>
          </a:p>
          <a:p>
            <a:pPr>
              <a:buClr>
                <a:srgbClr val="F47F42"/>
              </a:buClr>
            </a:pPr>
            <a:r>
              <a:rPr lang="en-US" dirty="0">
                <a:solidFill>
                  <a:srgbClr val="1482C5"/>
                </a:solidFill>
                <a:latin typeface="Aptos" panose="020B0004020202020204" pitchFamily="34" charset="0"/>
              </a:rPr>
              <a:t>DiplomaType (C062)</a:t>
            </a:r>
          </a:p>
          <a:p>
            <a:pPr lvl="1">
              <a:buClr>
                <a:srgbClr val="F47F42"/>
              </a:buClr>
            </a:pPr>
            <a:r>
              <a:rPr lang="en-US" dirty="0">
                <a:solidFill>
                  <a:srgbClr val="1482C5"/>
                </a:solidFill>
                <a:latin typeface="Aptos" panose="020B0004020202020204" pitchFamily="34" charset="0"/>
              </a:rPr>
              <a:t>Short and Long Description – 35</a:t>
            </a:r>
          </a:p>
          <a:p>
            <a:pPr>
              <a:buClr>
                <a:srgbClr val="F47F42"/>
              </a:buClr>
            </a:pPr>
            <a:r>
              <a:rPr lang="en-US" dirty="0" err="1">
                <a:solidFill>
                  <a:srgbClr val="1482C5"/>
                </a:solidFill>
                <a:latin typeface="Aptos" panose="020B0004020202020204" pitchFamily="34" charset="0"/>
              </a:rPr>
              <a:t>PopulationServed</a:t>
            </a:r>
            <a:r>
              <a:rPr lang="en-US" dirty="0">
                <a:solidFill>
                  <a:srgbClr val="1482C5"/>
                </a:solidFill>
                <a:latin typeface="Aptos" panose="020B0004020202020204" pitchFamily="34" charset="0"/>
              </a:rPr>
              <a:t> (C030)</a:t>
            </a:r>
          </a:p>
          <a:p>
            <a:pPr lvl="1">
              <a:buClr>
                <a:srgbClr val="F47F42"/>
              </a:buClr>
            </a:pPr>
            <a:r>
              <a:rPr lang="en-US" dirty="0">
                <a:solidFill>
                  <a:srgbClr val="1482C5"/>
                </a:solidFill>
                <a:latin typeface="Aptos" panose="020B0004020202020204" pitchFamily="34" charset="0"/>
              </a:rPr>
              <a:t>Short and Long Description – 06</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(C342)</a:t>
            </a:r>
          </a:p>
          <a:p>
            <a:pPr lvl="1">
              <a:buClr>
                <a:srgbClr val="F47F42"/>
              </a:buClr>
            </a:pPr>
            <a:r>
              <a:rPr lang="en-US" dirty="0">
                <a:solidFill>
                  <a:srgbClr val="1482C5"/>
                </a:solidFill>
                <a:latin typeface="Aptos" panose="020B0004020202020204" pitchFamily="34" charset="0"/>
              </a:rPr>
              <a:t>Short and Long Description – 00, 01, 02</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E2BB6C6-731F-0C38-3904-EC28B55DC1B6}"/>
              </a:ext>
            </a:extLst>
          </p:cNvPr>
          <p:cNvSpPr>
            <a:spLocks noGrp="1"/>
          </p:cNvSpPr>
          <p:nvPr>
            <p:ph type="sldNum" sz="quarter" idx="4"/>
          </p:nvPr>
        </p:nvSpPr>
        <p:spPr/>
        <p:txBody>
          <a:bodyPr/>
          <a:lstStyle/>
          <a:p>
            <a:fld id="{69C126A4-BD19-47E2-8A0E-0DE1B9D8C925}" type="slidenum">
              <a:rPr lang="en-US" smtClean="0"/>
              <a:pPr/>
              <a:t>62</a:t>
            </a:fld>
            <a:endParaRPr lang="en-US"/>
          </a:p>
        </p:txBody>
      </p:sp>
    </p:spTree>
    <p:extLst>
      <p:ext uri="{BB962C8B-B14F-4D97-AF65-F5344CB8AC3E}">
        <p14:creationId xmlns:p14="http://schemas.microsoft.com/office/powerpoint/2010/main" val="400185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6A797-6185-44F7-7EE8-D4C84F92B5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6121E2-529B-6D2E-C701-FF60F3FD6CBC}"/>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SPED Reporting Requirement Changes</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E150ADC-30BA-A0C8-521A-7A8127CDEF8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In addition to the specific changes made to the data elements and descriptors, changes were made to the TEDS General Reporting Requirements (GR) and Data Element Reporting Requirements (DR).</a:t>
            </a:r>
          </a:p>
          <a:p>
            <a:pPr marL="0" indent="0">
              <a:buClr>
                <a:srgbClr val="F16038"/>
              </a:buClr>
              <a:buNone/>
            </a:pPr>
            <a:endParaRPr lang="en-US" dirty="0">
              <a:solidFill>
                <a:srgbClr val="1482C5"/>
              </a:solidFill>
              <a:latin typeface="Aptos" panose="020B0004020202020204" pitchFamily="34" charset="0"/>
            </a:endParaRPr>
          </a:p>
          <a:p>
            <a:pPr>
              <a:buClr>
                <a:srgbClr val="F47F42"/>
              </a:buClr>
            </a:pPr>
            <a:r>
              <a:rPr lang="en-US" dirty="0">
                <a:solidFill>
                  <a:srgbClr val="1482C5"/>
                </a:solidFill>
                <a:latin typeface="Aptos" panose="020B0004020202020204" pitchFamily="34" charset="0"/>
              </a:rPr>
              <a:t>StudentSpecialEducationProgramAssociation Entity </a:t>
            </a:r>
          </a:p>
          <a:p>
            <a:pPr lvl="1">
              <a:buClr>
                <a:srgbClr val="F47F42"/>
              </a:buClr>
            </a:pPr>
            <a:r>
              <a:rPr lang="en-US" dirty="0">
                <a:solidFill>
                  <a:srgbClr val="1482C5"/>
                </a:solidFill>
                <a:latin typeface="Aptos" panose="020B0004020202020204" pitchFamily="34" charset="0"/>
              </a:rPr>
              <a:t>GR1, DR2, DR4, DR7, DR12</a:t>
            </a:r>
          </a:p>
          <a:p>
            <a:pPr>
              <a:buClr>
                <a:srgbClr val="F47F42"/>
              </a:buClr>
            </a:pPr>
            <a:r>
              <a:rPr lang="en-US" dirty="0">
                <a:solidFill>
                  <a:srgbClr val="1482C5"/>
                </a:solidFill>
                <a:latin typeface="Aptos" panose="020B0004020202020204" pitchFamily="34" charset="0"/>
              </a:rPr>
              <a:t>StudentSpecialEducationProgramEligibilityAssociation Entity</a:t>
            </a:r>
          </a:p>
          <a:p>
            <a:pPr lvl="1">
              <a:buClr>
                <a:srgbClr val="F47F42"/>
              </a:buClr>
            </a:pPr>
            <a:r>
              <a:rPr lang="en-US" dirty="0">
                <a:solidFill>
                  <a:srgbClr val="1482C5"/>
                </a:solidFill>
                <a:latin typeface="Aptos" panose="020B0004020202020204" pitchFamily="34" charset="0"/>
              </a:rPr>
              <a:t>DR3</a:t>
            </a:r>
          </a:p>
          <a:p>
            <a:pPr>
              <a:buClr>
                <a:srgbClr val="F47F42"/>
              </a:buClr>
            </a:pPr>
            <a:r>
              <a:rPr lang="en-US" dirty="0">
                <a:solidFill>
                  <a:srgbClr val="1482C5"/>
                </a:solidFill>
                <a:latin typeface="Aptos" panose="020B0004020202020204" pitchFamily="34" charset="0"/>
              </a:rPr>
              <a:t>Section Entity</a:t>
            </a:r>
          </a:p>
          <a:p>
            <a:pPr lvl="1">
              <a:buClr>
                <a:srgbClr val="F47F42"/>
              </a:buClr>
            </a:pPr>
            <a:r>
              <a:rPr lang="en-US" dirty="0">
                <a:solidFill>
                  <a:srgbClr val="1482C5"/>
                </a:solidFill>
                <a:latin typeface="Aptos" panose="020B0004020202020204" pitchFamily="34" charset="0"/>
              </a:rPr>
              <a:t>DR3</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C104D2E-27E0-FB7F-BFA8-0D2E69A42427}"/>
              </a:ext>
            </a:extLst>
          </p:cNvPr>
          <p:cNvSpPr>
            <a:spLocks noGrp="1"/>
          </p:cNvSpPr>
          <p:nvPr>
            <p:ph type="sldNum" sz="quarter" idx="4"/>
          </p:nvPr>
        </p:nvSpPr>
        <p:spPr/>
        <p:txBody>
          <a:bodyPr/>
          <a:lstStyle/>
          <a:p>
            <a:fld id="{69C126A4-BD19-47E2-8A0E-0DE1B9D8C925}" type="slidenum">
              <a:rPr lang="en-US" smtClean="0"/>
              <a:pPr/>
              <a:t>63</a:t>
            </a:fld>
            <a:endParaRPr lang="en-US"/>
          </a:p>
        </p:txBody>
      </p:sp>
    </p:spTree>
    <p:extLst>
      <p:ext uri="{BB962C8B-B14F-4D97-AF65-F5344CB8AC3E}">
        <p14:creationId xmlns:p14="http://schemas.microsoft.com/office/powerpoint/2010/main" val="29426120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1164E-714D-64EE-45A5-92A2BB7249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805406-B3D1-1CDB-7A14-ED87E834BDE9}"/>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SPED Reporting Requirement Changes, Cont.</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56900E6-CAA9-491C-016E-6C9E8222654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StudentAcademicRecord</a:t>
            </a:r>
          </a:p>
          <a:p>
            <a:pPr lvl="1">
              <a:buClr>
                <a:srgbClr val="F47F42"/>
              </a:buClr>
            </a:pPr>
            <a:r>
              <a:rPr lang="en-US" dirty="0">
                <a:solidFill>
                  <a:srgbClr val="1482C5"/>
                </a:solidFill>
                <a:latin typeface="Aptos" panose="020B0004020202020204" pitchFamily="34" charset="0"/>
              </a:rPr>
              <a:t>DR7, DR8, DR9</a:t>
            </a:r>
          </a:p>
          <a:p>
            <a:pPr>
              <a:buClr>
                <a:srgbClr val="F47F42"/>
              </a:buClr>
            </a:pPr>
            <a:r>
              <a:rPr lang="en-US" dirty="0">
                <a:solidFill>
                  <a:srgbClr val="1482C5"/>
                </a:solidFill>
                <a:latin typeface="Aptos" panose="020B0004020202020204" pitchFamily="34" charset="0"/>
              </a:rPr>
              <a:t>StaffEducationOrganizationAssignmentAssociation Entity</a:t>
            </a:r>
          </a:p>
          <a:p>
            <a:pPr lvl="1">
              <a:buClr>
                <a:srgbClr val="F47F42"/>
              </a:buClr>
            </a:pPr>
            <a:r>
              <a:rPr lang="en-US" dirty="0">
                <a:solidFill>
                  <a:srgbClr val="1482C5"/>
                </a:solidFill>
                <a:latin typeface="Aptos" panose="020B0004020202020204" pitchFamily="34" charset="0"/>
              </a:rPr>
              <a:t>DR2</a:t>
            </a:r>
          </a:p>
          <a:p>
            <a:pPr>
              <a:buClr>
                <a:srgbClr val="F47F42"/>
              </a:buClr>
            </a:pPr>
            <a:r>
              <a:rPr lang="en-US" dirty="0">
                <a:solidFill>
                  <a:srgbClr val="1482C5"/>
                </a:solidFill>
                <a:latin typeface="Aptos" panose="020B0004020202020204" pitchFamily="34" charset="0"/>
              </a:rPr>
              <a:t>StudentEducationOrganizationAssociation Entity</a:t>
            </a:r>
          </a:p>
          <a:p>
            <a:pPr lvl="1">
              <a:buClr>
                <a:srgbClr val="F47F42"/>
              </a:buClr>
            </a:pPr>
            <a:r>
              <a:rPr lang="en-US" dirty="0">
                <a:solidFill>
                  <a:srgbClr val="1482C5"/>
                </a:solidFill>
                <a:latin typeface="Aptos" panose="020B0004020202020204" pitchFamily="34" charset="0"/>
              </a:rPr>
              <a:t>DR28</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97F7743-3273-BD0A-AA26-8E2331DE0A2A}"/>
              </a:ext>
            </a:extLst>
          </p:cNvPr>
          <p:cNvSpPr>
            <a:spLocks noGrp="1"/>
          </p:cNvSpPr>
          <p:nvPr>
            <p:ph type="sldNum" sz="quarter" idx="4"/>
          </p:nvPr>
        </p:nvSpPr>
        <p:spPr/>
        <p:txBody>
          <a:bodyPr/>
          <a:lstStyle/>
          <a:p>
            <a:fld id="{69C126A4-BD19-47E2-8A0E-0DE1B9D8C925}" type="slidenum">
              <a:rPr lang="en-US" smtClean="0"/>
              <a:pPr/>
              <a:t>64</a:t>
            </a:fld>
            <a:endParaRPr lang="en-US"/>
          </a:p>
        </p:txBody>
      </p:sp>
    </p:spTree>
    <p:extLst>
      <p:ext uri="{BB962C8B-B14F-4D97-AF65-F5344CB8AC3E}">
        <p14:creationId xmlns:p14="http://schemas.microsoft.com/office/powerpoint/2010/main" val="1099715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FCD4D-F44F-14A8-0080-AC047FEBE1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74505A-E823-76DD-5173-91BAB7290D0F}"/>
              </a:ext>
            </a:extLst>
          </p:cNvPr>
          <p:cNvSpPr>
            <a:spLocks noGrp="1"/>
          </p:cNvSpPr>
          <p:nvPr>
            <p:ph type="title"/>
          </p:nvPr>
        </p:nvSpPr>
        <p:spPr>
          <a:xfrm>
            <a:off x="535171" y="141941"/>
            <a:ext cx="11121657" cy="751350"/>
          </a:xfrm>
        </p:spPr>
        <p:txBody>
          <a:bodyPr>
            <a:normAutofit/>
          </a:bodyPr>
          <a:lstStyle/>
          <a:p>
            <a:r>
              <a:rPr lang="en-US">
                <a:solidFill>
                  <a:srgbClr val="1482C5"/>
                </a:solidFill>
                <a:latin typeface="Aptos" panose="020B0004020202020204" pitchFamily="34" charset="0"/>
                <a:cs typeface="Calibri"/>
              </a:rPr>
              <a:t>SPED Data Validation Changes</a:t>
            </a:r>
            <a:endParaRPr lang="en-US" b="1">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8DEB41A1-922B-BE2B-4E1C-37C69BB0F188}"/>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CA781F8E-0467-BF2A-57EE-2F1A73C0E77A}"/>
              </a:ext>
            </a:extLst>
          </p:cNvPr>
          <p:cNvSpPr txBox="1">
            <a:spLocks/>
          </p:cNvSpPr>
          <p:nvPr/>
        </p:nvSpPr>
        <p:spPr>
          <a:xfrm>
            <a:off x="541149" y="2059298"/>
            <a:ext cx="2814085" cy="330338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30090-0022</a:t>
            </a:r>
          </a:p>
          <a:p>
            <a:pPr>
              <a:buClr>
                <a:srgbClr val="F47F42"/>
              </a:buClr>
            </a:pPr>
            <a:r>
              <a:rPr lang="en-US" dirty="0">
                <a:solidFill>
                  <a:srgbClr val="1482C5"/>
                </a:solidFill>
                <a:latin typeface="Aptos" panose="020B0004020202020204" pitchFamily="34" charset="0"/>
              </a:rPr>
              <a:t>30090-0047</a:t>
            </a:r>
          </a:p>
          <a:p>
            <a:pPr>
              <a:buClr>
                <a:srgbClr val="F47F42"/>
              </a:buClr>
            </a:pPr>
            <a:r>
              <a:rPr lang="en-US" dirty="0">
                <a:solidFill>
                  <a:srgbClr val="1482C5"/>
                </a:solidFill>
                <a:latin typeface="Aptos" panose="020B0004020202020204" pitchFamily="34" charset="0"/>
              </a:rPr>
              <a:t>30090-0052</a:t>
            </a:r>
          </a:p>
          <a:p>
            <a:pPr>
              <a:buClr>
                <a:srgbClr val="F47F42"/>
              </a:buClr>
            </a:pPr>
            <a:r>
              <a:rPr lang="en-US" dirty="0">
                <a:solidFill>
                  <a:srgbClr val="1482C5"/>
                </a:solidFill>
                <a:latin typeface="Aptos" panose="020B0004020202020204" pitchFamily="34" charset="0"/>
              </a:rPr>
              <a:t>30090-0060</a:t>
            </a:r>
          </a:p>
          <a:p>
            <a:pPr>
              <a:buClr>
                <a:srgbClr val="F47F42"/>
              </a:buClr>
            </a:pPr>
            <a:r>
              <a:rPr lang="en-US" dirty="0">
                <a:solidFill>
                  <a:srgbClr val="1482C5"/>
                </a:solidFill>
                <a:latin typeface="Aptos" panose="020B0004020202020204" pitchFamily="34" charset="0"/>
              </a:rPr>
              <a:t>30090-0083</a:t>
            </a:r>
          </a:p>
          <a:p>
            <a:pPr>
              <a:buClr>
                <a:srgbClr val="F47F42"/>
              </a:buClr>
            </a:pPr>
            <a:r>
              <a:rPr lang="en-US" dirty="0">
                <a:solidFill>
                  <a:srgbClr val="1482C5"/>
                </a:solidFill>
                <a:latin typeface="Aptos" panose="020B0004020202020204" pitchFamily="34" charset="0"/>
              </a:rPr>
              <a:t>30090-0120</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23546FE9-E543-D43B-B725-2E321506980A}"/>
              </a:ext>
            </a:extLst>
          </p:cNvPr>
          <p:cNvSpPr txBox="1">
            <a:spLocks/>
          </p:cNvSpPr>
          <p:nvPr/>
        </p:nvSpPr>
        <p:spPr>
          <a:xfrm>
            <a:off x="4691946" y="2059298"/>
            <a:ext cx="2814085" cy="27890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30090-0121</a:t>
            </a:r>
          </a:p>
          <a:p>
            <a:pPr>
              <a:buClr>
                <a:srgbClr val="F47F42"/>
              </a:buClr>
            </a:pPr>
            <a:r>
              <a:rPr lang="en-US" dirty="0">
                <a:solidFill>
                  <a:srgbClr val="1482C5"/>
                </a:solidFill>
                <a:latin typeface="Aptos" panose="020B0004020202020204" pitchFamily="34" charset="0"/>
              </a:rPr>
              <a:t>40100-0151</a:t>
            </a:r>
          </a:p>
          <a:p>
            <a:pPr>
              <a:buClr>
                <a:srgbClr val="F47F42"/>
              </a:buClr>
            </a:pPr>
            <a:r>
              <a:rPr lang="en-US" dirty="0">
                <a:solidFill>
                  <a:srgbClr val="1482C5"/>
                </a:solidFill>
                <a:latin typeface="Aptos" panose="020B0004020202020204" pitchFamily="34" charset="0"/>
              </a:rPr>
              <a:t>40110-0006</a:t>
            </a:r>
          </a:p>
          <a:p>
            <a:pPr>
              <a:buClr>
                <a:srgbClr val="F47F42"/>
              </a:buClr>
            </a:pPr>
            <a:r>
              <a:rPr lang="en-US" dirty="0">
                <a:solidFill>
                  <a:srgbClr val="1482C5"/>
                </a:solidFill>
                <a:latin typeface="Aptos" panose="020B0004020202020204" pitchFamily="34" charset="0"/>
              </a:rPr>
              <a:t>40110-0176</a:t>
            </a:r>
          </a:p>
          <a:p>
            <a:pPr>
              <a:buClr>
                <a:srgbClr val="F47F42"/>
              </a:buClr>
            </a:pPr>
            <a:r>
              <a:rPr lang="en-US" dirty="0">
                <a:solidFill>
                  <a:srgbClr val="1482C5"/>
                </a:solidFill>
                <a:latin typeface="Aptos" panose="020B0004020202020204" pitchFamily="34" charset="0"/>
              </a:rPr>
              <a:t>41163-0029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24A5583-63D7-4106-0704-798A44B992CA}"/>
              </a:ext>
            </a:extLst>
          </p:cNvPr>
          <p:cNvSpPr txBox="1">
            <a:spLocks/>
          </p:cNvSpPr>
          <p:nvPr/>
        </p:nvSpPr>
        <p:spPr>
          <a:xfrm>
            <a:off x="8836768" y="2059298"/>
            <a:ext cx="2814085" cy="31319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41163-0036</a:t>
            </a:r>
          </a:p>
          <a:p>
            <a:pPr>
              <a:buClr>
                <a:srgbClr val="F47F42"/>
              </a:buClr>
            </a:pPr>
            <a:r>
              <a:rPr lang="en-US" dirty="0">
                <a:solidFill>
                  <a:srgbClr val="1482C5"/>
                </a:solidFill>
                <a:latin typeface="Aptos" panose="020B0004020202020204" pitchFamily="34" charset="0"/>
              </a:rPr>
              <a:t>42401-0010</a:t>
            </a:r>
          </a:p>
          <a:p>
            <a:pPr>
              <a:buClr>
                <a:srgbClr val="F47F42"/>
              </a:buClr>
            </a:pPr>
            <a:r>
              <a:rPr lang="en-US" dirty="0">
                <a:solidFill>
                  <a:srgbClr val="1482C5"/>
                </a:solidFill>
                <a:latin typeface="Aptos" panose="020B0004020202020204" pitchFamily="34" charset="0"/>
              </a:rPr>
              <a:t>42400-0021</a:t>
            </a:r>
          </a:p>
          <a:p>
            <a:pPr>
              <a:buClr>
                <a:srgbClr val="F47F42"/>
              </a:buClr>
            </a:pPr>
            <a:r>
              <a:rPr lang="en-US" dirty="0">
                <a:solidFill>
                  <a:srgbClr val="1482C5"/>
                </a:solidFill>
                <a:latin typeface="Aptos" panose="020B0004020202020204" pitchFamily="34" charset="0"/>
              </a:rPr>
              <a:t>45435-0003</a:t>
            </a:r>
          </a:p>
          <a:p>
            <a:pPr>
              <a:buClr>
                <a:srgbClr val="F47F42"/>
              </a:buClr>
            </a:pPr>
            <a:r>
              <a:rPr lang="en-US" dirty="0">
                <a:solidFill>
                  <a:srgbClr val="1482C5"/>
                </a:solidFill>
                <a:latin typeface="Aptos" panose="020B0004020202020204" pitchFamily="34" charset="0"/>
              </a:rPr>
              <a:t>45435-0005</a:t>
            </a:r>
          </a:p>
          <a:p>
            <a:pPr>
              <a:buClr>
                <a:srgbClr val="F47F42"/>
              </a:buClr>
            </a:pPr>
            <a:r>
              <a:rPr lang="en-US" dirty="0">
                <a:solidFill>
                  <a:srgbClr val="1482C5"/>
                </a:solidFill>
                <a:latin typeface="Aptos" panose="020B0004020202020204" pitchFamily="34" charset="0"/>
              </a:rPr>
              <a:t>50300-0012</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7B53533-9F13-165A-F2CA-2216118BABFD}"/>
              </a:ext>
            </a:extLst>
          </p:cNvPr>
          <p:cNvSpPr>
            <a:spLocks noGrp="1"/>
          </p:cNvSpPr>
          <p:nvPr>
            <p:ph type="sldNum" sz="quarter" idx="4"/>
          </p:nvPr>
        </p:nvSpPr>
        <p:spPr/>
        <p:txBody>
          <a:bodyPr/>
          <a:lstStyle/>
          <a:p>
            <a:fld id="{69C126A4-BD19-47E2-8A0E-0DE1B9D8C925}" type="slidenum">
              <a:rPr lang="en-US" smtClean="0"/>
              <a:pPr/>
              <a:t>65</a:t>
            </a:fld>
            <a:endParaRPr lang="en-US"/>
          </a:p>
        </p:txBody>
      </p:sp>
    </p:spTree>
    <p:extLst>
      <p:ext uri="{BB962C8B-B14F-4D97-AF65-F5344CB8AC3E}">
        <p14:creationId xmlns:p14="http://schemas.microsoft.com/office/powerpoint/2010/main" val="4130627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Sunset – Advanced Technical Credit</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1" y="1248010"/>
            <a:ext cx="11031989" cy="25461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1482C5"/>
                </a:solidFill>
                <a:latin typeface="Aptos" panose="020B0004020202020204" pitchFamily="34" charset="0"/>
              </a:rPr>
              <a:t>The Career and Technical Education program area has requested that the Texas Education Agency (TEA) sunset the </a:t>
            </a:r>
            <a:r>
              <a:rPr lang="en-US" dirty="0">
                <a:solidFill>
                  <a:srgbClr val="F47F42"/>
                </a:solidFill>
                <a:latin typeface="Aptos" panose="020B0004020202020204" pitchFamily="34" charset="0"/>
              </a:rPr>
              <a:t>ATCIndicator (E1058)</a:t>
            </a:r>
            <a:r>
              <a:rPr lang="en-US" dirty="0">
                <a:solidFill>
                  <a:srgbClr val="1482C5"/>
                </a:solidFill>
                <a:latin typeface="Aptos" panose="020B0004020202020204" pitchFamily="34" charset="0"/>
              </a:rPr>
              <a:t>. Perkins V removed funding for the Advanced Technical Credit (ATC) program. The last ATC course was offered during the 2018-2019 school year. The </a:t>
            </a:r>
            <a:r>
              <a:rPr lang="en-US" dirty="0">
                <a:solidFill>
                  <a:srgbClr val="F47F42"/>
                </a:solidFill>
                <a:latin typeface="Aptos" panose="020B0004020202020204" pitchFamily="34" charset="0"/>
              </a:rPr>
              <a:t>ATCIndicator</a:t>
            </a:r>
            <a:r>
              <a:rPr lang="en-US" dirty="0">
                <a:solidFill>
                  <a:srgbClr val="1482C5"/>
                </a:solidFill>
                <a:latin typeface="Aptos" panose="020B0004020202020204" pitchFamily="34" charset="0"/>
              </a:rPr>
              <a:t> was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9FCB560A-FDF2-07B2-5D15-4E596E88E6D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7</a:t>
            </a:fld>
            <a:endParaRPr lang="en-US"/>
          </a:p>
        </p:txBody>
      </p:sp>
    </p:spTree>
    <p:extLst>
      <p:ext uri="{BB962C8B-B14F-4D97-AF65-F5344CB8AC3E}">
        <p14:creationId xmlns:p14="http://schemas.microsoft.com/office/powerpoint/2010/main" val="4117387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011C-4CED-1511-C57E-911D2D7B9C8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EFDA99B-E648-05A2-20C9-36E18E4CCA2F}"/>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D94CFAB8-58C3-C98F-40B2-5547A4E933C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7B168FAD-036B-AE97-0B08-1CBA4044F2F0}"/>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E172E24-F8B2-4D67-C6E6-050DE73DA3FD}"/>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B0A77AE-3A6D-CC7C-B27A-4371624976D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8</a:t>
            </a:fld>
            <a:endParaRPr lang="en-US"/>
          </a:p>
        </p:txBody>
      </p:sp>
    </p:spTree>
    <p:extLst>
      <p:ext uri="{BB962C8B-B14F-4D97-AF65-F5344CB8AC3E}">
        <p14:creationId xmlns:p14="http://schemas.microsoft.com/office/powerpoint/2010/main" val="1484083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B1348-F431-486A-22E9-0F4B49F6DB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C7B49E-C531-6E35-0F07-F98AD3D3AD91}"/>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OnRamps</a:t>
            </a:r>
            <a:r>
              <a:rPr lang="en-US" b="1">
                <a:solidFill>
                  <a:srgbClr val="1482C5"/>
                </a:solidFill>
                <a:latin typeface="Aptos" panose="020B0004020202020204" pitchFamily="34" charset="0"/>
                <a:cs typeface="Calibri"/>
              </a:rPr>
              <a:t> Dual Enrollment Background</a:t>
            </a:r>
            <a:endParaRPr lang="en-US"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35A1839-122C-341A-5226-D402E0494C5E}"/>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TEA Performance Reporting Division receives student-level information about </a:t>
            </a:r>
            <a:r>
              <a:rPr lang="en-US" dirty="0" err="1">
                <a:solidFill>
                  <a:srgbClr val="F47F42"/>
                </a:solidFill>
                <a:latin typeface="Aptos" panose="020B0004020202020204" pitchFamily="34" charset="0"/>
              </a:rPr>
              <a:t>OnRamps</a:t>
            </a:r>
            <a:r>
              <a:rPr lang="en-US" dirty="0">
                <a:solidFill>
                  <a:srgbClr val="F47F42"/>
                </a:solidFill>
                <a:latin typeface="Aptos" panose="020B0004020202020204" pitchFamily="34" charset="0"/>
              </a:rPr>
              <a:t> college course completion</a:t>
            </a:r>
            <a:r>
              <a:rPr lang="en-US" dirty="0">
                <a:solidFill>
                  <a:srgbClr val="1482C5"/>
                </a:solidFill>
                <a:latin typeface="Aptos" panose="020B0004020202020204" pitchFamily="34" charset="0"/>
              </a:rPr>
              <a:t>, course credit, and credit hours directly from the University of Texas at Austin. TEA cannot determine the secondary course credit given to a student by the local education agency (LEA). </a:t>
            </a:r>
          </a:p>
          <a:p>
            <a:pPr>
              <a:buClr>
                <a:srgbClr val="F47F42"/>
              </a:buClr>
            </a:pPr>
            <a:r>
              <a:rPr lang="en-US" dirty="0">
                <a:solidFill>
                  <a:srgbClr val="1482C5"/>
                </a:solidFill>
                <a:latin typeface="Aptos" panose="020B0004020202020204" pitchFamily="34" charset="0"/>
              </a:rPr>
              <a:t>One new data element, </a:t>
            </a:r>
            <a:r>
              <a:rPr lang="en-US" dirty="0" err="1">
                <a:solidFill>
                  <a:srgbClr val="F47F42"/>
                </a:solidFill>
                <a:latin typeface="Aptos" panose="020B0004020202020204" pitchFamily="34" charset="0"/>
              </a:rPr>
              <a:t>OnRampsDualEnrollmentIndicator</a:t>
            </a:r>
            <a:r>
              <a:rPr lang="en-US" dirty="0">
                <a:solidFill>
                  <a:srgbClr val="F47F42"/>
                </a:solidFill>
                <a:latin typeface="Aptos" panose="020B0004020202020204" pitchFamily="34" charset="0"/>
              </a:rPr>
              <a:t> </a:t>
            </a:r>
            <a:r>
              <a:rPr lang="en-US" dirty="0">
                <a:solidFill>
                  <a:srgbClr val="1482C5"/>
                </a:solidFill>
                <a:latin typeface="Aptos" panose="020B0004020202020204" pitchFamily="34" charset="0"/>
              </a:rPr>
              <a:t>(E3120), will be added to the </a:t>
            </a:r>
            <a:r>
              <a:rPr lang="en-US" dirty="0">
                <a:solidFill>
                  <a:srgbClr val="F47F42"/>
                </a:solidFill>
                <a:latin typeface="Aptos" panose="020B0004020202020204" pitchFamily="34" charset="0"/>
              </a:rPr>
              <a:t>CourseTranscript </a:t>
            </a:r>
            <a:r>
              <a:rPr lang="en-US" dirty="0">
                <a:solidFill>
                  <a:srgbClr val="1482C5"/>
                </a:solidFill>
                <a:latin typeface="Aptos" panose="020B0004020202020204" pitchFamily="34" charset="0"/>
              </a:rPr>
              <a:t>Entity and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 </a:t>
            </a:r>
            <a:r>
              <a:rPr lang="en-US" dirty="0">
                <a:solidFill>
                  <a:srgbClr val="1482C5"/>
                </a:solidFill>
                <a:latin typeface="Aptos" panose="020B0004020202020204" pitchFamily="34" charset="0"/>
              </a:rPr>
              <a:t>for TEA to determine which secondary courses align with specific </a:t>
            </a:r>
            <a:r>
              <a:rPr lang="en-US" dirty="0" err="1">
                <a:solidFill>
                  <a:srgbClr val="1482C5"/>
                </a:solidFill>
                <a:latin typeface="Aptos" panose="020B0004020202020204" pitchFamily="34" charset="0"/>
              </a:rPr>
              <a:t>OnRamps</a:t>
            </a:r>
            <a:r>
              <a:rPr lang="en-US" dirty="0">
                <a:solidFill>
                  <a:srgbClr val="1482C5"/>
                </a:solidFill>
                <a:latin typeface="Aptos" panose="020B0004020202020204" pitchFamily="34" charset="0"/>
              </a:rPr>
              <a:t> courses.</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TextBox 5">
            <a:extLst>
              <a:ext uri="{FF2B5EF4-FFF2-40B4-BE49-F238E27FC236}">
                <a16:creationId xmlns:a16="http://schemas.microsoft.com/office/drawing/2014/main" id="{8752390A-5EBB-3D31-9883-2D425D4DF916}"/>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564568-F741-42AC-5D63-F26C36291B25}"/>
              </a:ext>
            </a:extLst>
          </p:cNvPr>
          <p:cNvSpPr>
            <a:spLocks noGrp="1"/>
          </p:cNvSpPr>
          <p:nvPr>
            <p:ph type="sldNum" sz="quarter" idx="4"/>
          </p:nvPr>
        </p:nvSpPr>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943790617"/>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5" ma:contentTypeDescription="Create a new document." ma:contentTypeScope="" ma:versionID="db2b75a0c1dd6e76b796801e856e7c84">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d73f7515053c51fc676e2de7945a2419"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UserInfo>
        <DisplayName>Simons, Leanne</DisplayName>
        <AccountId>16</AccountId>
        <AccountType/>
      </UserInfo>
    </SharedWithUsers>
    <Notes xmlns="963efe96-9f3c-464d-8c8b-c76864a22e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C2BEFB-0A7D-4772-A791-1A76790EED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9692CD-7339-4E15-8B85-65EB8EAE7D5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533e3360-6378-4210-ada2-16ccdb17d2cd"/>
    <ds:schemaRef ds:uri="963efe96-9f3c-464d-8c8b-c76864a22ed0"/>
    <ds:schemaRef ds:uri="http://www.w3.org/XML/1998/namespace"/>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1297</TotalTime>
  <Words>2192</Words>
  <Application>Microsoft Office PowerPoint</Application>
  <PresentationFormat>Widescreen</PresentationFormat>
  <Paragraphs>318</Paragraphs>
  <Slides>65</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Aptos</vt:lpstr>
      <vt:lpstr>Aptos Black</vt:lpstr>
      <vt:lpstr>Arial</vt:lpstr>
      <vt:lpstr>Calibri</vt:lpstr>
      <vt:lpstr>Courier New</vt:lpstr>
      <vt:lpstr>Wingdings</vt:lpstr>
      <vt:lpstr>2_Office Theme</vt:lpstr>
      <vt:lpstr>TITLE SLIDE: Data Standards Changes</vt:lpstr>
      <vt:lpstr>Agenda – 2025-2026 Data Standards Changes</vt:lpstr>
      <vt:lpstr>TITLE SLIDE: Middle School Advanced Mathematics</vt:lpstr>
      <vt:lpstr>Middle School Advanced Mathematics</vt:lpstr>
      <vt:lpstr>MS Advanced Math CourseCodes</vt:lpstr>
      <vt:lpstr>TITLE SLIDE: Advanced Technical Credit</vt:lpstr>
      <vt:lpstr>Sunset – Advanced Technical Credit</vt:lpstr>
      <vt:lpstr>TITLE SLIDE: OnRamps Dual Enrollment Indicator</vt:lpstr>
      <vt:lpstr>OnRamps Dual Enrollment Background</vt:lpstr>
      <vt:lpstr>TITLE SLIDE: Accelerated Instruction Changes</vt:lpstr>
      <vt:lpstr>Accelerated Instruction</vt:lpstr>
      <vt:lpstr>AcceleratedInstructionSet Common Type Reminder</vt:lpstr>
      <vt:lpstr>Accel Instruction Data Element Updates</vt:lpstr>
      <vt:lpstr>TITLE SLIDE: Discipline Changes</vt:lpstr>
      <vt:lpstr>Discipline Changes</vt:lpstr>
      <vt:lpstr>TITLE SLIDE: New Classroom Position</vt:lpstr>
      <vt:lpstr>New Classroom Position</vt:lpstr>
      <vt:lpstr>TITLE SLIDE: Special Education Changes</vt:lpstr>
      <vt:lpstr>Special Education (SPED) Changes</vt:lpstr>
      <vt:lpstr>SPEDProgramSvc (E3083)</vt:lpstr>
      <vt:lpstr>Disability (C053)</vt:lpstr>
      <vt:lpstr>TITLE SLIDE: Homeless Identification</vt:lpstr>
      <vt:lpstr>Begin and End Date for Homeless Identification</vt:lpstr>
      <vt:lpstr>Homeless Indicator in PEIMS Summer Submission</vt:lpstr>
      <vt:lpstr>QUESTIONS</vt:lpstr>
      <vt:lpstr>TITLE SLIDE: Resources</vt:lpstr>
      <vt:lpstr>TITLE SLIDE: Middle School Advanced Mathematics Resources</vt:lpstr>
      <vt:lpstr>StudentCharacteristic (C344)</vt:lpstr>
      <vt:lpstr>MS Advanced Math Data Validation</vt:lpstr>
      <vt:lpstr>TITLE SLIDE: Advanced Technical Credit Resources</vt:lpstr>
      <vt:lpstr>Sunset – Advanced Technical Credit </vt:lpstr>
      <vt:lpstr>ATC Data Element</vt:lpstr>
      <vt:lpstr>ATC Data Validations</vt:lpstr>
      <vt:lpstr>TITLE SLIDE: OnRamps Dual Enrollment Indicator Resources</vt:lpstr>
      <vt:lpstr>OnRampsDualEnrollmentIndicator</vt:lpstr>
      <vt:lpstr>OnRampsDualEnrollmentIndicator Data Element</vt:lpstr>
      <vt:lpstr>OnRamps Data Validation</vt:lpstr>
      <vt:lpstr>OnRamps Data Validation 1</vt:lpstr>
      <vt:lpstr>TITLE SLIDE: Accelerated Instruction Changes Resources</vt:lpstr>
      <vt:lpstr>AcceleratedInstructionSet Common Type</vt:lpstr>
      <vt:lpstr>RatioWaiverListProductUsed Data Element</vt:lpstr>
      <vt:lpstr>RatioWaiverListProductUsed Data Validation</vt:lpstr>
      <vt:lpstr>TITLE SLIDE: Discipline Changes Resources</vt:lpstr>
      <vt:lpstr>IncidentLocation (E1083)</vt:lpstr>
      <vt:lpstr>BEHAVIOR-LOCATION-CODE (TE163)</vt:lpstr>
      <vt:lpstr>Behavior (C165)</vt:lpstr>
      <vt:lpstr>Behavior (C165) 1</vt:lpstr>
      <vt:lpstr>Behavior (C165) 2</vt:lpstr>
      <vt:lpstr>DISCIPLINARY-ACTION-REASON (TC07)</vt:lpstr>
      <vt:lpstr>DISCIPLINARY-ACTION-REASON (TC07) 1</vt:lpstr>
      <vt:lpstr>DISCIPLINARY-ACTION-REASON (TC07) 2</vt:lpstr>
      <vt:lpstr>StudentDisciplineIncidentBehaviorAssociation Entity</vt:lpstr>
      <vt:lpstr>Discipline Data Validation Changes</vt:lpstr>
      <vt:lpstr>TITLE SLIDE: Classroom Position Resources</vt:lpstr>
      <vt:lpstr>ClassroomPosition Data Element</vt:lpstr>
      <vt:lpstr>ClassroomPosition Descriptor Table</vt:lpstr>
      <vt:lpstr>StaffSectionAssociation PEIMS Fall Reporting</vt:lpstr>
      <vt:lpstr>ClassroomPosition vs. Course Matrix</vt:lpstr>
      <vt:lpstr>ClassroomPosition Data Validations</vt:lpstr>
      <vt:lpstr>TITLE SLIDE: Special Education Changes Resources</vt:lpstr>
      <vt:lpstr>SPED Data Element Changes</vt:lpstr>
      <vt:lpstr>SPED Descriptor Table Changes</vt:lpstr>
      <vt:lpstr>SPED Reporting Requirement Changes</vt:lpstr>
      <vt:lpstr>SPED Reporting Requirement Changes, Cont.</vt:lpstr>
      <vt:lpstr>SPED Data Validation Changes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2025-2026-TEDS-CHANGES-VENDOR</dc:title>
  <dc:creator>Ulrich, Melanie</dc:creator>
  <cp:lastModifiedBy>Muffoletto, Jamie</cp:lastModifiedBy>
  <cp:revision>5</cp:revision>
  <dcterms:created xsi:type="dcterms:W3CDTF">2020-11-05T16:39:19Z</dcterms:created>
  <dcterms:modified xsi:type="dcterms:W3CDTF">2025-07-22T11:59:42Z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