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719" r:id="rId5"/>
    <p:sldMasterId id="2147483803" r:id="rId6"/>
  </p:sldMasterIdLst>
  <p:notesMasterIdLst>
    <p:notesMasterId r:id="rId31"/>
  </p:notesMasterIdLst>
  <p:sldIdLst>
    <p:sldId id="2145707032" r:id="rId7"/>
    <p:sldId id="2145707296" r:id="rId8"/>
    <p:sldId id="2145707298" r:id="rId9"/>
    <p:sldId id="2145707332" r:id="rId10"/>
    <p:sldId id="2145707324" r:id="rId11"/>
    <p:sldId id="2145707329" r:id="rId12"/>
    <p:sldId id="2145707325" r:id="rId13"/>
    <p:sldId id="2145707331" r:id="rId14"/>
    <p:sldId id="2145707333" r:id="rId15"/>
    <p:sldId id="2145707342" r:id="rId16"/>
    <p:sldId id="2145707343" r:id="rId17"/>
    <p:sldId id="2145707326" r:id="rId18"/>
    <p:sldId id="2145707318" r:id="rId19"/>
    <p:sldId id="2145707340" r:id="rId20"/>
    <p:sldId id="2145707327" r:id="rId21"/>
    <p:sldId id="2145707341" r:id="rId22"/>
    <p:sldId id="2145707328" r:id="rId23"/>
    <p:sldId id="2145707330" r:id="rId24"/>
    <p:sldId id="2145707335" r:id="rId25"/>
    <p:sldId id="2145707336" r:id="rId26"/>
    <p:sldId id="2145707334" r:id="rId27"/>
    <p:sldId id="2145707345" r:id="rId28"/>
    <p:sldId id="2145707299" r:id="rId29"/>
    <p:sldId id="2145707344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4D4214-1674-A13C-E000-284B90853438}" name="Adaky, Kathy" initials="KA" userId="S::Kathy.Adaky@tea.texas.gov::8c2da59b-9e4a-4960-a749-115f3818b707" providerId="AD"/>
  <p188:author id="{EAA6F014-0ED0-F075-066B-9E6B80F7B81C}" name="Polo, Beth" initials="PB" userId="S::beth.polo@tea.texas.gov::217503ae-afe6-4379-9001-e6919c8c2fa0" providerId="AD"/>
  <p188:author id="{B1191B19-2472-382F-EA3F-CBF579031473}" name="Hanson, Terri" initials="HT" userId="S::Terri.Hanson@tea.texas.gov::a02fd813-d4f3-43fd-83dd-7393041517de" providerId="AD"/>
  <p188:author id="{E635401E-886C-C16F-2E0C-540937986A36}" name="Briggs, Connor" initials="BC" userId="S::connor.briggs@tea.texas.gov::885b7513-d3fa-4947-add1-efc2b24f04bd" providerId="AD"/>
  <p188:author id="{11347E1E-8906-BEDD-8A47-FB9718A54F28}" name="Stehouwer, Mark" initials="SM" userId="S::mark.stehouwer@tea.texas.gov::588e2f27-43b6-467b-b318-f8c62bd440d0" providerId="AD"/>
  <p188:author id="{ECBD8E2D-A0AB-CD40-A2C5-DF5056DDCD0A}" name="Simons, Leanne" initials="" userId="S::Leanne.Simons@tea.texas.gov::f0b41770-584b-4844-b5c5-b29dec998724" providerId="AD"/>
  <p188:author id="{FF4C063B-4FC0-3A2E-9CD3-E5B57F255495}" name="DeSantis, Candice" initials="DC" userId="S::candice.desantis@tea.texas.gov::ebf7425b-4c1c-4725-9788-d1206430aedf" providerId="AD"/>
  <p188:author id="{B9694E3F-7625-0E41-0F76-93E2A56F44A0}" name="Briggs, Connor" initials="" userId="S::Connor.Briggs@tea.texas.gov::885b7513-d3fa-4947-add1-efc2b24f04bd" providerId="AD"/>
  <p188:author id="{BF740E41-6A12-D1BD-EA7B-D1155DFB6DDF}" name="Linden, Edward" initials="EL" userId="S::Edward.Linden@tea.texas.gov::433a1750-097b-48bf-9475-b5c5f6172203" providerId="AD"/>
  <p188:author id="{A582DA48-7D9E-31AD-F8C7-11F055059304}" name="DeSantis, Candice" initials="" userId="S::Candice.DeSantis@tea.texas.gov::ebf7425b-4c1c-4725-9788-d1206430aedf" providerId="AD"/>
  <p188:author id="{DC4D774C-9497-7F7F-EF7B-A7BB31449806}" name="Muffoletto, Jamie" initials="MJ" userId="S::Jamie.Muffoletto@tea.texas.gov::daf1e3c6-8137-448a-b141-d23049d419b5" providerId="AD"/>
  <p188:author id="{94E8E657-BE84-5DCD-0B20-67E8B1793911}" name="Johnson, Scott" initials="JS" userId="S::Scott.Johnson@tea.texas.gov::bec97677-f0c6-4bfb-b610-83dc74061801" providerId="AD"/>
  <p188:author id="{0AE53363-E97A-532C-149B-05595264354D}" name="Linden, Edward" initials="LE" userId="S::edward.linden@tea.texas.gov::433a1750-097b-48bf-9475-b5c5f6172203" providerId="AD"/>
  <p188:author id="{1E2D5E64-4334-24C4-B5AD-47FAA1422B8F}" name="Stehouwer, Mark" initials="SM" userId="S::Mark.Stehouwer@tea.texas.gov::588e2f27-43b6-467b-b318-f8c62bd440d0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  <p188:author id="{75C39684-A2E0-4441-55C6-B434B8001700}" name="Witcher, Melissa" initials="WM" userId="S::melissa.witcher@tea.texas.gov::83c372d9-3955-43b0-8907-d58184af896d" providerId="AD"/>
  <p188:author id="{0EDAE688-48AF-04B4-4C1B-0C171595B470}" name="Butler, David" initials="BD" userId="S::david.butler@tea.texas.gov::e5831356-7759-43f3-884a-24eb754c7293" providerId="AD"/>
  <p188:author id="{B2FEE28A-E893-6BCA-2959-AACFA1EFD59B}" name="Davis, Naomi" initials="ND" userId="S::Naomi.Davis@tea.texas.gov::66ba321c-8f1b-49ff-8f82-24302dcc360a" providerId="AD"/>
  <p188:author id="{3FF5F99C-0A32-E3F2-EA78-874C8D4A5835}" name="Adaky, Kathy" initials="AK" userId="S::kathy.adaky@tea.texas.gov::8c2da59b-9e4a-4960-a749-115f3818b707" providerId="AD"/>
  <p188:author id="{D640D5B4-7498-496A-9FD6-2B4F363C0616}" name="Pruitt, Donna" initials="PD" userId="S::Donna.Pruitt@tea.texas.gov::f6622e25-b5bf-4a3b-9fc8-ceb0ab749e45" providerId="AD"/>
  <p188:author id="{4EBD65BB-B861-01DA-6CDF-1ED07EF23F16}" name="Connor Briggs" initials="CB" userId="Connor Briggs" providerId="None"/>
  <p188:author id="{00FD78C6-F5B4-48DA-D242-CDA18768A854}" name="Johnson, Scott" initials="JS" userId="S::scott.johnson@tea.texas.gov::bec97677-f0c6-4bfb-b610-83dc74061801" providerId="AD"/>
  <p188:author id="{856D94DE-37B1-D641-7707-F050FA0D2B36}" name="Pruitt, Donna" initials="PD" userId="S::donna.pruitt@tea.texas.gov::f6622e25-b5bf-4a3b-9fc8-ceb0ab749e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F9A451"/>
    <a:srgbClr val="C2DAED"/>
    <a:srgbClr val="006462"/>
    <a:srgbClr val="F16038"/>
    <a:srgbClr val="00B4CB"/>
    <a:srgbClr val="72C6A2"/>
    <a:srgbClr val="E48630"/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B2BCD1-6C6B-429A-8E1B-34090ABA4C26}" v="3" dt="2025-03-25T14:20:39.7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4" y="18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exasedu-my.sharepoint.com/personal/naomi_davis_tea_texas_gov/Documents/Documents/ESC_Vendor%20Training/Copy%20of%20All%20L2%20to%20L3%20for%208.01.2024%20-%203.05.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All L2 to L3 for 8.01.2024 - 3.05.2025.xlsx]Sheet4!PivotTable1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delete requests</a:t>
            </a:r>
          </a:p>
        </c:rich>
      </c:tx>
      <c:layout>
        <c:manualLayout>
          <c:xMode val="edge"/>
          <c:yMode val="edge"/>
          <c:x val="0.39645065666444673"/>
          <c:y val="5.7842157769358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circle"/>
          <c:size val="6"/>
        </c:marke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6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xForSave val="1"/>
            </c:ext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3.4662045060658577E-3"/>
              <c:y val="-1.5707090764401855E-16"/>
            </c:manualLayout>
          </c:layout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6972848064702482E-2"/>
              <c:y val="1.713520605169604E-2"/>
            </c:manualLayout>
          </c:layout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2.8885037550548821E-2"/>
              <c:y val="-6.2115121937398141E-2"/>
            </c:manualLayout>
          </c:layout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marker>
          <c:symbol val="none"/>
        </c:marke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3.4662045060658577E-3"/>
              <c:y val="-1.5707090764401855E-16"/>
            </c:manualLayout>
          </c:layout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3.6972848064702482E-2"/>
              <c:y val="1.713520605169604E-2"/>
            </c:manualLayout>
          </c:layout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layout>
            <c:manualLayout>
              <c:x val="-2.8885037550548821E-2"/>
              <c:y val="-6.2115121937398141E-2"/>
            </c:manualLayout>
          </c:layout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>
            <a:outerShdw blurRad="88900" sx="102000" sy="102000" algn="ctr" rotWithShape="0">
              <a:prstClr val="black">
                <a:alpha val="1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c:spPr>
        <c:dLbl>
          <c:idx val="0"/>
          <c:spPr>
            <a:solidFill>
              <a:schemeClr val="lt1"/>
            </a:solidFill>
            <a:ln>
              <a:solidFill>
                <a:schemeClr val="accent1"/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view3D>
      <c:rotX val="30"/>
      <c:rotY val="10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948266215423239E-2"/>
          <c:y val="0.14483482319115215"/>
          <c:w val="0.86082124483139777"/>
          <c:h val="0.803160163749156"/>
        </c:manualLayout>
      </c:layout>
      <c:pie3D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0B5-48B8-92E5-1768684878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0B5-48B8-92E5-1768684878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0B5-48B8-92E5-17686848784A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0B5-48B8-92E5-17686848784A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0B5-48B8-92E5-17686848784A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0B5-48B8-92E5-1768684878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E0B5-48B8-92E5-17686848784A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E0B5-48B8-92E5-17686848784A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srgbClr val="0D6CB9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0B5-48B8-92E5-17686848784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srgbClr val="DA3E26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0B5-48B8-92E5-17686848784A}"/>
                </c:ext>
              </c:extLst>
            </c:dLbl>
            <c:dLbl>
              <c:idx val="2"/>
              <c:layout>
                <c:manualLayout>
                  <c:x val="3.4662045060658577E-3"/>
                  <c:y val="-1.5707090764401855E-16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6353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0B5-48B8-92E5-17686848784A}"/>
                </c:ext>
              </c:extLst>
            </c:dLbl>
            <c:dLbl>
              <c:idx val="3"/>
              <c:layout>
                <c:manualLayout>
                  <c:x val="-3.6972848064702482E-2"/>
                  <c:y val="1.713520605169604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0D6CB9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E0B5-48B8-92E5-17686848784A}"/>
                </c:ext>
              </c:extLst>
            </c:dLbl>
            <c:dLbl>
              <c:idx val="4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Not Categorized 352*</a:t>
                    </a:r>
                    <a:endParaRPr lang="en-US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DA3E26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E0B5-48B8-92E5-17686848784A}"/>
                </c:ext>
              </c:extLst>
            </c:dLbl>
            <c:dLbl>
              <c:idx val="5"/>
              <c:layout>
                <c:manualLayout>
                  <c:x val="-2.8885037550548821E-2"/>
                  <c:y val="-6.2115121937398141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363534">
                      <a:lumMod val="6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E0B5-48B8-92E5-17686848784A}"/>
                </c:ext>
              </c:extLst>
            </c:dLbl>
            <c:dLbl>
              <c:idx val="6"/>
              <c:spPr>
                <a:solidFill>
                  <a:prstClr val="white"/>
                </a:solidFill>
                <a:ln>
                  <a:solidFill>
                    <a:srgbClr val="0D6CB9">
                      <a:lumMod val="80000"/>
                      <a:lumOff val="2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E0B5-48B8-92E5-17686848784A}"/>
                </c:ext>
              </c:extLst>
            </c:dLbl>
            <c:dLbl>
              <c:idx val="7"/>
              <c:spPr>
                <a:solidFill>
                  <a:prstClr val="white"/>
                </a:solidFill>
                <a:ln>
                  <a:solidFill>
                    <a:srgbClr val="DA3E26">
                      <a:lumMod val="80000"/>
                      <a:lumOff val="2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E0B5-48B8-92E5-17686848784A}"/>
                </c:ext>
              </c:extLst>
            </c:dLbl>
            <c:spPr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Sheet4!$A$4:$A$12</c:f>
              <c:strCache>
                <c:ptCount val="8"/>
                <c:pt idx="0">
                  <c:v>Actuals </c:v>
                </c:pt>
                <c:pt idx="1">
                  <c:v>Budget</c:v>
                </c:pt>
                <c:pt idx="2">
                  <c:v>Course </c:v>
                </c:pt>
                <c:pt idx="3">
                  <c:v>ECDS </c:v>
                </c:pt>
                <c:pt idx="4">
                  <c:v>Not Categorized</c:v>
                </c:pt>
                <c:pt idx="5">
                  <c:v>School </c:v>
                </c:pt>
                <c:pt idx="6">
                  <c:v>Staff </c:v>
                </c:pt>
                <c:pt idx="7">
                  <c:v>Student </c:v>
                </c:pt>
              </c:strCache>
            </c:strRef>
          </c:cat>
          <c:val>
            <c:numRef>
              <c:f>Sheet4!$B$4:$B$12</c:f>
              <c:numCache>
                <c:formatCode>General</c:formatCode>
                <c:ptCount val="8"/>
                <c:pt idx="0">
                  <c:v>142</c:v>
                </c:pt>
                <c:pt idx="1">
                  <c:v>59</c:v>
                </c:pt>
                <c:pt idx="2">
                  <c:v>16</c:v>
                </c:pt>
                <c:pt idx="3">
                  <c:v>11</c:v>
                </c:pt>
                <c:pt idx="4">
                  <c:v>354</c:v>
                </c:pt>
                <c:pt idx="5">
                  <c:v>7</c:v>
                </c:pt>
                <c:pt idx="6">
                  <c:v>726</c:v>
                </c:pt>
                <c:pt idx="7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B5-48B8-92E5-176868487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/>
              <a:t>Special Warning Errors</a:t>
            </a:r>
          </a:p>
          <a:p>
            <a:pPr>
              <a:defRPr/>
            </a:pPr>
            <a:r>
              <a:rPr lang="en-US"/>
              <a:t>LEAs that Triggered</a:t>
            </a:r>
          </a:p>
        </c:rich>
      </c:tx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Charter School Waitlist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LEAs that Triggered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0-4ACF-9DB3-EF0D9695C8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ECDS - KG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LEAs that Triggered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A0-4ACF-9DB3-EF0D9695C8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SPPI - 14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LEAs that Triggered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A0-4ACF-9DB3-EF0D9695C8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Class Roster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LEAs that Triggered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A0-4ACF-9DB3-EF0D9695C8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2149215"/>
        <c:axId val="1445135616"/>
      </c:barChart>
      <c:catAx>
        <c:axId val="145214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135616"/>
        <c:crosses val="autoZero"/>
        <c:auto val="1"/>
        <c:lblAlgn val="ctr"/>
        <c:lblOffset val="100"/>
        <c:noMultiLvlLbl val="0"/>
      </c:catAx>
      <c:valAx>
        <c:axId val="14451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14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71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/>
              <a:t>Special Warning Errors</a:t>
            </a:r>
          </a:p>
          <a:p>
            <a:pPr>
              <a:defRPr/>
            </a:pPr>
            <a:r>
              <a:rPr lang="en-US"/>
              <a:t>Times Errors Triggered</a:t>
            </a:r>
          </a:p>
        </c:rich>
      </c:tx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Charter School Waitlist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Times Errors Triggered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91-4A87-A19C-FEB91643A5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ECDS - KG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Times Errors Triggered</c:v>
                </c:pt>
              </c:strCache>
            </c:strRef>
          </c:cat>
          <c:val>
            <c:numRef>
              <c:f>Sheet1!$B$3</c:f>
              <c:numCache>
                <c:formatCode>#,##0</c:formatCode>
                <c:ptCount val="1"/>
                <c:pt idx="0">
                  <c:v>647097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1-4A87-A19C-FEB91643A5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SPPI - 14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Times Errors Triggered</c:v>
                </c:pt>
              </c:strCache>
            </c:strRef>
          </c:cat>
          <c:val>
            <c:numRef>
              <c:f>Sheet1!$B$4</c:f>
              <c:numCache>
                <c:formatCode>#,##0</c:formatCode>
                <c:ptCount val="1"/>
                <c:pt idx="0">
                  <c:v>81345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91-4A87-A19C-FEB91643A56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Class Roster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# of Times Errors Triggered</c:v>
                </c:pt>
              </c:strCache>
            </c:strRef>
          </c:cat>
          <c:val>
            <c:numRef>
              <c:f>Sheet1!$B$5</c:f>
              <c:numCache>
                <c:formatCode>#,##0</c:formatCode>
                <c:ptCount val="1"/>
                <c:pt idx="0">
                  <c:v>653962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91-4A87-A19C-FEB91643A5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2149215"/>
        <c:axId val="1445135616"/>
      </c:barChart>
      <c:catAx>
        <c:axId val="145214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135616"/>
        <c:crosses val="autoZero"/>
        <c:auto val="1"/>
        <c:lblAlgn val="ctr"/>
        <c:lblOffset val="100"/>
        <c:noMultiLvlLbl val="0"/>
      </c:catAx>
      <c:valAx>
        <c:axId val="144513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214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57150"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9E4EC-EA2D-4713-9179-9F429F6803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61A39-1872-4179-BA5E-F0B779F575A8}">
      <dgm:prSet phldrT="[Text]" phldr="0" custT="1"/>
      <dgm:spPr/>
      <dgm:t>
        <a:bodyPr/>
        <a:lstStyle/>
        <a:p>
          <a:pPr>
            <a:lnSpc>
              <a:spcPct val="90000"/>
            </a:lnSpc>
            <a:spcAft>
              <a:spcPts val="300"/>
            </a:spcAft>
          </a:pPr>
          <a:endParaRPr lang="en-US" sz="2000" kern="1200" dirty="0"/>
        </a:p>
        <a:p>
          <a:pPr rtl="0">
            <a:lnSpc>
              <a:spcPct val="90000"/>
            </a:lnSpc>
            <a:spcAft>
              <a:spcPts val="300"/>
            </a:spcAft>
          </a:pPr>
          <a:endParaRPr lang="en-US" sz="2000" kern="1200" dirty="0">
            <a:latin typeface="Calibri Light" panose="020F0302020204030204"/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endParaRPr lang="en-US" sz="1000" b="0" kern="1200" dirty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b="0" kern="1200" dirty="0"/>
            <a:t>59 </a:t>
          </a: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Tier 2*</a:t>
          </a:r>
          <a:r>
            <a:rPr lang="en-US" sz="2000" b="0" kern="1200" dirty="0"/>
            <a:t> </a:t>
          </a:r>
          <a:r>
            <a:rPr lang="en-US" sz="2000" kern="1200" dirty="0"/>
            <a:t>Tickets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kern="1200" dirty="0"/>
            <a:t>54 Tier 3 Tickets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500" kern="1200" dirty="0"/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strike="noStrike" kern="1200" dirty="0">
              <a:latin typeface="+mn-lt"/>
            </a:rPr>
            <a:t>New DMC Export for StudentApplicaton Entity</a:t>
          </a:r>
        </a:p>
        <a:p>
          <a:pPr rtl="0">
            <a:lnSpc>
              <a:spcPct val="100000"/>
            </a:lnSpc>
            <a:spcAft>
              <a:spcPts val="0"/>
            </a:spcAft>
          </a:pPr>
          <a:endParaRPr lang="en-US" sz="500" strike="noStrike" kern="1200" dirty="0"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i="1" kern="1200" dirty="0">
              <a:latin typeface="+mn-lt"/>
            </a:rPr>
            <a:t>Inactive campuses restricted,       Report change in 2025-2026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3200" kern="1200" dirty="0"/>
        </a:p>
      </dgm:t>
    </dgm:pt>
    <dgm:pt modelId="{E6A3D328-5D8C-49CC-B57E-C842B1E66753}" type="parTrans" cxnId="{84366389-69CE-4F56-BE89-87B92A445DA2}">
      <dgm:prSet/>
      <dgm:spPr/>
      <dgm:t>
        <a:bodyPr/>
        <a:lstStyle/>
        <a:p>
          <a:endParaRPr lang="en-US"/>
        </a:p>
      </dgm:t>
    </dgm:pt>
    <dgm:pt modelId="{BA52AE61-1AF1-44F6-B499-E5B6CBF6C802}" type="sibTrans" cxnId="{84366389-69CE-4F56-BE89-87B92A445DA2}">
      <dgm:prSet/>
      <dgm:spPr/>
      <dgm:t>
        <a:bodyPr/>
        <a:lstStyle/>
        <a:p>
          <a:endParaRPr lang="en-US"/>
        </a:p>
      </dgm:t>
    </dgm:pt>
    <dgm:pt modelId="{B39653F4-D035-4279-BFEC-22FFA76552B4}">
      <dgm:prSet phldrT="[Text]" custT="1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2000" kern="1200" dirty="0"/>
        </a:p>
        <a:p>
          <a:pPr marL="0"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448 Tier 2 Tickets</a:t>
          </a:r>
        </a:p>
        <a:p>
          <a:pPr marL="0"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267 Tier 3 Tickets</a:t>
          </a:r>
        </a:p>
        <a:p>
          <a:pPr marL="0"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New DMC Export for StudentAssessment Entity</a:t>
          </a:r>
        </a:p>
        <a:p>
          <a:pPr marL="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Significant changes to </a:t>
          </a:r>
        </a:p>
        <a:p>
          <a:pPr marL="0" lvl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report ECD0-000-004</a:t>
          </a:r>
        </a:p>
      </dgm:t>
    </dgm:pt>
    <dgm:pt modelId="{DCC0C22E-7984-416F-B422-404B3E2CDDB3}" type="parTrans" cxnId="{2F57B548-5247-4EEE-BA20-51F6D2E282F9}">
      <dgm:prSet/>
      <dgm:spPr/>
      <dgm:t>
        <a:bodyPr/>
        <a:lstStyle/>
        <a:p>
          <a:endParaRPr lang="en-US"/>
        </a:p>
      </dgm:t>
    </dgm:pt>
    <dgm:pt modelId="{00B0BE3C-165B-4A0A-99AB-F2D12B7DD5EC}" type="sibTrans" cxnId="{2F57B548-5247-4EEE-BA20-51F6D2E282F9}">
      <dgm:prSet/>
      <dgm:spPr/>
      <dgm:t>
        <a:bodyPr/>
        <a:lstStyle/>
        <a:p>
          <a:endParaRPr lang="en-US"/>
        </a:p>
      </dgm:t>
    </dgm:pt>
    <dgm:pt modelId="{FF9C1A27-BD15-4E4C-8503-A285DF7FF560}">
      <dgm:prSet phldrT="[Text]" custT="1"/>
      <dgm:spPr/>
      <dgm:t>
        <a:bodyPr/>
        <a:lstStyle/>
        <a:p>
          <a:pPr>
            <a:spcAft>
              <a:spcPts val="300"/>
            </a:spcAft>
          </a:pPr>
          <a:r>
            <a:rPr lang="en-US" sz="2000"/>
            <a:t>TBD Tier 2 Tickets</a:t>
          </a:r>
        </a:p>
        <a:p>
          <a:pPr>
            <a:spcAft>
              <a:spcPts val="300"/>
            </a:spcAft>
          </a:pPr>
          <a:r>
            <a:rPr lang="en-US" sz="2000"/>
            <a:t>TBD Tier 3 Tickets</a:t>
          </a:r>
        </a:p>
        <a:p>
          <a:pPr>
            <a:spcAft>
              <a:spcPts val="300"/>
            </a:spcAft>
          </a:pPr>
          <a:endParaRPr lang="en-US" sz="500"/>
        </a:p>
        <a:p>
          <a:pPr>
            <a:spcAft>
              <a:spcPts val="300"/>
            </a:spcAft>
          </a:pPr>
          <a:r>
            <a:rPr lang="en-US" sz="1800" strike="noStrike"/>
            <a:t>New DMC Export for StudentSectionAssociation Entity</a:t>
          </a:r>
        </a:p>
        <a:p>
          <a:pPr>
            <a:spcAft>
              <a:spcPts val="300"/>
            </a:spcAft>
          </a:pPr>
          <a:endParaRPr lang="en-US" sz="500" strike="noStrike"/>
        </a:p>
      </dgm:t>
    </dgm:pt>
    <dgm:pt modelId="{87CBD6B4-57EF-4AA0-85F0-FBEACB7B6576}" type="parTrans" cxnId="{B3F2A335-AA50-4615-AA48-D542D55EB0EC}">
      <dgm:prSet/>
      <dgm:spPr/>
      <dgm:t>
        <a:bodyPr/>
        <a:lstStyle/>
        <a:p>
          <a:endParaRPr lang="en-US"/>
        </a:p>
      </dgm:t>
    </dgm:pt>
    <dgm:pt modelId="{B906D2C3-BC78-41BB-8889-1A979CD7FAF0}" type="sibTrans" cxnId="{B3F2A335-AA50-4615-AA48-D542D55EB0EC}">
      <dgm:prSet/>
      <dgm:spPr/>
      <dgm:t>
        <a:bodyPr/>
        <a:lstStyle/>
        <a:p>
          <a:endParaRPr lang="en-US"/>
        </a:p>
      </dgm:t>
    </dgm:pt>
    <dgm:pt modelId="{0E45CEC9-6434-47F5-92FC-AF0A8583D2DC}">
      <dgm:prSet phldrT="[Text]" custT="1"/>
      <dgm:spPr/>
      <dgm:t>
        <a:bodyPr/>
        <a:lstStyle/>
        <a:p>
          <a:pPr>
            <a:spcAft>
              <a:spcPct val="35000"/>
            </a:spcAft>
          </a:pPr>
          <a:endParaRPr lang="en-US" sz="2100" dirty="0"/>
        </a:p>
        <a:p>
          <a:pPr>
            <a:spcAft>
              <a:spcPts val="300"/>
            </a:spcAft>
          </a:pPr>
          <a:r>
            <a:rPr lang="en-US" sz="2000" dirty="0"/>
            <a:t>81 Tier 2 Tickets</a:t>
          </a:r>
        </a:p>
        <a:p>
          <a:pPr>
            <a:spcAft>
              <a:spcPts val="300"/>
            </a:spcAft>
          </a:pPr>
          <a:r>
            <a:rPr lang="en-US" sz="2000" dirty="0"/>
            <a:t> 63 Tier 3 Tickets</a:t>
          </a:r>
        </a:p>
        <a:p>
          <a:pPr>
            <a:spcAft>
              <a:spcPts val="300"/>
            </a:spcAft>
          </a:pPr>
          <a:endParaRPr lang="en-US" sz="500" dirty="0"/>
        </a:p>
        <a:p>
          <a:pPr>
            <a:spcAft>
              <a:spcPts val="300"/>
            </a:spcAft>
          </a:pPr>
          <a:r>
            <a:rPr lang="en-US" sz="1800" strike="noStrike" dirty="0"/>
            <a:t>New DMC Exports for PriorYearLeaver &amp; PriorYearLeaverParent Entities</a:t>
          </a:r>
        </a:p>
        <a:p>
          <a:pPr>
            <a:spcAft>
              <a:spcPts val="300"/>
            </a:spcAft>
          </a:pPr>
          <a:endParaRPr lang="en-US" sz="500" strike="noStrike" dirty="0"/>
        </a:p>
        <a:p>
          <a:pPr>
            <a:spcAft>
              <a:spcPts val="300"/>
            </a:spcAft>
          </a:pPr>
          <a:r>
            <a:rPr lang="en-US" sz="1800" i="1" dirty="0"/>
            <a:t>Rule for parent email,                 Address length update</a:t>
          </a:r>
        </a:p>
        <a:p>
          <a:pPr>
            <a:spcAft>
              <a:spcPct val="35000"/>
            </a:spcAft>
          </a:pPr>
          <a:endParaRPr lang="en-US" sz="2100" dirty="0"/>
        </a:p>
      </dgm:t>
    </dgm:pt>
    <dgm:pt modelId="{1884CBAF-6879-47A7-9ABB-4E07AD37204E}" type="parTrans" cxnId="{00CF19F9-5768-41B4-B9D7-356DAD4357FF}">
      <dgm:prSet/>
      <dgm:spPr/>
      <dgm:t>
        <a:bodyPr/>
        <a:lstStyle/>
        <a:p>
          <a:endParaRPr lang="en-US"/>
        </a:p>
      </dgm:t>
    </dgm:pt>
    <dgm:pt modelId="{B9DCB527-C924-48CD-ACB2-EC55C4C0B594}" type="sibTrans" cxnId="{00CF19F9-5768-41B4-B9D7-356DAD4357FF}">
      <dgm:prSet/>
      <dgm:spPr/>
      <dgm:t>
        <a:bodyPr/>
        <a:lstStyle/>
        <a:p>
          <a:endParaRPr lang="en-US"/>
        </a:p>
      </dgm:t>
    </dgm:pt>
    <dgm:pt modelId="{D84BBDD6-C6A8-469E-A77F-555B9DDA0FDC}" type="pres">
      <dgm:prSet presAssocID="{9879E4EC-EA2D-4713-9179-9F429F68030D}" presName="diagram" presStyleCnt="0">
        <dgm:presLayoutVars>
          <dgm:dir/>
          <dgm:resizeHandles val="exact"/>
        </dgm:presLayoutVars>
      </dgm:prSet>
      <dgm:spPr/>
    </dgm:pt>
    <dgm:pt modelId="{814D6130-5C60-4CB3-96E0-16D2B4F0AE0E}" type="pres">
      <dgm:prSet presAssocID="{90561A39-1872-4179-BA5E-F0B779F575A8}" presName="node" presStyleLbl="node1" presStyleIdx="0" presStyleCnt="4" custScaleY="110134">
        <dgm:presLayoutVars>
          <dgm:bulletEnabled val="1"/>
        </dgm:presLayoutVars>
      </dgm:prSet>
      <dgm:spPr/>
    </dgm:pt>
    <dgm:pt modelId="{BFFEF6BD-CCB8-4B54-8CBE-8D0466195D4E}" type="pres">
      <dgm:prSet presAssocID="{BA52AE61-1AF1-44F6-B499-E5B6CBF6C802}" presName="sibTrans" presStyleCnt="0"/>
      <dgm:spPr/>
    </dgm:pt>
    <dgm:pt modelId="{6DAB7A46-2BDC-4AFC-B8A5-73BF1348BC53}" type="pres">
      <dgm:prSet presAssocID="{B39653F4-D035-4279-BFEC-22FFA76552B4}" presName="node" presStyleLbl="node1" presStyleIdx="1" presStyleCnt="4" custScaleY="110134">
        <dgm:presLayoutVars>
          <dgm:bulletEnabled val="1"/>
        </dgm:presLayoutVars>
      </dgm:prSet>
      <dgm:spPr/>
    </dgm:pt>
    <dgm:pt modelId="{E4152ABE-7D61-486D-94AF-98ED5CAE3C7B}" type="pres">
      <dgm:prSet presAssocID="{00B0BE3C-165B-4A0A-99AB-F2D12B7DD5EC}" presName="sibTrans" presStyleCnt="0"/>
      <dgm:spPr/>
    </dgm:pt>
    <dgm:pt modelId="{DFED9DD3-81D1-4C9C-AEC2-DA35B7CB8C7A}" type="pres">
      <dgm:prSet presAssocID="{FF9C1A27-BD15-4E4C-8503-A285DF7FF560}" presName="node" presStyleLbl="node1" presStyleIdx="2" presStyleCnt="4" custScaleY="114132">
        <dgm:presLayoutVars>
          <dgm:bulletEnabled val="1"/>
        </dgm:presLayoutVars>
      </dgm:prSet>
      <dgm:spPr/>
    </dgm:pt>
    <dgm:pt modelId="{CFD12115-94AB-421F-A64E-FE6CB75235B1}" type="pres">
      <dgm:prSet presAssocID="{B906D2C3-BC78-41BB-8889-1A979CD7FAF0}" presName="sibTrans" presStyleCnt="0"/>
      <dgm:spPr/>
    </dgm:pt>
    <dgm:pt modelId="{B813671E-5372-42EA-AEE4-BE3E02349D79}" type="pres">
      <dgm:prSet presAssocID="{0E45CEC9-6434-47F5-92FC-AF0A8583D2DC}" presName="node" presStyleLbl="node1" presStyleIdx="3" presStyleCnt="4" custScaleY="113475">
        <dgm:presLayoutVars>
          <dgm:bulletEnabled val="1"/>
        </dgm:presLayoutVars>
      </dgm:prSet>
      <dgm:spPr/>
    </dgm:pt>
  </dgm:ptLst>
  <dgm:cxnLst>
    <dgm:cxn modelId="{8C411E28-A881-41B3-900D-D9625121886B}" type="presOf" srcId="{FF9C1A27-BD15-4E4C-8503-A285DF7FF560}" destId="{DFED9DD3-81D1-4C9C-AEC2-DA35B7CB8C7A}" srcOrd="0" destOrd="0" presId="urn:microsoft.com/office/officeart/2005/8/layout/default"/>
    <dgm:cxn modelId="{B3F2A335-AA50-4615-AA48-D542D55EB0EC}" srcId="{9879E4EC-EA2D-4713-9179-9F429F68030D}" destId="{FF9C1A27-BD15-4E4C-8503-A285DF7FF560}" srcOrd="2" destOrd="0" parTransId="{87CBD6B4-57EF-4AA0-85F0-FBEACB7B6576}" sibTransId="{B906D2C3-BC78-41BB-8889-1A979CD7FAF0}"/>
    <dgm:cxn modelId="{F0910B45-ACFD-4D7A-A5F2-B6893B3A94C3}" type="presOf" srcId="{9879E4EC-EA2D-4713-9179-9F429F68030D}" destId="{D84BBDD6-C6A8-469E-A77F-555B9DDA0FDC}" srcOrd="0" destOrd="0" presId="urn:microsoft.com/office/officeart/2005/8/layout/default"/>
    <dgm:cxn modelId="{2F57B548-5247-4EEE-BA20-51F6D2E282F9}" srcId="{9879E4EC-EA2D-4713-9179-9F429F68030D}" destId="{B39653F4-D035-4279-BFEC-22FFA76552B4}" srcOrd="1" destOrd="0" parTransId="{DCC0C22E-7984-416F-B422-404B3E2CDDB3}" sibTransId="{00B0BE3C-165B-4A0A-99AB-F2D12B7DD5EC}"/>
    <dgm:cxn modelId="{949E7584-181C-4ED9-B167-E73A06B80C39}" type="presOf" srcId="{0E45CEC9-6434-47F5-92FC-AF0A8583D2DC}" destId="{B813671E-5372-42EA-AEE4-BE3E02349D79}" srcOrd="0" destOrd="0" presId="urn:microsoft.com/office/officeart/2005/8/layout/default"/>
    <dgm:cxn modelId="{84366389-69CE-4F56-BE89-87B92A445DA2}" srcId="{9879E4EC-EA2D-4713-9179-9F429F68030D}" destId="{90561A39-1872-4179-BA5E-F0B779F575A8}" srcOrd="0" destOrd="0" parTransId="{E6A3D328-5D8C-49CC-B57E-C842B1E66753}" sibTransId="{BA52AE61-1AF1-44F6-B499-E5B6CBF6C802}"/>
    <dgm:cxn modelId="{A8D8CA92-6F74-4FFA-9C29-6136BB05BB72}" type="presOf" srcId="{B39653F4-D035-4279-BFEC-22FFA76552B4}" destId="{6DAB7A46-2BDC-4AFC-B8A5-73BF1348BC53}" srcOrd="0" destOrd="0" presId="urn:microsoft.com/office/officeart/2005/8/layout/default"/>
    <dgm:cxn modelId="{C16A97B9-BED4-4623-BBEB-E846A9B3471B}" type="presOf" srcId="{90561A39-1872-4179-BA5E-F0B779F575A8}" destId="{814D6130-5C60-4CB3-96E0-16D2B4F0AE0E}" srcOrd="0" destOrd="0" presId="urn:microsoft.com/office/officeart/2005/8/layout/default"/>
    <dgm:cxn modelId="{00CF19F9-5768-41B4-B9D7-356DAD4357FF}" srcId="{9879E4EC-EA2D-4713-9179-9F429F68030D}" destId="{0E45CEC9-6434-47F5-92FC-AF0A8583D2DC}" srcOrd="3" destOrd="0" parTransId="{1884CBAF-6879-47A7-9ABB-4E07AD37204E}" sibTransId="{B9DCB527-C924-48CD-ACB2-EC55C4C0B594}"/>
    <dgm:cxn modelId="{B2EECBD6-A75D-482A-86D1-C57E62ECDA38}" type="presParOf" srcId="{D84BBDD6-C6A8-469E-A77F-555B9DDA0FDC}" destId="{814D6130-5C60-4CB3-96E0-16D2B4F0AE0E}" srcOrd="0" destOrd="0" presId="urn:microsoft.com/office/officeart/2005/8/layout/default"/>
    <dgm:cxn modelId="{A9419E7D-C559-471C-A564-8E0CEC782091}" type="presParOf" srcId="{D84BBDD6-C6A8-469E-A77F-555B9DDA0FDC}" destId="{BFFEF6BD-CCB8-4B54-8CBE-8D0466195D4E}" srcOrd="1" destOrd="0" presId="urn:microsoft.com/office/officeart/2005/8/layout/default"/>
    <dgm:cxn modelId="{58013B7D-5389-4609-AFAD-E56E095F1C39}" type="presParOf" srcId="{D84BBDD6-C6A8-469E-A77F-555B9DDA0FDC}" destId="{6DAB7A46-2BDC-4AFC-B8A5-73BF1348BC53}" srcOrd="2" destOrd="0" presId="urn:microsoft.com/office/officeart/2005/8/layout/default"/>
    <dgm:cxn modelId="{39039FDF-6973-42A3-AC2B-6009FD42526C}" type="presParOf" srcId="{D84BBDD6-C6A8-469E-A77F-555B9DDA0FDC}" destId="{E4152ABE-7D61-486D-94AF-98ED5CAE3C7B}" srcOrd="3" destOrd="0" presId="urn:microsoft.com/office/officeart/2005/8/layout/default"/>
    <dgm:cxn modelId="{052A69AF-9844-4498-8FC3-56CEC6BC5073}" type="presParOf" srcId="{D84BBDD6-C6A8-469E-A77F-555B9DDA0FDC}" destId="{DFED9DD3-81D1-4C9C-AEC2-DA35B7CB8C7A}" srcOrd="4" destOrd="0" presId="urn:microsoft.com/office/officeart/2005/8/layout/default"/>
    <dgm:cxn modelId="{7DAFDC98-CCC5-4EA2-846F-784FD7675BC6}" type="presParOf" srcId="{D84BBDD6-C6A8-469E-A77F-555B9DDA0FDC}" destId="{CFD12115-94AB-421F-A64E-FE6CB75235B1}" srcOrd="5" destOrd="0" presId="urn:microsoft.com/office/officeart/2005/8/layout/default"/>
    <dgm:cxn modelId="{6DA96568-D187-4512-8D4F-5AFD6A202F3E}" type="presParOf" srcId="{D84BBDD6-C6A8-469E-A77F-555B9DDA0FDC}" destId="{B813671E-5372-42EA-AEE4-BE3E02349D7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9E4EC-EA2D-4713-9179-9F429F6803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61A39-1872-4179-BA5E-F0B779F575A8}">
      <dgm:prSet phldrT="[Text]" custT="1"/>
      <dgm:spPr/>
      <dgm:t>
        <a:bodyPr/>
        <a:lstStyle/>
        <a:p>
          <a:pPr>
            <a:lnSpc>
              <a:spcPct val="120000"/>
            </a:lnSpc>
            <a:spcAft>
              <a:spcPts val="300"/>
            </a:spcAft>
          </a:pPr>
          <a:r>
            <a:rPr lang="en-US" sz="2000" dirty="0"/>
            <a:t>TIMS Tickets received between 8/1/2024 to 3/5/2025*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4,110 Tier 2 Tickets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/>
            <a:t>3,205 Tier 3 Tickets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strike="noStrike" dirty="0"/>
            <a:t>New DMC Exports for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strike="noStrike" dirty="0" err="1"/>
            <a:t>StudentLanguageInstructionProgramAssociation</a:t>
          </a:r>
          <a:r>
            <a:rPr lang="en-US" sz="2000" strike="noStrike" dirty="0"/>
            <a:t> &amp;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strike="noStrike" dirty="0" err="1"/>
            <a:t>StudentSpecialEducationProgramAssociation</a:t>
          </a:r>
          <a:r>
            <a:rPr lang="en-US" sz="2000" strike="noStrike" dirty="0"/>
            <a:t> Entities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000" strike="noStrike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i="1" dirty="0"/>
            <a:t>Inactive campuses restricted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i="1" dirty="0"/>
            <a:t>Report change in 2025-2026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3200" dirty="0"/>
        </a:p>
      </dgm:t>
    </dgm:pt>
    <dgm:pt modelId="{E6A3D328-5D8C-49CC-B57E-C842B1E66753}" type="parTrans" cxnId="{84366389-69CE-4F56-BE89-87B92A445DA2}">
      <dgm:prSet/>
      <dgm:spPr/>
      <dgm:t>
        <a:bodyPr/>
        <a:lstStyle/>
        <a:p>
          <a:endParaRPr lang="en-US"/>
        </a:p>
      </dgm:t>
    </dgm:pt>
    <dgm:pt modelId="{BA52AE61-1AF1-44F6-B499-E5B6CBF6C802}" type="sibTrans" cxnId="{84366389-69CE-4F56-BE89-87B92A445DA2}">
      <dgm:prSet/>
      <dgm:spPr/>
      <dgm:t>
        <a:bodyPr/>
        <a:lstStyle/>
        <a:p>
          <a:endParaRPr lang="en-US"/>
        </a:p>
      </dgm:t>
    </dgm:pt>
    <dgm:pt modelId="{D84BBDD6-C6A8-469E-A77F-555B9DDA0FDC}" type="pres">
      <dgm:prSet presAssocID="{9879E4EC-EA2D-4713-9179-9F429F68030D}" presName="diagram" presStyleCnt="0">
        <dgm:presLayoutVars>
          <dgm:dir/>
          <dgm:resizeHandles val="exact"/>
        </dgm:presLayoutVars>
      </dgm:prSet>
      <dgm:spPr/>
    </dgm:pt>
    <dgm:pt modelId="{814D6130-5C60-4CB3-96E0-16D2B4F0AE0E}" type="pres">
      <dgm:prSet presAssocID="{90561A39-1872-4179-BA5E-F0B779F575A8}" presName="node" presStyleLbl="node1" presStyleIdx="0" presStyleCnt="1" custScaleX="129111" custScaleY="156860">
        <dgm:presLayoutVars>
          <dgm:bulletEnabled val="1"/>
        </dgm:presLayoutVars>
      </dgm:prSet>
      <dgm:spPr/>
    </dgm:pt>
  </dgm:ptLst>
  <dgm:cxnLst>
    <dgm:cxn modelId="{F0910B45-ACFD-4D7A-A5F2-B6893B3A94C3}" type="presOf" srcId="{9879E4EC-EA2D-4713-9179-9F429F68030D}" destId="{D84BBDD6-C6A8-469E-A77F-555B9DDA0FDC}" srcOrd="0" destOrd="0" presId="urn:microsoft.com/office/officeart/2005/8/layout/default"/>
    <dgm:cxn modelId="{9A4F8B4C-77C4-4874-A815-B6B9D448EDE8}" type="presOf" srcId="{90561A39-1872-4179-BA5E-F0B779F575A8}" destId="{814D6130-5C60-4CB3-96E0-16D2B4F0AE0E}" srcOrd="0" destOrd="0" presId="urn:microsoft.com/office/officeart/2005/8/layout/default"/>
    <dgm:cxn modelId="{84366389-69CE-4F56-BE89-87B92A445DA2}" srcId="{9879E4EC-EA2D-4713-9179-9F429F68030D}" destId="{90561A39-1872-4179-BA5E-F0B779F575A8}" srcOrd="0" destOrd="0" parTransId="{E6A3D328-5D8C-49CC-B57E-C842B1E66753}" sibTransId="{BA52AE61-1AF1-44F6-B499-E5B6CBF6C802}"/>
    <dgm:cxn modelId="{733FF3B6-4B9D-48C8-A184-231DC370092E}" type="presParOf" srcId="{D84BBDD6-C6A8-469E-A77F-555B9DDA0FDC}" destId="{814D6130-5C60-4CB3-96E0-16D2B4F0AE0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E044ED-7CDB-4524-864B-FD8BF236F54B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D565D06-0189-41ED-BFA0-F2EFD6DF2CAA}">
      <dgm:prSet phldrT="[Text]" custT="1"/>
      <dgm:spPr>
        <a:solidFill>
          <a:srgbClr val="F16038"/>
        </a:solidFill>
      </dgm:spPr>
      <dgm:t>
        <a:bodyPr/>
        <a:lstStyle/>
        <a:p>
          <a:r>
            <a:rPr lang="en-US" sz="2300"/>
            <a:t>POST</a:t>
          </a:r>
        </a:p>
      </dgm:t>
    </dgm:pt>
    <dgm:pt modelId="{709B97AC-4781-465D-87E8-C3D18635A7D8}" type="parTrans" cxnId="{D3EFD748-AF97-494F-B86C-551A124FB9DA}">
      <dgm:prSet/>
      <dgm:spPr/>
      <dgm:t>
        <a:bodyPr/>
        <a:lstStyle/>
        <a:p>
          <a:endParaRPr lang="en-US"/>
        </a:p>
      </dgm:t>
    </dgm:pt>
    <dgm:pt modelId="{5F5E1EF8-025E-4CE7-AC25-6F107BC1E42F}" type="sibTrans" cxnId="{D3EFD748-AF97-494F-B86C-551A124FB9DA}">
      <dgm:prSet/>
      <dgm:spPr/>
      <dgm:t>
        <a:bodyPr/>
        <a:lstStyle/>
        <a:p>
          <a:endParaRPr lang="en-US"/>
        </a:p>
      </dgm:t>
    </dgm:pt>
    <dgm:pt modelId="{F50DF649-DEBF-4C7C-A055-9FED86022472}">
      <dgm:prSet phldrT="[Text]" custT="1"/>
      <dgm:spPr/>
      <dgm:t>
        <a:bodyPr/>
        <a:lstStyle/>
        <a:p>
          <a:pPr algn="l"/>
          <a:r>
            <a:rPr lang="en-US" sz="1150">
              <a:ln>
                <a:noFill/>
              </a:ln>
            </a:rPr>
            <a:t>Creating a new record</a:t>
          </a:r>
        </a:p>
      </dgm:t>
    </dgm:pt>
    <dgm:pt modelId="{5269AD1B-22B0-459B-9437-7AAAFAFC8DC0}" type="parTrans" cxnId="{14DC2BFD-ED47-458E-BE84-140BD41BE1B3}">
      <dgm:prSet/>
      <dgm:spPr/>
      <dgm:t>
        <a:bodyPr/>
        <a:lstStyle/>
        <a:p>
          <a:endParaRPr lang="en-US"/>
        </a:p>
      </dgm:t>
    </dgm:pt>
    <dgm:pt modelId="{5F2D1283-C891-408B-8ABF-DE668ACA4048}" type="sibTrans" cxnId="{14DC2BFD-ED47-458E-BE84-140BD41BE1B3}">
      <dgm:prSet/>
      <dgm:spPr/>
      <dgm:t>
        <a:bodyPr/>
        <a:lstStyle/>
        <a:p>
          <a:endParaRPr lang="en-US"/>
        </a:p>
      </dgm:t>
    </dgm:pt>
    <dgm:pt modelId="{1711DEC9-868B-4D67-AF90-3C8A4699343B}">
      <dgm:prSet phldrT="[Text]"/>
      <dgm:spPr/>
      <dgm:t>
        <a:bodyPr/>
        <a:lstStyle/>
        <a:p>
          <a:r>
            <a:rPr lang="en-US"/>
            <a:t>DELETE</a:t>
          </a:r>
        </a:p>
      </dgm:t>
    </dgm:pt>
    <dgm:pt modelId="{62EC7553-D248-4494-9CDE-76247214A977}" type="parTrans" cxnId="{DA475350-4980-485F-9570-BFEF866DC2E1}">
      <dgm:prSet/>
      <dgm:spPr/>
      <dgm:t>
        <a:bodyPr/>
        <a:lstStyle/>
        <a:p>
          <a:endParaRPr lang="en-US"/>
        </a:p>
      </dgm:t>
    </dgm:pt>
    <dgm:pt modelId="{17FDDFF3-D383-439E-B6AA-55A63554C6D1}" type="sibTrans" cxnId="{DA475350-4980-485F-9570-BFEF866DC2E1}">
      <dgm:prSet/>
      <dgm:spPr/>
      <dgm:t>
        <a:bodyPr/>
        <a:lstStyle/>
        <a:p>
          <a:endParaRPr lang="en-US"/>
        </a:p>
      </dgm:t>
    </dgm:pt>
    <dgm:pt modelId="{DD4EE7BF-C27C-4DD3-9124-E7A1018679A6}">
      <dgm:prSet phldrT="[Text]"/>
      <dgm:spPr>
        <a:solidFill>
          <a:srgbClr val="C00000"/>
        </a:solidFill>
      </dgm:spPr>
      <dgm:t>
        <a:bodyPr/>
        <a:lstStyle/>
        <a:p>
          <a:r>
            <a:rPr lang="en-US"/>
            <a:t>PUT</a:t>
          </a:r>
        </a:p>
      </dgm:t>
    </dgm:pt>
    <dgm:pt modelId="{AA360844-9376-408D-975C-4149A7C13CD9}" type="parTrans" cxnId="{FC74E805-42D4-43A2-9648-0616BDE524BA}">
      <dgm:prSet/>
      <dgm:spPr/>
      <dgm:t>
        <a:bodyPr/>
        <a:lstStyle/>
        <a:p>
          <a:endParaRPr lang="en-US"/>
        </a:p>
      </dgm:t>
    </dgm:pt>
    <dgm:pt modelId="{0D24C5E8-41D5-4427-B436-5DB81C5096FA}" type="sibTrans" cxnId="{FC74E805-42D4-43A2-9648-0616BDE524BA}">
      <dgm:prSet/>
      <dgm:spPr/>
      <dgm:t>
        <a:bodyPr/>
        <a:lstStyle/>
        <a:p>
          <a:endParaRPr lang="en-US"/>
        </a:p>
      </dgm:t>
    </dgm:pt>
    <dgm:pt modelId="{6686DE85-600E-4DA9-A66E-3E6D7ECDE885}">
      <dgm:prSet phldrT="[Text]" custT="1"/>
      <dgm:spPr/>
      <dgm:t>
        <a:bodyPr/>
        <a:lstStyle/>
        <a:p>
          <a:r>
            <a:rPr lang="en-US" sz="1150"/>
            <a:t>Update the data including Primary Key</a:t>
          </a:r>
        </a:p>
      </dgm:t>
    </dgm:pt>
    <dgm:pt modelId="{91C5193A-8421-4E3F-AC1D-3221CA8E2F64}" type="parTrans" cxnId="{AC74B3F3-2E21-44DD-A6A8-E8CF85E06065}">
      <dgm:prSet/>
      <dgm:spPr/>
      <dgm:t>
        <a:bodyPr/>
        <a:lstStyle/>
        <a:p>
          <a:endParaRPr lang="en-US"/>
        </a:p>
      </dgm:t>
    </dgm:pt>
    <dgm:pt modelId="{0588042D-C10D-47A2-9821-A8DE14224E68}" type="sibTrans" cxnId="{AC74B3F3-2E21-44DD-A6A8-E8CF85E06065}">
      <dgm:prSet/>
      <dgm:spPr/>
      <dgm:t>
        <a:bodyPr/>
        <a:lstStyle/>
        <a:p>
          <a:endParaRPr lang="en-US"/>
        </a:p>
      </dgm:t>
    </dgm:pt>
    <dgm:pt modelId="{46999770-0291-44FD-A63F-88A3FE251387}">
      <dgm:prSet phldrT="[Text]" custT="1"/>
      <dgm:spPr/>
      <dgm:t>
        <a:bodyPr/>
        <a:lstStyle/>
        <a:p>
          <a:r>
            <a:rPr lang="en-US" sz="1150"/>
            <a:t>When needed</a:t>
          </a:r>
        </a:p>
      </dgm:t>
    </dgm:pt>
    <dgm:pt modelId="{C3D4533F-5F8B-412E-81AB-8993048E8C7A}" type="parTrans" cxnId="{87C204BB-CAE0-4856-A8E0-16D33DE3EA71}">
      <dgm:prSet/>
      <dgm:spPr/>
      <dgm:t>
        <a:bodyPr/>
        <a:lstStyle/>
        <a:p>
          <a:endParaRPr lang="en-US"/>
        </a:p>
      </dgm:t>
    </dgm:pt>
    <dgm:pt modelId="{343551B0-3F43-451E-9435-E973410A10D5}" type="sibTrans" cxnId="{87C204BB-CAE0-4856-A8E0-16D33DE3EA71}">
      <dgm:prSet/>
      <dgm:spPr/>
      <dgm:t>
        <a:bodyPr/>
        <a:lstStyle/>
        <a:p>
          <a:endParaRPr lang="en-US"/>
        </a:p>
      </dgm:t>
    </dgm:pt>
    <dgm:pt modelId="{4C870917-D3E8-4732-A170-115CDC2F864B}">
      <dgm:prSet phldrT="[Text]" custT="1"/>
      <dgm:spPr>
        <a:solidFill>
          <a:srgbClr val="006462"/>
        </a:solidFill>
      </dgm:spPr>
      <dgm:t>
        <a:bodyPr/>
        <a:lstStyle/>
        <a:p>
          <a:r>
            <a:rPr lang="en-US" sz="2300"/>
            <a:t>GET</a:t>
          </a:r>
        </a:p>
      </dgm:t>
    </dgm:pt>
    <dgm:pt modelId="{859D1614-5F8F-49C3-B0AE-7ED870E78A21}" type="parTrans" cxnId="{F7C74D05-6A84-4A4C-8C54-BD8F10F47DA2}">
      <dgm:prSet/>
      <dgm:spPr/>
      <dgm:t>
        <a:bodyPr/>
        <a:lstStyle/>
        <a:p>
          <a:endParaRPr lang="en-US"/>
        </a:p>
      </dgm:t>
    </dgm:pt>
    <dgm:pt modelId="{B608DEDD-8BE4-43D0-A579-B3200398FB81}" type="sibTrans" cxnId="{F7C74D05-6A84-4A4C-8C54-BD8F10F47DA2}">
      <dgm:prSet/>
      <dgm:spPr/>
      <dgm:t>
        <a:bodyPr/>
        <a:lstStyle/>
        <a:p>
          <a:endParaRPr lang="en-US"/>
        </a:p>
      </dgm:t>
    </dgm:pt>
    <dgm:pt modelId="{0370D86D-430D-4F72-9CD4-C07FB65CF18E}">
      <dgm:prSet phldrT="[Text]" custT="1"/>
      <dgm:spPr/>
      <dgm:t>
        <a:bodyPr/>
        <a:lstStyle/>
        <a:p>
          <a:r>
            <a:rPr lang="en-US" sz="1150">
              <a:ln>
                <a:noFill/>
              </a:ln>
            </a:rPr>
            <a:t>Read the data</a:t>
          </a:r>
          <a:endParaRPr lang="en-US" sz="1150"/>
        </a:p>
      </dgm:t>
    </dgm:pt>
    <dgm:pt modelId="{44485158-DBDA-4F73-B659-623B0EE10356}" type="parTrans" cxnId="{2AF1CF38-D31E-4A78-9894-8F28C89793BB}">
      <dgm:prSet/>
      <dgm:spPr/>
      <dgm:t>
        <a:bodyPr/>
        <a:lstStyle/>
        <a:p>
          <a:endParaRPr lang="en-US"/>
        </a:p>
      </dgm:t>
    </dgm:pt>
    <dgm:pt modelId="{18B88E1D-C0A6-4C33-B561-2A10C59172F6}" type="sibTrans" cxnId="{2AF1CF38-D31E-4A78-9894-8F28C89793BB}">
      <dgm:prSet/>
      <dgm:spPr/>
      <dgm:t>
        <a:bodyPr/>
        <a:lstStyle/>
        <a:p>
          <a:endParaRPr lang="en-US"/>
        </a:p>
      </dgm:t>
    </dgm:pt>
    <dgm:pt modelId="{4FF353AD-0113-48E5-95AA-0C45088787BA}">
      <dgm:prSet phldrT="[Text]" custT="1"/>
      <dgm:spPr/>
      <dgm:t>
        <a:bodyPr/>
        <a:lstStyle/>
        <a:p>
          <a:pPr algn="l"/>
          <a:r>
            <a:rPr lang="en-US" sz="1150">
              <a:ln>
                <a:noFill/>
              </a:ln>
            </a:rPr>
            <a:t>Updating an existing record (non-key)</a:t>
          </a:r>
        </a:p>
      </dgm:t>
    </dgm:pt>
    <dgm:pt modelId="{326208DB-9ACA-4D05-8C26-F8BBEC07E84A}" type="parTrans" cxnId="{D34DBB77-B402-452B-B112-B571228D8414}">
      <dgm:prSet/>
      <dgm:spPr/>
      <dgm:t>
        <a:bodyPr/>
        <a:lstStyle/>
        <a:p>
          <a:endParaRPr lang="en-US"/>
        </a:p>
      </dgm:t>
    </dgm:pt>
    <dgm:pt modelId="{908FCEFE-B575-4B81-8ABD-77B2DBD97761}" type="sibTrans" cxnId="{D34DBB77-B402-452B-B112-B571228D8414}">
      <dgm:prSet/>
      <dgm:spPr/>
      <dgm:t>
        <a:bodyPr/>
        <a:lstStyle/>
        <a:p>
          <a:endParaRPr lang="en-US"/>
        </a:p>
      </dgm:t>
    </dgm:pt>
    <dgm:pt modelId="{BFF9F880-7D40-4DFF-82A2-D521D41568A8}" type="pres">
      <dgm:prSet presAssocID="{C3E044ED-7CDB-4524-864B-FD8BF236F54B}" presName="Name0" presStyleCnt="0">
        <dgm:presLayoutVars>
          <dgm:dir/>
          <dgm:animLvl val="lvl"/>
          <dgm:resizeHandles/>
        </dgm:presLayoutVars>
      </dgm:prSet>
      <dgm:spPr/>
    </dgm:pt>
    <dgm:pt modelId="{771D757D-A77E-4FB1-BD5E-F0DFD7CA2E39}" type="pres">
      <dgm:prSet presAssocID="{0D565D06-0189-41ED-BFA0-F2EFD6DF2CAA}" presName="linNode" presStyleCnt="0"/>
      <dgm:spPr/>
    </dgm:pt>
    <dgm:pt modelId="{29A8E124-F139-4B99-A41E-C2B171561B8A}" type="pres">
      <dgm:prSet presAssocID="{0D565D06-0189-41ED-BFA0-F2EFD6DF2CAA}" presName="parentShp" presStyleLbl="node1" presStyleIdx="0" presStyleCnt="4">
        <dgm:presLayoutVars>
          <dgm:bulletEnabled val="1"/>
        </dgm:presLayoutVars>
      </dgm:prSet>
      <dgm:spPr/>
    </dgm:pt>
    <dgm:pt modelId="{F0B48878-8BEA-45F0-93F2-ACBDE932AA39}" type="pres">
      <dgm:prSet presAssocID="{0D565D06-0189-41ED-BFA0-F2EFD6DF2CAA}" presName="childShp" presStyleLbl="bgAccFollowNode1" presStyleIdx="0" presStyleCnt="4" custLinFactNeighborY="-126">
        <dgm:presLayoutVars>
          <dgm:bulletEnabled val="1"/>
        </dgm:presLayoutVars>
      </dgm:prSet>
      <dgm:spPr/>
    </dgm:pt>
    <dgm:pt modelId="{4AC246C3-0A05-4FF4-A0C2-E6856C4CC4DB}" type="pres">
      <dgm:prSet presAssocID="{5F5E1EF8-025E-4CE7-AC25-6F107BC1E42F}" presName="spacing" presStyleCnt="0"/>
      <dgm:spPr/>
    </dgm:pt>
    <dgm:pt modelId="{DF47AD80-F621-492F-B91D-3F0F02592C00}" type="pres">
      <dgm:prSet presAssocID="{4C870917-D3E8-4732-A170-115CDC2F864B}" presName="linNode" presStyleCnt="0"/>
      <dgm:spPr/>
    </dgm:pt>
    <dgm:pt modelId="{6D80775A-0875-4BCE-AB9E-5B0ED9D4BF88}" type="pres">
      <dgm:prSet presAssocID="{4C870917-D3E8-4732-A170-115CDC2F864B}" presName="parentShp" presStyleLbl="node1" presStyleIdx="1" presStyleCnt="4">
        <dgm:presLayoutVars>
          <dgm:bulletEnabled val="1"/>
        </dgm:presLayoutVars>
      </dgm:prSet>
      <dgm:spPr/>
    </dgm:pt>
    <dgm:pt modelId="{CBF1F0EA-C3BD-49B5-980E-5EB20A853EC6}" type="pres">
      <dgm:prSet presAssocID="{4C870917-D3E8-4732-A170-115CDC2F864B}" presName="childShp" presStyleLbl="bgAccFollowNode1" presStyleIdx="1" presStyleCnt="4">
        <dgm:presLayoutVars>
          <dgm:bulletEnabled val="1"/>
        </dgm:presLayoutVars>
      </dgm:prSet>
      <dgm:spPr/>
    </dgm:pt>
    <dgm:pt modelId="{2D64AAB2-F964-445B-89C3-B9F72F8320AD}" type="pres">
      <dgm:prSet presAssocID="{B608DEDD-8BE4-43D0-A579-B3200398FB81}" presName="spacing" presStyleCnt="0"/>
      <dgm:spPr/>
    </dgm:pt>
    <dgm:pt modelId="{0E2CDA24-083C-4D3D-AFBF-33603E039181}" type="pres">
      <dgm:prSet presAssocID="{DD4EE7BF-C27C-4DD3-9124-E7A1018679A6}" presName="linNode" presStyleCnt="0"/>
      <dgm:spPr/>
    </dgm:pt>
    <dgm:pt modelId="{FB6073DD-A740-4C6D-82DC-09D20C25C1DD}" type="pres">
      <dgm:prSet presAssocID="{DD4EE7BF-C27C-4DD3-9124-E7A1018679A6}" presName="parentShp" presStyleLbl="node1" presStyleIdx="2" presStyleCnt="4">
        <dgm:presLayoutVars>
          <dgm:bulletEnabled val="1"/>
        </dgm:presLayoutVars>
      </dgm:prSet>
      <dgm:spPr/>
    </dgm:pt>
    <dgm:pt modelId="{083ED613-87B1-4FE4-8688-20001EE7EA53}" type="pres">
      <dgm:prSet presAssocID="{DD4EE7BF-C27C-4DD3-9124-E7A1018679A6}" presName="childShp" presStyleLbl="bgAccFollowNode1" presStyleIdx="2" presStyleCnt="4">
        <dgm:presLayoutVars>
          <dgm:bulletEnabled val="1"/>
        </dgm:presLayoutVars>
      </dgm:prSet>
      <dgm:spPr/>
    </dgm:pt>
    <dgm:pt modelId="{E768500E-D304-4FEA-B821-8CDC75A0D712}" type="pres">
      <dgm:prSet presAssocID="{0D24C5E8-41D5-4427-B436-5DB81C5096FA}" presName="spacing" presStyleCnt="0"/>
      <dgm:spPr/>
    </dgm:pt>
    <dgm:pt modelId="{EDFDC516-C974-4EAA-A51A-17FF664FB162}" type="pres">
      <dgm:prSet presAssocID="{1711DEC9-868B-4D67-AF90-3C8A4699343B}" presName="linNode" presStyleCnt="0"/>
      <dgm:spPr/>
    </dgm:pt>
    <dgm:pt modelId="{DF2B7BAC-63FB-4066-B6B5-F5BB12C36D45}" type="pres">
      <dgm:prSet presAssocID="{1711DEC9-868B-4D67-AF90-3C8A4699343B}" presName="parentShp" presStyleLbl="node1" presStyleIdx="3" presStyleCnt="4">
        <dgm:presLayoutVars>
          <dgm:bulletEnabled val="1"/>
        </dgm:presLayoutVars>
      </dgm:prSet>
      <dgm:spPr/>
    </dgm:pt>
    <dgm:pt modelId="{63022CB5-D73D-4614-9E09-C4A5A65BFA2F}" type="pres">
      <dgm:prSet presAssocID="{1711DEC9-868B-4D67-AF90-3C8A4699343B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F7C74D05-6A84-4A4C-8C54-BD8F10F47DA2}" srcId="{C3E044ED-7CDB-4524-864B-FD8BF236F54B}" destId="{4C870917-D3E8-4732-A170-115CDC2F864B}" srcOrd="1" destOrd="0" parTransId="{859D1614-5F8F-49C3-B0AE-7ED870E78A21}" sibTransId="{B608DEDD-8BE4-43D0-A579-B3200398FB81}"/>
    <dgm:cxn modelId="{FC74E805-42D4-43A2-9648-0616BDE524BA}" srcId="{C3E044ED-7CDB-4524-864B-FD8BF236F54B}" destId="{DD4EE7BF-C27C-4DD3-9124-E7A1018679A6}" srcOrd="2" destOrd="0" parTransId="{AA360844-9376-408D-975C-4149A7C13CD9}" sibTransId="{0D24C5E8-41D5-4427-B436-5DB81C5096FA}"/>
    <dgm:cxn modelId="{B7025011-D421-4FC2-B055-F6997192E0FC}" type="presOf" srcId="{0D565D06-0189-41ED-BFA0-F2EFD6DF2CAA}" destId="{29A8E124-F139-4B99-A41E-C2B171561B8A}" srcOrd="0" destOrd="0" presId="urn:microsoft.com/office/officeart/2005/8/layout/vList6"/>
    <dgm:cxn modelId="{FBC91431-C698-4765-990F-90B9F6D39F60}" type="presOf" srcId="{0370D86D-430D-4F72-9CD4-C07FB65CF18E}" destId="{CBF1F0EA-C3BD-49B5-980E-5EB20A853EC6}" srcOrd="0" destOrd="0" presId="urn:microsoft.com/office/officeart/2005/8/layout/vList6"/>
    <dgm:cxn modelId="{2AF1CF38-D31E-4A78-9894-8F28C89793BB}" srcId="{4C870917-D3E8-4732-A170-115CDC2F864B}" destId="{0370D86D-430D-4F72-9CD4-C07FB65CF18E}" srcOrd="0" destOrd="0" parTransId="{44485158-DBDA-4F73-B659-623B0EE10356}" sibTransId="{18B88E1D-C0A6-4C33-B561-2A10C59172F6}"/>
    <dgm:cxn modelId="{4492D25C-E307-4404-A100-BD57F7D4AF64}" type="presOf" srcId="{46999770-0291-44FD-A63F-88A3FE251387}" destId="{63022CB5-D73D-4614-9E09-C4A5A65BFA2F}" srcOrd="0" destOrd="0" presId="urn:microsoft.com/office/officeart/2005/8/layout/vList6"/>
    <dgm:cxn modelId="{D2427265-F999-4176-A45D-01DD5C6CE91F}" type="presOf" srcId="{1711DEC9-868B-4D67-AF90-3C8A4699343B}" destId="{DF2B7BAC-63FB-4066-B6B5-F5BB12C36D45}" srcOrd="0" destOrd="0" presId="urn:microsoft.com/office/officeart/2005/8/layout/vList6"/>
    <dgm:cxn modelId="{D3EFD748-AF97-494F-B86C-551A124FB9DA}" srcId="{C3E044ED-7CDB-4524-864B-FD8BF236F54B}" destId="{0D565D06-0189-41ED-BFA0-F2EFD6DF2CAA}" srcOrd="0" destOrd="0" parTransId="{709B97AC-4781-465D-87E8-C3D18635A7D8}" sibTransId="{5F5E1EF8-025E-4CE7-AC25-6F107BC1E42F}"/>
    <dgm:cxn modelId="{8A5C6A6A-9614-4D25-B699-C7EDE7BCD755}" type="presOf" srcId="{6686DE85-600E-4DA9-A66E-3E6D7ECDE885}" destId="{083ED613-87B1-4FE4-8688-20001EE7EA53}" srcOrd="0" destOrd="0" presId="urn:microsoft.com/office/officeart/2005/8/layout/vList6"/>
    <dgm:cxn modelId="{DA475350-4980-485F-9570-BFEF866DC2E1}" srcId="{C3E044ED-7CDB-4524-864B-FD8BF236F54B}" destId="{1711DEC9-868B-4D67-AF90-3C8A4699343B}" srcOrd="3" destOrd="0" parTransId="{62EC7553-D248-4494-9CDE-76247214A977}" sibTransId="{17FDDFF3-D383-439E-B6AA-55A63554C6D1}"/>
    <dgm:cxn modelId="{D34DBB77-B402-452B-B112-B571228D8414}" srcId="{0D565D06-0189-41ED-BFA0-F2EFD6DF2CAA}" destId="{4FF353AD-0113-48E5-95AA-0C45088787BA}" srcOrd="1" destOrd="0" parTransId="{326208DB-9ACA-4D05-8C26-F8BBEC07E84A}" sibTransId="{908FCEFE-B575-4B81-8ABD-77B2DBD97761}"/>
    <dgm:cxn modelId="{3E499078-9DC5-4908-88BA-DD6BCB7CB95A}" type="presOf" srcId="{DD4EE7BF-C27C-4DD3-9124-E7A1018679A6}" destId="{FB6073DD-A740-4C6D-82DC-09D20C25C1DD}" srcOrd="0" destOrd="0" presId="urn:microsoft.com/office/officeart/2005/8/layout/vList6"/>
    <dgm:cxn modelId="{2DDAAF79-AD21-4981-B184-F702E73C47C6}" type="presOf" srcId="{C3E044ED-7CDB-4524-864B-FD8BF236F54B}" destId="{BFF9F880-7D40-4DFF-82A2-D521D41568A8}" srcOrd="0" destOrd="0" presId="urn:microsoft.com/office/officeart/2005/8/layout/vList6"/>
    <dgm:cxn modelId="{3CCF7281-FA3C-4076-B250-57C356F3C4E6}" type="presOf" srcId="{4FF353AD-0113-48E5-95AA-0C45088787BA}" destId="{F0B48878-8BEA-45F0-93F2-ACBDE932AA39}" srcOrd="0" destOrd="1" presId="urn:microsoft.com/office/officeart/2005/8/layout/vList6"/>
    <dgm:cxn modelId="{D33B1FA3-8C0F-406D-8145-437677BEA3BD}" type="presOf" srcId="{4C870917-D3E8-4732-A170-115CDC2F864B}" destId="{6D80775A-0875-4BCE-AB9E-5B0ED9D4BF88}" srcOrd="0" destOrd="0" presId="urn:microsoft.com/office/officeart/2005/8/layout/vList6"/>
    <dgm:cxn modelId="{BE6093B7-0B7D-4DB5-9322-E3D98DB3176E}" type="presOf" srcId="{F50DF649-DEBF-4C7C-A055-9FED86022472}" destId="{F0B48878-8BEA-45F0-93F2-ACBDE932AA39}" srcOrd="0" destOrd="0" presId="urn:microsoft.com/office/officeart/2005/8/layout/vList6"/>
    <dgm:cxn modelId="{87C204BB-CAE0-4856-A8E0-16D33DE3EA71}" srcId="{1711DEC9-868B-4D67-AF90-3C8A4699343B}" destId="{46999770-0291-44FD-A63F-88A3FE251387}" srcOrd="0" destOrd="0" parTransId="{C3D4533F-5F8B-412E-81AB-8993048E8C7A}" sibTransId="{343551B0-3F43-451E-9435-E973410A10D5}"/>
    <dgm:cxn modelId="{AC74B3F3-2E21-44DD-A6A8-E8CF85E06065}" srcId="{DD4EE7BF-C27C-4DD3-9124-E7A1018679A6}" destId="{6686DE85-600E-4DA9-A66E-3E6D7ECDE885}" srcOrd="0" destOrd="0" parTransId="{91C5193A-8421-4E3F-AC1D-3221CA8E2F64}" sibTransId="{0588042D-C10D-47A2-9821-A8DE14224E68}"/>
    <dgm:cxn modelId="{14DC2BFD-ED47-458E-BE84-140BD41BE1B3}" srcId="{0D565D06-0189-41ED-BFA0-F2EFD6DF2CAA}" destId="{F50DF649-DEBF-4C7C-A055-9FED86022472}" srcOrd="0" destOrd="0" parTransId="{5269AD1B-22B0-459B-9437-7AAAFAFC8DC0}" sibTransId="{5F2D1283-C891-408B-8ABF-DE668ACA4048}"/>
    <dgm:cxn modelId="{E444DA5E-859D-474E-BB6D-108FECC8CD1A}" type="presParOf" srcId="{BFF9F880-7D40-4DFF-82A2-D521D41568A8}" destId="{771D757D-A77E-4FB1-BD5E-F0DFD7CA2E39}" srcOrd="0" destOrd="0" presId="urn:microsoft.com/office/officeart/2005/8/layout/vList6"/>
    <dgm:cxn modelId="{DADB335D-5A26-4443-97A1-FCDA62373EFE}" type="presParOf" srcId="{771D757D-A77E-4FB1-BD5E-F0DFD7CA2E39}" destId="{29A8E124-F139-4B99-A41E-C2B171561B8A}" srcOrd="0" destOrd="0" presId="urn:microsoft.com/office/officeart/2005/8/layout/vList6"/>
    <dgm:cxn modelId="{D938784E-29D8-4759-B187-526A1AB63D1A}" type="presParOf" srcId="{771D757D-A77E-4FB1-BD5E-F0DFD7CA2E39}" destId="{F0B48878-8BEA-45F0-93F2-ACBDE932AA39}" srcOrd="1" destOrd="0" presId="urn:microsoft.com/office/officeart/2005/8/layout/vList6"/>
    <dgm:cxn modelId="{ACEC09C8-5494-4D03-A4F2-35B44FEAD941}" type="presParOf" srcId="{BFF9F880-7D40-4DFF-82A2-D521D41568A8}" destId="{4AC246C3-0A05-4FF4-A0C2-E6856C4CC4DB}" srcOrd="1" destOrd="0" presId="urn:microsoft.com/office/officeart/2005/8/layout/vList6"/>
    <dgm:cxn modelId="{8125DADF-D042-4B73-A881-ACC4B60E26DE}" type="presParOf" srcId="{BFF9F880-7D40-4DFF-82A2-D521D41568A8}" destId="{DF47AD80-F621-492F-B91D-3F0F02592C00}" srcOrd="2" destOrd="0" presId="urn:microsoft.com/office/officeart/2005/8/layout/vList6"/>
    <dgm:cxn modelId="{FCA1ECB1-49E4-43A6-A650-E90AE6E39645}" type="presParOf" srcId="{DF47AD80-F621-492F-B91D-3F0F02592C00}" destId="{6D80775A-0875-4BCE-AB9E-5B0ED9D4BF88}" srcOrd="0" destOrd="0" presId="urn:microsoft.com/office/officeart/2005/8/layout/vList6"/>
    <dgm:cxn modelId="{9201F54D-BE90-413A-B70C-6D4279147986}" type="presParOf" srcId="{DF47AD80-F621-492F-B91D-3F0F02592C00}" destId="{CBF1F0EA-C3BD-49B5-980E-5EB20A853EC6}" srcOrd="1" destOrd="0" presId="urn:microsoft.com/office/officeart/2005/8/layout/vList6"/>
    <dgm:cxn modelId="{E31778E7-27EC-4481-BB2B-EDED91A38D16}" type="presParOf" srcId="{BFF9F880-7D40-4DFF-82A2-D521D41568A8}" destId="{2D64AAB2-F964-445B-89C3-B9F72F8320AD}" srcOrd="3" destOrd="0" presId="urn:microsoft.com/office/officeart/2005/8/layout/vList6"/>
    <dgm:cxn modelId="{E7B92E3A-E4A3-400C-B344-D57A32384A70}" type="presParOf" srcId="{BFF9F880-7D40-4DFF-82A2-D521D41568A8}" destId="{0E2CDA24-083C-4D3D-AFBF-33603E039181}" srcOrd="4" destOrd="0" presId="urn:microsoft.com/office/officeart/2005/8/layout/vList6"/>
    <dgm:cxn modelId="{443702D9-5D50-4195-A1B1-F96A717F060D}" type="presParOf" srcId="{0E2CDA24-083C-4D3D-AFBF-33603E039181}" destId="{FB6073DD-A740-4C6D-82DC-09D20C25C1DD}" srcOrd="0" destOrd="0" presId="urn:microsoft.com/office/officeart/2005/8/layout/vList6"/>
    <dgm:cxn modelId="{57C86B66-4DBC-42BF-AE6F-C964257D3F94}" type="presParOf" srcId="{0E2CDA24-083C-4D3D-AFBF-33603E039181}" destId="{083ED613-87B1-4FE4-8688-20001EE7EA53}" srcOrd="1" destOrd="0" presId="urn:microsoft.com/office/officeart/2005/8/layout/vList6"/>
    <dgm:cxn modelId="{BD80AC9C-86E9-44BD-811C-6F4B479121F7}" type="presParOf" srcId="{BFF9F880-7D40-4DFF-82A2-D521D41568A8}" destId="{E768500E-D304-4FEA-B821-8CDC75A0D712}" srcOrd="5" destOrd="0" presId="urn:microsoft.com/office/officeart/2005/8/layout/vList6"/>
    <dgm:cxn modelId="{9028F02C-91AE-452E-9EC8-52DB124DC7DB}" type="presParOf" srcId="{BFF9F880-7D40-4DFF-82A2-D521D41568A8}" destId="{EDFDC516-C974-4EAA-A51A-17FF664FB162}" srcOrd="6" destOrd="0" presId="urn:microsoft.com/office/officeart/2005/8/layout/vList6"/>
    <dgm:cxn modelId="{44087DCB-9A8C-46E0-9E4A-59161BA5D0F9}" type="presParOf" srcId="{EDFDC516-C974-4EAA-A51A-17FF664FB162}" destId="{DF2B7BAC-63FB-4066-B6B5-F5BB12C36D45}" srcOrd="0" destOrd="0" presId="urn:microsoft.com/office/officeart/2005/8/layout/vList6"/>
    <dgm:cxn modelId="{CACA6531-0FBA-4EFC-A538-168C40DEB923}" type="presParOf" srcId="{EDFDC516-C974-4EAA-A51A-17FF664FB162}" destId="{63022CB5-D73D-4614-9E09-C4A5A65BFA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7B37E-FC2A-4EFA-9BB8-9347833FB5DF}" type="doc">
      <dgm:prSet loTypeId="urn:microsoft.com/office/officeart/2005/8/layout/lProcess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597BB74-2DF9-42D7-99BD-CC05EDD193B1}">
      <dgm:prSet phldrT="[Text]"/>
      <dgm:spPr/>
      <dgm:t>
        <a:bodyPr/>
        <a:lstStyle/>
        <a:p>
          <a:r>
            <a:rPr lang="en-US"/>
            <a:t>Timing</a:t>
          </a:r>
        </a:p>
      </dgm:t>
    </dgm:pt>
    <dgm:pt modelId="{E7462B79-A123-4A27-8DE5-0026C5EE95F1}" type="parTrans" cxnId="{CA47CB84-2E76-4A20-AB19-B6F61B69C55C}">
      <dgm:prSet/>
      <dgm:spPr/>
      <dgm:t>
        <a:bodyPr/>
        <a:lstStyle/>
        <a:p>
          <a:endParaRPr lang="en-US"/>
        </a:p>
      </dgm:t>
    </dgm:pt>
    <dgm:pt modelId="{CC01BB58-B23F-431F-A182-6FE730C4AA7B}" type="sibTrans" cxnId="{CA47CB84-2E76-4A20-AB19-B6F61B69C55C}">
      <dgm:prSet/>
      <dgm:spPr/>
      <dgm:t>
        <a:bodyPr/>
        <a:lstStyle/>
        <a:p>
          <a:endParaRPr lang="en-US"/>
        </a:p>
      </dgm:t>
    </dgm:pt>
    <dgm:pt modelId="{857C62DB-EA08-4C65-B610-1FF7700593F4}">
      <dgm:prSet phldrT="[Text]"/>
      <dgm:spPr/>
      <dgm:t>
        <a:bodyPr/>
        <a:lstStyle/>
        <a:p>
          <a:r>
            <a:rPr lang="en-US"/>
            <a:t>Starting EARLY</a:t>
          </a:r>
        </a:p>
      </dgm:t>
    </dgm:pt>
    <dgm:pt modelId="{FD314A09-FD57-47CF-AC8F-086BEFCC3C86}" type="parTrans" cxnId="{73AFD11D-EFA1-486A-A587-991C52C920B8}">
      <dgm:prSet/>
      <dgm:spPr/>
      <dgm:t>
        <a:bodyPr/>
        <a:lstStyle/>
        <a:p>
          <a:endParaRPr lang="en-US"/>
        </a:p>
      </dgm:t>
    </dgm:pt>
    <dgm:pt modelId="{C2ED5181-DC41-4306-B359-9C7239BCB401}" type="sibTrans" cxnId="{73AFD11D-EFA1-486A-A587-991C52C920B8}">
      <dgm:prSet/>
      <dgm:spPr/>
      <dgm:t>
        <a:bodyPr/>
        <a:lstStyle/>
        <a:p>
          <a:endParaRPr lang="en-US"/>
        </a:p>
      </dgm:t>
    </dgm:pt>
    <dgm:pt modelId="{F1953139-390F-4ED4-9210-2A0B84B7D453}">
      <dgm:prSet phldrT="[Text]"/>
      <dgm:spPr/>
      <dgm:t>
        <a:bodyPr/>
        <a:lstStyle/>
        <a:p>
          <a:r>
            <a:rPr lang="en-US" sz="1600"/>
            <a:t>Keys &amp; Secrets</a:t>
          </a:r>
        </a:p>
      </dgm:t>
    </dgm:pt>
    <dgm:pt modelId="{C63FE39F-DED9-41F6-AF97-A2BF39AEAC53}" type="parTrans" cxnId="{257E0EB4-C7CF-4E38-8E24-7C434C538552}">
      <dgm:prSet/>
      <dgm:spPr/>
      <dgm:t>
        <a:bodyPr/>
        <a:lstStyle/>
        <a:p>
          <a:endParaRPr lang="en-US"/>
        </a:p>
      </dgm:t>
    </dgm:pt>
    <dgm:pt modelId="{4C6A0EE2-C85D-4FD1-A8BA-D93C2647032C}" type="sibTrans" cxnId="{257E0EB4-C7CF-4E38-8E24-7C434C538552}">
      <dgm:prSet/>
      <dgm:spPr/>
      <dgm:t>
        <a:bodyPr/>
        <a:lstStyle/>
        <a:p>
          <a:endParaRPr lang="en-US"/>
        </a:p>
      </dgm:t>
    </dgm:pt>
    <dgm:pt modelId="{3E4D42FD-2EF7-43D1-AB7B-8A70B21D3366}">
      <dgm:prSet phldrT="[Text]"/>
      <dgm:spPr/>
      <dgm:t>
        <a:bodyPr/>
        <a:lstStyle/>
        <a:p>
          <a:r>
            <a:rPr lang="en-US"/>
            <a:t>Little Things</a:t>
          </a:r>
        </a:p>
      </dgm:t>
    </dgm:pt>
    <dgm:pt modelId="{1EB1A5D8-E009-4148-ABAC-81DA96B3D193}" type="parTrans" cxnId="{8A155014-6116-475A-836B-6B5BFEDF67EB}">
      <dgm:prSet/>
      <dgm:spPr/>
      <dgm:t>
        <a:bodyPr/>
        <a:lstStyle/>
        <a:p>
          <a:endParaRPr lang="en-US"/>
        </a:p>
      </dgm:t>
    </dgm:pt>
    <dgm:pt modelId="{B833BF4A-D1D2-40EA-B9E3-7325A4FE34D3}" type="sibTrans" cxnId="{8A155014-6116-475A-836B-6B5BFEDF67EB}">
      <dgm:prSet/>
      <dgm:spPr/>
      <dgm:t>
        <a:bodyPr/>
        <a:lstStyle/>
        <a:p>
          <a:endParaRPr lang="en-US"/>
        </a:p>
      </dgm:t>
    </dgm:pt>
    <dgm:pt modelId="{41813924-5CB5-40B5-8522-1C9619D1B75E}">
      <dgm:prSet phldrT="[Text]"/>
      <dgm:spPr/>
      <dgm:t>
        <a:bodyPr/>
        <a:lstStyle/>
        <a:p>
          <a:r>
            <a:rPr lang="en-US"/>
            <a:t>Start with basics</a:t>
          </a:r>
        </a:p>
      </dgm:t>
    </dgm:pt>
    <dgm:pt modelId="{98A61E11-89F6-4920-A85A-5B14D52323E2}" type="parTrans" cxnId="{F0851097-87D8-429D-9CE5-D0F9035DA48B}">
      <dgm:prSet/>
      <dgm:spPr/>
      <dgm:t>
        <a:bodyPr/>
        <a:lstStyle/>
        <a:p>
          <a:endParaRPr lang="en-US"/>
        </a:p>
      </dgm:t>
    </dgm:pt>
    <dgm:pt modelId="{A9543464-845E-4DEA-BE5F-2D7B29B2A089}" type="sibTrans" cxnId="{F0851097-87D8-429D-9CE5-D0F9035DA48B}">
      <dgm:prSet/>
      <dgm:spPr/>
      <dgm:t>
        <a:bodyPr/>
        <a:lstStyle/>
        <a:p>
          <a:endParaRPr lang="en-US"/>
        </a:p>
      </dgm:t>
    </dgm:pt>
    <dgm:pt modelId="{76698E99-2264-46CE-AF06-7215239562F4}">
      <dgm:prSet phldrT="[Text]"/>
      <dgm:spPr/>
      <dgm:t>
        <a:bodyPr/>
        <a:lstStyle/>
        <a:p>
          <a:r>
            <a:rPr lang="en-US"/>
            <a:t>Is there a duplicate?</a:t>
          </a:r>
        </a:p>
      </dgm:t>
    </dgm:pt>
    <dgm:pt modelId="{6D572CC6-A6E5-4F5F-8FDA-F0376C9AEF6A}" type="parTrans" cxnId="{05BD49CB-3C8E-41E1-B141-683E87E807A2}">
      <dgm:prSet/>
      <dgm:spPr/>
      <dgm:t>
        <a:bodyPr/>
        <a:lstStyle/>
        <a:p>
          <a:endParaRPr lang="en-US"/>
        </a:p>
      </dgm:t>
    </dgm:pt>
    <dgm:pt modelId="{38494077-A4EC-44C1-AD94-950F2FA674D9}" type="sibTrans" cxnId="{05BD49CB-3C8E-41E1-B141-683E87E807A2}">
      <dgm:prSet/>
      <dgm:spPr/>
      <dgm:t>
        <a:bodyPr/>
        <a:lstStyle/>
        <a:p>
          <a:endParaRPr lang="en-US"/>
        </a:p>
      </dgm:t>
    </dgm:pt>
    <dgm:pt modelId="{EDD1EA06-2667-4A7F-89E4-049608C62BE0}">
      <dgm:prSet phldrT="[Text]"/>
      <dgm:spPr/>
      <dgm:t>
        <a:bodyPr/>
        <a:lstStyle/>
        <a:p>
          <a:r>
            <a:rPr lang="en-US"/>
            <a:t>Promotion Errors</a:t>
          </a:r>
        </a:p>
      </dgm:t>
    </dgm:pt>
    <dgm:pt modelId="{E42370BF-1F96-4C14-914B-EC665DC77B9F}" type="parTrans" cxnId="{D746AE86-3C5C-40C8-A49D-EFE0057EE183}">
      <dgm:prSet/>
      <dgm:spPr/>
      <dgm:t>
        <a:bodyPr/>
        <a:lstStyle/>
        <a:p>
          <a:endParaRPr lang="en-US"/>
        </a:p>
      </dgm:t>
    </dgm:pt>
    <dgm:pt modelId="{93A2A3B7-C471-49B4-A91D-1F0DE296260D}" type="sibTrans" cxnId="{D746AE86-3C5C-40C8-A49D-EFE0057EE183}">
      <dgm:prSet/>
      <dgm:spPr/>
      <dgm:t>
        <a:bodyPr/>
        <a:lstStyle/>
        <a:p>
          <a:endParaRPr lang="en-US"/>
        </a:p>
      </dgm:t>
    </dgm:pt>
    <dgm:pt modelId="{A7ABA80E-1C58-4E28-9044-B5855959D5D9}">
      <dgm:prSet phldrT="[Text]"/>
      <dgm:spPr/>
      <dgm:t>
        <a:bodyPr/>
        <a:lstStyle/>
        <a:p>
          <a:r>
            <a:rPr lang="en-US"/>
            <a:t>Recognizing when triggered</a:t>
          </a:r>
        </a:p>
      </dgm:t>
    </dgm:pt>
    <dgm:pt modelId="{E3185A9D-F208-4B44-9A54-8F5AC17798CE}" type="parTrans" cxnId="{A0D6143F-99C4-4774-B383-FE68238F0DCC}">
      <dgm:prSet/>
      <dgm:spPr/>
      <dgm:t>
        <a:bodyPr/>
        <a:lstStyle/>
        <a:p>
          <a:endParaRPr lang="en-US"/>
        </a:p>
      </dgm:t>
    </dgm:pt>
    <dgm:pt modelId="{6797705B-3000-4C8A-89A1-EBCB59ACAF39}" type="sibTrans" cxnId="{A0D6143F-99C4-4774-B383-FE68238F0DCC}">
      <dgm:prSet/>
      <dgm:spPr/>
      <dgm:t>
        <a:bodyPr/>
        <a:lstStyle/>
        <a:p>
          <a:endParaRPr lang="en-US"/>
        </a:p>
      </dgm:t>
    </dgm:pt>
    <dgm:pt modelId="{D048CAF4-9B42-4B5E-8D67-82F99CB9185E}">
      <dgm:prSet phldrT="[Text]"/>
      <dgm:spPr/>
      <dgm:t>
        <a:bodyPr/>
        <a:lstStyle/>
        <a:p>
          <a:r>
            <a:rPr lang="en-US"/>
            <a:t>Understanding the meaning</a:t>
          </a:r>
        </a:p>
      </dgm:t>
    </dgm:pt>
    <dgm:pt modelId="{BB1D1E21-2563-42C4-8B6C-E0AC25F15D6C}" type="parTrans" cxnId="{D7494A40-60F5-4157-A6E2-846B7A30075B}">
      <dgm:prSet/>
      <dgm:spPr/>
      <dgm:t>
        <a:bodyPr/>
        <a:lstStyle/>
        <a:p>
          <a:endParaRPr lang="en-US"/>
        </a:p>
      </dgm:t>
    </dgm:pt>
    <dgm:pt modelId="{E7D42721-7895-40C2-AB73-44F8D279A631}" type="sibTrans" cxnId="{D7494A40-60F5-4157-A6E2-846B7A30075B}">
      <dgm:prSet/>
      <dgm:spPr/>
      <dgm:t>
        <a:bodyPr/>
        <a:lstStyle/>
        <a:p>
          <a:endParaRPr lang="en-US"/>
        </a:p>
      </dgm:t>
    </dgm:pt>
    <dgm:pt modelId="{D707E4BC-B226-4DD5-AEE9-D6BC38044CA6}">
      <dgm:prSet phldrT="[Text]"/>
      <dgm:spPr/>
      <dgm:t>
        <a:bodyPr/>
        <a:lstStyle/>
        <a:p>
          <a:r>
            <a:rPr lang="en-US"/>
            <a:t>Known Issues</a:t>
          </a:r>
        </a:p>
      </dgm:t>
    </dgm:pt>
    <dgm:pt modelId="{F0229C2B-5B63-49A9-84EB-A48C842B2BEF}" type="parTrans" cxnId="{8AB83784-A608-42BF-9396-389DC29B9074}">
      <dgm:prSet/>
      <dgm:spPr/>
      <dgm:t>
        <a:bodyPr/>
        <a:lstStyle/>
        <a:p>
          <a:endParaRPr lang="en-US"/>
        </a:p>
      </dgm:t>
    </dgm:pt>
    <dgm:pt modelId="{51C4A106-573A-470D-9008-C5ABA6A56555}" type="sibTrans" cxnId="{8AB83784-A608-42BF-9396-389DC29B9074}">
      <dgm:prSet/>
      <dgm:spPr/>
      <dgm:t>
        <a:bodyPr/>
        <a:lstStyle/>
        <a:p>
          <a:endParaRPr lang="en-US"/>
        </a:p>
      </dgm:t>
    </dgm:pt>
    <dgm:pt modelId="{77827BEE-8C1A-47C5-BD22-A79440F69BB3}">
      <dgm:prSet phldrT="[Text]" custT="1"/>
      <dgm:spPr/>
      <dgm:t>
        <a:bodyPr/>
        <a:lstStyle/>
        <a:p>
          <a:r>
            <a:rPr lang="en-US" sz="1400"/>
            <a:t>Claim set matters</a:t>
          </a:r>
        </a:p>
      </dgm:t>
    </dgm:pt>
    <dgm:pt modelId="{2B6D644F-2111-45E3-BC5D-9F009501061E}" type="parTrans" cxnId="{DF6EA2A2-05AD-4CFF-A090-B4B1478DEBFD}">
      <dgm:prSet/>
      <dgm:spPr/>
      <dgm:t>
        <a:bodyPr/>
        <a:lstStyle/>
        <a:p>
          <a:endParaRPr lang="en-US"/>
        </a:p>
      </dgm:t>
    </dgm:pt>
    <dgm:pt modelId="{6CAF9240-C199-4956-8413-5AF32C43E537}" type="sibTrans" cxnId="{DF6EA2A2-05AD-4CFF-A090-B4B1478DEBFD}">
      <dgm:prSet/>
      <dgm:spPr/>
      <dgm:t>
        <a:bodyPr/>
        <a:lstStyle/>
        <a:p>
          <a:endParaRPr lang="en-US"/>
        </a:p>
      </dgm:t>
    </dgm:pt>
    <dgm:pt modelId="{35E02D66-BCDC-40CB-B9CE-4DFB5C60E924}">
      <dgm:prSet phldrT="[Text]" custT="1"/>
      <dgm:spPr/>
      <dgm:t>
        <a:bodyPr/>
        <a:lstStyle/>
        <a:p>
          <a:r>
            <a:rPr lang="en-US" sz="1400"/>
            <a:t>Keep it secret</a:t>
          </a:r>
        </a:p>
      </dgm:t>
    </dgm:pt>
    <dgm:pt modelId="{963D6FDF-9F81-42CE-84FB-83FB008D98EE}" type="parTrans" cxnId="{742E65F0-22C0-4DCF-B613-1C5719922D9A}">
      <dgm:prSet/>
      <dgm:spPr/>
      <dgm:t>
        <a:bodyPr/>
        <a:lstStyle/>
        <a:p>
          <a:endParaRPr lang="en-US"/>
        </a:p>
      </dgm:t>
    </dgm:pt>
    <dgm:pt modelId="{2FD17BF3-512F-4C3B-84E3-5013563431B9}" type="sibTrans" cxnId="{742E65F0-22C0-4DCF-B613-1C5719922D9A}">
      <dgm:prSet/>
      <dgm:spPr/>
      <dgm:t>
        <a:bodyPr/>
        <a:lstStyle/>
        <a:p>
          <a:endParaRPr lang="en-US"/>
        </a:p>
      </dgm:t>
    </dgm:pt>
    <dgm:pt modelId="{16F0B91E-4915-4978-99C3-FB665C7EAF52}">
      <dgm:prSet phldrT="[Text]"/>
      <dgm:spPr/>
      <dgm:t>
        <a:bodyPr/>
        <a:lstStyle/>
        <a:p>
          <a:r>
            <a:rPr lang="en-US"/>
            <a:t>Confirm the source system coding accuracy</a:t>
          </a:r>
        </a:p>
      </dgm:t>
    </dgm:pt>
    <dgm:pt modelId="{36AA559A-61AD-47E7-9059-FA54D4E604D6}" type="parTrans" cxnId="{0CF83629-45EB-4541-AF93-A198F611DCF5}">
      <dgm:prSet/>
      <dgm:spPr/>
      <dgm:t>
        <a:bodyPr/>
        <a:lstStyle/>
        <a:p>
          <a:endParaRPr lang="en-US"/>
        </a:p>
      </dgm:t>
    </dgm:pt>
    <dgm:pt modelId="{573B7FFB-4799-437E-A882-BDCDBD67E486}" type="sibTrans" cxnId="{0CF83629-45EB-4541-AF93-A198F611DCF5}">
      <dgm:prSet/>
      <dgm:spPr/>
      <dgm:t>
        <a:bodyPr/>
        <a:lstStyle/>
        <a:p>
          <a:endParaRPr lang="en-US"/>
        </a:p>
      </dgm:t>
    </dgm:pt>
    <dgm:pt modelId="{FA797751-290A-4B4D-833F-5705D60D1E68}">
      <dgm:prSet phldrT="[Text]"/>
      <dgm:spPr/>
      <dgm:t>
        <a:bodyPr/>
        <a:lstStyle/>
        <a:p>
          <a:r>
            <a:rPr lang="en-US"/>
            <a:t>Resolving in a timely manner</a:t>
          </a:r>
        </a:p>
      </dgm:t>
    </dgm:pt>
    <dgm:pt modelId="{9F9D0468-3644-4ED2-BCD7-E8A98020433F}" type="parTrans" cxnId="{2C5CD96B-B904-47CC-AE8F-3EF3B994B599}">
      <dgm:prSet/>
      <dgm:spPr/>
      <dgm:t>
        <a:bodyPr/>
        <a:lstStyle/>
        <a:p>
          <a:endParaRPr lang="en-US"/>
        </a:p>
      </dgm:t>
    </dgm:pt>
    <dgm:pt modelId="{9A2D2E20-9C98-4A19-B159-1D04072CF17F}" type="sibTrans" cxnId="{2C5CD96B-B904-47CC-AE8F-3EF3B994B599}">
      <dgm:prSet/>
      <dgm:spPr/>
      <dgm:t>
        <a:bodyPr/>
        <a:lstStyle/>
        <a:p>
          <a:endParaRPr lang="en-US"/>
        </a:p>
      </dgm:t>
    </dgm:pt>
    <dgm:pt modelId="{76E675EE-B212-43C2-9967-D28AF63A0E80}">
      <dgm:prSet phldrT="[Text]"/>
      <dgm:spPr/>
      <dgm:t>
        <a:bodyPr/>
        <a:lstStyle/>
        <a:p>
          <a:r>
            <a:rPr lang="en-US" sz="1600"/>
            <a:t>Vendor</a:t>
          </a:r>
        </a:p>
      </dgm:t>
    </dgm:pt>
    <dgm:pt modelId="{AE3DA049-E4E2-498D-9A84-33A5C2B67EBA}" type="parTrans" cxnId="{0C60B015-4B33-41EA-AB56-7A1B44A6CEAF}">
      <dgm:prSet/>
      <dgm:spPr/>
      <dgm:t>
        <a:bodyPr/>
        <a:lstStyle/>
        <a:p>
          <a:endParaRPr lang="en-US"/>
        </a:p>
      </dgm:t>
    </dgm:pt>
    <dgm:pt modelId="{634CEB4C-73F1-4445-9E5A-4A6E4152DF9E}" type="sibTrans" cxnId="{0C60B015-4B33-41EA-AB56-7A1B44A6CEAF}">
      <dgm:prSet/>
      <dgm:spPr/>
      <dgm:t>
        <a:bodyPr/>
        <a:lstStyle/>
        <a:p>
          <a:endParaRPr lang="en-US"/>
        </a:p>
      </dgm:t>
    </dgm:pt>
    <dgm:pt modelId="{A493691D-EC27-463C-AE02-9D4CE09A45D8}">
      <dgm:prSet phldrT="[Text]" custT="1"/>
      <dgm:spPr/>
      <dgm:t>
        <a:bodyPr/>
        <a:lstStyle/>
        <a:p>
          <a:r>
            <a:rPr lang="en-US" sz="1400"/>
            <a:t>How is my vendor providing these?</a:t>
          </a:r>
        </a:p>
      </dgm:t>
    </dgm:pt>
    <dgm:pt modelId="{F41AF1F2-8227-40B4-A138-2B87551E6039}" type="parTrans" cxnId="{1B8EB1ED-CEE0-4C88-8C38-178699DBDD35}">
      <dgm:prSet/>
      <dgm:spPr/>
      <dgm:t>
        <a:bodyPr/>
        <a:lstStyle/>
        <a:p>
          <a:endParaRPr lang="en-US"/>
        </a:p>
      </dgm:t>
    </dgm:pt>
    <dgm:pt modelId="{E4599F01-090E-4EEC-A050-1423D88BD1AA}" type="sibTrans" cxnId="{1B8EB1ED-CEE0-4C88-8C38-178699DBDD35}">
      <dgm:prSet/>
      <dgm:spPr/>
      <dgm:t>
        <a:bodyPr/>
        <a:lstStyle/>
        <a:p>
          <a:endParaRPr lang="en-US"/>
        </a:p>
      </dgm:t>
    </dgm:pt>
    <dgm:pt modelId="{B7B2A33D-AE05-4342-8666-09AF82B89717}">
      <dgm:prSet phldrT="[Text]"/>
      <dgm:spPr/>
      <dgm:t>
        <a:bodyPr/>
        <a:lstStyle/>
        <a:p>
          <a:r>
            <a:rPr lang="en-US" sz="1600"/>
            <a:t>TSDS</a:t>
          </a:r>
        </a:p>
      </dgm:t>
    </dgm:pt>
    <dgm:pt modelId="{0DE61A32-DF28-4648-AA0A-62F2A05585EF}" type="parTrans" cxnId="{A45AA8B1-50D5-4503-9478-DD3CBBEBCD2F}">
      <dgm:prSet/>
      <dgm:spPr/>
      <dgm:t>
        <a:bodyPr/>
        <a:lstStyle/>
        <a:p>
          <a:endParaRPr lang="en-US"/>
        </a:p>
      </dgm:t>
    </dgm:pt>
    <dgm:pt modelId="{7D32173D-BD83-4BF2-B28E-1D06E9FDBEFE}" type="sibTrans" cxnId="{A45AA8B1-50D5-4503-9478-DD3CBBEBCD2F}">
      <dgm:prSet/>
      <dgm:spPr/>
      <dgm:t>
        <a:bodyPr/>
        <a:lstStyle/>
        <a:p>
          <a:endParaRPr lang="en-US"/>
        </a:p>
      </dgm:t>
    </dgm:pt>
    <dgm:pt modelId="{8D01BAA3-A70B-4C69-929D-7EA9E911ECB1}">
      <dgm:prSet phldrT="[Text]" custT="1"/>
      <dgm:spPr/>
      <dgm:t>
        <a:bodyPr/>
        <a:lstStyle/>
        <a:p>
          <a:r>
            <a:rPr lang="en-US" sz="1400"/>
            <a:t>Does it relate to your issue?</a:t>
          </a:r>
        </a:p>
      </dgm:t>
    </dgm:pt>
    <dgm:pt modelId="{78792ED8-C0C9-4683-BB62-794D6FE039D6}" type="parTrans" cxnId="{4F067F78-98BD-48C8-A46E-ADD9193EB7BE}">
      <dgm:prSet/>
      <dgm:spPr/>
      <dgm:t>
        <a:bodyPr/>
        <a:lstStyle/>
        <a:p>
          <a:endParaRPr lang="en-US"/>
        </a:p>
      </dgm:t>
    </dgm:pt>
    <dgm:pt modelId="{573997E5-D458-41D7-AD30-CCAC04D92737}" type="sibTrans" cxnId="{4F067F78-98BD-48C8-A46E-ADD9193EB7BE}">
      <dgm:prSet/>
      <dgm:spPr/>
      <dgm:t>
        <a:bodyPr/>
        <a:lstStyle/>
        <a:p>
          <a:endParaRPr lang="en-US"/>
        </a:p>
      </dgm:t>
    </dgm:pt>
    <dgm:pt modelId="{429D536F-29C0-46B2-9EB2-66C5B1661B6B}">
      <dgm:prSet phldrT="[Text]"/>
      <dgm:spPr/>
      <dgm:t>
        <a:bodyPr/>
        <a:lstStyle/>
        <a:p>
          <a:r>
            <a:rPr lang="en-US"/>
            <a:t>Using the DMC</a:t>
          </a:r>
        </a:p>
      </dgm:t>
    </dgm:pt>
    <dgm:pt modelId="{FB62496D-2772-451C-8943-F8AB826EEE2E}" type="parTrans" cxnId="{2084FA86-BA84-4D70-AA77-6741B3F8E465}">
      <dgm:prSet/>
      <dgm:spPr/>
      <dgm:t>
        <a:bodyPr/>
        <a:lstStyle/>
        <a:p>
          <a:endParaRPr lang="en-US"/>
        </a:p>
      </dgm:t>
    </dgm:pt>
    <dgm:pt modelId="{745CD42F-F7D0-4A61-A28E-B6EF0C8A2180}" type="sibTrans" cxnId="{2084FA86-BA84-4D70-AA77-6741B3F8E465}">
      <dgm:prSet/>
      <dgm:spPr/>
      <dgm:t>
        <a:bodyPr/>
        <a:lstStyle/>
        <a:p>
          <a:endParaRPr lang="en-US"/>
        </a:p>
      </dgm:t>
    </dgm:pt>
    <dgm:pt modelId="{26F50182-0EEA-4191-A246-51FFFB102405}">
      <dgm:prSet phldrT="[Text]"/>
      <dgm:spPr/>
      <dgm:t>
        <a:bodyPr/>
        <a:lstStyle/>
        <a:p>
          <a:r>
            <a:rPr lang="en-US"/>
            <a:t>Reviewing    L1.5 Filters &amp; Unaffiliated Reports</a:t>
          </a:r>
          <a:endParaRPr lang="en-US" dirty="0"/>
        </a:p>
      </dgm:t>
    </dgm:pt>
    <dgm:pt modelId="{CAD7639F-ECB5-4B25-9246-606F56F53EFA}" type="parTrans" cxnId="{1E63D034-6D25-418E-BF0F-5E73CABBD5F2}">
      <dgm:prSet/>
      <dgm:spPr/>
      <dgm:t>
        <a:bodyPr/>
        <a:lstStyle/>
        <a:p>
          <a:endParaRPr lang="en-US"/>
        </a:p>
      </dgm:t>
    </dgm:pt>
    <dgm:pt modelId="{F3E0A3D5-F9E1-4778-9F97-2703A9E37F0B}" type="sibTrans" cxnId="{1E63D034-6D25-418E-BF0F-5E73CABBD5F2}">
      <dgm:prSet/>
      <dgm:spPr/>
      <dgm:t>
        <a:bodyPr/>
        <a:lstStyle/>
        <a:p>
          <a:endParaRPr lang="en-US"/>
        </a:p>
      </dgm:t>
    </dgm:pt>
    <dgm:pt modelId="{F617BD93-9910-4531-995D-569B05C3EDDC}">
      <dgm:prSet phldrT="[Text]"/>
      <dgm:spPr/>
      <dgm:t>
        <a:bodyPr/>
        <a:lstStyle/>
        <a:p>
          <a:r>
            <a:rPr lang="en-US"/>
            <a:t>Running L2 Validations</a:t>
          </a:r>
        </a:p>
      </dgm:t>
    </dgm:pt>
    <dgm:pt modelId="{71A19AF6-50A5-4F6A-99AC-3B21F2DE1743}" type="parTrans" cxnId="{37532513-947F-4A95-9DD5-7B2503A340DA}">
      <dgm:prSet/>
      <dgm:spPr/>
      <dgm:t>
        <a:bodyPr/>
        <a:lstStyle/>
        <a:p>
          <a:endParaRPr lang="en-US"/>
        </a:p>
      </dgm:t>
    </dgm:pt>
    <dgm:pt modelId="{5997A78A-A621-4F50-AEE7-37D8852F4909}" type="sibTrans" cxnId="{37532513-947F-4A95-9DD5-7B2503A340DA}">
      <dgm:prSet/>
      <dgm:spPr/>
      <dgm:t>
        <a:bodyPr/>
        <a:lstStyle/>
        <a:p>
          <a:endParaRPr lang="en-US"/>
        </a:p>
      </dgm:t>
    </dgm:pt>
    <dgm:pt modelId="{760B65D9-EC48-49DF-B202-D0CBB725645E}">
      <dgm:prSet phldrT="[Text]"/>
      <dgm:spPr/>
      <dgm:t>
        <a:bodyPr/>
        <a:lstStyle/>
        <a:p>
          <a:r>
            <a:rPr lang="en-US"/>
            <a:t>Checking JSON to ensure data publication</a:t>
          </a:r>
        </a:p>
      </dgm:t>
    </dgm:pt>
    <dgm:pt modelId="{78F5156C-4F9B-484B-BF8A-51859291E102}" type="parTrans" cxnId="{4399AFD6-1631-4395-A058-D1A423B21B31}">
      <dgm:prSet/>
      <dgm:spPr/>
      <dgm:t>
        <a:bodyPr/>
        <a:lstStyle/>
        <a:p>
          <a:endParaRPr lang="en-US"/>
        </a:p>
      </dgm:t>
    </dgm:pt>
    <dgm:pt modelId="{4F7290B5-0031-40BB-8BDE-4D2435EF46B8}" type="sibTrans" cxnId="{4399AFD6-1631-4395-A058-D1A423B21B31}">
      <dgm:prSet/>
      <dgm:spPr/>
      <dgm:t>
        <a:bodyPr/>
        <a:lstStyle/>
        <a:p>
          <a:endParaRPr lang="en-US"/>
        </a:p>
      </dgm:t>
    </dgm:pt>
    <dgm:pt modelId="{2F2EA859-9241-4492-9EBE-8469F44680BE}" type="pres">
      <dgm:prSet presAssocID="{3037B37E-FC2A-4EFA-9BB8-9347833FB5DF}" presName="theList" presStyleCnt="0">
        <dgm:presLayoutVars>
          <dgm:dir/>
          <dgm:animLvl val="lvl"/>
          <dgm:resizeHandles val="exact"/>
        </dgm:presLayoutVars>
      </dgm:prSet>
      <dgm:spPr/>
    </dgm:pt>
    <dgm:pt modelId="{DBCFE126-FBDD-44C7-B7F3-34A8502F8447}" type="pres">
      <dgm:prSet presAssocID="{3597BB74-2DF9-42D7-99BD-CC05EDD193B1}" presName="compNode" presStyleCnt="0"/>
      <dgm:spPr/>
    </dgm:pt>
    <dgm:pt modelId="{603BDC7D-8F8A-4E79-A8B8-E37BAE06CA3B}" type="pres">
      <dgm:prSet presAssocID="{3597BB74-2DF9-42D7-99BD-CC05EDD193B1}" presName="aNode" presStyleLbl="bgShp" presStyleIdx="0" presStyleCnt="5"/>
      <dgm:spPr/>
    </dgm:pt>
    <dgm:pt modelId="{84F4DB0B-0A7C-47ED-BED6-04C32C25C04B}" type="pres">
      <dgm:prSet presAssocID="{3597BB74-2DF9-42D7-99BD-CC05EDD193B1}" presName="textNode" presStyleLbl="bgShp" presStyleIdx="0" presStyleCnt="5"/>
      <dgm:spPr/>
    </dgm:pt>
    <dgm:pt modelId="{CF369353-22AF-47C7-BD22-8F803726D1F9}" type="pres">
      <dgm:prSet presAssocID="{3597BB74-2DF9-42D7-99BD-CC05EDD193B1}" presName="compChildNode" presStyleCnt="0"/>
      <dgm:spPr/>
    </dgm:pt>
    <dgm:pt modelId="{A0C896BA-7C78-4C5F-A1FF-C359D02BEF5B}" type="pres">
      <dgm:prSet presAssocID="{3597BB74-2DF9-42D7-99BD-CC05EDD193B1}" presName="theInnerList" presStyleCnt="0"/>
      <dgm:spPr/>
    </dgm:pt>
    <dgm:pt modelId="{0CA992E8-5E52-46FE-9D98-4B7E771AE7C1}" type="pres">
      <dgm:prSet presAssocID="{857C62DB-EA08-4C65-B610-1FF7700593F4}" presName="childNode" presStyleLbl="node1" presStyleIdx="0" presStyleCnt="13">
        <dgm:presLayoutVars>
          <dgm:bulletEnabled val="1"/>
        </dgm:presLayoutVars>
      </dgm:prSet>
      <dgm:spPr/>
    </dgm:pt>
    <dgm:pt modelId="{92523BDA-C529-4685-A13D-112FF592344C}" type="pres">
      <dgm:prSet presAssocID="{857C62DB-EA08-4C65-B610-1FF7700593F4}" presName="aSpace2" presStyleCnt="0"/>
      <dgm:spPr/>
    </dgm:pt>
    <dgm:pt modelId="{6950E00F-EE5C-433C-8D4E-284CFBEF8269}" type="pres">
      <dgm:prSet presAssocID="{F1953139-390F-4ED4-9210-2A0B84B7D453}" presName="childNode" presStyleLbl="node1" presStyleIdx="1" presStyleCnt="13">
        <dgm:presLayoutVars>
          <dgm:bulletEnabled val="1"/>
        </dgm:presLayoutVars>
      </dgm:prSet>
      <dgm:spPr/>
    </dgm:pt>
    <dgm:pt modelId="{F004757E-DC67-482A-91E6-C67A04E9CA66}" type="pres">
      <dgm:prSet presAssocID="{3597BB74-2DF9-42D7-99BD-CC05EDD193B1}" presName="aSpace" presStyleCnt="0"/>
      <dgm:spPr/>
    </dgm:pt>
    <dgm:pt modelId="{3EE0F298-7993-43CE-A813-FD8E83D475C2}" type="pres">
      <dgm:prSet presAssocID="{3E4D42FD-2EF7-43D1-AB7B-8A70B21D3366}" presName="compNode" presStyleCnt="0"/>
      <dgm:spPr/>
    </dgm:pt>
    <dgm:pt modelId="{1CB479C7-F377-43C5-AD75-AAD2ACD773DE}" type="pres">
      <dgm:prSet presAssocID="{3E4D42FD-2EF7-43D1-AB7B-8A70B21D3366}" presName="aNode" presStyleLbl="bgShp" presStyleIdx="1" presStyleCnt="5"/>
      <dgm:spPr/>
    </dgm:pt>
    <dgm:pt modelId="{29D2C867-3B7C-47AF-87EA-DBC3921B721F}" type="pres">
      <dgm:prSet presAssocID="{3E4D42FD-2EF7-43D1-AB7B-8A70B21D3366}" presName="textNode" presStyleLbl="bgShp" presStyleIdx="1" presStyleCnt="5"/>
      <dgm:spPr/>
    </dgm:pt>
    <dgm:pt modelId="{12CFDBA0-DF36-4DD7-AAA9-EE169637AA49}" type="pres">
      <dgm:prSet presAssocID="{3E4D42FD-2EF7-43D1-AB7B-8A70B21D3366}" presName="compChildNode" presStyleCnt="0"/>
      <dgm:spPr/>
    </dgm:pt>
    <dgm:pt modelId="{0C9D09DE-DE66-497D-8FB4-CCAA7CDE3E4F}" type="pres">
      <dgm:prSet presAssocID="{3E4D42FD-2EF7-43D1-AB7B-8A70B21D3366}" presName="theInnerList" presStyleCnt="0"/>
      <dgm:spPr/>
    </dgm:pt>
    <dgm:pt modelId="{45D90816-80A5-4266-9EDA-59341A1CDFB4}" type="pres">
      <dgm:prSet presAssocID="{41813924-5CB5-40B5-8522-1C9619D1B75E}" presName="childNode" presStyleLbl="node1" presStyleIdx="2" presStyleCnt="13">
        <dgm:presLayoutVars>
          <dgm:bulletEnabled val="1"/>
        </dgm:presLayoutVars>
      </dgm:prSet>
      <dgm:spPr/>
    </dgm:pt>
    <dgm:pt modelId="{75E0975C-E659-4F23-B5F4-9205501ACE2D}" type="pres">
      <dgm:prSet presAssocID="{41813924-5CB5-40B5-8522-1C9619D1B75E}" presName="aSpace2" presStyleCnt="0"/>
      <dgm:spPr/>
    </dgm:pt>
    <dgm:pt modelId="{06530F12-C60A-40C6-B674-99728A1D4B59}" type="pres">
      <dgm:prSet presAssocID="{16F0B91E-4915-4978-99C3-FB665C7EAF52}" presName="childNode" presStyleLbl="node1" presStyleIdx="3" presStyleCnt="13">
        <dgm:presLayoutVars>
          <dgm:bulletEnabled val="1"/>
        </dgm:presLayoutVars>
      </dgm:prSet>
      <dgm:spPr/>
    </dgm:pt>
    <dgm:pt modelId="{6895484D-12F1-419A-B338-F8EE3860157B}" type="pres">
      <dgm:prSet presAssocID="{16F0B91E-4915-4978-99C3-FB665C7EAF52}" presName="aSpace2" presStyleCnt="0"/>
      <dgm:spPr/>
    </dgm:pt>
    <dgm:pt modelId="{4903B118-3F90-4470-9C5C-1BF539EB9866}" type="pres">
      <dgm:prSet presAssocID="{76698E99-2264-46CE-AF06-7215239562F4}" presName="childNode" presStyleLbl="node1" presStyleIdx="4" presStyleCnt="13">
        <dgm:presLayoutVars>
          <dgm:bulletEnabled val="1"/>
        </dgm:presLayoutVars>
      </dgm:prSet>
      <dgm:spPr/>
    </dgm:pt>
    <dgm:pt modelId="{123072A4-F1D8-460D-9245-6141803C3289}" type="pres">
      <dgm:prSet presAssocID="{3E4D42FD-2EF7-43D1-AB7B-8A70B21D3366}" presName="aSpace" presStyleCnt="0"/>
      <dgm:spPr/>
    </dgm:pt>
    <dgm:pt modelId="{74EAE89F-22E2-4EE1-A9B0-AC3A923144F5}" type="pres">
      <dgm:prSet presAssocID="{429D536F-29C0-46B2-9EB2-66C5B1661B6B}" presName="compNode" presStyleCnt="0"/>
      <dgm:spPr/>
    </dgm:pt>
    <dgm:pt modelId="{B2AE8FCF-B40B-45E4-8994-34DA77D7FFBC}" type="pres">
      <dgm:prSet presAssocID="{429D536F-29C0-46B2-9EB2-66C5B1661B6B}" presName="aNode" presStyleLbl="bgShp" presStyleIdx="2" presStyleCnt="5"/>
      <dgm:spPr/>
    </dgm:pt>
    <dgm:pt modelId="{66791820-E15B-4376-9ABD-04C65C749536}" type="pres">
      <dgm:prSet presAssocID="{429D536F-29C0-46B2-9EB2-66C5B1661B6B}" presName="textNode" presStyleLbl="bgShp" presStyleIdx="2" presStyleCnt="5"/>
      <dgm:spPr/>
    </dgm:pt>
    <dgm:pt modelId="{D477A72D-A4FF-44C3-97FC-3D95FC814190}" type="pres">
      <dgm:prSet presAssocID="{429D536F-29C0-46B2-9EB2-66C5B1661B6B}" presName="compChildNode" presStyleCnt="0"/>
      <dgm:spPr/>
    </dgm:pt>
    <dgm:pt modelId="{00A4C194-98A5-4F95-8DA9-EBF479482D0C}" type="pres">
      <dgm:prSet presAssocID="{429D536F-29C0-46B2-9EB2-66C5B1661B6B}" presName="theInnerList" presStyleCnt="0"/>
      <dgm:spPr/>
    </dgm:pt>
    <dgm:pt modelId="{C069FCF0-35F9-4FA0-AD28-79219EAF2F2F}" type="pres">
      <dgm:prSet presAssocID="{760B65D9-EC48-49DF-B202-D0CBB725645E}" presName="childNode" presStyleLbl="node1" presStyleIdx="5" presStyleCnt="13">
        <dgm:presLayoutVars>
          <dgm:bulletEnabled val="1"/>
        </dgm:presLayoutVars>
      </dgm:prSet>
      <dgm:spPr/>
    </dgm:pt>
    <dgm:pt modelId="{05C263C1-64EF-419D-BC09-9A7ABDB9EFA0}" type="pres">
      <dgm:prSet presAssocID="{760B65D9-EC48-49DF-B202-D0CBB725645E}" presName="aSpace2" presStyleCnt="0"/>
      <dgm:spPr/>
    </dgm:pt>
    <dgm:pt modelId="{9F2B5BA7-5CA2-40D6-A3F3-4E323B0E5DEC}" type="pres">
      <dgm:prSet presAssocID="{26F50182-0EEA-4191-A246-51FFFB102405}" presName="childNode" presStyleLbl="node1" presStyleIdx="6" presStyleCnt="13">
        <dgm:presLayoutVars>
          <dgm:bulletEnabled val="1"/>
        </dgm:presLayoutVars>
      </dgm:prSet>
      <dgm:spPr/>
    </dgm:pt>
    <dgm:pt modelId="{7D7627A4-92F8-4B9A-9DB5-3570DC8497CF}" type="pres">
      <dgm:prSet presAssocID="{26F50182-0EEA-4191-A246-51FFFB102405}" presName="aSpace2" presStyleCnt="0"/>
      <dgm:spPr/>
    </dgm:pt>
    <dgm:pt modelId="{53CC8E00-4145-4392-9BB5-3D2F9182C12D}" type="pres">
      <dgm:prSet presAssocID="{F617BD93-9910-4531-995D-569B05C3EDDC}" presName="childNode" presStyleLbl="node1" presStyleIdx="7" presStyleCnt="13">
        <dgm:presLayoutVars>
          <dgm:bulletEnabled val="1"/>
        </dgm:presLayoutVars>
      </dgm:prSet>
      <dgm:spPr/>
    </dgm:pt>
    <dgm:pt modelId="{3004C5CB-5D3B-4859-8734-127383A6BCFF}" type="pres">
      <dgm:prSet presAssocID="{429D536F-29C0-46B2-9EB2-66C5B1661B6B}" presName="aSpace" presStyleCnt="0"/>
      <dgm:spPr/>
    </dgm:pt>
    <dgm:pt modelId="{5D524577-5190-48BF-B971-883D5F95BFB8}" type="pres">
      <dgm:prSet presAssocID="{EDD1EA06-2667-4A7F-89E4-049608C62BE0}" presName="compNode" presStyleCnt="0"/>
      <dgm:spPr/>
    </dgm:pt>
    <dgm:pt modelId="{4A71CD0A-94B8-4434-A9C0-A135FF9C6F70}" type="pres">
      <dgm:prSet presAssocID="{EDD1EA06-2667-4A7F-89E4-049608C62BE0}" presName="aNode" presStyleLbl="bgShp" presStyleIdx="3" presStyleCnt="5"/>
      <dgm:spPr/>
    </dgm:pt>
    <dgm:pt modelId="{C3BF360F-EF32-46ED-B2AA-FBDF16E78FBA}" type="pres">
      <dgm:prSet presAssocID="{EDD1EA06-2667-4A7F-89E4-049608C62BE0}" presName="textNode" presStyleLbl="bgShp" presStyleIdx="3" presStyleCnt="5"/>
      <dgm:spPr/>
    </dgm:pt>
    <dgm:pt modelId="{F1C13ADA-D28E-4EB4-9012-DF8C14E145E7}" type="pres">
      <dgm:prSet presAssocID="{EDD1EA06-2667-4A7F-89E4-049608C62BE0}" presName="compChildNode" presStyleCnt="0"/>
      <dgm:spPr/>
    </dgm:pt>
    <dgm:pt modelId="{9A988118-AC3E-4B14-9051-BD8908A1F14C}" type="pres">
      <dgm:prSet presAssocID="{EDD1EA06-2667-4A7F-89E4-049608C62BE0}" presName="theInnerList" presStyleCnt="0"/>
      <dgm:spPr/>
    </dgm:pt>
    <dgm:pt modelId="{8365FAB5-B802-4E75-B0F4-371B2001D425}" type="pres">
      <dgm:prSet presAssocID="{A7ABA80E-1C58-4E28-9044-B5855959D5D9}" presName="childNode" presStyleLbl="node1" presStyleIdx="8" presStyleCnt="13">
        <dgm:presLayoutVars>
          <dgm:bulletEnabled val="1"/>
        </dgm:presLayoutVars>
      </dgm:prSet>
      <dgm:spPr/>
    </dgm:pt>
    <dgm:pt modelId="{07F7D027-C90A-488E-B19D-88EACA871342}" type="pres">
      <dgm:prSet presAssocID="{A7ABA80E-1C58-4E28-9044-B5855959D5D9}" presName="aSpace2" presStyleCnt="0"/>
      <dgm:spPr/>
    </dgm:pt>
    <dgm:pt modelId="{66367A1C-D74B-42B1-81BC-63D04B2415BB}" type="pres">
      <dgm:prSet presAssocID="{D048CAF4-9B42-4B5E-8D67-82F99CB9185E}" presName="childNode" presStyleLbl="node1" presStyleIdx="9" presStyleCnt="13">
        <dgm:presLayoutVars>
          <dgm:bulletEnabled val="1"/>
        </dgm:presLayoutVars>
      </dgm:prSet>
      <dgm:spPr/>
    </dgm:pt>
    <dgm:pt modelId="{0B7AEA48-3704-4E66-9FD6-12A5C28B73BF}" type="pres">
      <dgm:prSet presAssocID="{D048CAF4-9B42-4B5E-8D67-82F99CB9185E}" presName="aSpace2" presStyleCnt="0"/>
      <dgm:spPr/>
    </dgm:pt>
    <dgm:pt modelId="{16D822A1-3134-4405-82FD-39944BCDF874}" type="pres">
      <dgm:prSet presAssocID="{FA797751-290A-4B4D-833F-5705D60D1E68}" presName="childNode" presStyleLbl="node1" presStyleIdx="10" presStyleCnt="13">
        <dgm:presLayoutVars>
          <dgm:bulletEnabled val="1"/>
        </dgm:presLayoutVars>
      </dgm:prSet>
      <dgm:spPr/>
    </dgm:pt>
    <dgm:pt modelId="{2DF564E3-6130-4807-B087-31C9BE3682BF}" type="pres">
      <dgm:prSet presAssocID="{EDD1EA06-2667-4A7F-89E4-049608C62BE0}" presName="aSpace" presStyleCnt="0"/>
      <dgm:spPr/>
    </dgm:pt>
    <dgm:pt modelId="{5D08606D-B859-4EAA-BE80-D650857421DD}" type="pres">
      <dgm:prSet presAssocID="{D707E4BC-B226-4DD5-AEE9-D6BC38044CA6}" presName="compNode" presStyleCnt="0"/>
      <dgm:spPr/>
    </dgm:pt>
    <dgm:pt modelId="{63D8590E-F867-41FC-8DCA-C8572634D24A}" type="pres">
      <dgm:prSet presAssocID="{D707E4BC-B226-4DD5-AEE9-D6BC38044CA6}" presName="aNode" presStyleLbl="bgShp" presStyleIdx="4" presStyleCnt="5"/>
      <dgm:spPr/>
    </dgm:pt>
    <dgm:pt modelId="{DF6ECD20-E748-475A-A3F6-968347FC1E44}" type="pres">
      <dgm:prSet presAssocID="{D707E4BC-B226-4DD5-AEE9-D6BC38044CA6}" presName="textNode" presStyleLbl="bgShp" presStyleIdx="4" presStyleCnt="5"/>
      <dgm:spPr/>
    </dgm:pt>
    <dgm:pt modelId="{F6871057-E53D-4A90-AF0B-51C7D13A8903}" type="pres">
      <dgm:prSet presAssocID="{D707E4BC-B226-4DD5-AEE9-D6BC38044CA6}" presName="compChildNode" presStyleCnt="0"/>
      <dgm:spPr/>
    </dgm:pt>
    <dgm:pt modelId="{51B64BDB-A690-4B1C-B45E-FD296552869E}" type="pres">
      <dgm:prSet presAssocID="{D707E4BC-B226-4DD5-AEE9-D6BC38044CA6}" presName="theInnerList" presStyleCnt="0"/>
      <dgm:spPr/>
    </dgm:pt>
    <dgm:pt modelId="{59C1CD64-F576-4BC8-92B6-B7EE82517F36}" type="pres">
      <dgm:prSet presAssocID="{76E675EE-B212-43C2-9967-D28AF63A0E80}" presName="childNode" presStyleLbl="node1" presStyleIdx="11" presStyleCnt="13">
        <dgm:presLayoutVars>
          <dgm:bulletEnabled val="1"/>
        </dgm:presLayoutVars>
      </dgm:prSet>
      <dgm:spPr/>
    </dgm:pt>
    <dgm:pt modelId="{28972BF5-DD4F-42BA-9D1A-CE882BEC7DE6}" type="pres">
      <dgm:prSet presAssocID="{76E675EE-B212-43C2-9967-D28AF63A0E80}" presName="aSpace2" presStyleCnt="0"/>
      <dgm:spPr/>
    </dgm:pt>
    <dgm:pt modelId="{18367443-6D2C-4C38-85C8-E0FC78B3197B}" type="pres">
      <dgm:prSet presAssocID="{B7B2A33D-AE05-4342-8666-09AF82B89717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C4E4F202-2F05-4973-8512-D03BB351D84D}" type="presOf" srcId="{8D01BAA3-A70B-4C69-929D-7EA9E911ECB1}" destId="{18367443-6D2C-4C38-85C8-E0FC78B3197B}" srcOrd="0" destOrd="1" presId="urn:microsoft.com/office/officeart/2005/8/layout/lProcess2"/>
    <dgm:cxn modelId="{7A3C0204-9FB7-42F8-A497-FCFBF170BCB5}" type="presOf" srcId="{F617BD93-9910-4531-995D-569B05C3EDDC}" destId="{53CC8E00-4145-4392-9BB5-3D2F9182C12D}" srcOrd="0" destOrd="0" presId="urn:microsoft.com/office/officeart/2005/8/layout/lProcess2"/>
    <dgm:cxn modelId="{7CC72909-AACD-4B54-BB41-A2EBB5110CE9}" type="presOf" srcId="{429D536F-29C0-46B2-9EB2-66C5B1661B6B}" destId="{66791820-E15B-4376-9ABD-04C65C749536}" srcOrd="1" destOrd="0" presId="urn:microsoft.com/office/officeart/2005/8/layout/lProcess2"/>
    <dgm:cxn modelId="{0D5B440C-5888-49B0-802B-5930599EE651}" type="presOf" srcId="{26F50182-0EEA-4191-A246-51FFFB102405}" destId="{9F2B5BA7-5CA2-40D6-A3F3-4E323B0E5DEC}" srcOrd="0" destOrd="0" presId="urn:microsoft.com/office/officeart/2005/8/layout/lProcess2"/>
    <dgm:cxn modelId="{350F0B0E-8881-4D26-958E-CFD9BE5AA5AC}" type="presOf" srcId="{760B65D9-EC48-49DF-B202-D0CBB725645E}" destId="{C069FCF0-35F9-4FA0-AD28-79219EAF2F2F}" srcOrd="0" destOrd="0" presId="urn:microsoft.com/office/officeart/2005/8/layout/lProcess2"/>
    <dgm:cxn modelId="{37532513-947F-4A95-9DD5-7B2503A340DA}" srcId="{429D536F-29C0-46B2-9EB2-66C5B1661B6B}" destId="{F617BD93-9910-4531-995D-569B05C3EDDC}" srcOrd="2" destOrd="0" parTransId="{71A19AF6-50A5-4F6A-99AC-3B21F2DE1743}" sibTransId="{5997A78A-A621-4F50-AEE7-37D8852F4909}"/>
    <dgm:cxn modelId="{2D333313-8B9A-48E6-A76E-0796B4136241}" type="presOf" srcId="{3597BB74-2DF9-42D7-99BD-CC05EDD193B1}" destId="{84F4DB0B-0A7C-47ED-BED6-04C32C25C04B}" srcOrd="1" destOrd="0" presId="urn:microsoft.com/office/officeart/2005/8/layout/lProcess2"/>
    <dgm:cxn modelId="{8A155014-6116-475A-836B-6B5BFEDF67EB}" srcId="{3037B37E-FC2A-4EFA-9BB8-9347833FB5DF}" destId="{3E4D42FD-2EF7-43D1-AB7B-8A70B21D3366}" srcOrd="1" destOrd="0" parTransId="{1EB1A5D8-E009-4148-ABAC-81DA96B3D193}" sibTransId="{B833BF4A-D1D2-40EA-B9E3-7325A4FE34D3}"/>
    <dgm:cxn modelId="{0C60B015-4B33-41EA-AB56-7A1B44A6CEAF}" srcId="{D707E4BC-B226-4DD5-AEE9-D6BC38044CA6}" destId="{76E675EE-B212-43C2-9967-D28AF63A0E80}" srcOrd="0" destOrd="0" parTransId="{AE3DA049-E4E2-498D-9A84-33A5C2B67EBA}" sibTransId="{634CEB4C-73F1-4445-9E5A-4A6E4152DF9E}"/>
    <dgm:cxn modelId="{73AFD11D-EFA1-486A-A587-991C52C920B8}" srcId="{3597BB74-2DF9-42D7-99BD-CC05EDD193B1}" destId="{857C62DB-EA08-4C65-B610-1FF7700593F4}" srcOrd="0" destOrd="0" parTransId="{FD314A09-FD57-47CF-AC8F-086BEFCC3C86}" sibTransId="{C2ED5181-DC41-4306-B359-9C7239BCB401}"/>
    <dgm:cxn modelId="{C6B45222-515A-40BA-9152-7883476ACC98}" type="presOf" srcId="{A7ABA80E-1C58-4E28-9044-B5855959D5D9}" destId="{8365FAB5-B802-4E75-B0F4-371B2001D425}" srcOrd="0" destOrd="0" presId="urn:microsoft.com/office/officeart/2005/8/layout/lProcess2"/>
    <dgm:cxn modelId="{0CF83629-45EB-4541-AF93-A198F611DCF5}" srcId="{3E4D42FD-2EF7-43D1-AB7B-8A70B21D3366}" destId="{16F0B91E-4915-4978-99C3-FB665C7EAF52}" srcOrd="1" destOrd="0" parTransId="{36AA559A-61AD-47E7-9059-FA54D4E604D6}" sibTransId="{573B7FFB-4799-437E-A882-BDCDBD67E486}"/>
    <dgm:cxn modelId="{1F5D672B-4A78-469E-A096-8B3373315EB4}" type="presOf" srcId="{EDD1EA06-2667-4A7F-89E4-049608C62BE0}" destId="{C3BF360F-EF32-46ED-B2AA-FBDF16E78FBA}" srcOrd="1" destOrd="0" presId="urn:microsoft.com/office/officeart/2005/8/layout/lProcess2"/>
    <dgm:cxn modelId="{E3CEA42C-D460-4E5B-8F6A-4F5F28C3B378}" type="presOf" srcId="{41813924-5CB5-40B5-8522-1C9619D1B75E}" destId="{45D90816-80A5-4266-9EDA-59341A1CDFB4}" srcOrd="0" destOrd="0" presId="urn:microsoft.com/office/officeart/2005/8/layout/lProcess2"/>
    <dgm:cxn modelId="{1CB14E2D-7BBA-42E8-A83C-365199C6E71E}" type="presOf" srcId="{429D536F-29C0-46B2-9EB2-66C5B1661B6B}" destId="{B2AE8FCF-B40B-45E4-8994-34DA77D7FFBC}" srcOrd="0" destOrd="0" presId="urn:microsoft.com/office/officeart/2005/8/layout/lProcess2"/>
    <dgm:cxn modelId="{1E63D034-6D25-418E-BF0F-5E73CABBD5F2}" srcId="{429D536F-29C0-46B2-9EB2-66C5B1661B6B}" destId="{26F50182-0EEA-4191-A246-51FFFB102405}" srcOrd="1" destOrd="0" parTransId="{CAD7639F-ECB5-4B25-9246-606F56F53EFA}" sibTransId="{F3E0A3D5-F9E1-4778-9F97-2703A9E37F0B}"/>
    <dgm:cxn modelId="{A0D6143F-99C4-4774-B383-FE68238F0DCC}" srcId="{EDD1EA06-2667-4A7F-89E4-049608C62BE0}" destId="{A7ABA80E-1C58-4E28-9044-B5855959D5D9}" srcOrd="0" destOrd="0" parTransId="{E3185A9D-F208-4B44-9A54-8F5AC17798CE}" sibTransId="{6797705B-3000-4C8A-89A1-EBCB59ACAF39}"/>
    <dgm:cxn modelId="{D7494A40-60F5-4157-A6E2-846B7A30075B}" srcId="{EDD1EA06-2667-4A7F-89E4-049608C62BE0}" destId="{D048CAF4-9B42-4B5E-8D67-82F99CB9185E}" srcOrd="1" destOrd="0" parTransId="{BB1D1E21-2563-42C4-8B6C-E0AC25F15D6C}" sibTransId="{E7D42721-7895-40C2-AB73-44F8D279A631}"/>
    <dgm:cxn modelId="{0C830143-2454-4943-9F2B-7F431FCB3503}" type="presOf" srcId="{FA797751-290A-4B4D-833F-5705D60D1E68}" destId="{16D822A1-3134-4405-82FD-39944BCDF874}" srcOrd="0" destOrd="0" presId="urn:microsoft.com/office/officeart/2005/8/layout/lProcess2"/>
    <dgm:cxn modelId="{DD90D444-AF03-4521-9C60-88A121959890}" type="presOf" srcId="{EDD1EA06-2667-4A7F-89E4-049608C62BE0}" destId="{4A71CD0A-94B8-4434-A9C0-A135FF9C6F70}" srcOrd="0" destOrd="0" presId="urn:microsoft.com/office/officeart/2005/8/layout/lProcess2"/>
    <dgm:cxn modelId="{2C5CD96B-B904-47CC-AE8F-3EF3B994B599}" srcId="{EDD1EA06-2667-4A7F-89E4-049608C62BE0}" destId="{FA797751-290A-4B4D-833F-5705D60D1E68}" srcOrd="2" destOrd="0" parTransId="{9F9D0468-3644-4ED2-BCD7-E8A98020433F}" sibTransId="{9A2D2E20-9C98-4A19-B159-1D04072CF17F}"/>
    <dgm:cxn modelId="{C9213B75-1900-4F76-BBB8-34DCE3C29C9C}" type="presOf" srcId="{3597BB74-2DF9-42D7-99BD-CC05EDD193B1}" destId="{603BDC7D-8F8A-4E79-A8B8-E37BAE06CA3B}" srcOrd="0" destOrd="0" presId="urn:microsoft.com/office/officeart/2005/8/layout/lProcess2"/>
    <dgm:cxn modelId="{FDCD2A78-9B81-4EAB-BD08-5D6F54263B6B}" type="presOf" srcId="{16F0B91E-4915-4978-99C3-FB665C7EAF52}" destId="{06530F12-C60A-40C6-B674-99728A1D4B59}" srcOrd="0" destOrd="0" presId="urn:microsoft.com/office/officeart/2005/8/layout/lProcess2"/>
    <dgm:cxn modelId="{06C84258-DB6D-4D25-A080-D59FE2AE5E26}" type="presOf" srcId="{D048CAF4-9B42-4B5E-8D67-82F99CB9185E}" destId="{66367A1C-D74B-42B1-81BC-63D04B2415BB}" srcOrd="0" destOrd="0" presId="urn:microsoft.com/office/officeart/2005/8/layout/lProcess2"/>
    <dgm:cxn modelId="{4F067F78-98BD-48C8-A46E-ADD9193EB7BE}" srcId="{B7B2A33D-AE05-4342-8666-09AF82B89717}" destId="{8D01BAA3-A70B-4C69-929D-7EA9E911ECB1}" srcOrd="0" destOrd="0" parTransId="{78792ED8-C0C9-4683-BB62-794D6FE039D6}" sibTransId="{573997E5-D458-41D7-AD30-CCAC04D92737}"/>
    <dgm:cxn modelId="{8AB83784-A608-42BF-9396-389DC29B9074}" srcId="{3037B37E-FC2A-4EFA-9BB8-9347833FB5DF}" destId="{D707E4BC-B226-4DD5-AEE9-D6BC38044CA6}" srcOrd="4" destOrd="0" parTransId="{F0229C2B-5B63-49A9-84EB-A48C842B2BEF}" sibTransId="{51C4A106-573A-470D-9008-C5ABA6A56555}"/>
    <dgm:cxn modelId="{CA47CB84-2E76-4A20-AB19-B6F61B69C55C}" srcId="{3037B37E-FC2A-4EFA-9BB8-9347833FB5DF}" destId="{3597BB74-2DF9-42D7-99BD-CC05EDD193B1}" srcOrd="0" destOrd="0" parTransId="{E7462B79-A123-4A27-8DE5-0026C5EE95F1}" sibTransId="{CC01BB58-B23F-431F-A182-6FE730C4AA7B}"/>
    <dgm:cxn modelId="{AAFA4A86-DE2D-4C7F-9BBE-5C96F1FECDD6}" type="presOf" srcId="{A493691D-EC27-463C-AE02-9D4CE09A45D8}" destId="{59C1CD64-F576-4BC8-92B6-B7EE82517F36}" srcOrd="0" destOrd="1" presId="urn:microsoft.com/office/officeart/2005/8/layout/lProcess2"/>
    <dgm:cxn modelId="{D746AE86-3C5C-40C8-A49D-EFE0057EE183}" srcId="{3037B37E-FC2A-4EFA-9BB8-9347833FB5DF}" destId="{EDD1EA06-2667-4A7F-89E4-049608C62BE0}" srcOrd="3" destOrd="0" parTransId="{E42370BF-1F96-4C14-914B-EC665DC77B9F}" sibTransId="{93A2A3B7-C471-49B4-A91D-1F0DE296260D}"/>
    <dgm:cxn modelId="{2084FA86-BA84-4D70-AA77-6741B3F8E465}" srcId="{3037B37E-FC2A-4EFA-9BB8-9347833FB5DF}" destId="{429D536F-29C0-46B2-9EB2-66C5B1661B6B}" srcOrd="2" destOrd="0" parTransId="{FB62496D-2772-451C-8943-F8AB826EEE2E}" sibTransId="{745CD42F-F7D0-4A61-A28E-B6EF0C8A2180}"/>
    <dgm:cxn modelId="{9606BD8A-9EBD-42EC-970D-8FBFD9872CC6}" type="presOf" srcId="{35E02D66-BCDC-40CB-B9CE-4DFB5C60E924}" destId="{6950E00F-EE5C-433C-8D4E-284CFBEF8269}" srcOrd="0" destOrd="2" presId="urn:microsoft.com/office/officeart/2005/8/layout/lProcess2"/>
    <dgm:cxn modelId="{AD94868B-45DE-426A-9242-E59A4FF51C2E}" type="presOf" srcId="{B7B2A33D-AE05-4342-8666-09AF82B89717}" destId="{18367443-6D2C-4C38-85C8-E0FC78B3197B}" srcOrd="0" destOrd="0" presId="urn:microsoft.com/office/officeart/2005/8/layout/lProcess2"/>
    <dgm:cxn modelId="{3AD0EF8D-C418-4ED5-A19F-42002714844D}" type="presOf" srcId="{77827BEE-8C1A-47C5-BD22-A79440F69BB3}" destId="{6950E00F-EE5C-433C-8D4E-284CFBEF8269}" srcOrd="0" destOrd="1" presId="urn:microsoft.com/office/officeart/2005/8/layout/lProcess2"/>
    <dgm:cxn modelId="{F0851097-87D8-429D-9CE5-D0F9035DA48B}" srcId="{3E4D42FD-2EF7-43D1-AB7B-8A70B21D3366}" destId="{41813924-5CB5-40B5-8522-1C9619D1B75E}" srcOrd="0" destOrd="0" parTransId="{98A61E11-89F6-4920-A85A-5B14D52323E2}" sibTransId="{A9543464-845E-4DEA-BE5F-2D7B29B2A089}"/>
    <dgm:cxn modelId="{386EB99F-DE65-42F7-8383-737EAC15AAE4}" type="presOf" srcId="{3E4D42FD-2EF7-43D1-AB7B-8A70B21D3366}" destId="{29D2C867-3B7C-47AF-87EA-DBC3921B721F}" srcOrd="1" destOrd="0" presId="urn:microsoft.com/office/officeart/2005/8/layout/lProcess2"/>
    <dgm:cxn modelId="{DF6EA2A2-05AD-4CFF-A090-B4B1478DEBFD}" srcId="{F1953139-390F-4ED4-9210-2A0B84B7D453}" destId="{77827BEE-8C1A-47C5-BD22-A79440F69BB3}" srcOrd="0" destOrd="0" parTransId="{2B6D644F-2111-45E3-BC5D-9F009501061E}" sibTransId="{6CAF9240-C199-4956-8413-5AF32C43E537}"/>
    <dgm:cxn modelId="{B73E44A3-82C4-466D-B36F-2A3FD097645E}" type="presOf" srcId="{3037B37E-FC2A-4EFA-9BB8-9347833FB5DF}" destId="{2F2EA859-9241-4492-9EBE-8469F44680BE}" srcOrd="0" destOrd="0" presId="urn:microsoft.com/office/officeart/2005/8/layout/lProcess2"/>
    <dgm:cxn modelId="{6DBAD8AC-46A3-4649-9FB9-33B2CA13891C}" type="presOf" srcId="{76698E99-2264-46CE-AF06-7215239562F4}" destId="{4903B118-3F90-4470-9C5C-1BF539EB9866}" srcOrd="0" destOrd="0" presId="urn:microsoft.com/office/officeart/2005/8/layout/lProcess2"/>
    <dgm:cxn modelId="{A45AA8B1-50D5-4503-9478-DD3CBBEBCD2F}" srcId="{D707E4BC-B226-4DD5-AEE9-D6BC38044CA6}" destId="{B7B2A33D-AE05-4342-8666-09AF82B89717}" srcOrd="1" destOrd="0" parTransId="{0DE61A32-DF28-4648-AA0A-62F2A05585EF}" sibTransId="{7D32173D-BD83-4BF2-B28E-1D06E9FDBEFE}"/>
    <dgm:cxn modelId="{257E0EB4-C7CF-4E38-8E24-7C434C538552}" srcId="{3597BB74-2DF9-42D7-99BD-CC05EDD193B1}" destId="{F1953139-390F-4ED4-9210-2A0B84B7D453}" srcOrd="1" destOrd="0" parTransId="{C63FE39F-DED9-41F6-AF97-A2BF39AEAC53}" sibTransId="{4C6A0EE2-C85D-4FD1-A8BA-D93C2647032C}"/>
    <dgm:cxn modelId="{09D1F0BF-55A1-451E-9788-3A42D103A298}" type="presOf" srcId="{D707E4BC-B226-4DD5-AEE9-D6BC38044CA6}" destId="{63D8590E-F867-41FC-8DCA-C8572634D24A}" srcOrd="0" destOrd="0" presId="urn:microsoft.com/office/officeart/2005/8/layout/lProcess2"/>
    <dgm:cxn modelId="{05BD49CB-3C8E-41E1-B141-683E87E807A2}" srcId="{3E4D42FD-2EF7-43D1-AB7B-8A70B21D3366}" destId="{76698E99-2264-46CE-AF06-7215239562F4}" srcOrd="2" destOrd="0" parTransId="{6D572CC6-A6E5-4F5F-8FDA-F0376C9AEF6A}" sibTransId="{38494077-A4EC-44C1-AD94-950F2FA674D9}"/>
    <dgm:cxn modelId="{FB2733CD-78CE-4495-AF08-CFA10C6A3818}" type="presOf" srcId="{D707E4BC-B226-4DD5-AEE9-D6BC38044CA6}" destId="{DF6ECD20-E748-475A-A3F6-968347FC1E44}" srcOrd="1" destOrd="0" presId="urn:microsoft.com/office/officeart/2005/8/layout/lProcess2"/>
    <dgm:cxn modelId="{4399AFD6-1631-4395-A058-D1A423B21B31}" srcId="{429D536F-29C0-46B2-9EB2-66C5B1661B6B}" destId="{760B65D9-EC48-49DF-B202-D0CBB725645E}" srcOrd="0" destOrd="0" parTransId="{78F5156C-4F9B-484B-BF8A-51859291E102}" sibTransId="{4F7290B5-0031-40BB-8BDE-4D2435EF46B8}"/>
    <dgm:cxn modelId="{E9FD40DB-1425-492E-90BC-B9EC19317C5B}" type="presOf" srcId="{F1953139-390F-4ED4-9210-2A0B84B7D453}" destId="{6950E00F-EE5C-433C-8D4E-284CFBEF8269}" srcOrd="0" destOrd="0" presId="urn:microsoft.com/office/officeart/2005/8/layout/lProcess2"/>
    <dgm:cxn modelId="{28525CE1-98B2-4EE8-A666-33A6302B7DA1}" type="presOf" srcId="{857C62DB-EA08-4C65-B610-1FF7700593F4}" destId="{0CA992E8-5E52-46FE-9D98-4B7E771AE7C1}" srcOrd="0" destOrd="0" presId="urn:microsoft.com/office/officeart/2005/8/layout/lProcess2"/>
    <dgm:cxn modelId="{9AC953E3-57BB-4B15-96CB-D8363904553D}" type="presOf" srcId="{76E675EE-B212-43C2-9967-D28AF63A0E80}" destId="{59C1CD64-F576-4BC8-92B6-B7EE82517F36}" srcOrd="0" destOrd="0" presId="urn:microsoft.com/office/officeart/2005/8/layout/lProcess2"/>
    <dgm:cxn modelId="{4C801BE6-1526-4972-A056-F94612E05819}" type="presOf" srcId="{3E4D42FD-2EF7-43D1-AB7B-8A70B21D3366}" destId="{1CB479C7-F377-43C5-AD75-AAD2ACD773DE}" srcOrd="0" destOrd="0" presId="urn:microsoft.com/office/officeart/2005/8/layout/lProcess2"/>
    <dgm:cxn modelId="{1B8EB1ED-CEE0-4C88-8C38-178699DBDD35}" srcId="{76E675EE-B212-43C2-9967-D28AF63A0E80}" destId="{A493691D-EC27-463C-AE02-9D4CE09A45D8}" srcOrd="0" destOrd="0" parTransId="{F41AF1F2-8227-40B4-A138-2B87551E6039}" sibTransId="{E4599F01-090E-4EEC-A050-1423D88BD1AA}"/>
    <dgm:cxn modelId="{742E65F0-22C0-4DCF-B613-1C5719922D9A}" srcId="{F1953139-390F-4ED4-9210-2A0B84B7D453}" destId="{35E02D66-BCDC-40CB-B9CE-4DFB5C60E924}" srcOrd="1" destOrd="0" parTransId="{963D6FDF-9F81-42CE-84FB-83FB008D98EE}" sibTransId="{2FD17BF3-512F-4C3B-84E3-5013563431B9}"/>
    <dgm:cxn modelId="{2D45E255-4B99-4854-9A96-72A7439F53FC}" type="presParOf" srcId="{2F2EA859-9241-4492-9EBE-8469F44680BE}" destId="{DBCFE126-FBDD-44C7-B7F3-34A8502F8447}" srcOrd="0" destOrd="0" presId="urn:microsoft.com/office/officeart/2005/8/layout/lProcess2"/>
    <dgm:cxn modelId="{3DDADEAE-03F0-47A2-B0B4-BE42EDA56F59}" type="presParOf" srcId="{DBCFE126-FBDD-44C7-B7F3-34A8502F8447}" destId="{603BDC7D-8F8A-4E79-A8B8-E37BAE06CA3B}" srcOrd="0" destOrd="0" presId="urn:microsoft.com/office/officeart/2005/8/layout/lProcess2"/>
    <dgm:cxn modelId="{FD94C002-526C-4404-B819-3AE3D521E6BD}" type="presParOf" srcId="{DBCFE126-FBDD-44C7-B7F3-34A8502F8447}" destId="{84F4DB0B-0A7C-47ED-BED6-04C32C25C04B}" srcOrd="1" destOrd="0" presId="urn:microsoft.com/office/officeart/2005/8/layout/lProcess2"/>
    <dgm:cxn modelId="{1FEE0F9B-7BD7-4CF6-A38B-84C383EC9180}" type="presParOf" srcId="{DBCFE126-FBDD-44C7-B7F3-34A8502F8447}" destId="{CF369353-22AF-47C7-BD22-8F803726D1F9}" srcOrd="2" destOrd="0" presId="urn:microsoft.com/office/officeart/2005/8/layout/lProcess2"/>
    <dgm:cxn modelId="{88B8D05E-A701-46CF-A2A0-F8A2B68FF2B6}" type="presParOf" srcId="{CF369353-22AF-47C7-BD22-8F803726D1F9}" destId="{A0C896BA-7C78-4C5F-A1FF-C359D02BEF5B}" srcOrd="0" destOrd="0" presId="urn:microsoft.com/office/officeart/2005/8/layout/lProcess2"/>
    <dgm:cxn modelId="{69EF8E1E-14F8-4125-9D69-2984CC7473D9}" type="presParOf" srcId="{A0C896BA-7C78-4C5F-A1FF-C359D02BEF5B}" destId="{0CA992E8-5E52-46FE-9D98-4B7E771AE7C1}" srcOrd="0" destOrd="0" presId="urn:microsoft.com/office/officeart/2005/8/layout/lProcess2"/>
    <dgm:cxn modelId="{482D5791-510D-418B-BE73-2BD2E48BDBF1}" type="presParOf" srcId="{A0C896BA-7C78-4C5F-A1FF-C359D02BEF5B}" destId="{92523BDA-C529-4685-A13D-112FF592344C}" srcOrd="1" destOrd="0" presId="urn:microsoft.com/office/officeart/2005/8/layout/lProcess2"/>
    <dgm:cxn modelId="{CF03D333-5B2C-4BE1-B8C0-03456D2186DE}" type="presParOf" srcId="{A0C896BA-7C78-4C5F-A1FF-C359D02BEF5B}" destId="{6950E00F-EE5C-433C-8D4E-284CFBEF8269}" srcOrd="2" destOrd="0" presId="urn:microsoft.com/office/officeart/2005/8/layout/lProcess2"/>
    <dgm:cxn modelId="{DBD930CC-79D0-42EB-A698-279167D74B1D}" type="presParOf" srcId="{2F2EA859-9241-4492-9EBE-8469F44680BE}" destId="{F004757E-DC67-482A-91E6-C67A04E9CA66}" srcOrd="1" destOrd="0" presId="urn:microsoft.com/office/officeart/2005/8/layout/lProcess2"/>
    <dgm:cxn modelId="{20A77394-CA19-44FC-871C-29F1BEB575B4}" type="presParOf" srcId="{2F2EA859-9241-4492-9EBE-8469F44680BE}" destId="{3EE0F298-7993-43CE-A813-FD8E83D475C2}" srcOrd="2" destOrd="0" presId="urn:microsoft.com/office/officeart/2005/8/layout/lProcess2"/>
    <dgm:cxn modelId="{9C905C39-BD06-4B81-818D-25DFA240BD15}" type="presParOf" srcId="{3EE0F298-7993-43CE-A813-FD8E83D475C2}" destId="{1CB479C7-F377-43C5-AD75-AAD2ACD773DE}" srcOrd="0" destOrd="0" presId="urn:microsoft.com/office/officeart/2005/8/layout/lProcess2"/>
    <dgm:cxn modelId="{FE84776B-FEE8-483C-B028-A12661015A78}" type="presParOf" srcId="{3EE0F298-7993-43CE-A813-FD8E83D475C2}" destId="{29D2C867-3B7C-47AF-87EA-DBC3921B721F}" srcOrd="1" destOrd="0" presId="urn:microsoft.com/office/officeart/2005/8/layout/lProcess2"/>
    <dgm:cxn modelId="{FE97FD9E-3ECE-4518-9DDD-A7F27ACF2B68}" type="presParOf" srcId="{3EE0F298-7993-43CE-A813-FD8E83D475C2}" destId="{12CFDBA0-DF36-4DD7-AAA9-EE169637AA49}" srcOrd="2" destOrd="0" presId="urn:microsoft.com/office/officeart/2005/8/layout/lProcess2"/>
    <dgm:cxn modelId="{129E2201-198E-4FBE-A509-6662D53D23CD}" type="presParOf" srcId="{12CFDBA0-DF36-4DD7-AAA9-EE169637AA49}" destId="{0C9D09DE-DE66-497D-8FB4-CCAA7CDE3E4F}" srcOrd="0" destOrd="0" presId="urn:microsoft.com/office/officeart/2005/8/layout/lProcess2"/>
    <dgm:cxn modelId="{AA15A6C6-6092-4B01-AF53-6AC9AF3CF02D}" type="presParOf" srcId="{0C9D09DE-DE66-497D-8FB4-CCAA7CDE3E4F}" destId="{45D90816-80A5-4266-9EDA-59341A1CDFB4}" srcOrd="0" destOrd="0" presId="urn:microsoft.com/office/officeart/2005/8/layout/lProcess2"/>
    <dgm:cxn modelId="{2C117A68-DE09-4789-BF30-5F10A9167432}" type="presParOf" srcId="{0C9D09DE-DE66-497D-8FB4-CCAA7CDE3E4F}" destId="{75E0975C-E659-4F23-B5F4-9205501ACE2D}" srcOrd="1" destOrd="0" presId="urn:microsoft.com/office/officeart/2005/8/layout/lProcess2"/>
    <dgm:cxn modelId="{149775B6-83F2-460D-A4AE-E8F38915AD14}" type="presParOf" srcId="{0C9D09DE-DE66-497D-8FB4-CCAA7CDE3E4F}" destId="{06530F12-C60A-40C6-B674-99728A1D4B59}" srcOrd="2" destOrd="0" presId="urn:microsoft.com/office/officeart/2005/8/layout/lProcess2"/>
    <dgm:cxn modelId="{78373020-3DDF-4488-9DE1-A7E2BC62B201}" type="presParOf" srcId="{0C9D09DE-DE66-497D-8FB4-CCAA7CDE3E4F}" destId="{6895484D-12F1-419A-B338-F8EE3860157B}" srcOrd="3" destOrd="0" presId="urn:microsoft.com/office/officeart/2005/8/layout/lProcess2"/>
    <dgm:cxn modelId="{140AEC30-C7A0-4D70-BFB3-15C49AC4827E}" type="presParOf" srcId="{0C9D09DE-DE66-497D-8FB4-CCAA7CDE3E4F}" destId="{4903B118-3F90-4470-9C5C-1BF539EB9866}" srcOrd="4" destOrd="0" presId="urn:microsoft.com/office/officeart/2005/8/layout/lProcess2"/>
    <dgm:cxn modelId="{3FF82C44-42D4-49B2-B5CC-9ED2199FDE67}" type="presParOf" srcId="{2F2EA859-9241-4492-9EBE-8469F44680BE}" destId="{123072A4-F1D8-460D-9245-6141803C3289}" srcOrd="3" destOrd="0" presId="urn:microsoft.com/office/officeart/2005/8/layout/lProcess2"/>
    <dgm:cxn modelId="{F815344F-28F3-4337-AAC0-74018DEDAFD6}" type="presParOf" srcId="{2F2EA859-9241-4492-9EBE-8469F44680BE}" destId="{74EAE89F-22E2-4EE1-A9B0-AC3A923144F5}" srcOrd="4" destOrd="0" presId="urn:microsoft.com/office/officeart/2005/8/layout/lProcess2"/>
    <dgm:cxn modelId="{E08F5E6E-FC27-45A8-9D09-7EC4E395E3ED}" type="presParOf" srcId="{74EAE89F-22E2-4EE1-A9B0-AC3A923144F5}" destId="{B2AE8FCF-B40B-45E4-8994-34DA77D7FFBC}" srcOrd="0" destOrd="0" presId="urn:microsoft.com/office/officeart/2005/8/layout/lProcess2"/>
    <dgm:cxn modelId="{6F42CA7D-C406-4711-939A-BFC55E904EBD}" type="presParOf" srcId="{74EAE89F-22E2-4EE1-A9B0-AC3A923144F5}" destId="{66791820-E15B-4376-9ABD-04C65C749536}" srcOrd="1" destOrd="0" presId="urn:microsoft.com/office/officeart/2005/8/layout/lProcess2"/>
    <dgm:cxn modelId="{AB4BBA97-E610-43DE-8FCA-6E6D7D4E0742}" type="presParOf" srcId="{74EAE89F-22E2-4EE1-A9B0-AC3A923144F5}" destId="{D477A72D-A4FF-44C3-97FC-3D95FC814190}" srcOrd="2" destOrd="0" presId="urn:microsoft.com/office/officeart/2005/8/layout/lProcess2"/>
    <dgm:cxn modelId="{6B18D579-D8EB-4C88-99DC-09A6F25267BD}" type="presParOf" srcId="{D477A72D-A4FF-44C3-97FC-3D95FC814190}" destId="{00A4C194-98A5-4F95-8DA9-EBF479482D0C}" srcOrd="0" destOrd="0" presId="urn:microsoft.com/office/officeart/2005/8/layout/lProcess2"/>
    <dgm:cxn modelId="{7C204F4E-D0DB-4A7D-9B49-6A4A186DBE02}" type="presParOf" srcId="{00A4C194-98A5-4F95-8DA9-EBF479482D0C}" destId="{C069FCF0-35F9-4FA0-AD28-79219EAF2F2F}" srcOrd="0" destOrd="0" presId="urn:microsoft.com/office/officeart/2005/8/layout/lProcess2"/>
    <dgm:cxn modelId="{AFDB1CC2-6C6F-4EC7-9F6D-58C649E5BA9F}" type="presParOf" srcId="{00A4C194-98A5-4F95-8DA9-EBF479482D0C}" destId="{05C263C1-64EF-419D-BC09-9A7ABDB9EFA0}" srcOrd="1" destOrd="0" presId="urn:microsoft.com/office/officeart/2005/8/layout/lProcess2"/>
    <dgm:cxn modelId="{33D2F227-E60F-447A-B7B1-2DFC92443E8D}" type="presParOf" srcId="{00A4C194-98A5-4F95-8DA9-EBF479482D0C}" destId="{9F2B5BA7-5CA2-40D6-A3F3-4E323B0E5DEC}" srcOrd="2" destOrd="0" presId="urn:microsoft.com/office/officeart/2005/8/layout/lProcess2"/>
    <dgm:cxn modelId="{D0806853-B343-46E2-9D3A-072161D7B760}" type="presParOf" srcId="{00A4C194-98A5-4F95-8DA9-EBF479482D0C}" destId="{7D7627A4-92F8-4B9A-9DB5-3570DC8497CF}" srcOrd="3" destOrd="0" presId="urn:microsoft.com/office/officeart/2005/8/layout/lProcess2"/>
    <dgm:cxn modelId="{DCA92EB7-DCBF-4E81-943D-7AFE9155924B}" type="presParOf" srcId="{00A4C194-98A5-4F95-8DA9-EBF479482D0C}" destId="{53CC8E00-4145-4392-9BB5-3D2F9182C12D}" srcOrd="4" destOrd="0" presId="urn:microsoft.com/office/officeart/2005/8/layout/lProcess2"/>
    <dgm:cxn modelId="{775B9A16-1087-4A86-9437-D2BE1B1E157A}" type="presParOf" srcId="{2F2EA859-9241-4492-9EBE-8469F44680BE}" destId="{3004C5CB-5D3B-4859-8734-127383A6BCFF}" srcOrd="5" destOrd="0" presId="urn:microsoft.com/office/officeart/2005/8/layout/lProcess2"/>
    <dgm:cxn modelId="{FF55F292-7800-47AE-92BE-3F401D7A429A}" type="presParOf" srcId="{2F2EA859-9241-4492-9EBE-8469F44680BE}" destId="{5D524577-5190-48BF-B971-883D5F95BFB8}" srcOrd="6" destOrd="0" presId="urn:microsoft.com/office/officeart/2005/8/layout/lProcess2"/>
    <dgm:cxn modelId="{BC17B12F-3D19-49EA-8487-5D21B7200B51}" type="presParOf" srcId="{5D524577-5190-48BF-B971-883D5F95BFB8}" destId="{4A71CD0A-94B8-4434-A9C0-A135FF9C6F70}" srcOrd="0" destOrd="0" presId="urn:microsoft.com/office/officeart/2005/8/layout/lProcess2"/>
    <dgm:cxn modelId="{3AB2732F-E352-4CEB-B392-70B002A8348A}" type="presParOf" srcId="{5D524577-5190-48BF-B971-883D5F95BFB8}" destId="{C3BF360F-EF32-46ED-B2AA-FBDF16E78FBA}" srcOrd="1" destOrd="0" presId="urn:microsoft.com/office/officeart/2005/8/layout/lProcess2"/>
    <dgm:cxn modelId="{0662FEFB-EB4C-4027-85DE-CA771FAB0D5D}" type="presParOf" srcId="{5D524577-5190-48BF-B971-883D5F95BFB8}" destId="{F1C13ADA-D28E-4EB4-9012-DF8C14E145E7}" srcOrd="2" destOrd="0" presId="urn:microsoft.com/office/officeart/2005/8/layout/lProcess2"/>
    <dgm:cxn modelId="{F407EC35-3019-4549-B302-D48598550FCA}" type="presParOf" srcId="{F1C13ADA-D28E-4EB4-9012-DF8C14E145E7}" destId="{9A988118-AC3E-4B14-9051-BD8908A1F14C}" srcOrd="0" destOrd="0" presId="urn:microsoft.com/office/officeart/2005/8/layout/lProcess2"/>
    <dgm:cxn modelId="{A59F01E0-9AFD-41F8-A4D0-F0E250B2B80F}" type="presParOf" srcId="{9A988118-AC3E-4B14-9051-BD8908A1F14C}" destId="{8365FAB5-B802-4E75-B0F4-371B2001D425}" srcOrd="0" destOrd="0" presId="urn:microsoft.com/office/officeart/2005/8/layout/lProcess2"/>
    <dgm:cxn modelId="{A52542ED-6541-4A01-833F-FFB5CB2503CA}" type="presParOf" srcId="{9A988118-AC3E-4B14-9051-BD8908A1F14C}" destId="{07F7D027-C90A-488E-B19D-88EACA871342}" srcOrd="1" destOrd="0" presId="urn:microsoft.com/office/officeart/2005/8/layout/lProcess2"/>
    <dgm:cxn modelId="{86EC0697-69DF-447F-9CCA-50D457D51791}" type="presParOf" srcId="{9A988118-AC3E-4B14-9051-BD8908A1F14C}" destId="{66367A1C-D74B-42B1-81BC-63D04B2415BB}" srcOrd="2" destOrd="0" presId="urn:microsoft.com/office/officeart/2005/8/layout/lProcess2"/>
    <dgm:cxn modelId="{636E9734-8C94-419C-97B1-77199DA52F9B}" type="presParOf" srcId="{9A988118-AC3E-4B14-9051-BD8908A1F14C}" destId="{0B7AEA48-3704-4E66-9FD6-12A5C28B73BF}" srcOrd="3" destOrd="0" presId="urn:microsoft.com/office/officeart/2005/8/layout/lProcess2"/>
    <dgm:cxn modelId="{1E46F463-4FBE-4B5D-8BAF-637F77C961D7}" type="presParOf" srcId="{9A988118-AC3E-4B14-9051-BD8908A1F14C}" destId="{16D822A1-3134-4405-82FD-39944BCDF874}" srcOrd="4" destOrd="0" presId="urn:microsoft.com/office/officeart/2005/8/layout/lProcess2"/>
    <dgm:cxn modelId="{10EF6E8D-E1A7-4C19-8C6A-8E31808B725C}" type="presParOf" srcId="{2F2EA859-9241-4492-9EBE-8469F44680BE}" destId="{2DF564E3-6130-4807-B087-31C9BE3682BF}" srcOrd="7" destOrd="0" presId="urn:microsoft.com/office/officeart/2005/8/layout/lProcess2"/>
    <dgm:cxn modelId="{7070323B-74A5-46C7-8693-99462ED4B8BC}" type="presParOf" srcId="{2F2EA859-9241-4492-9EBE-8469F44680BE}" destId="{5D08606D-B859-4EAA-BE80-D650857421DD}" srcOrd="8" destOrd="0" presId="urn:microsoft.com/office/officeart/2005/8/layout/lProcess2"/>
    <dgm:cxn modelId="{A9F96BD9-4169-460A-BC7C-B3E98D71158B}" type="presParOf" srcId="{5D08606D-B859-4EAA-BE80-D650857421DD}" destId="{63D8590E-F867-41FC-8DCA-C8572634D24A}" srcOrd="0" destOrd="0" presId="urn:microsoft.com/office/officeart/2005/8/layout/lProcess2"/>
    <dgm:cxn modelId="{5455B87F-948D-463C-8449-C9C54F2063B2}" type="presParOf" srcId="{5D08606D-B859-4EAA-BE80-D650857421DD}" destId="{DF6ECD20-E748-475A-A3F6-968347FC1E44}" srcOrd="1" destOrd="0" presId="urn:microsoft.com/office/officeart/2005/8/layout/lProcess2"/>
    <dgm:cxn modelId="{533EF9CE-A627-42D5-8814-D82895C587CF}" type="presParOf" srcId="{5D08606D-B859-4EAA-BE80-D650857421DD}" destId="{F6871057-E53D-4A90-AF0B-51C7D13A8903}" srcOrd="2" destOrd="0" presId="urn:microsoft.com/office/officeart/2005/8/layout/lProcess2"/>
    <dgm:cxn modelId="{EC8AB142-6EFC-4A14-8D7E-CF4210345565}" type="presParOf" srcId="{F6871057-E53D-4A90-AF0B-51C7D13A8903}" destId="{51B64BDB-A690-4B1C-B45E-FD296552869E}" srcOrd="0" destOrd="0" presId="urn:microsoft.com/office/officeart/2005/8/layout/lProcess2"/>
    <dgm:cxn modelId="{4912DA82-8B4A-49B1-9DC4-3F417F215B53}" type="presParOf" srcId="{51B64BDB-A690-4B1C-B45E-FD296552869E}" destId="{59C1CD64-F576-4BC8-92B6-B7EE82517F36}" srcOrd="0" destOrd="0" presId="urn:microsoft.com/office/officeart/2005/8/layout/lProcess2"/>
    <dgm:cxn modelId="{146EDD88-1260-4432-8C91-68EC9317A201}" type="presParOf" srcId="{51B64BDB-A690-4B1C-B45E-FD296552869E}" destId="{28972BF5-DD4F-42BA-9D1A-CE882BEC7DE6}" srcOrd="1" destOrd="0" presId="urn:microsoft.com/office/officeart/2005/8/layout/lProcess2"/>
    <dgm:cxn modelId="{F95980BC-C1A8-4762-ABB2-E2E947F9896A}" type="presParOf" srcId="{51B64BDB-A690-4B1C-B45E-FD296552869E}" destId="{18367443-6D2C-4C38-85C8-E0FC78B3197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6130-5C60-4CB3-96E0-16D2B4F0AE0E}">
      <dsp:nvSpPr>
        <dsp:cNvPr id="0" name=""/>
        <dsp:cNvSpPr/>
      </dsp:nvSpPr>
      <dsp:spPr>
        <a:xfrm>
          <a:off x="130175" y="1370"/>
          <a:ext cx="3746499" cy="247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2000" kern="1200" dirty="0"/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2000" kern="1200" dirty="0">
            <a:latin typeface="Calibri Light" panose="020F0302020204030204"/>
          </a:endParaRP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1000" b="0" kern="1200" dirty="0"/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/>
            <a:t>59 </a:t>
          </a:r>
          <a:r>
            <a:rPr lang="en-US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Tier 2*</a:t>
          </a:r>
          <a:r>
            <a:rPr lang="en-US" sz="2000" b="0" kern="1200" dirty="0"/>
            <a:t> </a:t>
          </a:r>
          <a:r>
            <a:rPr lang="en-US" sz="2000" kern="1200" dirty="0"/>
            <a:t>Tickets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54 Tier 3 Tickets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kern="1200" dirty="0"/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strike="noStrike" kern="1200" dirty="0">
              <a:latin typeface="+mn-lt"/>
            </a:rPr>
            <a:t>New DMC Export for StudentApplicaton Entity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strike="noStrike" kern="1200" dirty="0">
            <a:latin typeface="+mn-lt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i="1" kern="1200" dirty="0">
              <a:latin typeface="+mn-lt"/>
            </a:rPr>
            <a:t>Inactive campuses restricted,       Report change in 2025-2026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130175" y="1370"/>
        <a:ext cx="3746499" cy="2475702"/>
      </dsp:txXfrm>
    </dsp:sp>
    <dsp:sp modelId="{6DAB7A46-2BDC-4AFC-B8A5-73BF1348BC53}">
      <dsp:nvSpPr>
        <dsp:cNvPr id="0" name=""/>
        <dsp:cNvSpPr/>
      </dsp:nvSpPr>
      <dsp:spPr>
        <a:xfrm>
          <a:off x="4251325" y="1370"/>
          <a:ext cx="3746499" cy="2475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448 Tier 2 Tickets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267 Tier 3 Tickets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New DMC Export for StudentAssessment Entity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500" b="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Significant changes to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report ECD0-000-004</a:t>
          </a:r>
        </a:p>
      </dsp:txBody>
      <dsp:txXfrm>
        <a:off x="4251325" y="1370"/>
        <a:ext cx="3746499" cy="2475702"/>
      </dsp:txXfrm>
    </dsp:sp>
    <dsp:sp modelId="{DFED9DD3-81D1-4C9C-AEC2-DA35B7CB8C7A}">
      <dsp:nvSpPr>
        <dsp:cNvPr id="0" name=""/>
        <dsp:cNvSpPr/>
      </dsp:nvSpPr>
      <dsp:spPr>
        <a:xfrm>
          <a:off x="130175" y="2851722"/>
          <a:ext cx="3746499" cy="25655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/>
            <a:t>TBD Tier 2 Tickets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/>
            <a:t>TBD Tier 3 Tickets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500" kern="120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strike="noStrike" kern="1200"/>
            <a:t>New DMC Export for StudentSectionAssociation Entity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500" strike="noStrike" kern="1200"/>
        </a:p>
      </dsp:txBody>
      <dsp:txXfrm>
        <a:off x="130175" y="2851722"/>
        <a:ext cx="3746499" cy="2565573"/>
      </dsp:txXfrm>
    </dsp:sp>
    <dsp:sp modelId="{B813671E-5372-42EA-AEE4-BE3E02349D79}">
      <dsp:nvSpPr>
        <dsp:cNvPr id="0" name=""/>
        <dsp:cNvSpPr/>
      </dsp:nvSpPr>
      <dsp:spPr>
        <a:xfrm>
          <a:off x="4251325" y="2859107"/>
          <a:ext cx="3746499" cy="2550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 dirty="0"/>
            <a:t>81 Tier 2 Tickets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 dirty="0"/>
            <a:t> 63 Tier 3 Tickets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5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strike="noStrike" kern="1200" dirty="0"/>
            <a:t>New DMC Exports for PriorYearLeaver &amp; PriorYearLeaverParent Entities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endParaRPr lang="en-US" sz="500" strike="noStrike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1800" i="1" kern="1200" dirty="0"/>
            <a:t>Rule for parent email,                 Address length update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251325" y="2859107"/>
        <a:ext cx="3746499" cy="2550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D6130-5C60-4CB3-96E0-16D2B4F0AE0E}">
      <dsp:nvSpPr>
        <dsp:cNvPr id="0" name=""/>
        <dsp:cNvSpPr/>
      </dsp:nvSpPr>
      <dsp:spPr>
        <a:xfrm>
          <a:off x="349032" y="1292"/>
          <a:ext cx="7429934" cy="5416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2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 dirty="0"/>
            <a:t>TIMS Tickets received between 8/1/2024 to 3/5/2025*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4,110 Tier 2 Tickets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/>
            <a:t>3,205 Tier 3 Tickets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strike="noStrike" kern="1200" dirty="0"/>
            <a:t>New DMC Exports for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strike="noStrike" kern="1200" dirty="0" err="1"/>
            <a:t>StudentLanguageInstructionProgramAssociation</a:t>
          </a:r>
          <a:r>
            <a:rPr lang="en-US" sz="2000" strike="noStrike" kern="1200" dirty="0"/>
            <a:t> &amp;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strike="noStrike" kern="1200" dirty="0" err="1"/>
            <a:t>StudentSpecialEducationProgramAssociation</a:t>
          </a:r>
          <a:r>
            <a:rPr lang="en-US" sz="2000" strike="noStrike" kern="1200" dirty="0"/>
            <a:t> Entities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strike="noStrike" kern="1200" dirty="0"/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i="1" kern="1200" dirty="0"/>
            <a:t>Inactive campuses restricted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i="1" kern="1200" dirty="0"/>
            <a:t>Report change in 2025-2026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349032" y="1292"/>
        <a:ext cx="7429934" cy="5416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48878-8BEA-45F0-93F2-ACBDE932AA39}">
      <dsp:nvSpPr>
        <dsp:cNvPr id="0" name=""/>
        <dsp:cNvSpPr/>
      </dsp:nvSpPr>
      <dsp:spPr>
        <a:xfrm>
          <a:off x="1705744" y="0"/>
          <a:ext cx="2558616" cy="455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>
              <a:ln>
                <a:noFill/>
              </a:ln>
            </a:rPr>
            <a:t>Creating a new record</a:t>
          </a:r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>
              <a:ln>
                <a:noFill/>
              </a:ln>
            </a:rPr>
            <a:t>Updating an existing record (non-key)</a:t>
          </a:r>
        </a:p>
      </dsp:txBody>
      <dsp:txXfrm>
        <a:off x="1705744" y="56910"/>
        <a:ext cx="2387886" cy="341460"/>
      </dsp:txXfrm>
    </dsp:sp>
    <dsp:sp modelId="{29A8E124-F139-4B99-A41E-C2B171561B8A}">
      <dsp:nvSpPr>
        <dsp:cNvPr id="0" name=""/>
        <dsp:cNvSpPr/>
      </dsp:nvSpPr>
      <dsp:spPr>
        <a:xfrm>
          <a:off x="0" y="573"/>
          <a:ext cx="1705744" cy="455280"/>
        </a:xfrm>
        <a:prstGeom prst="roundRect">
          <a:avLst/>
        </a:prstGeom>
        <a:solidFill>
          <a:srgbClr val="F160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POST</a:t>
          </a:r>
        </a:p>
      </dsp:txBody>
      <dsp:txXfrm>
        <a:off x="22225" y="22798"/>
        <a:ext cx="1661294" cy="410830"/>
      </dsp:txXfrm>
    </dsp:sp>
    <dsp:sp modelId="{CBF1F0EA-C3BD-49B5-980E-5EB20A853EC6}">
      <dsp:nvSpPr>
        <dsp:cNvPr id="0" name=""/>
        <dsp:cNvSpPr/>
      </dsp:nvSpPr>
      <dsp:spPr>
        <a:xfrm>
          <a:off x="1705744" y="501382"/>
          <a:ext cx="2558616" cy="455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572891"/>
            <a:satOff val="-15438"/>
            <a:lumOff val="-152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572891"/>
              <a:satOff val="-15438"/>
              <a:lumOff val="-15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>
              <a:ln>
                <a:noFill/>
              </a:ln>
            </a:rPr>
            <a:t>Read the data</a:t>
          </a:r>
          <a:endParaRPr lang="en-US" sz="1150" kern="1200"/>
        </a:p>
      </dsp:txBody>
      <dsp:txXfrm>
        <a:off x="1705744" y="558292"/>
        <a:ext cx="2387886" cy="341460"/>
      </dsp:txXfrm>
    </dsp:sp>
    <dsp:sp modelId="{6D80775A-0875-4BCE-AB9E-5B0ED9D4BF88}">
      <dsp:nvSpPr>
        <dsp:cNvPr id="0" name=""/>
        <dsp:cNvSpPr/>
      </dsp:nvSpPr>
      <dsp:spPr>
        <a:xfrm>
          <a:off x="0" y="501382"/>
          <a:ext cx="1705744" cy="455280"/>
        </a:xfrm>
        <a:prstGeom prst="roundRect">
          <a:avLst/>
        </a:prstGeom>
        <a:solidFill>
          <a:srgbClr val="0064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GET</a:t>
          </a:r>
        </a:p>
      </dsp:txBody>
      <dsp:txXfrm>
        <a:off x="22225" y="523607"/>
        <a:ext cx="1661294" cy="410830"/>
      </dsp:txXfrm>
    </dsp:sp>
    <dsp:sp modelId="{083ED613-87B1-4FE4-8688-20001EE7EA53}">
      <dsp:nvSpPr>
        <dsp:cNvPr id="0" name=""/>
        <dsp:cNvSpPr/>
      </dsp:nvSpPr>
      <dsp:spPr>
        <a:xfrm>
          <a:off x="1705744" y="1002191"/>
          <a:ext cx="2558616" cy="455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1145782"/>
            <a:satOff val="-30876"/>
            <a:lumOff val="-305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145782"/>
              <a:satOff val="-30876"/>
              <a:lumOff val="-30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/>
            <a:t>Update the data including Primary Key</a:t>
          </a:r>
        </a:p>
      </dsp:txBody>
      <dsp:txXfrm>
        <a:off x="1705744" y="1059101"/>
        <a:ext cx="2387886" cy="341460"/>
      </dsp:txXfrm>
    </dsp:sp>
    <dsp:sp modelId="{FB6073DD-A740-4C6D-82DC-09D20C25C1DD}">
      <dsp:nvSpPr>
        <dsp:cNvPr id="0" name=""/>
        <dsp:cNvSpPr/>
      </dsp:nvSpPr>
      <dsp:spPr>
        <a:xfrm>
          <a:off x="0" y="1002191"/>
          <a:ext cx="1705744" cy="4552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PUT</a:t>
          </a:r>
        </a:p>
      </dsp:txBody>
      <dsp:txXfrm>
        <a:off x="22225" y="1024416"/>
        <a:ext cx="1661294" cy="410830"/>
      </dsp:txXfrm>
    </dsp:sp>
    <dsp:sp modelId="{63022CB5-D73D-4614-9E09-C4A5A65BFA2F}">
      <dsp:nvSpPr>
        <dsp:cNvPr id="0" name=""/>
        <dsp:cNvSpPr/>
      </dsp:nvSpPr>
      <dsp:spPr>
        <a:xfrm>
          <a:off x="1705744" y="1503000"/>
          <a:ext cx="2558616" cy="455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6718672"/>
            <a:satOff val="-46314"/>
            <a:lumOff val="-458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718672"/>
              <a:satOff val="-46314"/>
              <a:lumOff val="-45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50" kern="1200"/>
            <a:t>When needed</a:t>
          </a:r>
        </a:p>
      </dsp:txBody>
      <dsp:txXfrm>
        <a:off x="1705744" y="1559910"/>
        <a:ext cx="2387886" cy="341460"/>
      </dsp:txXfrm>
    </dsp:sp>
    <dsp:sp modelId="{DF2B7BAC-63FB-4066-B6B5-F5BB12C36D45}">
      <dsp:nvSpPr>
        <dsp:cNvPr id="0" name=""/>
        <dsp:cNvSpPr/>
      </dsp:nvSpPr>
      <dsp:spPr>
        <a:xfrm>
          <a:off x="0" y="1503000"/>
          <a:ext cx="1705744" cy="455280"/>
        </a:xfrm>
        <a:prstGeom prst="roundRect">
          <a:avLst/>
        </a:prstGeom>
        <a:solidFill>
          <a:schemeClr val="accent3">
            <a:hueOff val="16649037"/>
            <a:satOff val="-38574"/>
            <a:lumOff val="-1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DELETE</a:t>
          </a:r>
        </a:p>
      </dsp:txBody>
      <dsp:txXfrm>
        <a:off x="22225" y="1525225"/>
        <a:ext cx="1661294" cy="4108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BDC7D-8F8A-4E79-A8B8-E37BAE06CA3B}">
      <dsp:nvSpPr>
        <dsp:cNvPr id="0" name=""/>
        <dsp:cNvSpPr/>
      </dsp:nvSpPr>
      <dsp:spPr>
        <a:xfrm>
          <a:off x="5259" y="0"/>
          <a:ext cx="1845588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Timing</a:t>
          </a:r>
        </a:p>
      </dsp:txBody>
      <dsp:txXfrm>
        <a:off x="5259" y="0"/>
        <a:ext cx="1845588" cy="1625600"/>
      </dsp:txXfrm>
    </dsp:sp>
    <dsp:sp modelId="{0CA992E8-5E52-46FE-9D98-4B7E771AE7C1}">
      <dsp:nvSpPr>
        <dsp:cNvPr id="0" name=""/>
        <dsp:cNvSpPr/>
      </dsp:nvSpPr>
      <dsp:spPr>
        <a:xfrm>
          <a:off x="189818" y="1627187"/>
          <a:ext cx="1476470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Starting EARLY</a:t>
          </a:r>
        </a:p>
      </dsp:txBody>
      <dsp:txXfrm>
        <a:off x="233062" y="1670431"/>
        <a:ext cx="1389982" cy="1547314"/>
      </dsp:txXfrm>
    </dsp:sp>
    <dsp:sp modelId="{6950E00F-EE5C-433C-8D4E-284CFBEF8269}">
      <dsp:nvSpPr>
        <dsp:cNvPr id="0" name=""/>
        <dsp:cNvSpPr/>
      </dsp:nvSpPr>
      <dsp:spPr>
        <a:xfrm>
          <a:off x="189818" y="3512343"/>
          <a:ext cx="1476470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87420"/>
                <a:satOff val="-3215"/>
                <a:lumOff val="-10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87420"/>
                <a:satOff val="-3215"/>
                <a:lumOff val="-10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87420"/>
                <a:satOff val="-3215"/>
                <a:lumOff val="-10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Keys &amp; Secrets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Claim set matters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Keep it secret</a:t>
          </a:r>
        </a:p>
      </dsp:txBody>
      <dsp:txXfrm>
        <a:off x="233062" y="3555587"/>
        <a:ext cx="1389982" cy="1547314"/>
      </dsp:txXfrm>
    </dsp:sp>
    <dsp:sp modelId="{1CB479C7-F377-43C5-AD75-AAD2ACD773DE}">
      <dsp:nvSpPr>
        <dsp:cNvPr id="0" name=""/>
        <dsp:cNvSpPr/>
      </dsp:nvSpPr>
      <dsp:spPr>
        <a:xfrm>
          <a:off x="1989267" y="0"/>
          <a:ext cx="1845588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Little Things</a:t>
          </a:r>
        </a:p>
      </dsp:txBody>
      <dsp:txXfrm>
        <a:off x="1989267" y="0"/>
        <a:ext cx="1845588" cy="1625600"/>
      </dsp:txXfrm>
    </dsp:sp>
    <dsp:sp modelId="{45D90816-80A5-4266-9EDA-59341A1CDFB4}">
      <dsp:nvSpPr>
        <dsp:cNvPr id="0" name=""/>
        <dsp:cNvSpPr/>
      </dsp:nvSpPr>
      <dsp:spPr>
        <a:xfrm>
          <a:off x="2173825" y="1626063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74840"/>
                <a:satOff val="-6429"/>
                <a:lumOff val="-20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74840"/>
                <a:satOff val="-6429"/>
                <a:lumOff val="-20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74840"/>
                <a:satOff val="-6429"/>
                <a:lumOff val="-20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 with basics</a:t>
          </a:r>
        </a:p>
      </dsp:txBody>
      <dsp:txXfrm>
        <a:off x="2205005" y="1657243"/>
        <a:ext cx="1414110" cy="1002191"/>
      </dsp:txXfrm>
    </dsp:sp>
    <dsp:sp modelId="{06530F12-C60A-40C6-B674-99728A1D4B59}">
      <dsp:nvSpPr>
        <dsp:cNvPr id="0" name=""/>
        <dsp:cNvSpPr/>
      </dsp:nvSpPr>
      <dsp:spPr>
        <a:xfrm>
          <a:off x="2173825" y="2854391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162259"/>
                <a:satOff val="-9644"/>
                <a:lumOff val="-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62259"/>
                <a:satOff val="-9644"/>
                <a:lumOff val="-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62259"/>
                <a:satOff val="-9644"/>
                <a:lumOff val="-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Confirm the source system coding accuracy</a:t>
          </a:r>
        </a:p>
      </dsp:txBody>
      <dsp:txXfrm>
        <a:off x="2205005" y="2885571"/>
        <a:ext cx="1414110" cy="1002191"/>
      </dsp:txXfrm>
    </dsp:sp>
    <dsp:sp modelId="{4903B118-3F90-4470-9C5C-1BF539EB9866}">
      <dsp:nvSpPr>
        <dsp:cNvPr id="0" name=""/>
        <dsp:cNvSpPr/>
      </dsp:nvSpPr>
      <dsp:spPr>
        <a:xfrm>
          <a:off x="2173825" y="4082719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549679"/>
                <a:satOff val="-12858"/>
                <a:lumOff val="-41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549679"/>
                <a:satOff val="-12858"/>
                <a:lumOff val="-41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549679"/>
                <a:satOff val="-12858"/>
                <a:lumOff val="-41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Is there a duplicate?</a:t>
          </a:r>
        </a:p>
      </dsp:txBody>
      <dsp:txXfrm>
        <a:off x="2205005" y="4113899"/>
        <a:ext cx="1414110" cy="1002191"/>
      </dsp:txXfrm>
    </dsp:sp>
    <dsp:sp modelId="{B2AE8FCF-B40B-45E4-8994-34DA77D7FFBC}">
      <dsp:nvSpPr>
        <dsp:cNvPr id="0" name=""/>
        <dsp:cNvSpPr/>
      </dsp:nvSpPr>
      <dsp:spPr>
        <a:xfrm>
          <a:off x="3973274" y="0"/>
          <a:ext cx="1845588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Using the DMC</a:t>
          </a:r>
        </a:p>
      </dsp:txBody>
      <dsp:txXfrm>
        <a:off x="3973274" y="0"/>
        <a:ext cx="1845588" cy="1625600"/>
      </dsp:txXfrm>
    </dsp:sp>
    <dsp:sp modelId="{C069FCF0-35F9-4FA0-AD28-79219EAF2F2F}">
      <dsp:nvSpPr>
        <dsp:cNvPr id="0" name=""/>
        <dsp:cNvSpPr/>
      </dsp:nvSpPr>
      <dsp:spPr>
        <a:xfrm>
          <a:off x="4157833" y="1626063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937099"/>
                <a:satOff val="-16072"/>
                <a:lumOff val="-52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937099"/>
                <a:satOff val="-16072"/>
                <a:lumOff val="-52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937099"/>
                <a:satOff val="-16072"/>
                <a:lumOff val="-52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Checking JSON to ensure data publication</a:t>
          </a:r>
        </a:p>
      </dsp:txBody>
      <dsp:txXfrm>
        <a:off x="4189013" y="1657243"/>
        <a:ext cx="1414110" cy="1002191"/>
      </dsp:txXfrm>
    </dsp:sp>
    <dsp:sp modelId="{9F2B5BA7-5CA2-40D6-A3F3-4E323B0E5DEC}">
      <dsp:nvSpPr>
        <dsp:cNvPr id="0" name=""/>
        <dsp:cNvSpPr/>
      </dsp:nvSpPr>
      <dsp:spPr>
        <a:xfrm>
          <a:off x="4157833" y="2854391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324518"/>
                <a:satOff val="-19287"/>
                <a:lumOff val="-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324518"/>
                <a:satOff val="-19287"/>
                <a:lumOff val="-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324518"/>
                <a:satOff val="-19287"/>
                <a:lumOff val="-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Reviewing    L1.5 Filters &amp; Unaffiliated Reports</a:t>
          </a:r>
          <a:endParaRPr lang="en-US" sz="1600" kern="1200" dirty="0"/>
        </a:p>
      </dsp:txBody>
      <dsp:txXfrm>
        <a:off x="4189013" y="2885571"/>
        <a:ext cx="1414110" cy="1002191"/>
      </dsp:txXfrm>
    </dsp:sp>
    <dsp:sp modelId="{53CC8E00-4145-4392-9BB5-3D2F9182C12D}">
      <dsp:nvSpPr>
        <dsp:cNvPr id="0" name=""/>
        <dsp:cNvSpPr/>
      </dsp:nvSpPr>
      <dsp:spPr>
        <a:xfrm>
          <a:off x="4157833" y="4082719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711938"/>
                <a:satOff val="-22501"/>
                <a:lumOff val="-73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711938"/>
                <a:satOff val="-22501"/>
                <a:lumOff val="-73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711938"/>
                <a:satOff val="-22501"/>
                <a:lumOff val="-73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Running L2 Validations</a:t>
          </a:r>
        </a:p>
      </dsp:txBody>
      <dsp:txXfrm>
        <a:off x="4189013" y="4113899"/>
        <a:ext cx="1414110" cy="1002191"/>
      </dsp:txXfrm>
    </dsp:sp>
    <dsp:sp modelId="{4A71CD0A-94B8-4434-A9C0-A135FF9C6F70}">
      <dsp:nvSpPr>
        <dsp:cNvPr id="0" name=""/>
        <dsp:cNvSpPr/>
      </dsp:nvSpPr>
      <dsp:spPr>
        <a:xfrm>
          <a:off x="5957282" y="0"/>
          <a:ext cx="1845588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Promotion Errors</a:t>
          </a:r>
        </a:p>
      </dsp:txBody>
      <dsp:txXfrm>
        <a:off x="5957282" y="0"/>
        <a:ext cx="1845588" cy="1625600"/>
      </dsp:txXfrm>
    </dsp:sp>
    <dsp:sp modelId="{8365FAB5-B802-4E75-B0F4-371B2001D425}">
      <dsp:nvSpPr>
        <dsp:cNvPr id="0" name=""/>
        <dsp:cNvSpPr/>
      </dsp:nvSpPr>
      <dsp:spPr>
        <a:xfrm>
          <a:off x="6141841" y="1626063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099358"/>
                <a:satOff val="-25716"/>
                <a:lumOff val="-83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099358"/>
                <a:satOff val="-25716"/>
                <a:lumOff val="-83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099358"/>
                <a:satOff val="-25716"/>
                <a:lumOff val="-83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Recognizing when triggered</a:t>
          </a:r>
        </a:p>
      </dsp:txBody>
      <dsp:txXfrm>
        <a:off x="6173021" y="1657243"/>
        <a:ext cx="1414110" cy="1002191"/>
      </dsp:txXfrm>
    </dsp:sp>
    <dsp:sp modelId="{66367A1C-D74B-42B1-81BC-63D04B2415BB}">
      <dsp:nvSpPr>
        <dsp:cNvPr id="0" name=""/>
        <dsp:cNvSpPr/>
      </dsp:nvSpPr>
      <dsp:spPr>
        <a:xfrm>
          <a:off x="6141841" y="2854391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486778"/>
                <a:satOff val="-28931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486778"/>
                <a:satOff val="-28931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486778"/>
                <a:satOff val="-28931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Understanding the meaning</a:t>
          </a:r>
        </a:p>
      </dsp:txBody>
      <dsp:txXfrm>
        <a:off x="6173021" y="2885571"/>
        <a:ext cx="1414110" cy="1002191"/>
      </dsp:txXfrm>
    </dsp:sp>
    <dsp:sp modelId="{16D822A1-3134-4405-82FD-39944BCDF874}">
      <dsp:nvSpPr>
        <dsp:cNvPr id="0" name=""/>
        <dsp:cNvSpPr/>
      </dsp:nvSpPr>
      <dsp:spPr>
        <a:xfrm>
          <a:off x="6141841" y="4082719"/>
          <a:ext cx="1476470" cy="10645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874197"/>
                <a:satOff val="-32145"/>
                <a:lumOff val="-104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874197"/>
                <a:satOff val="-32145"/>
                <a:lumOff val="-104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874197"/>
                <a:satOff val="-32145"/>
                <a:lumOff val="-104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Resolving in a timely manner</a:t>
          </a:r>
        </a:p>
      </dsp:txBody>
      <dsp:txXfrm>
        <a:off x="6173021" y="4113899"/>
        <a:ext cx="1414110" cy="1002191"/>
      </dsp:txXfrm>
    </dsp:sp>
    <dsp:sp modelId="{63D8590E-F867-41FC-8DCA-C8572634D24A}">
      <dsp:nvSpPr>
        <dsp:cNvPr id="0" name=""/>
        <dsp:cNvSpPr/>
      </dsp:nvSpPr>
      <dsp:spPr>
        <a:xfrm>
          <a:off x="7941290" y="0"/>
          <a:ext cx="1845588" cy="541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Known Issues</a:t>
          </a:r>
        </a:p>
      </dsp:txBody>
      <dsp:txXfrm>
        <a:off x="7941290" y="0"/>
        <a:ext cx="1845588" cy="1625600"/>
      </dsp:txXfrm>
    </dsp:sp>
    <dsp:sp modelId="{59C1CD64-F576-4BC8-92B6-B7EE82517F36}">
      <dsp:nvSpPr>
        <dsp:cNvPr id="0" name=""/>
        <dsp:cNvSpPr/>
      </dsp:nvSpPr>
      <dsp:spPr>
        <a:xfrm>
          <a:off x="8125848" y="1627187"/>
          <a:ext cx="1476470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5261617"/>
                <a:satOff val="-35360"/>
                <a:lumOff val="-11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261617"/>
                <a:satOff val="-35360"/>
                <a:lumOff val="-11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261617"/>
                <a:satOff val="-35360"/>
                <a:lumOff val="-11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Vendor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How is my vendor providing these?</a:t>
          </a:r>
        </a:p>
      </dsp:txBody>
      <dsp:txXfrm>
        <a:off x="8169092" y="1670431"/>
        <a:ext cx="1389982" cy="1547314"/>
      </dsp:txXfrm>
    </dsp:sp>
    <dsp:sp modelId="{18367443-6D2C-4C38-85C8-E0FC78B3197B}">
      <dsp:nvSpPr>
        <dsp:cNvPr id="0" name=""/>
        <dsp:cNvSpPr/>
      </dsp:nvSpPr>
      <dsp:spPr>
        <a:xfrm>
          <a:off x="8125848" y="3512343"/>
          <a:ext cx="1476470" cy="1633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649037"/>
                <a:satOff val="-38574"/>
                <a:lumOff val="-1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649037"/>
                <a:satOff val="-38574"/>
                <a:lumOff val="-1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649037"/>
                <a:satOff val="-38574"/>
                <a:lumOff val="-1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TSDS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Does it relate to your issue?</a:t>
          </a:r>
        </a:p>
      </dsp:txBody>
      <dsp:txXfrm>
        <a:off x="8169092" y="3555587"/>
        <a:ext cx="1389982" cy="1547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2F405-84C6-47B7-92AC-ABFE572AA291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4E3A5-B08E-477F-9194-D7180120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2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0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E5DAD-8335-D9DF-035E-E8E93A1C7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50F7F-1444-3168-C7AC-5D6FBD14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D9758-2265-B6B5-D9B6-533FC72AFE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A4CA5-9128-4E81-5959-3A85D0AC05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7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9B582-8991-5000-3721-17411763B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F8217-F9E0-4DF2-C9DE-D3518D9F4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39BC5-9F4C-4199-9CB3-72BF77C00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82B1D-A6CF-C146-A9A1-14B8B81D8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StreetNumberName</a:t>
            </a:r>
            <a:r>
              <a:rPr lang="en-US">
                <a:ea typeface="Calibri"/>
                <a:cs typeface="Calibri"/>
              </a:rPr>
              <a:t> (E1114) and </a:t>
            </a:r>
            <a:r>
              <a:rPr lang="en-US" err="1">
                <a:ea typeface="Calibri"/>
                <a:cs typeface="Calibri"/>
              </a:rPr>
              <a:t>TelephoneNumber</a:t>
            </a:r>
            <a:r>
              <a:rPr lang="en-US">
                <a:ea typeface="Calibri"/>
                <a:cs typeface="Calibri"/>
              </a:rPr>
              <a:t> (E1269) are examples for the second bullet in the SPPI-14 box.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4E3A5-B08E-477F-9194-D718012015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5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4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4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271339-D660-E5F4-124E-720A9A24C72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775941" y="3670966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088537E-A4A5-5AF9-5A71-8910443863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221729" y="3666731"/>
            <a:ext cx="4763" cy="747027"/>
          </a:xfrm>
          <a:prstGeom prst="line">
            <a:avLst/>
          </a:prstGeom>
          <a:ln w="508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7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81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5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2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8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0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89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09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3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10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4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2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77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8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9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07" y="195071"/>
            <a:ext cx="1853183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0" y="2859023"/>
            <a:ext cx="9144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255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07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01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88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7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716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7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00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6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964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843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92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33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4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265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8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4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6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754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13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7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20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9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61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6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917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33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860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67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124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25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0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740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445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0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27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99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07" y="195071"/>
            <a:ext cx="1853183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0" y="2859023"/>
            <a:ext cx="9144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0461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9407" y="195071"/>
            <a:ext cx="1853183" cy="8778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524000" y="2859023"/>
            <a:ext cx="9144000" cy="1455420"/>
          </a:xfrm>
          <a:custGeom>
            <a:avLst/>
            <a:gdLst/>
            <a:ahLst/>
            <a:cxnLst/>
            <a:rect l="l" t="t" r="r" b="b"/>
            <a:pathLst>
              <a:path w="9144000" h="1455420">
                <a:moveTo>
                  <a:pt x="9144000" y="0"/>
                </a:moveTo>
                <a:lnTo>
                  <a:pt x="0" y="0"/>
                </a:lnTo>
                <a:lnTo>
                  <a:pt x="0" y="1455420"/>
                </a:lnTo>
                <a:lnTo>
                  <a:pt x="9144000" y="1455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09917" y="4670098"/>
            <a:ext cx="4372165" cy="161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D6C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909917" y="4670098"/>
            <a:ext cx="4372165" cy="1617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86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9270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80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63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7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8138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67968"/>
            <a:ext cx="12192000" cy="5590031"/>
            <a:chOff x="0" y="1267968"/>
            <a:chExt cx="12192000" cy="559003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7968"/>
              <a:ext cx="12191999" cy="55900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664467"/>
              <a:ext cx="12192000" cy="2009624"/>
            </a:xfrm>
            <a:custGeom>
              <a:avLst/>
              <a:gdLst/>
              <a:ahLst/>
              <a:cxnLst/>
              <a:rect l="l" t="t" r="r" b="b"/>
              <a:pathLst>
                <a:path w="12192000" h="2169159">
                  <a:moveTo>
                    <a:pt x="12192000" y="0"/>
                  </a:moveTo>
                  <a:lnTo>
                    <a:pt x="0" y="0"/>
                  </a:lnTo>
                  <a:lnTo>
                    <a:pt x="0" y="2168664"/>
                  </a:lnTo>
                  <a:lnTo>
                    <a:pt x="12192000" y="21686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pPr algn="ctr"/>
              <a:endParaRPr lang="en-US" dirty="0"/>
            </a:p>
            <a:p>
              <a:pPr algn="ctr"/>
              <a:r>
                <a:rPr lang="en-US" sz="6000" b="1" dirty="0">
                  <a:latin typeface="+mn-lt"/>
                </a:rPr>
                <a:t>CLOSED SUBMISSIONS</a:t>
              </a:r>
            </a:p>
            <a:p>
              <a:pPr algn="ctr"/>
              <a:r>
                <a:rPr lang="en-US" sz="6000" b="1" dirty="0">
                  <a:latin typeface="+mn-lt"/>
                </a:rPr>
                <a:t>2024-2025</a:t>
              </a:r>
              <a:endParaRPr sz="6000" b="1" dirty="0">
                <a:latin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FFD115-3F64-B9AA-35AD-29E764A4C9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452" y="332710"/>
            <a:ext cx="11164188" cy="75135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alpha val="0"/>
                  </a:schemeClr>
                </a:solidFill>
              </a:rPr>
              <a:t>Closed Submissions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068A-EA08-5C9F-96BC-304C9648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IODS Deletes by TEA</a:t>
            </a:r>
            <a:endParaRPr lang="en-US"/>
          </a:p>
        </p:txBody>
      </p:sp>
      <p:graphicFrame>
        <p:nvGraphicFramePr>
          <p:cNvPr id="6" name="Chart 5" descr="Pie graph chart showing breakdown of delete tickets by category.">
            <a:extLst>
              <a:ext uri="{FF2B5EF4-FFF2-40B4-BE49-F238E27FC236}">
                <a16:creationId xmlns:a16="http://schemas.microsoft.com/office/drawing/2014/main" id="{17687125-1B5D-1D71-A4FB-80625FB8E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056328"/>
              </p:ext>
            </p:extLst>
          </p:nvPr>
        </p:nvGraphicFramePr>
        <p:xfrm>
          <a:off x="996043" y="814773"/>
          <a:ext cx="10604046" cy="5489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0D597C3-0003-BF9C-43C2-AAE164B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07D2A-A783-A9C6-5C2E-0BA5C4719C26}"/>
              </a:ext>
            </a:extLst>
          </p:cNvPr>
          <p:cNvSpPr txBox="1"/>
          <p:nvPr/>
        </p:nvSpPr>
        <p:spPr>
          <a:xfrm>
            <a:off x="8124330" y="6043227"/>
            <a:ext cx="393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*Not Categorized includes all other categories not listed or unknown from the ticket description.</a:t>
            </a:r>
          </a:p>
        </p:txBody>
      </p:sp>
    </p:spTree>
    <p:extLst>
      <p:ext uri="{BB962C8B-B14F-4D97-AF65-F5344CB8AC3E}">
        <p14:creationId xmlns:p14="http://schemas.microsoft.com/office/powerpoint/2010/main" val="313318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97E0D-5F7E-2CA1-AEE1-4F3425E0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AFB51-1722-207C-6F3B-8B8D08ED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IODS Deletes by TEA</a:t>
            </a:r>
            <a:r>
              <a:rPr lang="en-US">
                <a:solidFill>
                  <a:srgbClr val="C2DAED"/>
                </a:solidFill>
                <a:ea typeface="Calibri"/>
                <a:cs typeface="Calibri"/>
              </a:rPr>
              <a:t>2</a:t>
            </a:r>
            <a:endParaRPr lang="en-US">
              <a:solidFill>
                <a:srgbClr val="C2DAED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F6F98-8F18-8E98-77C9-96E914840B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effectLst/>
                <a:latin typeface="Segoe UI" panose="020B0502040204020203" pitchFamily="34" charset="0"/>
              </a:rPr>
              <a:t>The source system vendor is responsible for the service and support of providing data deletions via the API.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FF7CB-E09E-5E92-AC0F-BE9753A21C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603882" cy="1847185"/>
          </a:xfrm>
        </p:spPr>
        <p:txBody>
          <a:bodyPr/>
          <a:lstStyle/>
          <a:p>
            <a:r>
              <a:rPr lang="en-US"/>
              <a:t>When a delete is needed:</a:t>
            </a:r>
          </a:p>
          <a:p>
            <a:pPr marL="515938" lvl="1" indent="-287338"/>
            <a:r>
              <a:rPr lang="en-US" sz="1500"/>
              <a:t>Data change at the source triggers a new record instead of an update</a:t>
            </a:r>
          </a:p>
          <a:p>
            <a:pPr marL="515938" lvl="1" indent="-287338"/>
            <a:r>
              <a:rPr lang="en-US" sz="1500"/>
              <a:t>Invalid data is sent</a:t>
            </a:r>
          </a:p>
          <a:p>
            <a:pPr marL="515938" lvl="1" indent="-287338"/>
            <a:r>
              <a:rPr lang="en-US" sz="1500"/>
              <a:t>Entire JSON needs to be removed from the entity</a:t>
            </a:r>
          </a:p>
          <a:p>
            <a:pPr marL="515938" lvl="1" indent="-287338"/>
            <a:r>
              <a:rPr lang="en-US" sz="1500"/>
              <a:t>Orphaned records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0B9CF-ACE5-042D-6866-888A33DE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Software execution of deletes could be automatic or manual.</a:t>
            </a:r>
          </a:p>
        </p:txBody>
      </p:sp>
      <p:graphicFrame>
        <p:nvGraphicFramePr>
          <p:cNvPr id="6" name="Diagram 5" descr="Image of Post, Get, Put, Delete Ed-Fi programming functions.">
            <a:extLst>
              <a:ext uri="{FF2B5EF4-FFF2-40B4-BE49-F238E27FC236}">
                <a16:creationId xmlns:a16="http://schemas.microsoft.com/office/drawing/2014/main" id="{47028219-EB9A-E642-3690-5D2B016B28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339363"/>
              </p:ext>
            </p:extLst>
          </p:nvPr>
        </p:nvGraphicFramePr>
        <p:xfrm>
          <a:off x="7369796" y="3740101"/>
          <a:ext cx="4264361" cy="195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6420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D06A3-E756-C758-6C3D-3CB395ED1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doing science experiment">
            <a:extLst>
              <a:ext uri="{FF2B5EF4-FFF2-40B4-BE49-F238E27FC236}">
                <a16:creationId xmlns:a16="http://schemas.microsoft.com/office/drawing/2014/main" id="{5AF4FADF-08C9-1ED0-C0C9-8A971B8D1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584"/>
            <a:ext cx="12192000" cy="5614416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F324447E-1763-49AA-7426-3E6BC7F7E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40" y="5341433"/>
            <a:ext cx="4725640" cy="1239793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5D5EA23-4FD0-2A26-34F8-A027EADB17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740" y="5558013"/>
            <a:ext cx="7460818" cy="8066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73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16612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9D21-7867-51C6-66A7-14A7D89F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Lessons Learned </a:t>
            </a:r>
          </a:p>
        </p:txBody>
      </p:sp>
      <p:graphicFrame>
        <p:nvGraphicFramePr>
          <p:cNvPr id="5" name="Diagram 4" descr="Graphic with five areas of lessons learned.">
            <a:extLst>
              <a:ext uri="{FF2B5EF4-FFF2-40B4-BE49-F238E27FC236}">
                <a16:creationId xmlns:a16="http://schemas.microsoft.com/office/drawing/2014/main" id="{3606B9C0-D94C-AF63-8795-194F4D844F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6568443"/>
              </p:ext>
            </p:extLst>
          </p:nvPr>
        </p:nvGraphicFramePr>
        <p:xfrm>
          <a:off x="2032000" y="1113804"/>
          <a:ext cx="97921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58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4B3EA-01E3-2AB5-901E-1F1492B9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Rule Review in TSDS Core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EEB9653-02B8-F7FE-6241-C18FC284CEBB}"/>
              </a:ext>
            </a:extLst>
          </p:cNvPr>
          <p:cNvSpPr txBox="1">
            <a:spLocks/>
          </p:cNvSpPr>
          <p:nvPr/>
        </p:nvSpPr>
        <p:spPr>
          <a:xfrm>
            <a:off x="712379" y="1011238"/>
            <a:ext cx="10318173" cy="1570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 is recommended that additional focus be placed on reviewing the Special Warning validations for ECDS and SPPI-14 Collections</a:t>
            </a:r>
          </a:p>
        </p:txBody>
      </p:sp>
      <p:graphicFrame>
        <p:nvGraphicFramePr>
          <p:cNvPr id="6" name="Content Placeholder 5" descr="Bar graph of special warning errors triggered by LEA total.">
            <a:extLst>
              <a:ext uri="{FF2B5EF4-FFF2-40B4-BE49-F238E27FC236}">
                <a16:creationId xmlns:a16="http://schemas.microsoft.com/office/drawing/2014/main" id="{810CAE68-D9E4-5386-CA2B-7F508EA16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87671"/>
              </p:ext>
            </p:extLst>
          </p:nvPr>
        </p:nvGraphicFramePr>
        <p:xfrm>
          <a:off x="1444629" y="2068343"/>
          <a:ext cx="4218850" cy="365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 descr="Bar graph of special warnings errors triggered in total for each collection.">
            <a:extLst>
              <a:ext uri="{FF2B5EF4-FFF2-40B4-BE49-F238E27FC236}">
                <a16:creationId xmlns:a16="http://schemas.microsoft.com/office/drawing/2014/main" id="{219B0E3E-3C91-8663-C44F-8F46CE8C2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389564"/>
              </p:ext>
            </p:extLst>
          </p:nvPr>
        </p:nvGraphicFramePr>
        <p:xfrm>
          <a:off x="6096000" y="2083325"/>
          <a:ext cx="4218850" cy="365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004FC33-66FE-B2CB-2FAB-22C444375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32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917C4-266D-1C9F-5ADA-7987928D1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oung person with backpack">
            <a:extLst>
              <a:ext uri="{FF2B5EF4-FFF2-40B4-BE49-F238E27FC236}">
                <a16:creationId xmlns:a16="http://schemas.microsoft.com/office/drawing/2014/main" id="{E55BEB9C-0478-755A-F252-7377EE74C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3583"/>
            <a:ext cx="12193240" cy="5614417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9F16A31E-6E44-CB45-787B-C2AD9D1C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41" y="5341433"/>
            <a:ext cx="6625421" cy="1239793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C5B9C85-F4F9-0E09-C635-1897D09B89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740" y="5558013"/>
            <a:ext cx="7460818" cy="8066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73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530"/>
              </a:spcBef>
              <a:defRPr/>
            </a:pPr>
            <a:r>
              <a:rPr lang="en-US" sz="4800" kern="0" dirty="0">
                <a:solidFill>
                  <a:schemeClr val="tx1"/>
                </a:solidFill>
                <a:latin typeface="Calibri"/>
                <a:cs typeface="Calibri"/>
              </a:rPr>
              <a:t>2025-2026 TSDS Updates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70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5EFC8-25CA-2E0F-E459-83553494C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A054-A7BB-CDFA-AFE3-FF5240AF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IODS &amp; DMC</a:t>
            </a:r>
            <a:r>
              <a:rPr lang="en-US">
                <a:solidFill>
                  <a:srgbClr val="C2DAED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D2E9B-3DD4-5CF0-4CD8-E1F5DB491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Preloaded School Entity records</a:t>
            </a:r>
          </a:p>
          <a:p>
            <a:pPr lvl="1"/>
            <a:r>
              <a:rPr lang="en-US"/>
              <a:t>TEA is evaluating the timing of publishing all campus records, including the administrative campuses, in each LEA’s IODS.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Updates to campus records in </a:t>
            </a:r>
            <a:r>
              <a:rPr lang="en-US" err="1"/>
              <a:t>AskTED</a:t>
            </a:r>
            <a:r>
              <a:rPr lang="en-US"/>
              <a:t> that were made after the initial data was published were not reflected in the data in the IODS.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Issues caused in TSDS PEIMS reporting when a campus was added or inactivated after the initial publishing.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Unaffiliated Student/Staff Reports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TEA is working on an enhancement to provide verification checkboxes similar to Level 1.5 Filters.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01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0AEA58-7A4D-7D39-7ACA-D1A45EC4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Charter School Waitlist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6F1B69-BF96-67C2-0B09-EAA50728B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7214" y="3243714"/>
            <a:ext cx="9610959" cy="33568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46E448-A2F7-F564-8854-E5AF22824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D6CB9"/>
                </a:solidFill>
              </a:rPr>
              <a:t>Updating report CSW0-100-001</a:t>
            </a:r>
          </a:p>
          <a:p>
            <a:pPr lvl="1">
              <a:buClr>
                <a:srgbClr val="F16038"/>
              </a:buClr>
            </a:pPr>
            <a:r>
              <a:rPr lang="en-US" dirty="0">
                <a:solidFill>
                  <a:srgbClr val="0D6CB9"/>
                </a:solidFill>
              </a:rPr>
              <a:t>Layout adjustments: </a:t>
            </a:r>
          </a:p>
          <a:p>
            <a:pPr lvl="2">
              <a:buClr>
                <a:srgbClr val="F16038"/>
              </a:buClr>
            </a:pPr>
            <a:r>
              <a:rPr lang="en-US" dirty="0">
                <a:solidFill>
                  <a:srgbClr val="0D6CB9"/>
                </a:solidFill>
              </a:rPr>
              <a:t>to ensure clear understanding of the report</a:t>
            </a:r>
          </a:p>
          <a:p>
            <a:pPr lvl="2">
              <a:buClr>
                <a:srgbClr val="F16038"/>
              </a:buClr>
            </a:pPr>
            <a:r>
              <a:rPr lang="en-US" dirty="0">
                <a:solidFill>
                  <a:srgbClr val="0D6CB9"/>
                </a:solidFill>
              </a:rPr>
              <a:t>and understanding of when no data is present for certain elements</a:t>
            </a:r>
          </a:p>
          <a:p>
            <a:pPr lvl="1"/>
            <a:endParaRPr lang="en-US" dirty="0"/>
          </a:p>
        </p:txBody>
      </p:sp>
      <p:pic>
        <p:nvPicPr>
          <p:cNvPr id="11" name="Picture 10" descr="Screenshots of the CSW report.&#10;">
            <a:extLst>
              <a:ext uri="{FF2B5EF4-FFF2-40B4-BE49-F238E27FC236}">
                <a16:creationId xmlns:a16="http://schemas.microsoft.com/office/drawing/2014/main" id="{654AF569-0ADC-0EB3-140F-2328F1FA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415" y="3927885"/>
            <a:ext cx="7696290" cy="25788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9" name="Picture 8" descr="Screenshot of the parameters available for CSW report.">
            <a:extLst>
              <a:ext uri="{FF2B5EF4-FFF2-40B4-BE49-F238E27FC236}">
                <a16:creationId xmlns:a16="http://schemas.microsoft.com/office/drawing/2014/main" id="{3F5A3261-F778-8D7C-62DF-BB124EA0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633" y="3429000"/>
            <a:ext cx="3609524" cy="137142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2851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E72DD-DB9C-FA89-A12F-4D03E492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Roster Winter &amp; SPPI-14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977E6-0E9E-CBB9-99D6-17CC2940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/>
              <a:t>Class Roster Winter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i="1" dirty="0">
                <a:ea typeface="Calibri"/>
                <a:cs typeface="Calibri"/>
              </a:rPr>
              <a:t>No known changes for 2025-2026 as of March 20, 2025. </a:t>
            </a:r>
          </a:p>
          <a:p>
            <a:pPr lvl="1"/>
            <a:r>
              <a:rPr lang="en-US" i="1" dirty="0">
                <a:ea typeface="Calibri"/>
                <a:cs typeface="Calibri"/>
              </a:rPr>
              <a:t>Will revisit after the close of the submission.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26C4B-8F42-24FC-A8BB-67217ED61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/>
              <a:t>SPPI-14</a:t>
            </a:r>
          </a:p>
          <a:p>
            <a:pPr lvl="1"/>
            <a:r>
              <a:rPr lang="en-US">
                <a:ea typeface="Calibri"/>
                <a:cs typeface="Calibri"/>
              </a:rPr>
              <a:t>New business rule will be added in 2025-2026 to check for missing parent email address information.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Calibri"/>
                <a:cs typeface="Calibri"/>
              </a:rPr>
              <a:t>Address promotion errors that occurred due to a difference between the allowable length of a data element in the IODS vs the max length that can be promoted to the SPPI-14 data mart.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0C22B-5783-F8A2-1137-5CAE4F364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8F7E-7999-8631-7A06-D4EF70FA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5F1D-00D3-AD8E-253B-727AD2108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PEIMS 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9020-D558-CD21-B1CC-373586716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1285424"/>
            <a:ext cx="10812213" cy="5105751"/>
          </a:xfrm>
        </p:spPr>
        <p:txBody>
          <a:bodyPr/>
          <a:lstStyle/>
          <a:p>
            <a:r>
              <a:rPr lang="en-US"/>
              <a:t>Promotion Logic </a:t>
            </a:r>
            <a:r>
              <a:rPr lang="en-US" dirty="0"/>
              <a:t>Updates</a:t>
            </a:r>
            <a:endParaRPr lang="en-US"/>
          </a:p>
          <a:p>
            <a:pPr lvl="1">
              <a:lnSpc>
                <a:spcPct val="80000"/>
              </a:lnSpc>
            </a:pPr>
            <a:r>
              <a:rPr lang="en-US" sz="2200"/>
              <a:t>Title1PartAParticipant will not promote from </a:t>
            </a:r>
            <a:r>
              <a:rPr lang="en-US" sz="2200" dirty="0" err="1"/>
              <a:t>PriorYearLeaver</a:t>
            </a:r>
            <a:r>
              <a:rPr lang="en-US" sz="2200"/>
              <a:t> entity when null.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Restrict </a:t>
            </a:r>
            <a:r>
              <a:rPr lang="en-US" sz="2200" dirty="0" err="1"/>
              <a:t>PriorYearLeaver</a:t>
            </a:r>
            <a:r>
              <a:rPr lang="en-US" sz="2200"/>
              <a:t> data from promoting to Student Basic and Student Enrollment (School Association) subcategories.</a:t>
            </a:r>
          </a:p>
          <a:p>
            <a:pPr lvl="1">
              <a:lnSpc>
                <a:spcPct val="80000"/>
              </a:lnSpc>
            </a:pPr>
            <a:endParaRPr lang="en-US" sz="1000"/>
          </a:p>
          <a:p>
            <a:r>
              <a:rPr lang="en-US"/>
              <a:t>Business Rule Validations</a:t>
            </a:r>
            <a:endParaRPr lang="en-US">
              <a:ea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200"/>
              <a:t>Update: rule logic will only include campuses serving grades 09 to 12.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40203-0032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40203-0033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Update: rule logic to exclude </a:t>
            </a:r>
            <a:r>
              <a:rPr lang="en-US" sz="2200" dirty="0" err="1">
                <a:solidFill>
                  <a:srgbClr val="0D6CB9"/>
                </a:solidFill>
                <a:latin typeface="Calibri"/>
                <a:ea typeface="Calibri"/>
                <a:cs typeface="Calibri"/>
              </a:rPr>
              <a:t>AsOfStatusLastFridayOctober</a:t>
            </a:r>
            <a:r>
              <a:rPr lang="en-US" sz="2200">
                <a:solidFill>
                  <a:srgbClr val="0D6CB9"/>
                </a:solidFill>
                <a:latin typeface="Calibri"/>
                <a:ea typeface="Calibri"/>
                <a:cs typeface="Calibri"/>
              </a:rPr>
              <a:t> (E3007) equal to 'A’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40110-0099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Under review</a:t>
            </a:r>
            <a:r>
              <a:rPr lang="en-US" sz="2200" dirty="0"/>
              <a:t>:</a:t>
            </a:r>
            <a:r>
              <a:rPr lang="en-US" sz="2200"/>
              <a:t> a new rule to notify when more than one record is promoted for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Student &gt; Student Enrollment (School Association)</a:t>
            </a:r>
          </a:p>
          <a:p>
            <a:pPr lvl="2">
              <a:lnSpc>
                <a:spcPct val="80000"/>
              </a:lnSpc>
            </a:pPr>
            <a:r>
              <a:rPr lang="en-US" sz="2200"/>
              <a:t>Student &gt; Title I, Part A Program</a:t>
            </a:r>
          </a:p>
          <a:p>
            <a:pPr lvl="1">
              <a:lnSpc>
                <a:spcPct val="80000"/>
              </a:lnSpc>
            </a:pPr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09EB9-6469-4EF2-F509-5BFFEBBC8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838E9A5-B0F5-07D1-365C-3823D38934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8800" y="252702"/>
            <a:ext cx="10363200" cy="5751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SESSION AGENDA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6605D0-E9AD-3AE3-1217-D60AF4EBED2F}"/>
              </a:ext>
            </a:extLst>
          </p:cNvPr>
          <p:cNvSpPr/>
          <p:nvPr/>
        </p:nvSpPr>
        <p:spPr>
          <a:xfrm>
            <a:off x="2393849" y="1914821"/>
            <a:ext cx="5048884" cy="1094844"/>
          </a:xfrm>
          <a:prstGeom prst="roundRect">
            <a:avLst/>
          </a:prstGeom>
          <a:solidFill>
            <a:srgbClr val="F9A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" sz="3200" b="1" dirty="0">
                <a:solidFill>
                  <a:schemeClr val="tx2"/>
                </a:solidFill>
              </a:rPr>
              <a:t>CLOSED SUBMISSIONS </a:t>
            </a:r>
          </a:p>
          <a:p>
            <a:r>
              <a:rPr lang="en-US" sz="1900" dirty="0">
                <a:solidFill>
                  <a:schemeClr val="tx2"/>
                </a:solidFill>
              </a:rPr>
              <a:t>Statistics &amp; Accomplishments</a:t>
            </a:r>
            <a:endParaRPr lang="en-US" sz="19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A33EAF-5673-107F-F1AB-7A7D82570900}"/>
              </a:ext>
            </a:extLst>
          </p:cNvPr>
          <p:cNvSpPr/>
          <p:nvPr/>
        </p:nvSpPr>
        <p:spPr>
          <a:xfrm>
            <a:off x="2377807" y="3236219"/>
            <a:ext cx="5048884" cy="1094844"/>
          </a:xfrm>
          <a:prstGeom prst="roundRect">
            <a:avLst/>
          </a:prstGeom>
          <a:solidFill>
            <a:srgbClr val="72C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" sz="3200" b="1">
                <a:solidFill>
                  <a:schemeClr val="tx2"/>
                </a:solidFill>
              </a:rPr>
              <a:t>LESSONS LEARNED</a:t>
            </a:r>
            <a:endParaRPr lang="en" sz="3200" b="1">
              <a:solidFill>
                <a:schemeClr val="tx2"/>
              </a:solidFill>
              <a:ea typeface="Calibri"/>
              <a:cs typeface="Calibri"/>
            </a:endParaRPr>
          </a:p>
          <a:p>
            <a:r>
              <a:rPr lang="en" sz="1900">
                <a:solidFill>
                  <a:schemeClr val="tx2"/>
                </a:solidFill>
              </a:rPr>
              <a:t>Guidance and Recommendations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DE7492-7228-B2CA-ED13-692CCCF44114}"/>
              </a:ext>
            </a:extLst>
          </p:cNvPr>
          <p:cNvSpPr/>
          <p:nvPr/>
        </p:nvSpPr>
        <p:spPr>
          <a:xfrm>
            <a:off x="2377807" y="4557617"/>
            <a:ext cx="5064927" cy="1094844"/>
          </a:xfrm>
          <a:prstGeom prst="roundRect">
            <a:avLst/>
          </a:prstGeom>
          <a:solidFill>
            <a:srgbClr val="00B4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" sz="3200" b="1" dirty="0">
                <a:solidFill>
                  <a:schemeClr val="tx2"/>
                </a:solidFill>
              </a:rPr>
              <a:t>2025-2026 TSDS Updates</a:t>
            </a:r>
          </a:p>
          <a:p>
            <a:r>
              <a:rPr lang="en-US" sz="1900">
                <a:solidFill>
                  <a:schemeClr val="tx2"/>
                </a:solidFill>
              </a:rPr>
              <a:t>Non-TEDS Changes / Known Issues</a:t>
            </a:r>
            <a:endParaRPr lang="en-US" sz="19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9" name="Picture 8" descr="A picture containing text, clipart">
            <a:extLst>
              <a:ext uri="{FF2B5EF4-FFF2-40B4-BE49-F238E27FC236}">
                <a16:creationId xmlns:a16="http://schemas.microsoft.com/office/drawing/2014/main" id="{DD62E46C-ACD8-F173-1FF6-9421989B44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8" b="-1393"/>
          <a:stretch/>
        </p:blipFill>
        <p:spPr>
          <a:xfrm>
            <a:off x="7717209" y="2310282"/>
            <a:ext cx="4015392" cy="24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5978-9F3F-BFAE-9B30-60FDB5156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C121-250A-43DA-7A6F-7F3157ED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PEIMS Fall </a:t>
            </a:r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AB18-CB25-4181-EE86-69111190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1285424"/>
            <a:ext cx="10812213" cy="55725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Report Changes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PDM1-110-006 Staff FTE by Role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Updating the report to include all Role IDs reported by the LEA even if the Total FTE is 0.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PDM1-111-002 Staff Roster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Updating the CSV output to include the missing Role ID and description.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PDM1-120-002 EB/BIL/ESL and Parental Denial Students by Program and Grade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Updating the report to accurately report the grade level totals for the Alternative Language Program.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PDM1-231-002 Percent of Change from Prior Year: Student Demographics, Characteristics &amp; Programs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When printing reports by Campus Level - Grouped by Selected Programs, the campus name should print only once for each program for all the program indicators. The campus name is repeated intermittently on the program indicators.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Removing </a:t>
            </a:r>
            <a:r>
              <a:rPr lang="en-US" dirty="0" err="1"/>
              <a:t>AssociateDegreeIndicator</a:t>
            </a:r>
            <a:r>
              <a:rPr lang="en-US" dirty="0"/>
              <a:t> counts.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B30F9-FE44-0CD2-E8AD-E081A0F6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7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73DC-A997-2D14-CD0A-28FEBCDD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PEIMS Fall </a:t>
            </a:r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9E22-8931-7D31-5793-10616D08C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1285424"/>
            <a:ext cx="10812213" cy="4595114"/>
          </a:xfrm>
        </p:spPr>
        <p:txBody>
          <a:bodyPr lIns="91440" tIns="45720" rIns="91440" bIns="45720" anchor="t"/>
          <a:lstStyle/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 sz="1000"/>
          </a:p>
          <a:p>
            <a:pPr lvl="1">
              <a:lnSpc>
                <a:spcPct val="80000"/>
              </a:lnSpc>
            </a:pPr>
            <a:endParaRPr lang="en-US"/>
          </a:p>
          <a:p>
            <a:pPr lvl="1">
              <a:lnSpc>
                <a:spcPct val="80000"/>
              </a:lnSpc>
            </a:pPr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B03F1-2E72-9C41-1E16-EB8CBDAC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1D2D70-627F-645B-41F5-757827526266}"/>
              </a:ext>
            </a:extLst>
          </p:cNvPr>
          <p:cNvSpPr txBox="1">
            <a:spLocks/>
          </p:cNvSpPr>
          <p:nvPr/>
        </p:nvSpPr>
        <p:spPr>
          <a:xfrm>
            <a:off x="667408" y="1285424"/>
            <a:ext cx="10812213" cy="3827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/>
              <a:t>Under Review</a:t>
            </a:r>
            <a:r>
              <a:rPr lang="en-US" dirty="0"/>
              <a:t>:</a:t>
            </a:r>
            <a:r>
              <a:rPr lang="en-US"/>
              <a:t> </a:t>
            </a:r>
          </a:p>
          <a:p>
            <a:pPr lvl="1">
              <a:lnSpc>
                <a:spcPct val="80000"/>
              </a:lnSpc>
            </a:pPr>
            <a:r>
              <a:rPr lang="en-US"/>
              <a:t>The following data elements are currently under review. Any changes resulting from this review will be shared prior to the 2025-2026 school year:</a:t>
            </a:r>
          </a:p>
          <a:p>
            <a:pPr lvl="2">
              <a:lnSpc>
                <a:spcPct val="80000"/>
              </a:lnSpc>
            </a:pPr>
            <a:r>
              <a:rPr lang="en-US"/>
              <a:t>Payroll Begin and End Dates</a:t>
            </a:r>
          </a:p>
          <a:p>
            <a:pPr lvl="2">
              <a:lnSpc>
                <a:spcPct val="80000"/>
              </a:lnSpc>
            </a:pPr>
            <a:r>
              <a:rPr lang="en-US" err="1"/>
              <a:t>StudentSPEDProgramAssoc</a:t>
            </a:r>
            <a:r>
              <a:rPr lang="en-US"/>
              <a:t> End Date</a:t>
            </a:r>
          </a:p>
          <a:p>
            <a:pPr lvl="2">
              <a:lnSpc>
                <a:spcPct val="80000"/>
              </a:lnSpc>
            </a:pPr>
            <a:r>
              <a:rPr lang="en-US"/>
              <a:t>Section Sets Begin and End Dates</a:t>
            </a:r>
          </a:p>
          <a:p>
            <a:pPr lvl="2">
              <a:lnSpc>
                <a:spcPct val="80000"/>
              </a:lnSpc>
            </a:pPr>
            <a:r>
              <a:rPr lang="en-US" err="1"/>
              <a:t>NumberOfStudentsInClass</a:t>
            </a:r>
            <a:r>
              <a:rPr lang="en-US"/>
              <a:t> for 033, 087 Assistant and Support teachers</a:t>
            </a:r>
          </a:p>
          <a:p>
            <a:pPr lvl="2">
              <a:lnSpc>
                <a:spcPct val="80000"/>
              </a:lnSpc>
            </a:pPr>
            <a:r>
              <a:rPr lang="en-US" err="1"/>
              <a:t>PKProgram</a:t>
            </a:r>
            <a:r>
              <a:rPr lang="en-US"/>
              <a:t> and </a:t>
            </a:r>
            <a:r>
              <a:rPr lang="en-US" err="1"/>
              <a:t>PKFundingSource</a:t>
            </a:r>
            <a:r>
              <a:rPr lang="en-US"/>
              <a:t> with grade level restrictions</a:t>
            </a:r>
          </a:p>
          <a:p>
            <a:pPr lvl="2">
              <a:lnSpc>
                <a:spcPct val="80000"/>
              </a:lnSpc>
            </a:pPr>
            <a:r>
              <a:rPr lang="en-US" err="1"/>
              <a:t>SPEDProgramServiceSet</a:t>
            </a:r>
            <a:r>
              <a:rPr lang="en-US"/>
              <a:t> reported for all SPED students</a:t>
            </a:r>
          </a:p>
          <a:p>
            <a:pPr lvl="2">
              <a:lnSpc>
                <a:spcPct val="80000"/>
              </a:lnSpc>
            </a:pPr>
            <a:r>
              <a:rPr lang="en-US" err="1"/>
              <a:t>YearsExperienceInDistrict</a:t>
            </a:r>
            <a:r>
              <a:rPr lang="en-US"/>
              <a:t> and </a:t>
            </a:r>
            <a:r>
              <a:rPr lang="en-US" err="1"/>
              <a:t>TotalYearsProfExperience</a:t>
            </a:r>
            <a:r>
              <a:rPr lang="en-US"/>
              <a:t> in relation to non-professionals</a:t>
            </a:r>
          </a:p>
          <a:p>
            <a:pPr lvl="2">
              <a:lnSpc>
                <a:spcPct val="80000"/>
              </a:lnSpc>
            </a:pPr>
            <a:endParaRPr lang="en-US"/>
          </a:p>
          <a:p>
            <a:pPr lvl="2">
              <a:lnSpc>
                <a:spcPct val="80000"/>
              </a:lnSpc>
            </a:pPr>
            <a:endParaRPr lang="en-US"/>
          </a:p>
          <a:p>
            <a:pPr lvl="2">
              <a:lnSpc>
                <a:spcPct val="80000"/>
              </a:lnSpc>
            </a:pPr>
            <a:endParaRPr lang="en-US"/>
          </a:p>
          <a:p>
            <a:pPr lvl="1"/>
            <a:endParaRPr lang="en-US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06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6E58-107B-B6C9-B94D-802A259F2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D8F8-B4F1-1E85-4E9A-BCCFFC71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PEIMS Mid-Year</a:t>
            </a: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FD9AB-AACF-164B-AB7C-357AD8D2B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79" y="1285424"/>
            <a:ext cx="10812213" cy="4595114"/>
          </a:xfrm>
        </p:spPr>
        <p:txBody>
          <a:bodyPr lIns="91440" tIns="45720" rIns="91440" bIns="45720" anchor="t"/>
          <a:lstStyle/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sz="1000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56ED3-F0EA-D3D1-CCA8-F56E2EFCF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47280"/>
            <a:ext cx="12192000" cy="163731"/>
          </a:xfrm>
          <a:prstGeom prst="rect">
            <a:avLst/>
          </a:prstGeom>
          <a:solidFill>
            <a:srgbClr val="F486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112E21-64B1-974A-26DE-AF8E78598C1F}"/>
              </a:ext>
            </a:extLst>
          </p:cNvPr>
          <p:cNvSpPr txBox="1">
            <a:spLocks/>
          </p:cNvSpPr>
          <p:nvPr/>
        </p:nvSpPr>
        <p:spPr>
          <a:xfrm>
            <a:off x="667408" y="1285424"/>
            <a:ext cx="10812213" cy="38271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/>
              <a:t>Under Review: </a:t>
            </a:r>
          </a:p>
          <a:p>
            <a:pPr lvl="1"/>
            <a:r>
              <a:rPr lang="en-US" dirty="0"/>
              <a:t>Shared Services Arrangements</a:t>
            </a:r>
          </a:p>
          <a:p>
            <a:pPr lvl="2"/>
            <a:r>
              <a:rPr lang="en-US" dirty="0"/>
              <a:t>In the 2024-2025 school year, </a:t>
            </a:r>
            <a:r>
              <a:rPr lang="en-US" b="1" dirty="0" err="1"/>
              <a:t>SSAOrgAssociationExt</a:t>
            </a:r>
            <a:r>
              <a:rPr lang="en-US" dirty="0"/>
              <a:t> was one entity used for reporting data in both the PEIMS Fall and PEIMS Mid-Year Submissions. </a:t>
            </a:r>
          </a:p>
          <a:p>
            <a:pPr lvl="3"/>
            <a:r>
              <a:rPr lang="en-US" dirty="0"/>
              <a:t>The system was not able to distinguish which data was for which PEIMS Submission. </a:t>
            </a:r>
          </a:p>
          <a:p>
            <a:pPr lvl="1"/>
            <a:r>
              <a:rPr lang="en-US" dirty="0"/>
              <a:t>Any changes resulting from this review will be shared prior to the 2025-2026 school year.</a:t>
            </a:r>
          </a:p>
          <a:p>
            <a:pPr lvl="2"/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2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y in class">
            <a:extLst>
              <a:ext uri="{FF2B5EF4-FFF2-40B4-BE49-F238E27FC236}">
                <a16:creationId xmlns:a16="http://schemas.microsoft.com/office/drawing/2014/main" id="{7AC97813-794E-8F29-D353-2BD6A532CC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" y="1324547"/>
            <a:ext cx="12193239" cy="5590603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73A23DC5-64FE-5325-8D12-8FEE5976C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39" y="5341433"/>
            <a:ext cx="5346962" cy="1239793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6CD33CC-17B7-4A38-BD66-3A66A364E8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239" y="5558013"/>
            <a:ext cx="5346962" cy="6835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73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THANK YOU</a:t>
            </a:r>
          </a:p>
        </p:txBody>
      </p:sp>
      <p:pic>
        <p:nvPicPr>
          <p:cNvPr id="7" name="Picture 6" descr="A child writing the word 100% on a blackboard">
            <a:extLst>
              <a:ext uri="{FF2B5EF4-FFF2-40B4-BE49-F238E27FC236}">
                <a16:creationId xmlns:a16="http://schemas.microsoft.com/office/drawing/2014/main" id="{35368B8F-BF5A-96E5-5C01-74B15F774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9" y="4441372"/>
            <a:ext cx="3042422" cy="2027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3752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78D10-7EF5-4AD5-7BF3-2970E14774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315" y="105878"/>
            <a:ext cx="11164188" cy="7513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slide</a:t>
            </a:r>
          </a:p>
        </p:txBody>
      </p:sp>
      <p:pic>
        <p:nvPicPr>
          <p:cNvPr id="8" name="Picture 7" descr="TEA Logo">
            <a:extLst>
              <a:ext uri="{FF2B5EF4-FFF2-40B4-BE49-F238E27FC236}">
                <a16:creationId xmlns:a16="http://schemas.microsoft.com/office/drawing/2014/main" id="{5196DE7C-B852-98E1-2164-CE82F52E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14" y="105878"/>
            <a:ext cx="2228571" cy="11619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F94EB-6F18-10D9-6EC1-0B0F1C61A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8038"/>
            <a:ext cx="12192000" cy="547996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825570-3401-2F14-5C3E-7AEB30F13D07}"/>
              </a:ext>
            </a:extLst>
          </p:cNvPr>
          <p:cNvSpPr txBox="1">
            <a:spLocks/>
          </p:cNvSpPr>
          <p:nvPr/>
        </p:nvSpPr>
        <p:spPr>
          <a:xfrm>
            <a:off x="1686941" y="1814768"/>
            <a:ext cx="8818118" cy="4606500"/>
          </a:xfrm>
          <a:prstGeom prst="rect">
            <a:avLst/>
          </a:prstGeom>
          <a:solidFill>
            <a:srgbClr val="00B4CB">
              <a:alpha val="26000"/>
            </a:srgb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Just a little note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expressing our sincere appreciation.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For the hours of data dives completed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with very little recognition.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The key to our success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rests in people like you.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Who embody the spirit of greatness</a:t>
            </a:r>
          </a:p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</a:rPr>
              <a:t>by saying, “Yes, I can, and you can, too!”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72A08-1DBA-1F13-B160-97BE81FBB234}"/>
              </a:ext>
            </a:extLst>
          </p:cNvPr>
          <p:cNvSpPr txBox="1"/>
          <p:nvPr/>
        </p:nvSpPr>
        <p:spPr>
          <a:xfrm>
            <a:off x="10635916" y="6516303"/>
            <a:ext cx="1443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~mythankyousite.com</a:t>
            </a:r>
          </a:p>
        </p:txBody>
      </p:sp>
    </p:spTree>
    <p:extLst>
      <p:ext uri="{BB962C8B-B14F-4D97-AF65-F5344CB8AC3E}">
        <p14:creationId xmlns:p14="http://schemas.microsoft.com/office/powerpoint/2010/main" val="134715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90081E-4BC7-E00E-4D44-5DD1DF0BB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4" b="15434"/>
          <a:stretch/>
        </p:blipFill>
        <p:spPr>
          <a:xfrm>
            <a:off x="0" y="1243584"/>
            <a:ext cx="12192000" cy="5614416"/>
          </a:xfrm>
          <a:prstGeom prst="rect">
            <a:avLst/>
          </a:prstGeom>
          <a:noFill/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73A23DC5-64FE-5325-8D12-8FEE5976C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40" y="5341433"/>
            <a:ext cx="7894778" cy="1239793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F6CD33CC-17B7-4A38-BD66-3A66A364E8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239" y="5558013"/>
            <a:ext cx="5737896" cy="8066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6731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Closed </a:t>
            </a:r>
            <a:r>
              <a:rPr lang="en-US" sz="4800" kern="0" dirty="0">
                <a:solidFill>
                  <a:schemeClr val="tx1"/>
                </a:solidFill>
                <a:latin typeface="Calibri"/>
                <a:cs typeface="Calibri"/>
              </a:rPr>
              <a:t>Submissions </a:t>
            </a:r>
            <a:r>
              <a:rPr lang="en-US" sz="4800" kern="0" dirty="0">
                <a:solidFill>
                  <a:schemeClr val="tx1">
                    <a:alpha val="0"/>
                  </a:schemeClr>
                </a:solidFill>
                <a:latin typeface="Calibri"/>
                <a:cs typeface="Calibri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0"/>
                </a:schemeClr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83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5A96D-6178-F895-8147-1F27D2C44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BE13B9-4498-5326-F92F-2DC359FB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TSDS Upgrade Project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B90F3C-4350-42CB-686A-201A08A0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743" y="1267051"/>
            <a:ext cx="9948082" cy="4914674"/>
          </a:xfrm>
          <a:ln w="38100">
            <a:solidFill>
              <a:srgbClr val="F16038"/>
            </a:solidFill>
          </a:ln>
        </p:spPr>
        <p:txBody>
          <a:bodyPr lIns="91440" tIns="45720" rIns="91440" bIns="45720" anchor="t"/>
          <a:lstStyle/>
          <a:p>
            <a:pPr marL="457200" lvl="1" indent="0">
              <a:lnSpc>
                <a:spcPct val="120000"/>
              </a:lnSpc>
              <a:buNone/>
            </a:pPr>
            <a:r>
              <a:rPr lang="en-US" sz="2800" dirty="0"/>
              <a:t>New Functionality in the Data Management Center:</a:t>
            </a:r>
            <a:endParaRPr lang="en-US" sz="28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r>
              <a:rPr lang="en-US" dirty="0"/>
              <a:t>Data Dependency charts by TSDS PEIMS Submissions</a:t>
            </a:r>
            <a:endParaRPr lang="en-US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r>
              <a:rPr lang="en-US" dirty="0"/>
              <a:t>Redesign and frequent release of the TSDS Known Issues list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ECE91-1EEE-80F2-C7ED-5F94D988E0CF}"/>
              </a:ext>
            </a:extLst>
          </p:cNvPr>
          <p:cNvSpPr txBox="1"/>
          <p:nvPr/>
        </p:nvSpPr>
        <p:spPr>
          <a:xfrm>
            <a:off x="2569477" y="2120205"/>
            <a:ext cx="9158696" cy="2554545"/>
          </a:xfrm>
          <a:prstGeom prst="rect">
            <a:avLst/>
          </a:prstGeom>
          <a:noFill/>
        </p:spPr>
        <p:txBody>
          <a:bodyPr wrap="square" lIns="91440" tIns="45720" rIns="91440" bIns="45720" numCol="2" rtlCol="0" anchor="t">
            <a:spAutoFit/>
          </a:bodyPr>
          <a:lstStyle/>
          <a:p>
            <a:pPr marL="342900" lvl="2" indent="-342900">
              <a:spcAft>
                <a:spcPts val="1200"/>
              </a:spcAft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6CB9"/>
                </a:solidFill>
                <a:latin typeface="+mn-lt"/>
              </a:rPr>
              <a:t>Entity search and display of JSON </a:t>
            </a:r>
            <a:endParaRPr lang="en-US" sz="2400" dirty="0">
              <a:solidFill>
                <a:srgbClr val="0D6CB9"/>
              </a:solidFill>
              <a:latin typeface="+mn-lt"/>
              <a:ea typeface="Calibri"/>
              <a:cs typeface="Calibri"/>
            </a:endParaRPr>
          </a:p>
          <a:p>
            <a:pPr marL="342900" lvl="2" indent="-342900">
              <a:spcAft>
                <a:spcPts val="1200"/>
              </a:spcAft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6CB9"/>
                </a:solidFill>
                <a:latin typeface="+mn-lt"/>
              </a:rPr>
              <a:t>Load Summary Enhancements</a:t>
            </a:r>
            <a:endParaRPr lang="en-US" sz="2400" dirty="0">
              <a:solidFill>
                <a:srgbClr val="0D6CB9"/>
              </a:solidFill>
              <a:latin typeface="+mn-lt"/>
              <a:ea typeface="Calibri"/>
              <a:cs typeface="Calibri"/>
            </a:endParaRPr>
          </a:p>
          <a:p>
            <a:pPr marL="342900" lvl="2" indent="-342900">
              <a:spcAft>
                <a:spcPts val="1200"/>
              </a:spcAft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6CB9"/>
                </a:solidFill>
                <a:latin typeface="+mn-lt"/>
              </a:rPr>
              <a:t>Unaffiliated Staff and Unaffiliated Student lists</a:t>
            </a:r>
            <a:endParaRPr lang="en-US" sz="2400" dirty="0">
              <a:solidFill>
                <a:srgbClr val="0D6CB9"/>
              </a:solidFill>
              <a:latin typeface="+mn-lt"/>
              <a:ea typeface="Calibri"/>
              <a:cs typeface="Calibri"/>
            </a:endParaRPr>
          </a:p>
          <a:p>
            <a:pPr marL="342900" lvl="2" indent="-342900">
              <a:spcAft>
                <a:spcPts val="1200"/>
              </a:spcAft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6CB9"/>
                </a:solidFill>
                <a:latin typeface="+mn-lt"/>
              </a:rPr>
              <a:t>Export Data of Entity-Level data</a:t>
            </a:r>
            <a:endParaRPr lang="en-US" sz="2400" dirty="0">
              <a:solidFill>
                <a:srgbClr val="0D6CB9"/>
              </a:solidFill>
              <a:latin typeface="+mn-lt"/>
              <a:ea typeface="Calibri"/>
              <a:cs typeface="Calibri"/>
            </a:endParaRPr>
          </a:p>
          <a:p>
            <a:pPr marL="342900" lvl="2" indent="-342900">
              <a:spcAft>
                <a:spcPts val="1200"/>
              </a:spcAft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6CB9"/>
                </a:solidFill>
                <a:latin typeface="+mn-lt"/>
              </a:rPr>
              <a:t>Ability to Rerun UID Filters</a:t>
            </a:r>
          </a:p>
          <a:p>
            <a:pPr marL="342900" lvl="2" indent="-342900">
              <a:spcAft>
                <a:spcPts val="1200"/>
              </a:spcAft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6CB9"/>
                </a:solidFill>
                <a:latin typeface="+mn-lt"/>
              </a:rPr>
              <a:t>Future/Recurring L2 Validations </a:t>
            </a:r>
            <a:endParaRPr lang="en-US" sz="2400" dirty="0">
              <a:solidFill>
                <a:srgbClr val="0D6CB9"/>
              </a:solidFill>
              <a:latin typeface="+mn-lt"/>
              <a:ea typeface="Calibri"/>
              <a:cs typeface="Calibri"/>
            </a:endParaRPr>
          </a:p>
          <a:p>
            <a:pPr marL="342900" lvl="2" indent="-342900">
              <a:spcAft>
                <a:spcPts val="1200"/>
              </a:spcAft>
              <a:buClr>
                <a:srgbClr val="F1603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D6CB9"/>
                </a:solidFill>
                <a:latin typeface="+mn-lt"/>
              </a:rPr>
              <a:t>Waitlist Vendor Claim Set</a:t>
            </a:r>
            <a:endParaRPr lang="en-US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024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AAA615-F4FF-7D25-2B57-3B911B3E7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TSDS Core Collections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B7FFAF-4680-31A7-F210-942EB20ADF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568880" cy="1847185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rgbClr val="0D6CB9"/>
                </a:solidFill>
              </a:rPr>
              <a:t>Charter School Waitlist (CSW)</a:t>
            </a:r>
          </a:p>
          <a:p>
            <a:pPr marL="461645" lvl="1" indent="-168275"/>
            <a:r>
              <a:rPr lang="en-US" sz="1600" dirty="0">
                <a:solidFill>
                  <a:srgbClr val="0D6CB9"/>
                </a:solidFill>
              </a:rPr>
              <a:t>TSDS Presented at a Statewide Charter School webinar 10/8/2024</a:t>
            </a:r>
            <a:endParaRPr lang="en-US" sz="1600" dirty="0">
              <a:solidFill>
                <a:srgbClr val="0D6CB9"/>
              </a:solidFill>
              <a:ea typeface="Calibri"/>
              <a:cs typeface="Calibri"/>
            </a:endParaRPr>
          </a:p>
          <a:p>
            <a:pPr marL="804545" lvl="2" indent="-168275"/>
            <a:r>
              <a:rPr lang="en-US" sz="1400" dirty="0">
                <a:solidFill>
                  <a:srgbClr val="0D6CB9"/>
                </a:solidFill>
              </a:rPr>
              <a:t>First-time opportunity yielding significant results with Charter School engagement</a:t>
            </a:r>
            <a:endParaRPr lang="en-US" sz="1400" dirty="0">
              <a:solidFill>
                <a:srgbClr val="0D6CB9"/>
              </a:solidFill>
              <a:ea typeface="Calibri"/>
              <a:cs typeface="Calibri"/>
            </a:endParaRPr>
          </a:p>
          <a:p>
            <a:pPr marL="461645" lvl="1" indent="-168275"/>
            <a:r>
              <a:rPr lang="en-US" sz="1600" dirty="0">
                <a:solidFill>
                  <a:srgbClr val="0D6CB9"/>
                </a:solidFill>
              </a:rPr>
              <a:t>188 completed by 10/25/2024 </a:t>
            </a:r>
            <a:r>
              <a:rPr lang="en-US" sz="1300" dirty="0">
                <a:solidFill>
                  <a:srgbClr val="0D6CB9"/>
                </a:solidFill>
              </a:rPr>
              <a:t>(Orig. Due Date)</a:t>
            </a:r>
            <a:endParaRPr lang="en-US" sz="1300" dirty="0">
              <a:solidFill>
                <a:srgbClr val="0D6CB9"/>
              </a:solidFill>
              <a:ea typeface="Calibri"/>
              <a:cs typeface="Calibri"/>
            </a:endParaRPr>
          </a:p>
          <a:p>
            <a:pPr marL="461645" lvl="1" indent="-168275"/>
            <a:r>
              <a:rPr lang="en-US" sz="1600" dirty="0">
                <a:solidFill>
                  <a:srgbClr val="0D6CB9"/>
                </a:solidFill>
              </a:rPr>
              <a:t>Five extensions granted</a:t>
            </a:r>
            <a:endParaRPr lang="en-US" sz="1600" dirty="0">
              <a:solidFill>
                <a:srgbClr val="0D6CB9"/>
              </a:solidFill>
              <a:ea typeface="Calibri"/>
              <a:cs typeface="Calibri"/>
            </a:endParaRP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1C58A-4012-AA4E-BE41-B68025DA8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D6CB9"/>
                </a:solidFill>
              </a:rPr>
              <a:t>Class Roster Winter</a:t>
            </a:r>
          </a:p>
          <a:p>
            <a:pPr marL="404813" lvl="1" indent="-171450"/>
            <a:r>
              <a:rPr lang="en-US" sz="1600" i="1">
                <a:solidFill>
                  <a:srgbClr val="0D6CB9"/>
                </a:solidFill>
              </a:rPr>
              <a:t>To be determined after the close of the submission.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760DA-2CF8-ECD7-E03B-AD69A6E929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0D6CB9"/>
                </a:solidFill>
              </a:rPr>
              <a:t>ECDS – KG</a:t>
            </a:r>
          </a:p>
          <a:p>
            <a:pPr marL="461963" lvl="1" indent="-180975"/>
            <a:r>
              <a:rPr lang="en-US" sz="1600" dirty="0">
                <a:solidFill>
                  <a:srgbClr val="0D6CB9"/>
                </a:solidFill>
              </a:rPr>
              <a:t>488 completed by 1/30/2025 </a:t>
            </a:r>
            <a:r>
              <a:rPr lang="en-US" sz="1300" dirty="0">
                <a:solidFill>
                  <a:srgbClr val="0D6CB9"/>
                </a:solidFill>
              </a:rPr>
              <a:t>(Orig. Due Date)</a:t>
            </a:r>
          </a:p>
          <a:p>
            <a:pPr marL="461963" lvl="1" indent="-180975"/>
            <a:r>
              <a:rPr lang="en-US" sz="1600" dirty="0">
                <a:solidFill>
                  <a:srgbClr val="0D6CB9"/>
                </a:solidFill>
              </a:rPr>
              <a:t>1116 completed by 2/13/2025 </a:t>
            </a:r>
            <a:r>
              <a:rPr lang="en-US" sz="1300" dirty="0">
                <a:solidFill>
                  <a:srgbClr val="0D6CB9"/>
                </a:solidFill>
              </a:rPr>
              <a:t>(1</a:t>
            </a:r>
            <a:r>
              <a:rPr lang="en-US" sz="1300" baseline="30000" dirty="0">
                <a:solidFill>
                  <a:srgbClr val="0D6CB9"/>
                </a:solidFill>
              </a:rPr>
              <a:t>st</a:t>
            </a:r>
            <a:r>
              <a:rPr lang="en-US" sz="1300" dirty="0">
                <a:solidFill>
                  <a:srgbClr val="0D6CB9"/>
                </a:solidFill>
              </a:rPr>
              <a:t> extension)</a:t>
            </a:r>
          </a:p>
          <a:p>
            <a:pPr marL="461963" lvl="1" indent="-180975"/>
            <a:r>
              <a:rPr lang="en-US" sz="1600" dirty="0">
                <a:solidFill>
                  <a:srgbClr val="0D6CB9"/>
                </a:solidFill>
              </a:rPr>
              <a:t>37 LEAs granted extensions</a:t>
            </a:r>
          </a:p>
          <a:p>
            <a:pPr marL="461963" lvl="1" indent="-180975"/>
            <a:r>
              <a:rPr lang="en-US" sz="1600" dirty="0">
                <a:solidFill>
                  <a:srgbClr val="0D6CB9"/>
                </a:solidFill>
              </a:rPr>
              <a:t>1155 completed by 2/20/2025 </a:t>
            </a:r>
            <a:r>
              <a:rPr lang="en-US" sz="1300" dirty="0">
                <a:solidFill>
                  <a:srgbClr val="0D6CB9"/>
                </a:solidFill>
              </a:rPr>
              <a:t>(2</a:t>
            </a:r>
            <a:r>
              <a:rPr lang="en-US" sz="1300" baseline="30000" dirty="0">
                <a:solidFill>
                  <a:srgbClr val="0D6CB9"/>
                </a:solidFill>
              </a:rPr>
              <a:t>nd</a:t>
            </a:r>
            <a:r>
              <a:rPr lang="en-US" sz="1300" dirty="0">
                <a:solidFill>
                  <a:srgbClr val="0D6CB9"/>
                </a:solidFill>
              </a:rPr>
              <a:t> extension)</a:t>
            </a:r>
          </a:p>
          <a:p>
            <a:pPr lvl="1"/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7807A-F664-9422-A546-C0F3DB2363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566126" cy="1847185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rgbClr val="0D6CB9"/>
                </a:solidFill>
              </a:rPr>
              <a:t>SPPI-14</a:t>
            </a:r>
            <a:endParaRPr lang="en-US" dirty="0">
              <a:solidFill>
                <a:srgbClr val="0D6CB9"/>
              </a:solidFill>
              <a:ea typeface="Calibri"/>
              <a:cs typeface="Calibri"/>
            </a:endParaRPr>
          </a:p>
          <a:p>
            <a:pPr marL="404495" lvl="1" indent="-171450"/>
            <a:r>
              <a:rPr lang="en-US" sz="1600" dirty="0">
                <a:solidFill>
                  <a:srgbClr val="0D6CB9"/>
                </a:solidFill>
              </a:rPr>
              <a:t>27 completed in 2024 </a:t>
            </a:r>
            <a:r>
              <a:rPr lang="en-US" sz="1300" dirty="0">
                <a:solidFill>
                  <a:srgbClr val="0D6CB9"/>
                </a:solidFill>
              </a:rPr>
              <a:t>(Early completions)</a:t>
            </a:r>
            <a:endParaRPr lang="en-US" sz="1300" dirty="0">
              <a:solidFill>
                <a:srgbClr val="0D6CB9"/>
              </a:solidFill>
              <a:ea typeface="Calibri" panose="020F0502020204030204"/>
              <a:cs typeface="Calibri" panose="020F0502020204030204"/>
            </a:endParaRPr>
          </a:p>
          <a:p>
            <a:pPr marL="404495" lvl="1" indent="-171450"/>
            <a:r>
              <a:rPr lang="en-US" sz="1600" dirty="0">
                <a:solidFill>
                  <a:srgbClr val="0D6CB9"/>
                </a:solidFill>
              </a:rPr>
              <a:t>1046 completed by 2/20/2025 </a:t>
            </a:r>
            <a:r>
              <a:rPr lang="en-US" sz="1300" dirty="0">
                <a:solidFill>
                  <a:srgbClr val="0D6CB9"/>
                </a:solidFill>
              </a:rPr>
              <a:t>(Orig. Due Date)</a:t>
            </a:r>
            <a:endParaRPr lang="en-US" sz="1300" dirty="0">
              <a:solidFill>
                <a:srgbClr val="0D6CB9"/>
              </a:solidFill>
              <a:ea typeface="Calibri"/>
              <a:cs typeface="Calibri"/>
            </a:endParaRPr>
          </a:p>
          <a:p>
            <a:pPr marL="404495" lvl="1" indent="-171450"/>
            <a:r>
              <a:rPr lang="en-US" sz="1600" dirty="0">
                <a:solidFill>
                  <a:srgbClr val="0D6CB9"/>
                </a:solidFill>
              </a:rPr>
              <a:t>Additionally, 515 resubmitted with the email corrections between 2/25/2025 and 3/3/2025</a:t>
            </a:r>
            <a:endParaRPr lang="en-US" sz="1600" dirty="0">
              <a:solidFill>
                <a:srgbClr val="0D6CB9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9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8B1C-F5A0-BAE3-E564-51B0BB62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ECDS KG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A1286-5A86-AC64-75E1-688D9E297E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Enrollment and Assessment LEA and Campus level report fixes:</a:t>
            </a:r>
          </a:p>
          <a:p>
            <a:pPr lvl="1"/>
            <a:r>
              <a:rPr lang="en-US"/>
              <a:t>ECD0-000-001</a:t>
            </a:r>
          </a:p>
          <a:p>
            <a:pPr lvl="1"/>
            <a:r>
              <a:rPr lang="en-US"/>
              <a:t>ECD0-000-002</a:t>
            </a:r>
          </a:p>
          <a:p>
            <a:pPr lvl="1"/>
            <a:r>
              <a:rPr lang="en-US"/>
              <a:t>ECD0-000-005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E5FEE-45D0-38E4-396E-B0879F3BC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US"/>
              <a:t>Updated business rule logic:</a:t>
            </a:r>
          </a:p>
          <a:p>
            <a:pPr lvl="1"/>
            <a:r>
              <a:rPr lang="en-US"/>
              <a:t>30305-0011</a:t>
            </a:r>
            <a:endParaRPr lang="en-US">
              <a:ea typeface="Calibri"/>
              <a:cs typeface="Calibri"/>
            </a:endParaRPr>
          </a:p>
          <a:p>
            <a:pPr lvl="2">
              <a:buClr>
                <a:srgbClr val="F16038"/>
              </a:buClr>
            </a:pPr>
            <a:r>
              <a:rPr lang="en-US">
                <a:solidFill>
                  <a:srgbClr val="0D6CB9"/>
                </a:solidFill>
              </a:rPr>
              <a:t>“</a:t>
            </a:r>
            <a:r>
              <a:rPr lang="en-US" err="1">
                <a:solidFill>
                  <a:srgbClr val="0D6CB9"/>
                </a:solidFill>
              </a:rPr>
              <a:t>EndDate</a:t>
            </a:r>
            <a:r>
              <a:rPr lang="en-US">
                <a:solidFill>
                  <a:srgbClr val="0D6CB9"/>
                </a:solidFill>
              </a:rPr>
              <a:t> must be greater than or equal to </a:t>
            </a:r>
            <a:r>
              <a:rPr lang="en-US" err="1">
                <a:solidFill>
                  <a:srgbClr val="0D6CB9"/>
                </a:solidFill>
              </a:rPr>
              <a:t>BeginDate</a:t>
            </a:r>
            <a:r>
              <a:rPr lang="en-US">
                <a:solidFill>
                  <a:srgbClr val="0D6CB9"/>
                </a:solidFill>
              </a:rPr>
              <a:t>” on </a:t>
            </a:r>
            <a:r>
              <a:rPr lang="en-US" err="1">
                <a:solidFill>
                  <a:srgbClr val="0D6CB9"/>
                </a:solidFill>
              </a:rPr>
              <a:t>StaffSectionAssociation</a:t>
            </a:r>
            <a:r>
              <a:rPr lang="en-US">
                <a:solidFill>
                  <a:srgbClr val="0D6CB9"/>
                </a:solidFill>
              </a:rPr>
              <a:t> entity.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0F1FE-AE59-B868-2347-34E5A927FB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Report logic modified:</a:t>
            </a:r>
          </a:p>
          <a:p>
            <a:pPr lvl="1"/>
            <a:r>
              <a:rPr lang="en-US"/>
              <a:t>ECD0-000-004</a:t>
            </a:r>
          </a:p>
          <a:p>
            <a:pPr lvl="2">
              <a:buClr>
                <a:srgbClr val="F16038"/>
              </a:buClr>
            </a:pPr>
            <a:r>
              <a:rPr lang="en-US">
                <a:solidFill>
                  <a:srgbClr val="0D6CB9"/>
                </a:solidFill>
              </a:rPr>
              <a:t>Report will now accommodate when only StudentSection and StaffSection BeginDate is populated.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49F9E9-CB38-0326-9FE2-66AFBC8AC5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Deleted business rule</a:t>
            </a:r>
          </a:p>
          <a:p>
            <a:pPr lvl="1"/>
            <a:r>
              <a:rPr lang="en-US"/>
              <a:t>40110-0184</a:t>
            </a:r>
          </a:p>
          <a:p>
            <a:pPr lvl="2">
              <a:buClr>
                <a:srgbClr val="F16038"/>
              </a:buClr>
            </a:pPr>
            <a:r>
              <a:rPr lang="en-US">
                <a:solidFill>
                  <a:srgbClr val="0D6CB9"/>
                </a:solidFill>
              </a:rPr>
              <a:t>Rule required StudentSection.EndDate data</a:t>
            </a:r>
          </a:p>
        </p:txBody>
      </p:sp>
    </p:spTree>
    <p:extLst>
      <p:ext uri="{BB962C8B-B14F-4D97-AF65-F5344CB8AC3E}">
        <p14:creationId xmlns:p14="http://schemas.microsoft.com/office/powerpoint/2010/main" val="8340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CEEAB0-E021-4280-F82E-056D58BEC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TSDS PEIMS Submissions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B4E41C-4B44-9325-FD08-4C2665686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35" y="1243402"/>
            <a:ext cx="4462819" cy="5283522"/>
          </a:xfrm>
          <a:ln w="38100">
            <a:solidFill>
              <a:srgbClr val="F16038"/>
            </a:solidFill>
          </a:ln>
        </p:spPr>
        <p:txBody>
          <a:bodyPr lIns="91440" tIns="45720" rIns="91440" bIns="45720" anchor="t"/>
          <a:lstStyle/>
          <a:p>
            <a:r>
              <a:rPr lang="en-US" dirty="0"/>
              <a:t>PEIMS Fall</a:t>
            </a:r>
          </a:p>
          <a:p>
            <a:pPr marL="461963" lvl="1">
              <a:lnSpc>
                <a:spcPct val="100000"/>
              </a:lnSpc>
            </a:pPr>
            <a:r>
              <a:rPr lang="en-US" sz="2000" dirty="0"/>
              <a:t>Two statewide extensions</a:t>
            </a:r>
          </a:p>
          <a:p>
            <a:pPr marL="461963" lvl="1">
              <a:lnSpc>
                <a:spcPct val="100000"/>
              </a:lnSpc>
            </a:pPr>
            <a:r>
              <a:rPr lang="en-US" sz="2000" dirty="0"/>
              <a:t>PDM1-231-002 </a:t>
            </a:r>
            <a:r>
              <a:rPr lang="en-US" sz="1600" b="1" dirty="0">
                <a:effectLst/>
              </a:rPr>
              <a:t>Percentage of Change from Prior Year: Student Demographics, Characteristics &amp; Programs</a:t>
            </a:r>
            <a:endParaRPr lang="en-US" sz="1600" b="1" dirty="0"/>
          </a:p>
          <a:p>
            <a:pPr marL="919163" lvl="3">
              <a:lnSpc>
                <a:spcPct val="100000"/>
              </a:lnSpc>
            </a:pPr>
            <a:r>
              <a:rPr lang="en-US" sz="1600" dirty="0"/>
              <a:t>Released CSV format</a:t>
            </a:r>
          </a:p>
          <a:p>
            <a:pPr marL="461963" lvl="1">
              <a:lnSpc>
                <a:spcPct val="100000"/>
              </a:lnSpc>
            </a:pPr>
            <a:r>
              <a:rPr lang="en-US" sz="2000" dirty="0"/>
              <a:t>Added a CSV format option to multiple reports</a:t>
            </a:r>
          </a:p>
          <a:p>
            <a:pPr marL="461963" lvl="1">
              <a:lnSpc>
                <a:spcPct val="100000"/>
              </a:lnSpc>
            </a:pPr>
            <a:r>
              <a:rPr lang="en-US" sz="2000" dirty="0"/>
              <a:t>1,233 LEAs and ESCs completed</a:t>
            </a:r>
          </a:p>
          <a:p>
            <a:pPr marL="461963" lvl="1">
              <a:lnSpc>
                <a:spcPct val="100000"/>
              </a:lnSpc>
            </a:pPr>
            <a:r>
              <a:rPr lang="en-US" sz="2000" dirty="0"/>
              <a:t>Working submission coordination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E69AA-F017-8D2E-0A34-E2606C4329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253330"/>
            <a:ext cx="4462819" cy="5273593"/>
          </a:xfrm>
          <a:ln w="38100">
            <a:solidFill>
              <a:srgbClr val="F16038"/>
            </a:solidFill>
          </a:ln>
        </p:spPr>
        <p:txBody>
          <a:bodyPr/>
          <a:lstStyle/>
          <a:p>
            <a:r>
              <a:rPr lang="en-US" dirty="0"/>
              <a:t>PEIMS Mid-Year</a:t>
            </a:r>
          </a:p>
          <a:p>
            <a:pPr marL="461963" lvl="1">
              <a:lnSpc>
                <a:spcPct val="120000"/>
              </a:lnSpc>
            </a:pPr>
            <a:r>
              <a:rPr lang="en-US" sz="2000" dirty="0"/>
              <a:t>Statewide extension</a:t>
            </a:r>
          </a:p>
          <a:p>
            <a:pPr marL="461963" lvl="1">
              <a:lnSpc>
                <a:spcPct val="120000"/>
              </a:lnSpc>
            </a:pPr>
            <a:r>
              <a:rPr lang="en-US" sz="2000" dirty="0"/>
              <a:t>Added a CSV format option to multiple reports</a:t>
            </a:r>
          </a:p>
          <a:p>
            <a:pPr marL="461963" lvl="1">
              <a:lnSpc>
                <a:spcPct val="120000"/>
              </a:lnSpc>
            </a:pPr>
            <a:r>
              <a:rPr lang="en-US" sz="2000" dirty="0"/>
              <a:t>1,225 LEAs and ESCs completed</a:t>
            </a:r>
          </a:p>
          <a:p>
            <a:pPr marL="461963" lvl="1">
              <a:lnSpc>
                <a:spcPct val="120000"/>
              </a:lnSpc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4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36C96C-8D92-7F84-7586-C133BC83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TIMS: A Four-Letter Word for HELP  </a:t>
            </a:r>
          </a:p>
        </p:txBody>
      </p:sp>
      <p:graphicFrame>
        <p:nvGraphicFramePr>
          <p:cNvPr id="4" name="Diagram 3" descr="Charter School Waitlist, ECDS KG, Class Roster, SPPI-14 collections Tier 2 ticket statistics.">
            <a:extLst>
              <a:ext uri="{FF2B5EF4-FFF2-40B4-BE49-F238E27FC236}">
                <a16:creationId xmlns:a16="http://schemas.microsoft.com/office/drawing/2014/main" id="{CF1A02A2-1815-D33B-CD09-7E02B062B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412671"/>
              </p:ext>
            </p:extLst>
          </p:nvPr>
        </p:nvGraphicFramePr>
        <p:xfrm>
          <a:off x="2741448" y="1027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0088C5C-7BDE-0681-FDCE-6B08B88EDE52}"/>
              </a:ext>
            </a:extLst>
          </p:cNvPr>
          <p:cNvSpPr txBox="1"/>
          <p:nvPr/>
        </p:nvSpPr>
        <p:spPr>
          <a:xfrm>
            <a:off x="4217275" y="930166"/>
            <a:ext cx="115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CSW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0522F-884E-4EC7-450F-B9CAE93D36C6}"/>
              </a:ext>
            </a:extLst>
          </p:cNvPr>
          <p:cNvSpPr txBox="1"/>
          <p:nvPr/>
        </p:nvSpPr>
        <p:spPr>
          <a:xfrm>
            <a:off x="7706709" y="930166"/>
            <a:ext cx="223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ECDS KG**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55D9-8221-8E19-C3E6-475CD3AB4770}"/>
              </a:ext>
            </a:extLst>
          </p:cNvPr>
          <p:cNvSpPr txBox="1"/>
          <p:nvPr/>
        </p:nvSpPr>
        <p:spPr>
          <a:xfrm>
            <a:off x="3497316" y="3767957"/>
            <a:ext cx="259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Class Roster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6DB42-D0A5-097E-3A91-94BBBC24D954}"/>
              </a:ext>
            </a:extLst>
          </p:cNvPr>
          <p:cNvSpPr txBox="1"/>
          <p:nvPr/>
        </p:nvSpPr>
        <p:spPr>
          <a:xfrm>
            <a:off x="7746123" y="3770585"/>
            <a:ext cx="205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SPPI - 14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36B07F-46EE-D8A5-8503-F06187EA5C0F}"/>
              </a:ext>
            </a:extLst>
          </p:cNvPr>
          <p:cNvSpPr txBox="1"/>
          <p:nvPr/>
        </p:nvSpPr>
        <p:spPr>
          <a:xfrm>
            <a:off x="4338061" y="6491526"/>
            <a:ext cx="493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*Tier 2 counts include both tickets resolved at Tier 2 and those escalated to Tier 3</a:t>
            </a:r>
          </a:p>
          <a:p>
            <a:r>
              <a:rPr lang="en-US" sz="1000"/>
              <a:t>**This count also includes some ECDS PK tickets</a:t>
            </a:r>
          </a:p>
        </p:txBody>
      </p:sp>
    </p:spTree>
    <p:extLst>
      <p:ext uri="{BB962C8B-B14F-4D97-AF65-F5344CB8AC3E}">
        <p14:creationId xmlns:p14="http://schemas.microsoft.com/office/powerpoint/2010/main" val="36036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CC31C-0A4F-7CAA-9EF2-C1B38D60B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2F03BF-4E22-DAFF-223A-C0E828F0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TIMS: A Four-Letter Word for HELP </a:t>
            </a:r>
          </a:p>
        </p:txBody>
      </p:sp>
      <p:graphicFrame>
        <p:nvGraphicFramePr>
          <p:cNvPr id="4" name="Diagram 3" descr="PEIMS Fall and Mid-Year statistics ">
            <a:extLst>
              <a:ext uri="{FF2B5EF4-FFF2-40B4-BE49-F238E27FC236}">
                <a16:creationId xmlns:a16="http://schemas.microsoft.com/office/drawing/2014/main" id="{96B671DA-FCF4-38E3-0174-A96187478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354879"/>
              </p:ext>
            </p:extLst>
          </p:nvPr>
        </p:nvGraphicFramePr>
        <p:xfrm>
          <a:off x="2741448" y="1027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BF4F78-EB8D-451C-E7A5-2A1D13FA50E5}"/>
              </a:ext>
            </a:extLst>
          </p:cNvPr>
          <p:cNvSpPr txBox="1"/>
          <p:nvPr/>
        </p:nvSpPr>
        <p:spPr>
          <a:xfrm>
            <a:off x="4014607" y="1244643"/>
            <a:ext cx="559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PEIMS FALL &amp; MID-YEAR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1DB43-081E-9626-5234-AB5B60D147E7}"/>
              </a:ext>
            </a:extLst>
          </p:cNvPr>
          <p:cNvSpPr txBox="1"/>
          <p:nvPr/>
        </p:nvSpPr>
        <p:spPr>
          <a:xfrm>
            <a:off x="3219440" y="5755995"/>
            <a:ext cx="718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*TIMS does not differentiate between PEIMS submissions. This number will include a small portion of PEIMS Summer and PEIMS Extended Year</a:t>
            </a:r>
          </a:p>
        </p:txBody>
      </p:sp>
    </p:spTree>
    <p:extLst>
      <p:ext uri="{BB962C8B-B14F-4D97-AF65-F5344CB8AC3E}">
        <p14:creationId xmlns:p14="http://schemas.microsoft.com/office/powerpoint/2010/main" val="32677512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F06039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3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F06039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14" ma:contentTypeDescription="Create a new document." ma:contentTypeScope="" ma:versionID="acd0262c3cecfea325db23c93f88613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96d3ba2171e376e637e1491a3712e691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>Linden, Edward</DisplayName>
        <AccountId>21</AccountId>
        <AccountType/>
      </UserInfo>
      <UserInfo>
        <DisplayName>Polo, Beth</DisplayName>
        <AccountId>69</AccountId>
        <AccountType/>
      </UserInfo>
      <UserInfo>
        <DisplayName>Rendon, Jason</DisplayName>
        <AccountId>151</AccountId>
        <AccountType/>
      </UserInfo>
      <UserInfo>
        <DisplayName>Butler, David</DisplayName>
        <AccountId>15</AccountId>
        <AccountType/>
      </UserInfo>
      <UserInfo>
        <DisplayName>Yadlapalli, Anisha</DisplayName>
        <AccountId>149</AccountId>
        <AccountType/>
      </UserInfo>
    </SharedWithUsers>
    <Notes xmlns="963efe96-9f3c-464d-8c8b-c76864a22e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16FD98-08A3-4291-A1B2-9E295E575295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F380C1A-26ED-4753-BE79-07EE60A246E5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533e3360-6378-4210-ada2-16ccdb17d2cd"/>
    <ds:schemaRef ds:uri="http://purl.org/dc/dcmitype/"/>
    <ds:schemaRef ds:uri="963efe96-9f3c-464d-8c8b-c76864a22e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A2F446-B3D6-421E-8B98-2C467BE1E4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1414</Words>
  <Application>Microsoft Office PowerPoint</Application>
  <PresentationFormat>Widescreen</PresentationFormat>
  <Paragraphs>287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Segoe UI</vt:lpstr>
      <vt:lpstr>Wingdings</vt:lpstr>
      <vt:lpstr>2_Office Theme</vt:lpstr>
      <vt:lpstr>2_Office Theme</vt:lpstr>
      <vt:lpstr>3_Office Theme</vt:lpstr>
      <vt:lpstr>Closed Submissions</vt:lpstr>
      <vt:lpstr>SESSION AGENDA</vt:lpstr>
      <vt:lpstr>Closed Submissions 1</vt:lpstr>
      <vt:lpstr>TSDS Upgrade Project</vt:lpstr>
      <vt:lpstr>TSDS Core Collections</vt:lpstr>
      <vt:lpstr>ECDS KG</vt:lpstr>
      <vt:lpstr>TSDS PEIMS Submissions</vt:lpstr>
      <vt:lpstr>TIMS: A Four-Letter Word for HELP  </vt:lpstr>
      <vt:lpstr>TIMS: A Four-Letter Word for HELP </vt:lpstr>
      <vt:lpstr>IODS Deletes by TEA</vt:lpstr>
      <vt:lpstr>IODS Deletes by TEA2</vt:lpstr>
      <vt:lpstr>Lessons Learned</vt:lpstr>
      <vt:lpstr>Lessons Learned </vt:lpstr>
      <vt:lpstr>Business Rule Review in TSDS Core</vt:lpstr>
      <vt:lpstr>2025-2026 TSDS Updates</vt:lpstr>
      <vt:lpstr>IODS &amp; DMC1</vt:lpstr>
      <vt:lpstr>Charter School Waitlist</vt:lpstr>
      <vt:lpstr>Class Roster Winter &amp; SPPI-14</vt:lpstr>
      <vt:lpstr>PEIMS Fall</vt:lpstr>
      <vt:lpstr>PEIMS Fall 2</vt:lpstr>
      <vt:lpstr>PEIMS Fall 3</vt:lpstr>
      <vt:lpstr>PEIMS Mid-Year3</vt:lpstr>
      <vt:lpstr>THANK YOU</vt:lpstr>
      <vt:lpstr>Final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Spring Training Slides</dc:title>
  <dc:creator>Ulrich, Melanie</dc:creator>
  <cp:lastModifiedBy>Ollervidez, Leticia</cp:lastModifiedBy>
  <cp:revision>3</cp:revision>
  <dcterms:created xsi:type="dcterms:W3CDTF">2022-11-02T17:57:27Z</dcterms:created>
  <dcterms:modified xsi:type="dcterms:W3CDTF">2025-03-26T19:37:03Z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Created">
    <vt:filetime>2022-10-18T00:00:00Z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2022-11-02T00:00:00Z</vt:filetime>
  </property>
  <property fmtid="{D5CDD505-2E9C-101B-9397-08002B2CF9AE}" pid="6" name="Producer">
    <vt:lpwstr>Adobe PDF Library 22.3.34</vt:lpwstr>
  </property>
  <property fmtid="{D5CDD505-2E9C-101B-9397-08002B2CF9AE}" pid="7" name="xd_ProgID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  <property fmtid="{D5CDD505-2E9C-101B-9397-08002B2CF9AE}" pid="13" name="Order">
    <vt:lpwstr>130900.000000000</vt:lpwstr>
  </property>
  <property fmtid="{D5CDD505-2E9C-101B-9397-08002B2CF9AE}" pid="14" name="MediaServiceImageTags">
    <vt:lpwstr/>
  </property>
</Properties>
</file>