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9" r:id="rId4"/>
    <p:sldMasterId id="2147483772" r:id="rId5"/>
  </p:sldMasterIdLst>
  <p:notesMasterIdLst>
    <p:notesMasterId r:id="rId38"/>
  </p:notesMasterIdLst>
  <p:sldIdLst>
    <p:sldId id="2145706919" r:id="rId6"/>
    <p:sldId id="2145707247" r:id="rId7"/>
    <p:sldId id="2145707049" r:id="rId8"/>
    <p:sldId id="2145707173" r:id="rId9"/>
    <p:sldId id="2145707237" r:id="rId10"/>
    <p:sldId id="2145707232" r:id="rId11"/>
    <p:sldId id="2145707233" r:id="rId12"/>
    <p:sldId id="2145707238" r:id="rId13"/>
    <p:sldId id="2145707234" r:id="rId14"/>
    <p:sldId id="2145707170" r:id="rId15"/>
    <p:sldId id="2145707235" r:id="rId16"/>
    <p:sldId id="2145707028" r:id="rId17"/>
    <p:sldId id="2145707060" r:id="rId18"/>
    <p:sldId id="2145707231" r:id="rId19"/>
    <p:sldId id="2145707174" r:id="rId20"/>
    <p:sldId id="2145707020" r:id="rId21"/>
    <p:sldId id="2145707166" r:id="rId22"/>
    <p:sldId id="2145707165" r:id="rId23"/>
    <p:sldId id="2145707167" r:id="rId24"/>
    <p:sldId id="2145707239" r:id="rId25"/>
    <p:sldId id="2145707163" r:id="rId26"/>
    <p:sldId id="2145707169" r:id="rId27"/>
    <p:sldId id="2145707245" r:id="rId28"/>
    <p:sldId id="2145707171" r:id="rId29"/>
    <p:sldId id="2145707162" r:id="rId30"/>
    <p:sldId id="307" r:id="rId31"/>
    <p:sldId id="2145707242" r:id="rId32"/>
    <p:sldId id="2145707241" r:id="rId33"/>
    <p:sldId id="2145707172" r:id="rId34"/>
    <p:sldId id="2145707244" r:id="rId35"/>
    <p:sldId id="2145707246" r:id="rId36"/>
    <p:sldId id="214570701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ECBD8E2D-A0AB-CD40-A2C5-DF5056DDCD0A}" name="Simons, Leanne" initials="" userId="S::Leanne.Simons@tea.texas.gov::f0b41770-584b-4844-b5c5-b29dec998724" providerId="AD"/>
  <p188:author id="{B9694E3F-7625-0E41-0F76-93E2A56F44A0}" name="Briggs, Connor" initials="" userId="S::Connor.Briggs@tea.texas.gov::885b7513-d3fa-4947-add1-efc2b24f04bd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B2FEE28A-E893-6BCA-2959-AACFA1EFD59B}" name="Davis, Naomi" initials="ND" userId="S::Naomi.Davis@tea.texas.gov::66ba321c-8f1b-49ff-8f82-24302dcc360a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856D94DE-37B1-D641-7707-F050FA0D2B36}" name="Pruitt, Donna" initials="PD" userId="S::donna.pruitt@tea.texas.gov::f6622e25-b5bf-4a3b-9fc8-ceb0ab749e4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18B"/>
    <a:srgbClr val="A20000"/>
    <a:srgbClr val="FD6E1F"/>
    <a:srgbClr val="69BFD1"/>
    <a:srgbClr val="FFB84F"/>
    <a:srgbClr val="0D6CB9"/>
    <a:srgbClr val="FC6420"/>
    <a:srgbClr val="E3371D"/>
    <a:srgbClr val="66FF33"/>
    <a:srgbClr val="FFA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857902-7AC5-4CE6-A258-4941C972A462}" type="doc">
      <dgm:prSet loTypeId="urn:microsoft.com/office/officeart/2005/8/layout/cycle3" loCatId="cycl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CD1271F-EA4A-4435-92D2-72841064BF6D}">
      <dgm:prSet phldrT="[Text]"/>
      <dgm:spPr>
        <a:solidFill>
          <a:srgbClr val="FFAC33"/>
        </a:solidFill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LEA enters withdraw and graduation data into their SIS</a:t>
          </a:r>
        </a:p>
      </dgm:t>
    </dgm:pt>
    <dgm:pt modelId="{BE461531-3251-41A3-9FF9-2DDC583702BF}" type="parTrans" cxnId="{6BA097EF-C33C-4778-9212-98699044B551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12C7711-0060-47BB-99AC-0ECD5C0555B0}" type="sibTrans" cxnId="{6BA097EF-C33C-4778-9212-98699044B551}">
      <dgm:prSet/>
      <dgm:spPr>
        <a:solidFill>
          <a:srgbClr val="69BFD1"/>
        </a:solidFill>
        <a:effectLst>
          <a:outerShdw blurRad="50800" dist="38100" dir="2700000" sx="101000" sy="101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B36B1B8-93AE-41C6-9A60-B6F74F904711}">
      <dgm:prSet phldrT="[Text]"/>
      <dgm:spPr>
        <a:solidFill>
          <a:srgbClr val="FF831D"/>
        </a:solidFill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SIS publishes the data to the IODS</a:t>
          </a:r>
        </a:p>
      </dgm:t>
    </dgm:pt>
    <dgm:pt modelId="{534F0F41-3618-44F5-B6EF-487D4D3963AE}" type="parTrans" cxnId="{46687101-957F-4064-A5EA-22448D844E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B04A476-FA93-4DF4-85BD-6E3122C3F8ED}" type="sibTrans" cxnId="{46687101-957F-4064-A5EA-22448D844E7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7596186-BD01-46C0-83F0-131770EA8283}">
      <dgm:prSet phldrT="[Text]"/>
      <dgm:spPr>
        <a:solidFill>
          <a:srgbClr val="FC6420"/>
        </a:solidFill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TSDS promotes the data into the PEIMS data mart</a:t>
          </a:r>
        </a:p>
      </dgm:t>
    </dgm:pt>
    <dgm:pt modelId="{3E90F33F-5BB9-4D23-943B-E05239136FA0}" type="parTrans" cxnId="{479E8917-7A49-42F1-AE2C-59860C7CC3B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24DA86B-0C7B-40F6-B5CA-66DD70FC7A25}" type="sibTrans" cxnId="{479E8917-7A49-42F1-AE2C-59860C7CC3B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F0E5F7-D064-471A-9B05-A1BE01732B1E}">
      <dgm:prSet phldrT="[Text]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TEA uses the last submitted data set</a:t>
          </a:r>
        </a:p>
      </dgm:t>
    </dgm:pt>
    <dgm:pt modelId="{3FB6C2DC-E7F1-4E5F-A200-B5FA79579C1A}" type="parTrans" cxnId="{9D35A636-3DF4-4D40-A450-C5C2269D1E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030B11A-904D-4E97-BADF-50F2F9EDB2ED}" type="sibTrans" cxnId="{9D35A636-3DF4-4D40-A450-C5C2269D1E1D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10565C9-43DF-4FA7-A98C-2DDB8261566A}">
      <dgm:prSet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b="1">
              <a:solidFill>
                <a:schemeClr val="tx1"/>
              </a:solidFill>
            </a:rPr>
            <a:t>Reports reflect the set of data in the data mart</a:t>
          </a:r>
        </a:p>
      </dgm:t>
    </dgm:pt>
    <dgm:pt modelId="{09145B79-2736-445F-A32C-FB8B55EEED7F}" type="parTrans" cxnId="{E78D44FE-B71C-40C1-8487-601411CB153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89EF07D-B830-4798-96F7-119AB062311D}" type="sibTrans" cxnId="{E78D44FE-B71C-40C1-8487-601411CB153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D2C246-5A95-42BF-B32A-189271D2692A}" type="pres">
      <dgm:prSet presAssocID="{BC857902-7AC5-4CE6-A258-4941C972A462}" presName="Name0" presStyleCnt="0">
        <dgm:presLayoutVars>
          <dgm:dir/>
          <dgm:resizeHandles val="exact"/>
        </dgm:presLayoutVars>
      </dgm:prSet>
      <dgm:spPr/>
    </dgm:pt>
    <dgm:pt modelId="{29B8AF51-F425-4C45-B4AE-F30FBED7EA93}" type="pres">
      <dgm:prSet presAssocID="{BC857902-7AC5-4CE6-A258-4941C972A462}" presName="cycle" presStyleCnt="0"/>
      <dgm:spPr/>
    </dgm:pt>
    <dgm:pt modelId="{274965A0-44A4-41E7-9E54-7CC4208236BA}" type="pres">
      <dgm:prSet presAssocID="{9CD1271F-EA4A-4435-92D2-72841064BF6D}" presName="nodeFirstNode" presStyleLbl="node1" presStyleIdx="0" presStyleCnt="5">
        <dgm:presLayoutVars>
          <dgm:bulletEnabled val="1"/>
        </dgm:presLayoutVars>
      </dgm:prSet>
      <dgm:spPr/>
    </dgm:pt>
    <dgm:pt modelId="{003CCD0A-63C5-4263-A248-E0F3E95CC8C3}" type="pres">
      <dgm:prSet presAssocID="{A12C7711-0060-47BB-99AC-0ECD5C0555B0}" presName="sibTransFirstNode" presStyleLbl="bgShp" presStyleIdx="0" presStyleCnt="1"/>
      <dgm:spPr/>
    </dgm:pt>
    <dgm:pt modelId="{251B23DC-3E2D-4C2B-980E-9A7411B6E50C}" type="pres">
      <dgm:prSet presAssocID="{2B36B1B8-93AE-41C6-9A60-B6F74F904711}" presName="nodeFollowingNodes" presStyleLbl="node1" presStyleIdx="1" presStyleCnt="5">
        <dgm:presLayoutVars>
          <dgm:bulletEnabled val="1"/>
        </dgm:presLayoutVars>
      </dgm:prSet>
      <dgm:spPr/>
    </dgm:pt>
    <dgm:pt modelId="{759D3560-57CA-4180-95BF-CD654592DE32}" type="pres">
      <dgm:prSet presAssocID="{D7596186-BD01-46C0-83F0-131770EA8283}" presName="nodeFollowingNodes" presStyleLbl="node1" presStyleIdx="2" presStyleCnt="5" custRadScaleRad="103537" custRadScaleInc="-19819">
        <dgm:presLayoutVars>
          <dgm:bulletEnabled val="1"/>
        </dgm:presLayoutVars>
      </dgm:prSet>
      <dgm:spPr/>
    </dgm:pt>
    <dgm:pt modelId="{5DA1B34F-014D-4A89-83AC-62E7049829E7}" type="pres">
      <dgm:prSet presAssocID="{810565C9-43DF-4FA7-A98C-2DDB8261566A}" presName="nodeFollowingNodes" presStyleLbl="node1" presStyleIdx="3" presStyleCnt="5" custRadScaleRad="99457" custRadScaleInc="19459">
        <dgm:presLayoutVars>
          <dgm:bulletEnabled val="1"/>
        </dgm:presLayoutVars>
      </dgm:prSet>
      <dgm:spPr/>
    </dgm:pt>
    <dgm:pt modelId="{3194D069-5BB2-4530-B510-67E57EAA367C}" type="pres">
      <dgm:prSet presAssocID="{82F0E5F7-D064-471A-9B05-A1BE01732B1E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46687101-957F-4064-A5EA-22448D844E72}" srcId="{BC857902-7AC5-4CE6-A258-4941C972A462}" destId="{2B36B1B8-93AE-41C6-9A60-B6F74F904711}" srcOrd="1" destOrd="0" parTransId="{534F0F41-3618-44F5-B6EF-487D4D3963AE}" sibTransId="{DB04A476-FA93-4DF4-85BD-6E3122C3F8ED}"/>
    <dgm:cxn modelId="{543B6A07-4744-489E-BBE6-F1A2824D9598}" type="presOf" srcId="{82F0E5F7-D064-471A-9B05-A1BE01732B1E}" destId="{3194D069-5BB2-4530-B510-67E57EAA367C}" srcOrd="0" destOrd="0" presId="urn:microsoft.com/office/officeart/2005/8/layout/cycle3"/>
    <dgm:cxn modelId="{479E8917-7A49-42F1-AE2C-59860C7CC3B4}" srcId="{BC857902-7AC5-4CE6-A258-4941C972A462}" destId="{D7596186-BD01-46C0-83F0-131770EA8283}" srcOrd="2" destOrd="0" parTransId="{3E90F33F-5BB9-4D23-943B-E05239136FA0}" sibTransId="{E24DA86B-0C7B-40F6-B5CA-66DD70FC7A25}"/>
    <dgm:cxn modelId="{9D35A636-3DF4-4D40-A450-C5C2269D1E1D}" srcId="{BC857902-7AC5-4CE6-A258-4941C972A462}" destId="{82F0E5F7-D064-471A-9B05-A1BE01732B1E}" srcOrd="4" destOrd="0" parTransId="{3FB6C2DC-E7F1-4E5F-A200-B5FA79579C1A}" sibTransId="{E030B11A-904D-4E97-BADF-50F2F9EDB2ED}"/>
    <dgm:cxn modelId="{8272E843-0589-4F5B-B371-763D0CC4FCC1}" type="presOf" srcId="{9CD1271F-EA4A-4435-92D2-72841064BF6D}" destId="{274965A0-44A4-41E7-9E54-7CC4208236BA}" srcOrd="0" destOrd="0" presId="urn:microsoft.com/office/officeart/2005/8/layout/cycle3"/>
    <dgm:cxn modelId="{97D9A26F-9032-4DB6-B6FD-263065135F4B}" type="presOf" srcId="{810565C9-43DF-4FA7-A98C-2DDB8261566A}" destId="{5DA1B34F-014D-4A89-83AC-62E7049829E7}" srcOrd="0" destOrd="0" presId="urn:microsoft.com/office/officeart/2005/8/layout/cycle3"/>
    <dgm:cxn modelId="{DCA02670-7CC4-4764-A289-4FF297A18F0A}" type="presOf" srcId="{D7596186-BD01-46C0-83F0-131770EA8283}" destId="{759D3560-57CA-4180-95BF-CD654592DE32}" srcOrd="0" destOrd="0" presId="urn:microsoft.com/office/officeart/2005/8/layout/cycle3"/>
    <dgm:cxn modelId="{13618E97-9C9D-477F-A73B-1D0348E71968}" type="presOf" srcId="{2B36B1B8-93AE-41C6-9A60-B6F74F904711}" destId="{251B23DC-3E2D-4C2B-980E-9A7411B6E50C}" srcOrd="0" destOrd="0" presId="urn:microsoft.com/office/officeart/2005/8/layout/cycle3"/>
    <dgm:cxn modelId="{FF19C8E6-F9FB-4E78-A524-DDE210F7A5B6}" type="presOf" srcId="{A12C7711-0060-47BB-99AC-0ECD5C0555B0}" destId="{003CCD0A-63C5-4263-A248-E0F3E95CC8C3}" srcOrd="0" destOrd="0" presId="urn:microsoft.com/office/officeart/2005/8/layout/cycle3"/>
    <dgm:cxn modelId="{CB9CBCEB-A36E-42FD-931C-F00E0046806C}" type="presOf" srcId="{BC857902-7AC5-4CE6-A258-4941C972A462}" destId="{20D2C246-5A95-42BF-B32A-189271D2692A}" srcOrd="0" destOrd="0" presId="urn:microsoft.com/office/officeart/2005/8/layout/cycle3"/>
    <dgm:cxn modelId="{6BA097EF-C33C-4778-9212-98699044B551}" srcId="{BC857902-7AC5-4CE6-A258-4941C972A462}" destId="{9CD1271F-EA4A-4435-92D2-72841064BF6D}" srcOrd="0" destOrd="0" parTransId="{BE461531-3251-41A3-9FF9-2DDC583702BF}" sibTransId="{A12C7711-0060-47BB-99AC-0ECD5C0555B0}"/>
    <dgm:cxn modelId="{E78D44FE-B71C-40C1-8487-601411CB153C}" srcId="{BC857902-7AC5-4CE6-A258-4941C972A462}" destId="{810565C9-43DF-4FA7-A98C-2DDB8261566A}" srcOrd="3" destOrd="0" parTransId="{09145B79-2736-445F-A32C-FB8B55EEED7F}" sibTransId="{D89EF07D-B830-4798-96F7-119AB062311D}"/>
    <dgm:cxn modelId="{D4D98B8A-A398-47FA-B24B-D5A2DC30C835}" type="presParOf" srcId="{20D2C246-5A95-42BF-B32A-189271D2692A}" destId="{29B8AF51-F425-4C45-B4AE-F30FBED7EA93}" srcOrd="0" destOrd="0" presId="urn:microsoft.com/office/officeart/2005/8/layout/cycle3"/>
    <dgm:cxn modelId="{68A30083-D3B4-4F8E-AF27-C881B041C593}" type="presParOf" srcId="{29B8AF51-F425-4C45-B4AE-F30FBED7EA93}" destId="{274965A0-44A4-41E7-9E54-7CC4208236BA}" srcOrd="0" destOrd="0" presId="urn:microsoft.com/office/officeart/2005/8/layout/cycle3"/>
    <dgm:cxn modelId="{0E9961DA-B7C0-4A4F-B4CD-2B7700C45F69}" type="presParOf" srcId="{29B8AF51-F425-4C45-B4AE-F30FBED7EA93}" destId="{003CCD0A-63C5-4263-A248-E0F3E95CC8C3}" srcOrd="1" destOrd="0" presId="urn:microsoft.com/office/officeart/2005/8/layout/cycle3"/>
    <dgm:cxn modelId="{345482E8-7D40-49EF-B88B-E893D135514E}" type="presParOf" srcId="{29B8AF51-F425-4C45-B4AE-F30FBED7EA93}" destId="{251B23DC-3E2D-4C2B-980E-9A7411B6E50C}" srcOrd="2" destOrd="0" presId="urn:microsoft.com/office/officeart/2005/8/layout/cycle3"/>
    <dgm:cxn modelId="{72F16435-B3CB-4ACB-9305-F3C81DA38483}" type="presParOf" srcId="{29B8AF51-F425-4C45-B4AE-F30FBED7EA93}" destId="{759D3560-57CA-4180-95BF-CD654592DE32}" srcOrd="3" destOrd="0" presId="urn:microsoft.com/office/officeart/2005/8/layout/cycle3"/>
    <dgm:cxn modelId="{9CD76697-3CF3-49FE-AAF6-490D53A009D7}" type="presParOf" srcId="{29B8AF51-F425-4C45-B4AE-F30FBED7EA93}" destId="{5DA1B34F-014D-4A89-83AC-62E7049829E7}" srcOrd="4" destOrd="0" presId="urn:microsoft.com/office/officeart/2005/8/layout/cycle3"/>
    <dgm:cxn modelId="{2C12C57D-4DE6-4127-A311-C8BD8E241465}" type="presParOf" srcId="{29B8AF51-F425-4C45-B4AE-F30FBED7EA93}" destId="{3194D069-5BB2-4530-B510-67E57EAA367C}" srcOrd="5" destOrd="0" presId="urn:microsoft.com/office/officeart/2005/8/layout/cycle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D89E83-FAD9-4E08-85F6-B5F92CFDF81E}" type="doc">
      <dgm:prSet loTypeId="urn:microsoft.com/office/officeart/2008/layout/CircleAccentTimeline" loCatId="process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BFDE0DF-BF3F-4F11-B024-6CDC7C03D4B1}">
      <dgm:prSet phldrT="[Text]"/>
      <dgm:spPr/>
      <dgm:t>
        <a:bodyPr/>
        <a:lstStyle/>
        <a:p>
          <a:r>
            <a:rPr lang="en-US"/>
            <a:t>PEIMS SUMR</a:t>
          </a:r>
        </a:p>
      </dgm:t>
    </dgm:pt>
    <dgm:pt modelId="{F080655D-8296-4335-82BA-8A9ADE7E8169}" type="parTrans" cxnId="{F750A001-2236-44FD-9D5D-E82C7E411CE8}">
      <dgm:prSet/>
      <dgm:spPr/>
      <dgm:t>
        <a:bodyPr/>
        <a:lstStyle/>
        <a:p>
          <a:endParaRPr lang="en-US"/>
        </a:p>
      </dgm:t>
    </dgm:pt>
    <dgm:pt modelId="{1F84A144-8FA6-4C8D-A69A-DA69A3FA04FD}" type="sibTrans" cxnId="{F750A001-2236-44FD-9D5D-E82C7E411CE8}">
      <dgm:prSet/>
      <dgm:spPr/>
      <dgm:t>
        <a:bodyPr/>
        <a:lstStyle/>
        <a:p>
          <a:endParaRPr lang="en-US"/>
        </a:p>
      </dgm:t>
    </dgm:pt>
    <dgm:pt modelId="{E9BAF875-07AA-4ED7-B922-8440B5A94C5E}">
      <dgm:prSet phldrT="[Text]"/>
      <dgm:spPr/>
      <dgm:t>
        <a:bodyPr/>
        <a:lstStyle/>
        <a:p>
          <a:r>
            <a:rPr lang="en-US"/>
            <a:t>Leavers</a:t>
          </a:r>
        </a:p>
      </dgm:t>
    </dgm:pt>
    <dgm:pt modelId="{3B24672F-2DE8-4619-BF60-D41DE36FAABC}" type="parTrans" cxnId="{4F36D72B-7EF7-4291-9935-9025469F4FE1}">
      <dgm:prSet/>
      <dgm:spPr/>
      <dgm:t>
        <a:bodyPr/>
        <a:lstStyle/>
        <a:p>
          <a:endParaRPr lang="en-US"/>
        </a:p>
      </dgm:t>
    </dgm:pt>
    <dgm:pt modelId="{6994725D-AE74-4D8B-A398-0A7ED9C4D7E6}" type="sibTrans" cxnId="{4F36D72B-7EF7-4291-9935-9025469F4FE1}">
      <dgm:prSet/>
      <dgm:spPr/>
      <dgm:t>
        <a:bodyPr/>
        <a:lstStyle/>
        <a:p>
          <a:endParaRPr lang="en-US"/>
        </a:p>
      </dgm:t>
    </dgm:pt>
    <dgm:pt modelId="{5952B39E-9B13-42D1-8F8C-C0CED6B40986}">
      <dgm:prSet phldrT="[Text]"/>
      <dgm:spPr/>
      <dgm:t>
        <a:bodyPr/>
        <a:lstStyle/>
        <a:p>
          <a:r>
            <a:rPr lang="en-US"/>
            <a:t>Graduates</a:t>
          </a:r>
        </a:p>
      </dgm:t>
    </dgm:pt>
    <dgm:pt modelId="{65EA33F7-1063-4E5F-9492-E9E70B307D6F}" type="parTrans" cxnId="{60C07E06-F89A-4F98-BB20-728209DF1E98}">
      <dgm:prSet/>
      <dgm:spPr/>
      <dgm:t>
        <a:bodyPr/>
        <a:lstStyle/>
        <a:p>
          <a:endParaRPr lang="en-US"/>
        </a:p>
      </dgm:t>
    </dgm:pt>
    <dgm:pt modelId="{95F097DC-62F5-496F-B136-D551DE0B45EB}" type="sibTrans" cxnId="{60C07E06-F89A-4F98-BB20-728209DF1E98}">
      <dgm:prSet/>
      <dgm:spPr/>
      <dgm:t>
        <a:bodyPr/>
        <a:lstStyle/>
        <a:p>
          <a:endParaRPr lang="en-US"/>
        </a:p>
      </dgm:t>
    </dgm:pt>
    <dgm:pt modelId="{3DCBADF1-E84C-4ADA-8424-B5486F7231F4}">
      <dgm:prSet phldrT="[Text]"/>
      <dgm:spPr/>
      <dgm:t>
        <a:bodyPr/>
        <a:lstStyle/>
        <a:p>
          <a:r>
            <a:rPr lang="en-US"/>
            <a:t>PEIMS SUMR Resubmission</a:t>
          </a:r>
        </a:p>
      </dgm:t>
    </dgm:pt>
    <dgm:pt modelId="{7063AD21-FAB0-4292-BF79-108DCC8EEF0C}" type="parTrans" cxnId="{D4A94C30-B5CF-4C35-A869-F81742355DDD}">
      <dgm:prSet/>
      <dgm:spPr/>
      <dgm:t>
        <a:bodyPr/>
        <a:lstStyle/>
        <a:p>
          <a:endParaRPr lang="en-US"/>
        </a:p>
      </dgm:t>
    </dgm:pt>
    <dgm:pt modelId="{201E4CB9-66E7-4AD3-A48E-63DC305F83C1}" type="sibTrans" cxnId="{D4A94C30-B5CF-4C35-A869-F81742355DDD}">
      <dgm:prSet/>
      <dgm:spPr/>
      <dgm:t>
        <a:bodyPr/>
        <a:lstStyle/>
        <a:p>
          <a:endParaRPr lang="en-US"/>
        </a:p>
      </dgm:t>
    </dgm:pt>
    <dgm:pt modelId="{0BCBE4B1-95D7-4C7F-8C19-6A5D919F3CDA}">
      <dgm:prSet phldrT="[Text]"/>
      <dgm:spPr/>
      <dgm:t>
        <a:bodyPr/>
        <a:lstStyle/>
        <a:p>
          <a:r>
            <a:rPr lang="en-US"/>
            <a:t>Leavers</a:t>
          </a:r>
        </a:p>
      </dgm:t>
    </dgm:pt>
    <dgm:pt modelId="{8EB41622-C7AD-40F0-8DFB-23B547B496A5}" type="parTrans" cxnId="{228B5410-2617-4D1D-BFD0-424A5AC3C1A9}">
      <dgm:prSet/>
      <dgm:spPr/>
      <dgm:t>
        <a:bodyPr/>
        <a:lstStyle/>
        <a:p>
          <a:endParaRPr lang="en-US"/>
        </a:p>
      </dgm:t>
    </dgm:pt>
    <dgm:pt modelId="{8E42F3E4-6C7B-4236-9F8F-382A10F8C257}" type="sibTrans" cxnId="{228B5410-2617-4D1D-BFD0-424A5AC3C1A9}">
      <dgm:prSet/>
      <dgm:spPr/>
      <dgm:t>
        <a:bodyPr/>
        <a:lstStyle/>
        <a:p>
          <a:endParaRPr lang="en-US"/>
        </a:p>
      </dgm:t>
    </dgm:pt>
    <dgm:pt modelId="{1D893A3C-70D0-4D82-B1F5-517098BB71B8}">
      <dgm:prSet phldrT="[Text]"/>
      <dgm:spPr/>
      <dgm:t>
        <a:bodyPr/>
        <a:lstStyle/>
        <a:p>
          <a:r>
            <a:rPr lang="en-US"/>
            <a:t>Leavers</a:t>
          </a:r>
        </a:p>
      </dgm:t>
    </dgm:pt>
    <dgm:pt modelId="{CA0A5F2B-C9AB-4EBE-A450-5D3FF85BB150}" type="parTrans" cxnId="{C625C6C4-65F4-4DEE-9BEC-18C598713194}">
      <dgm:prSet/>
      <dgm:spPr/>
      <dgm:t>
        <a:bodyPr/>
        <a:lstStyle/>
        <a:p>
          <a:endParaRPr lang="en-US"/>
        </a:p>
      </dgm:t>
    </dgm:pt>
    <dgm:pt modelId="{C18DA85F-7957-4D4B-B212-A780099D9FB9}" type="sibTrans" cxnId="{C625C6C4-65F4-4DEE-9BEC-18C598713194}">
      <dgm:prSet/>
      <dgm:spPr/>
      <dgm:t>
        <a:bodyPr/>
        <a:lstStyle/>
        <a:p>
          <a:endParaRPr lang="en-US"/>
        </a:p>
      </dgm:t>
    </dgm:pt>
    <dgm:pt modelId="{763062E0-49D6-4572-A95D-E16B4E5A4CD9}">
      <dgm:prSet phldrT="[Text]"/>
      <dgm:spPr/>
      <dgm:t>
        <a:bodyPr/>
        <a:lstStyle/>
        <a:p>
          <a:r>
            <a:rPr lang="en-US"/>
            <a:t>PEIMS EXYR</a:t>
          </a:r>
        </a:p>
      </dgm:t>
    </dgm:pt>
    <dgm:pt modelId="{4AD1B972-2BAC-47D3-9F7B-D2910BED359E}" type="parTrans" cxnId="{D0D8E02D-0599-4F2B-8370-18D47A7E5ED6}">
      <dgm:prSet/>
      <dgm:spPr/>
      <dgm:t>
        <a:bodyPr/>
        <a:lstStyle/>
        <a:p>
          <a:endParaRPr lang="en-US"/>
        </a:p>
      </dgm:t>
    </dgm:pt>
    <dgm:pt modelId="{36537A96-4D4A-4816-9B85-79F50C414511}" type="sibTrans" cxnId="{D0D8E02D-0599-4F2B-8370-18D47A7E5ED6}">
      <dgm:prSet/>
      <dgm:spPr/>
      <dgm:t>
        <a:bodyPr/>
        <a:lstStyle/>
        <a:p>
          <a:endParaRPr lang="en-US"/>
        </a:p>
      </dgm:t>
    </dgm:pt>
    <dgm:pt modelId="{94EBD9F9-BCC2-4DA1-8934-D3C160145E1D}">
      <dgm:prSet phldrT="[Text]"/>
      <dgm:spPr/>
      <dgm:t>
        <a:bodyPr/>
        <a:lstStyle/>
        <a:p>
          <a:r>
            <a:rPr lang="en-US"/>
            <a:t>Graduates</a:t>
          </a:r>
        </a:p>
      </dgm:t>
    </dgm:pt>
    <dgm:pt modelId="{B3FF9080-896D-4314-95F5-9A6F48BCDC4F}" type="parTrans" cxnId="{DDB37697-F256-4E87-B265-B951BFEFFDC0}">
      <dgm:prSet/>
      <dgm:spPr/>
      <dgm:t>
        <a:bodyPr/>
        <a:lstStyle/>
        <a:p>
          <a:endParaRPr lang="en-US"/>
        </a:p>
      </dgm:t>
    </dgm:pt>
    <dgm:pt modelId="{62565E71-1523-4978-81EE-9390CB14CBB4}" type="sibTrans" cxnId="{DDB37697-F256-4E87-B265-B951BFEFFDC0}">
      <dgm:prSet/>
      <dgm:spPr/>
      <dgm:t>
        <a:bodyPr/>
        <a:lstStyle/>
        <a:p>
          <a:endParaRPr lang="en-US"/>
        </a:p>
      </dgm:t>
    </dgm:pt>
    <dgm:pt modelId="{706F1CA3-6F35-4102-B720-33A49A99E379}">
      <dgm:prSet phldrT="[Text]"/>
      <dgm:spPr/>
      <dgm:t>
        <a:bodyPr/>
        <a:lstStyle/>
        <a:p>
          <a:r>
            <a:rPr lang="en-US"/>
            <a:t>PEIMS EXYR Resubmission</a:t>
          </a:r>
        </a:p>
      </dgm:t>
    </dgm:pt>
    <dgm:pt modelId="{DC2928C7-D632-4CA4-9C4F-3558815F0D8E}" type="parTrans" cxnId="{B246A3B5-8470-4A2B-8F14-15743A768210}">
      <dgm:prSet/>
      <dgm:spPr/>
      <dgm:t>
        <a:bodyPr/>
        <a:lstStyle/>
        <a:p>
          <a:endParaRPr lang="en-US"/>
        </a:p>
      </dgm:t>
    </dgm:pt>
    <dgm:pt modelId="{63152E82-DCA1-4D29-B562-2A1AEB57F449}" type="sibTrans" cxnId="{B246A3B5-8470-4A2B-8F14-15743A768210}">
      <dgm:prSet/>
      <dgm:spPr/>
      <dgm:t>
        <a:bodyPr/>
        <a:lstStyle/>
        <a:p>
          <a:endParaRPr lang="en-US"/>
        </a:p>
      </dgm:t>
    </dgm:pt>
    <dgm:pt modelId="{C9706E86-8A29-499B-AAE8-DA07119D9CF4}">
      <dgm:prSet phldrT="[Text]"/>
      <dgm:spPr/>
      <dgm:t>
        <a:bodyPr/>
        <a:lstStyle/>
        <a:p>
          <a:r>
            <a:rPr lang="en-US"/>
            <a:t>Leavers</a:t>
          </a:r>
        </a:p>
      </dgm:t>
    </dgm:pt>
    <dgm:pt modelId="{9C762BE6-E02C-4320-BF37-921CD254F2AF}" type="parTrans" cxnId="{E49B1CF3-4F20-48C5-9ACA-16F5B2975FA0}">
      <dgm:prSet/>
      <dgm:spPr/>
      <dgm:t>
        <a:bodyPr/>
        <a:lstStyle/>
        <a:p>
          <a:endParaRPr lang="en-US"/>
        </a:p>
      </dgm:t>
    </dgm:pt>
    <dgm:pt modelId="{5559F777-8234-4F2E-8DE3-9CACA0BDAE6A}" type="sibTrans" cxnId="{E49B1CF3-4F20-48C5-9ACA-16F5B2975FA0}">
      <dgm:prSet/>
      <dgm:spPr/>
      <dgm:t>
        <a:bodyPr/>
        <a:lstStyle/>
        <a:p>
          <a:endParaRPr lang="en-US"/>
        </a:p>
      </dgm:t>
    </dgm:pt>
    <dgm:pt modelId="{717A7451-D967-47D9-A1F3-4C112690EDA1}">
      <dgm:prSet phldrT="[Text]"/>
      <dgm:spPr/>
      <dgm:t>
        <a:bodyPr/>
        <a:lstStyle/>
        <a:p>
          <a:r>
            <a:rPr lang="en-US"/>
            <a:t>Graduates</a:t>
          </a:r>
        </a:p>
      </dgm:t>
    </dgm:pt>
    <dgm:pt modelId="{38D51474-ED35-4F1A-9CD1-27C22BDBC8EE}" type="parTrans" cxnId="{55F5918C-0453-427C-8820-159C80E64B63}">
      <dgm:prSet/>
      <dgm:spPr/>
      <dgm:t>
        <a:bodyPr/>
        <a:lstStyle/>
        <a:p>
          <a:endParaRPr lang="en-US"/>
        </a:p>
      </dgm:t>
    </dgm:pt>
    <dgm:pt modelId="{BB2E9683-0844-410F-8D78-6F76ADA12B3D}" type="sibTrans" cxnId="{55F5918C-0453-427C-8820-159C80E64B63}">
      <dgm:prSet/>
      <dgm:spPr/>
      <dgm:t>
        <a:bodyPr/>
        <a:lstStyle/>
        <a:p>
          <a:endParaRPr lang="en-US"/>
        </a:p>
      </dgm:t>
    </dgm:pt>
    <dgm:pt modelId="{DEC6FBD7-CA70-46C1-8E53-A0195EEB1DDF}">
      <dgm:prSet phldrT="[Text]"/>
      <dgm:spPr/>
      <dgm:t>
        <a:bodyPr/>
        <a:lstStyle/>
        <a:p>
          <a:r>
            <a:rPr lang="en-US"/>
            <a:t>Graduates</a:t>
          </a:r>
        </a:p>
      </dgm:t>
    </dgm:pt>
    <dgm:pt modelId="{227DD25E-838F-46ED-B39D-DAE2A5B8B2C9}" type="parTrans" cxnId="{DCE563BE-9859-4ACC-9C1D-D62A5C57C3C4}">
      <dgm:prSet/>
      <dgm:spPr/>
      <dgm:t>
        <a:bodyPr/>
        <a:lstStyle/>
        <a:p>
          <a:endParaRPr lang="en-US"/>
        </a:p>
      </dgm:t>
    </dgm:pt>
    <dgm:pt modelId="{DFD6BA6D-15BB-4A6B-AF71-08461F919EEE}" type="sibTrans" cxnId="{DCE563BE-9859-4ACC-9C1D-D62A5C57C3C4}">
      <dgm:prSet/>
      <dgm:spPr/>
      <dgm:t>
        <a:bodyPr/>
        <a:lstStyle/>
        <a:p>
          <a:endParaRPr lang="en-US"/>
        </a:p>
      </dgm:t>
    </dgm:pt>
    <dgm:pt modelId="{AC95C61A-6F5E-4AD2-B26C-E3BA3AEF61DF}" type="pres">
      <dgm:prSet presAssocID="{BED89E83-FAD9-4E08-85F6-B5F92CFDF81E}" presName="Name0" presStyleCnt="0">
        <dgm:presLayoutVars>
          <dgm:dir/>
        </dgm:presLayoutVars>
      </dgm:prSet>
      <dgm:spPr/>
    </dgm:pt>
    <dgm:pt modelId="{D8C6C4CE-C341-47D6-ADBD-8B6D922553EA}" type="pres">
      <dgm:prSet presAssocID="{8BFDE0DF-BF3F-4F11-B024-6CDC7C03D4B1}" presName="parComposite" presStyleCnt="0"/>
      <dgm:spPr/>
    </dgm:pt>
    <dgm:pt modelId="{B4D1BE74-948E-4080-90A5-A8D5616A3AF2}" type="pres">
      <dgm:prSet presAssocID="{8BFDE0DF-BF3F-4F11-B024-6CDC7C03D4B1}" presName="parBigCircle" presStyleLbl="node0" presStyleIdx="0" presStyleCnt="4" custLinFactNeighborX="-271" custLinFactNeighborY="-531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C7C3462B-79FB-4344-A5F2-E2FC07A71323}" type="pres">
      <dgm:prSet presAssocID="{8BFDE0DF-BF3F-4F11-B024-6CDC7C03D4B1}" presName="parTx" presStyleLbl="revTx" presStyleIdx="0" presStyleCnt="20"/>
      <dgm:spPr/>
    </dgm:pt>
    <dgm:pt modelId="{F7D73BD7-5E56-4177-AFC0-053E98D6728E}" type="pres">
      <dgm:prSet presAssocID="{8BFDE0DF-BF3F-4F11-B024-6CDC7C03D4B1}" presName="bSpace" presStyleCnt="0"/>
      <dgm:spPr/>
    </dgm:pt>
    <dgm:pt modelId="{C98F92AC-E13A-4E9A-982D-EF76943F8A90}" type="pres">
      <dgm:prSet presAssocID="{8BFDE0DF-BF3F-4F11-B024-6CDC7C03D4B1}" presName="parBackupNorm" presStyleCnt="0"/>
      <dgm:spPr/>
    </dgm:pt>
    <dgm:pt modelId="{21811BAC-AA7D-4090-8F27-9B7D08E0FB71}" type="pres">
      <dgm:prSet presAssocID="{1F84A144-8FA6-4C8D-A69A-DA69A3FA04FD}" presName="parSpace" presStyleCnt="0"/>
      <dgm:spPr/>
    </dgm:pt>
    <dgm:pt modelId="{1556CB3B-C1DE-4945-BB58-F363739E6827}" type="pres">
      <dgm:prSet presAssocID="{E9BAF875-07AA-4ED7-B922-8440B5A94C5E}" presName="desBackupLeftNorm" presStyleCnt="0"/>
      <dgm:spPr/>
    </dgm:pt>
    <dgm:pt modelId="{62B6073F-F965-4D2C-BAD8-B5105C83E01A}" type="pres">
      <dgm:prSet presAssocID="{E9BAF875-07AA-4ED7-B922-8440B5A94C5E}" presName="desComposite" presStyleCnt="0"/>
      <dgm:spPr/>
    </dgm:pt>
    <dgm:pt modelId="{F0EED953-27C6-4F0B-ADEB-2F224AA164EE}" type="pres">
      <dgm:prSet presAssocID="{E9BAF875-07AA-4ED7-B922-8440B5A94C5E}" presName="desCircle" presStyleLbl="node1" presStyleIdx="0" presStyleCnt="8" custLinFactNeighborX="-521" custLinFactNeighborY="-1022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8C83C260-A3F1-4BB5-B812-BD247BA033F3}" type="pres">
      <dgm:prSet presAssocID="{E9BAF875-07AA-4ED7-B922-8440B5A94C5E}" presName="chTx" presStyleLbl="revTx" presStyleIdx="1" presStyleCnt="20"/>
      <dgm:spPr/>
    </dgm:pt>
    <dgm:pt modelId="{BEA2F140-DD8F-4E94-9E37-901122F11CE9}" type="pres">
      <dgm:prSet presAssocID="{E9BAF875-07AA-4ED7-B922-8440B5A94C5E}" presName="desTx" presStyleLbl="revTx" presStyleIdx="2" presStyleCnt="20">
        <dgm:presLayoutVars>
          <dgm:bulletEnabled val="1"/>
        </dgm:presLayoutVars>
      </dgm:prSet>
      <dgm:spPr/>
    </dgm:pt>
    <dgm:pt modelId="{C3FD147E-DFFC-4873-BC48-CF5ACCF47C6C}" type="pres">
      <dgm:prSet presAssocID="{E9BAF875-07AA-4ED7-B922-8440B5A94C5E}" presName="desBackupRightNorm" presStyleCnt="0"/>
      <dgm:spPr/>
    </dgm:pt>
    <dgm:pt modelId="{D6258311-C402-4B16-ABBB-9D1CA1E73976}" type="pres">
      <dgm:prSet presAssocID="{6994725D-AE74-4D8B-A398-0A7ED9C4D7E6}" presName="desSpace" presStyleCnt="0"/>
      <dgm:spPr/>
    </dgm:pt>
    <dgm:pt modelId="{EF85A146-2A57-4989-B9A7-3E27059CFFB0}" type="pres">
      <dgm:prSet presAssocID="{5952B39E-9B13-42D1-8F8C-C0CED6B40986}" presName="desBackupLeftNorm" presStyleCnt="0"/>
      <dgm:spPr/>
    </dgm:pt>
    <dgm:pt modelId="{6437DE41-F99D-4C5F-8EFF-CDD780BE7B91}" type="pres">
      <dgm:prSet presAssocID="{5952B39E-9B13-42D1-8F8C-C0CED6B40986}" presName="desComposite" presStyleCnt="0"/>
      <dgm:spPr/>
    </dgm:pt>
    <dgm:pt modelId="{31DE3621-1C7A-4528-B18D-4640F8EFEE6A}" type="pres">
      <dgm:prSet presAssocID="{5952B39E-9B13-42D1-8F8C-C0CED6B40986}" presName="desCircle" presStyleLbl="node1" presStyleIdx="1" presStyleCnt="8" custLinFactNeighborX="-521" custLinFactNeighborY="-1022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CE16995B-E169-4FA8-9689-91F25F1EE846}" type="pres">
      <dgm:prSet presAssocID="{5952B39E-9B13-42D1-8F8C-C0CED6B40986}" presName="chTx" presStyleLbl="revTx" presStyleIdx="3" presStyleCnt="20"/>
      <dgm:spPr/>
    </dgm:pt>
    <dgm:pt modelId="{B11D5ACC-3A87-4A97-9DE0-C7EDDE9E5D5E}" type="pres">
      <dgm:prSet presAssocID="{5952B39E-9B13-42D1-8F8C-C0CED6B40986}" presName="desTx" presStyleLbl="revTx" presStyleIdx="4" presStyleCnt="20">
        <dgm:presLayoutVars>
          <dgm:bulletEnabled val="1"/>
        </dgm:presLayoutVars>
      </dgm:prSet>
      <dgm:spPr/>
    </dgm:pt>
    <dgm:pt modelId="{89CB2A46-41C8-42F4-9B93-6801EAFD4CB8}" type="pres">
      <dgm:prSet presAssocID="{5952B39E-9B13-42D1-8F8C-C0CED6B40986}" presName="desBackupRightNorm" presStyleCnt="0"/>
      <dgm:spPr/>
    </dgm:pt>
    <dgm:pt modelId="{ACAD9243-65BF-4C5C-91D3-D9645F1A7D09}" type="pres">
      <dgm:prSet presAssocID="{95F097DC-62F5-496F-B136-D551DE0B45EB}" presName="desSpace" presStyleCnt="0"/>
      <dgm:spPr/>
    </dgm:pt>
    <dgm:pt modelId="{9916778D-831E-465E-BAB5-3886AB2DF31C}" type="pres">
      <dgm:prSet presAssocID="{3DCBADF1-E84C-4ADA-8424-B5486F7231F4}" presName="parComposite" presStyleCnt="0"/>
      <dgm:spPr/>
    </dgm:pt>
    <dgm:pt modelId="{8F68B59B-EEB6-4E60-95B4-61F223798DD8}" type="pres">
      <dgm:prSet presAssocID="{3DCBADF1-E84C-4ADA-8424-B5486F7231F4}" presName="parBigCircle" presStyleLbl="node0" presStyleIdx="1" presStyleCnt="4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E18EB2A1-5E65-4F05-8C3D-C8794EB527C9}" type="pres">
      <dgm:prSet presAssocID="{3DCBADF1-E84C-4ADA-8424-B5486F7231F4}" presName="parTx" presStyleLbl="revTx" presStyleIdx="5" presStyleCnt="20"/>
      <dgm:spPr/>
    </dgm:pt>
    <dgm:pt modelId="{19118337-7314-4266-9EF8-28419B26283B}" type="pres">
      <dgm:prSet presAssocID="{3DCBADF1-E84C-4ADA-8424-B5486F7231F4}" presName="bSpace" presStyleCnt="0"/>
      <dgm:spPr/>
    </dgm:pt>
    <dgm:pt modelId="{5434E4E1-3659-4F8A-BCFC-A4A996D40417}" type="pres">
      <dgm:prSet presAssocID="{3DCBADF1-E84C-4ADA-8424-B5486F7231F4}" presName="parBackupNorm" presStyleCnt="0"/>
      <dgm:spPr/>
    </dgm:pt>
    <dgm:pt modelId="{742D04AB-5AF7-4333-AFCD-8615A3CBCEDD}" type="pres">
      <dgm:prSet presAssocID="{201E4CB9-66E7-4AD3-A48E-63DC305F83C1}" presName="parSpace" presStyleCnt="0"/>
      <dgm:spPr/>
    </dgm:pt>
    <dgm:pt modelId="{AA576904-BDEB-4C06-991B-EC5A84086025}" type="pres">
      <dgm:prSet presAssocID="{0BCBE4B1-95D7-4C7F-8C19-6A5D919F3CDA}" presName="desBackupLeftNorm" presStyleCnt="0"/>
      <dgm:spPr/>
    </dgm:pt>
    <dgm:pt modelId="{8C6863AD-B81D-46D9-A3EF-D1A0B7378A81}" type="pres">
      <dgm:prSet presAssocID="{0BCBE4B1-95D7-4C7F-8C19-6A5D919F3CDA}" presName="desComposite" presStyleCnt="0"/>
      <dgm:spPr/>
    </dgm:pt>
    <dgm:pt modelId="{90F006E4-3922-4536-910A-1159BAAEC1FC}" type="pres">
      <dgm:prSet presAssocID="{0BCBE4B1-95D7-4C7F-8C19-6A5D919F3CDA}" presName="desCircle" presStyleLbl="node1" presStyleIdx="2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B92ACD73-98CB-4E4A-8117-9206CDC203F6}" type="pres">
      <dgm:prSet presAssocID="{0BCBE4B1-95D7-4C7F-8C19-6A5D919F3CDA}" presName="chTx" presStyleLbl="revTx" presStyleIdx="6" presStyleCnt="20"/>
      <dgm:spPr/>
    </dgm:pt>
    <dgm:pt modelId="{374658A9-F175-437A-BB69-3AA1B884DA2E}" type="pres">
      <dgm:prSet presAssocID="{0BCBE4B1-95D7-4C7F-8C19-6A5D919F3CDA}" presName="desTx" presStyleLbl="revTx" presStyleIdx="7" presStyleCnt="20">
        <dgm:presLayoutVars>
          <dgm:bulletEnabled val="1"/>
        </dgm:presLayoutVars>
      </dgm:prSet>
      <dgm:spPr/>
    </dgm:pt>
    <dgm:pt modelId="{7237CCC0-9936-487D-A80A-E9E5F3C7E36F}" type="pres">
      <dgm:prSet presAssocID="{0BCBE4B1-95D7-4C7F-8C19-6A5D919F3CDA}" presName="desBackupRightNorm" presStyleCnt="0"/>
      <dgm:spPr/>
    </dgm:pt>
    <dgm:pt modelId="{EA1C428B-DD84-42F2-B68E-9B3F196005E1}" type="pres">
      <dgm:prSet presAssocID="{8E42F3E4-6C7B-4236-9F8F-382A10F8C257}" presName="desSpace" presStyleCnt="0"/>
      <dgm:spPr/>
    </dgm:pt>
    <dgm:pt modelId="{E4DE7D17-86F1-4A07-9FAA-CDAC6C508753}" type="pres">
      <dgm:prSet presAssocID="{94EBD9F9-BCC2-4DA1-8934-D3C160145E1D}" presName="desBackupLeftNorm" presStyleCnt="0"/>
      <dgm:spPr/>
    </dgm:pt>
    <dgm:pt modelId="{F658A3FF-9FC8-4630-9518-AD483C219E32}" type="pres">
      <dgm:prSet presAssocID="{94EBD9F9-BCC2-4DA1-8934-D3C160145E1D}" presName="desComposite" presStyleCnt="0"/>
      <dgm:spPr/>
    </dgm:pt>
    <dgm:pt modelId="{F6E51E58-026D-4860-978F-910F31FCF7FB}" type="pres">
      <dgm:prSet presAssocID="{94EBD9F9-BCC2-4DA1-8934-D3C160145E1D}" presName="desCircle" presStyleLbl="node1" presStyleIdx="3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15CDCF57-460B-4670-A59E-F122686397C5}" type="pres">
      <dgm:prSet presAssocID="{94EBD9F9-BCC2-4DA1-8934-D3C160145E1D}" presName="chTx" presStyleLbl="revTx" presStyleIdx="8" presStyleCnt="20"/>
      <dgm:spPr/>
    </dgm:pt>
    <dgm:pt modelId="{05450B26-8747-4686-9723-919F50C03070}" type="pres">
      <dgm:prSet presAssocID="{94EBD9F9-BCC2-4DA1-8934-D3C160145E1D}" presName="desTx" presStyleLbl="revTx" presStyleIdx="9" presStyleCnt="20">
        <dgm:presLayoutVars>
          <dgm:bulletEnabled val="1"/>
        </dgm:presLayoutVars>
      </dgm:prSet>
      <dgm:spPr/>
    </dgm:pt>
    <dgm:pt modelId="{670DE592-CCEC-4C89-B298-4655149B0ED3}" type="pres">
      <dgm:prSet presAssocID="{94EBD9F9-BCC2-4DA1-8934-D3C160145E1D}" presName="desBackupRightNorm" presStyleCnt="0"/>
      <dgm:spPr/>
    </dgm:pt>
    <dgm:pt modelId="{910D4399-5F7F-42B4-B9FF-CD9FC369D3DA}" type="pres">
      <dgm:prSet presAssocID="{62565E71-1523-4978-81EE-9390CB14CBB4}" presName="desSpace" presStyleCnt="0"/>
      <dgm:spPr/>
    </dgm:pt>
    <dgm:pt modelId="{780DBD37-244E-42A7-9753-1500C8486A19}" type="pres">
      <dgm:prSet presAssocID="{763062E0-49D6-4572-A95D-E16B4E5A4CD9}" presName="parComposite" presStyleCnt="0"/>
      <dgm:spPr/>
    </dgm:pt>
    <dgm:pt modelId="{81743453-C7E3-43C9-803B-5137FE0329D1}" type="pres">
      <dgm:prSet presAssocID="{763062E0-49D6-4572-A95D-E16B4E5A4CD9}" presName="parBigCircle" presStyleLbl="node0" presStyleIdx="2" presStyleCnt="4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9A388E22-B01F-4848-9286-250D0A4A0F0F}" type="pres">
      <dgm:prSet presAssocID="{763062E0-49D6-4572-A95D-E16B4E5A4CD9}" presName="parTx" presStyleLbl="revTx" presStyleIdx="10" presStyleCnt="20"/>
      <dgm:spPr/>
    </dgm:pt>
    <dgm:pt modelId="{98EF35EA-72F2-4EE6-A109-78F1227E87F4}" type="pres">
      <dgm:prSet presAssocID="{763062E0-49D6-4572-A95D-E16B4E5A4CD9}" presName="bSpace" presStyleCnt="0"/>
      <dgm:spPr/>
    </dgm:pt>
    <dgm:pt modelId="{D5BA51FF-26AB-4514-A9F4-EE1F60D310F5}" type="pres">
      <dgm:prSet presAssocID="{763062E0-49D6-4572-A95D-E16B4E5A4CD9}" presName="parBackupNorm" presStyleCnt="0"/>
      <dgm:spPr/>
    </dgm:pt>
    <dgm:pt modelId="{A0A6040C-196D-4388-85B5-5DDC27849675}" type="pres">
      <dgm:prSet presAssocID="{36537A96-4D4A-4816-9B85-79F50C414511}" presName="parSpace" presStyleCnt="0"/>
      <dgm:spPr/>
    </dgm:pt>
    <dgm:pt modelId="{090703FA-4E93-4536-B0B7-BC75064B40FB}" type="pres">
      <dgm:prSet presAssocID="{C9706E86-8A29-499B-AAE8-DA07119D9CF4}" presName="desBackupLeftNorm" presStyleCnt="0"/>
      <dgm:spPr/>
    </dgm:pt>
    <dgm:pt modelId="{E38016AD-380E-4C4B-8B36-B2333AEC180E}" type="pres">
      <dgm:prSet presAssocID="{C9706E86-8A29-499B-AAE8-DA07119D9CF4}" presName="desComposite" presStyleCnt="0"/>
      <dgm:spPr/>
    </dgm:pt>
    <dgm:pt modelId="{5A39ABDB-6DD0-43B5-9C52-5E419D55C590}" type="pres">
      <dgm:prSet presAssocID="{C9706E86-8A29-499B-AAE8-DA07119D9CF4}" presName="desCircle" presStyleLbl="node1" presStyleIdx="4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F03B18A2-C7DE-4D74-BD42-811B9260B605}" type="pres">
      <dgm:prSet presAssocID="{C9706E86-8A29-499B-AAE8-DA07119D9CF4}" presName="chTx" presStyleLbl="revTx" presStyleIdx="11" presStyleCnt="20"/>
      <dgm:spPr/>
    </dgm:pt>
    <dgm:pt modelId="{6D89697A-9963-4CBE-A4E3-3C3AC9DF58C9}" type="pres">
      <dgm:prSet presAssocID="{C9706E86-8A29-499B-AAE8-DA07119D9CF4}" presName="desTx" presStyleLbl="revTx" presStyleIdx="12" presStyleCnt="20">
        <dgm:presLayoutVars>
          <dgm:bulletEnabled val="1"/>
        </dgm:presLayoutVars>
      </dgm:prSet>
      <dgm:spPr/>
    </dgm:pt>
    <dgm:pt modelId="{74E2867F-4753-49DB-85DF-2E83BD9398A1}" type="pres">
      <dgm:prSet presAssocID="{C9706E86-8A29-499B-AAE8-DA07119D9CF4}" presName="desBackupRightNorm" presStyleCnt="0"/>
      <dgm:spPr/>
    </dgm:pt>
    <dgm:pt modelId="{17229391-6D11-48A4-8E56-2573CC778331}" type="pres">
      <dgm:prSet presAssocID="{5559F777-8234-4F2E-8DE3-9CACA0BDAE6A}" presName="desSpace" presStyleCnt="0"/>
      <dgm:spPr/>
    </dgm:pt>
    <dgm:pt modelId="{2E98AD6B-2CF7-4FAC-8506-D580177CED89}" type="pres">
      <dgm:prSet presAssocID="{717A7451-D967-47D9-A1F3-4C112690EDA1}" presName="desBackupLeftNorm" presStyleCnt="0"/>
      <dgm:spPr/>
    </dgm:pt>
    <dgm:pt modelId="{AA03505D-482E-419C-A48F-F7927E52725D}" type="pres">
      <dgm:prSet presAssocID="{717A7451-D967-47D9-A1F3-4C112690EDA1}" presName="desComposite" presStyleCnt="0"/>
      <dgm:spPr/>
    </dgm:pt>
    <dgm:pt modelId="{ECBA8578-AFF6-47A7-A1A3-DAD7ABB03DF4}" type="pres">
      <dgm:prSet presAssocID="{717A7451-D967-47D9-A1F3-4C112690EDA1}" presName="desCircle" presStyleLbl="node1" presStyleIdx="5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3EE2C24E-DE39-4E93-B5F7-FD7737BB6E46}" type="pres">
      <dgm:prSet presAssocID="{717A7451-D967-47D9-A1F3-4C112690EDA1}" presName="chTx" presStyleLbl="revTx" presStyleIdx="13" presStyleCnt="20"/>
      <dgm:spPr/>
    </dgm:pt>
    <dgm:pt modelId="{02E302C0-3009-4BFF-85F8-2552C8B9A3F7}" type="pres">
      <dgm:prSet presAssocID="{717A7451-D967-47D9-A1F3-4C112690EDA1}" presName="desTx" presStyleLbl="revTx" presStyleIdx="14" presStyleCnt="20">
        <dgm:presLayoutVars>
          <dgm:bulletEnabled val="1"/>
        </dgm:presLayoutVars>
      </dgm:prSet>
      <dgm:spPr/>
    </dgm:pt>
    <dgm:pt modelId="{DBAEA558-5C29-4042-BA3B-EC9529F1884C}" type="pres">
      <dgm:prSet presAssocID="{717A7451-D967-47D9-A1F3-4C112690EDA1}" presName="desBackupRightNorm" presStyleCnt="0"/>
      <dgm:spPr/>
    </dgm:pt>
    <dgm:pt modelId="{FF1F874D-A47F-4507-ABCA-624676FFC26B}" type="pres">
      <dgm:prSet presAssocID="{BB2E9683-0844-410F-8D78-6F76ADA12B3D}" presName="desSpace" presStyleCnt="0"/>
      <dgm:spPr/>
    </dgm:pt>
    <dgm:pt modelId="{C69DF3E4-13E5-4BD5-8C5F-26DEFBACC681}" type="pres">
      <dgm:prSet presAssocID="{706F1CA3-6F35-4102-B720-33A49A99E379}" presName="parComposite" presStyleCnt="0"/>
      <dgm:spPr/>
    </dgm:pt>
    <dgm:pt modelId="{BE35CA19-1594-4C19-8D6F-19A2145D291C}" type="pres">
      <dgm:prSet presAssocID="{706F1CA3-6F35-4102-B720-33A49A99E379}" presName="parBigCircle" presStyleLbl="node0" presStyleIdx="3" presStyleCnt="4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622156F0-A6F6-4DB3-AD37-EE03FD641B58}" type="pres">
      <dgm:prSet presAssocID="{706F1CA3-6F35-4102-B720-33A49A99E379}" presName="parTx" presStyleLbl="revTx" presStyleIdx="15" presStyleCnt="20"/>
      <dgm:spPr/>
    </dgm:pt>
    <dgm:pt modelId="{D8E0F995-AA2F-499D-8E6A-0163761E8DD7}" type="pres">
      <dgm:prSet presAssocID="{706F1CA3-6F35-4102-B720-33A49A99E379}" presName="bSpace" presStyleCnt="0"/>
      <dgm:spPr/>
    </dgm:pt>
    <dgm:pt modelId="{49EB83CA-E950-48AB-B95F-DB44B7036C25}" type="pres">
      <dgm:prSet presAssocID="{706F1CA3-6F35-4102-B720-33A49A99E379}" presName="parBackupNorm" presStyleCnt="0"/>
      <dgm:spPr/>
    </dgm:pt>
    <dgm:pt modelId="{75E34CA6-92BE-4B41-B583-2F45BCF08AAD}" type="pres">
      <dgm:prSet presAssocID="{63152E82-DCA1-4D29-B562-2A1AEB57F449}" presName="parSpace" presStyleCnt="0"/>
      <dgm:spPr/>
    </dgm:pt>
    <dgm:pt modelId="{5CD45189-EC44-4C47-934A-157E9253A5F2}" type="pres">
      <dgm:prSet presAssocID="{1D893A3C-70D0-4D82-B1F5-517098BB71B8}" presName="desBackupLeftNorm" presStyleCnt="0"/>
      <dgm:spPr/>
    </dgm:pt>
    <dgm:pt modelId="{5650E4D7-89EB-42A3-B4C3-DE9A6124D8BD}" type="pres">
      <dgm:prSet presAssocID="{1D893A3C-70D0-4D82-B1F5-517098BB71B8}" presName="desComposite" presStyleCnt="0"/>
      <dgm:spPr/>
    </dgm:pt>
    <dgm:pt modelId="{9E20B9FD-4629-4369-ABCE-4CA4C170B3E8}" type="pres">
      <dgm:prSet presAssocID="{1D893A3C-70D0-4D82-B1F5-517098BB71B8}" presName="desCircle" presStyleLbl="node1" presStyleIdx="6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A857C813-F9B9-48DC-B2DA-0AE4710F71D9}" type="pres">
      <dgm:prSet presAssocID="{1D893A3C-70D0-4D82-B1F5-517098BB71B8}" presName="chTx" presStyleLbl="revTx" presStyleIdx="16" presStyleCnt="20"/>
      <dgm:spPr/>
    </dgm:pt>
    <dgm:pt modelId="{85E7CCC7-EE66-46A9-9300-61FBFF195E2E}" type="pres">
      <dgm:prSet presAssocID="{1D893A3C-70D0-4D82-B1F5-517098BB71B8}" presName="desTx" presStyleLbl="revTx" presStyleIdx="17" presStyleCnt="20">
        <dgm:presLayoutVars>
          <dgm:bulletEnabled val="1"/>
        </dgm:presLayoutVars>
      </dgm:prSet>
      <dgm:spPr/>
    </dgm:pt>
    <dgm:pt modelId="{B09B7375-F7B9-40FF-8C2E-DF63202E9860}" type="pres">
      <dgm:prSet presAssocID="{1D893A3C-70D0-4D82-B1F5-517098BB71B8}" presName="desBackupRightNorm" presStyleCnt="0"/>
      <dgm:spPr/>
    </dgm:pt>
    <dgm:pt modelId="{CEDBDC42-ABBF-4C41-9731-CC0442B21796}" type="pres">
      <dgm:prSet presAssocID="{C18DA85F-7957-4D4B-B212-A780099D9FB9}" presName="desSpace" presStyleCnt="0"/>
      <dgm:spPr/>
    </dgm:pt>
    <dgm:pt modelId="{2F2A7FC2-25E9-495A-A25F-953B5DD06A96}" type="pres">
      <dgm:prSet presAssocID="{DEC6FBD7-CA70-46C1-8E53-A0195EEB1DDF}" presName="desBackupLeftNorm" presStyleCnt="0"/>
      <dgm:spPr/>
    </dgm:pt>
    <dgm:pt modelId="{C6B28A7C-777C-43C0-B2E6-E27277A6C18D}" type="pres">
      <dgm:prSet presAssocID="{DEC6FBD7-CA70-46C1-8E53-A0195EEB1DDF}" presName="desComposite" presStyleCnt="0"/>
      <dgm:spPr/>
    </dgm:pt>
    <dgm:pt modelId="{C9990AA4-FB33-4BF3-850E-D2F9710D3FFF}" type="pres">
      <dgm:prSet presAssocID="{DEC6FBD7-CA70-46C1-8E53-A0195EEB1DDF}" presName="desCircle" presStyleLbl="node1" presStyleIdx="7" presStyleCnt="8"/>
      <dgm:spPr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</dgm:spPr>
    </dgm:pt>
    <dgm:pt modelId="{DF17796C-A855-44BC-9674-CD21626113FA}" type="pres">
      <dgm:prSet presAssocID="{DEC6FBD7-CA70-46C1-8E53-A0195EEB1DDF}" presName="chTx" presStyleLbl="revTx" presStyleIdx="18" presStyleCnt="20"/>
      <dgm:spPr/>
    </dgm:pt>
    <dgm:pt modelId="{025939D5-8DC5-47C6-BC41-50F906F6F372}" type="pres">
      <dgm:prSet presAssocID="{DEC6FBD7-CA70-46C1-8E53-A0195EEB1DDF}" presName="desTx" presStyleLbl="revTx" presStyleIdx="19" presStyleCnt="20">
        <dgm:presLayoutVars>
          <dgm:bulletEnabled val="1"/>
        </dgm:presLayoutVars>
      </dgm:prSet>
      <dgm:spPr/>
    </dgm:pt>
    <dgm:pt modelId="{8C132BC6-EF0C-4E8C-9E59-E3A5A2B2D532}" type="pres">
      <dgm:prSet presAssocID="{DEC6FBD7-CA70-46C1-8E53-A0195EEB1DDF}" presName="desBackupRightNorm" presStyleCnt="0"/>
      <dgm:spPr/>
    </dgm:pt>
    <dgm:pt modelId="{34FCF7D3-7CFA-48CF-A473-214AD198FCE1}" type="pres">
      <dgm:prSet presAssocID="{DFD6BA6D-15BB-4A6B-AF71-08461F919EEE}" presName="desSpace" presStyleCnt="0"/>
      <dgm:spPr/>
    </dgm:pt>
  </dgm:ptLst>
  <dgm:cxnLst>
    <dgm:cxn modelId="{F750A001-2236-44FD-9D5D-E82C7E411CE8}" srcId="{BED89E83-FAD9-4E08-85F6-B5F92CFDF81E}" destId="{8BFDE0DF-BF3F-4F11-B024-6CDC7C03D4B1}" srcOrd="0" destOrd="0" parTransId="{F080655D-8296-4335-82BA-8A9ADE7E8169}" sibTransId="{1F84A144-8FA6-4C8D-A69A-DA69A3FA04FD}"/>
    <dgm:cxn modelId="{60C07E06-F89A-4F98-BB20-728209DF1E98}" srcId="{8BFDE0DF-BF3F-4F11-B024-6CDC7C03D4B1}" destId="{5952B39E-9B13-42D1-8F8C-C0CED6B40986}" srcOrd="1" destOrd="0" parTransId="{65EA33F7-1063-4E5F-9492-E9E70B307D6F}" sibTransId="{95F097DC-62F5-496F-B136-D551DE0B45EB}"/>
    <dgm:cxn modelId="{FE71800D-A02E-4958-993A-3A656E84987D}" type="presOf" srcId="{706F1CA3-6F35-4102-B720-33A49A99E379}" destId="{622156F0-A6F6-4DB3-AD37-EE03FD641B58}" srcOrd="0" destOrd="0" presId="urn:microsoft.com/office/officeart/2008/layout/CircleAccentTimeline"/>
    <dgm:cxn modelId="{228B5410-2617-4D1D-BFD0-424A5AC3C1A9}" srcId="{3DCBADF1-E84C-4ADA-8424-B5486F7231F4}" destId="{0BCBE4B1-95D7-4C7F-8C19-6A5D919F3CDA}" srcOrd="0" destOrd="0" parTransId="{8EB41622-C7AD-40F0-8DFB-23B547B496A5}" sibTransId="{8E42F3E4-6C7B-4236-9F8F-382A10F8C257}"/>
    <dgm:cxn modelId="{A5473719-915D-4524-8E9C-1EBB50A95BA2}" type="presOf" srcId="{E9BAF875-07AA-4ED7-B922-8440B5A94C5E}" destId="{8C83C260-A3F1-4BB5-B812-BD247BA033F3}" srcOrd="0" destOrd="0" presId="urn:microsoft.com/office/officeart/2008/layout/CircleAccentTimeline"/>
    <dgm:cxn modelId="{4F36D72B-7EF7-4291-9935-9025469F4FE1}" srcId="{8BFDE0DF-BF3F-4F11-B024-6CDC7C03D4B1}" destId="{E9BAF875-07AA-4ED7-B922-8440B5A94C5E}" srcOrd="0" destOrd="0" parTransId="{3B24672F-2DE8-4619-BF60-D41DE36FAABC}" sibTransId="{6994725D-AE74-4D8B-A398-0A7ED9C4D7E6}"/>
    <dgm:cxn modelId="{D0D8E02D-0599-4F2B-8370-18D47A7E5ED6}" srcId="{BED89E83-FAD9-4E08-85F6-B5F92CFDF81E}" destId="{763062E0-49D6-4572-A95D-E16B4E5A4CD9}" srcOrd="2" destOrd="0" parTransId="{4AD1B972-2BAC-47D3-9F7B-D2910BED359E}" sibTransId="{36537A96-4D4A-4816-9B85-79F50C414511}"/>
    <dgm:cxn modelId="{D4A94C30-B5CF-4C35-A869-F81742355DDD}" srcId="{BED89E83-FAD9-4E08-85F6-B5F92CFDF81E}" destId="{3DCBADF1-E84C-4ADA-8424-B5486F7231F4}" srcOrd="1" destOrd="0" parTransId="{7063AD21-FAB0-4292-BF79-108DCC8EEF0C}" sibTransId="{201E4CB9-66E7-4AD3-A48E-63DC305F83C1}"/>
    <dgm:cxn modelId="{4A80CD66-F809-4779-AAB2-4D0231EF1721}" type="presOf" srcId="{94EBD9F9-BCC2-4DA1-8934-D3C160145E1D}" destId="{15CDCF57-460B-4670-A59E-F122686397C5}" srcOrd="0" destOrd="0" presId="urn:microsoft.com/office/officeart/2008/layout/CircleAccentTimeline"/>
    <dgm:cxn modelId="{8ECF3C55-C52B-49B9-9FE2-7277216628BE}" type="presOf" srcId="{DEC6FBD7-CA70-46C1-8E53-A0195EEB1DDF}" destId="{DF17796C-A855-44BC-9674-CD21626113FA}" srcOrd="0" destOrd="0" presId="urn:microsoft.com/office/officeart/2008/layout/CircleAccentTimeline"/>
    <dgm:cxn modelId="{ABC13776-6B49-420C-80C7-D1C1B41B95B9}" type="presOf" srcId="{763062E0-49D6-4572-A95D-E16B4E5A4CD9}" destId="{9A388E22-B01F-4848-9286-250D0A4A0F0F}" srcOrd="0" destOrd="0" presId="urn:microsoft.com/office/officeart/2008/layout/CircleAccentTimeline"/>
    <dgm:cxn modelId="{55F5918C-0453-427C-8820-159C80E64B63}" srcId="{763062E0-49D6-4572-A95D-E16B4E5A4CD9}" destId="{717A7451-D967-47D9-A1F3-4C112690EDA1}" srcOrd="1" destOrd="0" parTransId="{38D51474-ED35-4F1A-9CD1-27C22BDBC8EE}" sibTransId="{BB2E9683-0844-410F-8D78-6F76ADA12B3D}"/>
    <dgm:cxn modelId="{DDB37697-F256-4E87-B265-B951BFEFFDC0}" srcId="{3DCBADF1-E84C-4ADA-8424-B5486F7231F4}" destId="{94EBD9F9-BCC2-4DA1-8934-D3C160145E1D}" srcOrd="1" destOrd="0" parTransId="{B3FF9080-896D-4314-95F5-9A6F48BCDC4F}" sibTransId="{62565E71-1523-4978-81EE-9390CB14CBB4}"/>
    <dgm:cxn modelId="{09ED96A9-FD9D-4273-A0E3-EECBB0CC92CB}" type="presOf" srcId="{C9706E86-8A29-499B-AAE8-DA07119D9CF4}" destId="{F03B18A2-C7DE-4D74-BD42-811B9260B605}" srcOrd="0" destOrd="0" presId="urn:microsoft.com/office/officeart/2008/layout/CircleAccentTimeline"/>
    <dgm:cxn modelId="{B246A3B5-8470-4A2B-8F14-15743A768210}" srcId="{BED89E83-FAD9-4E08-85F6-B5F92CFDF81E}" destId="{706F1CA3-6F35-4102-B720-33A49A99E379}" srcOrd="3" destOrd="0" parTransId="{DC2928C7-D632-4CA4-9C4F-3558815F0D8E}" sibTransId="{63152E82-DCA1-4D29-B562-2A1AEB57F449}"/>
    <dgm:cxn modelId="{808B7FB8-CAE1-4E12-A605-8FEC0698FCC1}" type="presOf" srcId="{8BFDE0DF-BF3F-4F11-B024-6CDC7C03D4B1}" destId="{C7C3462B-79FB-4344-A5F2-E2FC07A71323}" srcOrd="0" destOrd="0" presId="urn:microsoft.com/office/officeart/2008/layout/CircleAccentTimeline"/>
    <dgm:cxn modelId="{CDECD5B8-003F-48D2-BA44-216FE598B9F9}" type="presOf" srcId="{5952B39E-9B13-42D1-8F8C-C0CED6B40986}" destId="{CE16995B-E169-4FA8-9689-91F25F1EE846}" srcOrd="0" destOrd="0" presId="urn:microsoft.com/office/officeart/2008/layout/CircleAccentTimeline"/>
    <dgm:cxn modelId="{DCE563BE-9859-4ACC-9C1D-D62A5C57C3C4}" srcId="{706F1CA3-6F35-4102-B720-33A49A99E379}" destId="{DEC6FBD7-CA70-46C1-8E53-A0195EEB1DDF}" srcOrd="1" destOrd="0" parTransId="{227DD25E-838F-46ED-B39D-DAE2A5B8B2C9}" sibTransId="{DFD6BA6D-15BB-4A6B-AF71-08461F919EEE}"/>
    <dgm:cxn modelId="{C625C6C4-65F4-4DEE-9BEC-18C598713194}" srcId="{706F1CA3-6F35-4102-B720-33A49A99E379}" destId="{1D893A3C-70D0-4D82-B1F5-517098BB71B8}" srcOrd="0" destOrd="0" parTransId="{CA0A5F2B-C9AB-4EBE-A450-5D3FF85BB150}" sibTransId="{C18DA85F-7957-4D4B-B212-A780099D9FB9}"/>
    <dgm:cxn modelId="{F6CBB6C5-40F2-4968-BC3E-7F2E5713D0EB}" type="presOf" srcId="{717A7451-D967-47D9-A1F3-4C112690EDA1}" destId="{3EE2C24E-DE39-4E93-B5F7-FD7737BB6E46}" srcOrd="0" destOrd="0" presId="urn:microsoft.com/office/officeart/2008/layout/CircleAccentTimeline"/>
    <dgm:cxn modelId="{B7E87BC9-B188-44B0-940C-450DA440851B}" type="presOf" srcId="{0BCBE4B1-95D7-4C7F-8C19-6A5D919F3CDA}" destId="{B92ACD73-98CB-4E4A-8117-9206CDC203F6}" srcOrd="0" destOrd="0" presId="urn:microsoft.com/office/officeart/2008/layout/CircleAccentTimeline"/>
    <dgm:cxn modelId="{3285ABDC-2EC4-41AD-933A-2AF5BCC33376}" type="presOf" srcId="{3DCBADF1-E84C-4ADA-8424-B5486F7231F4}" destId="{E18EB2A1-5E65-4F05-8C3D-C8794EB527C9}" srcOrd="0" destOrd="0" presId="urn:microsoft.com/office/officeart/2008/layout/CircleAccentTimeline"/>
    <dgm:cxn modelId="{AEF67FE8-86FE-46A8-B7E7-7860FC2CAD5F}" type="presOf" srcId="{1D893A3C-70D0-4D82-B1F5-517098BB71B8}" destId="{A857C813-F9B9-48DC-B2DA-0AE4710F71D9}" srcOrd="0" destOrd="0" presId="urn:microsoft.com/office/officeart/2008/layout/CircleAccentTimeline"/>
    <dgm:cxn modelId="{8545F2E8-908E-4FE3-95FE-37489C9B5DA6}" type="presOf" srcId="{BED89E83-FAD9-4E08-85F6-B5F92CFDF81E}" destId="{AC95C61A-6F5E-4AD2-B26C-E3BA3AEF61DF}" srcOrd="0" destOrd="0" presId="urn:microsoft.com/office/officeart/2008/layout/CircleAccentTimeline"/>
    <dgm:cxn modelId="{E49B1CF3-4F20-48C5-9ACA-16F5B2975FA0}" srcId="{763062E0-49D6-4572-A95D-E16B4E5A4CD9}" destId="{C9706E86-8A29-499B-AAE8-DA07119D9CF4}" srcOrd="0" destOrd="0" parTransId="{9C762BE6-E02C-4320-BF37-921CD254F2AF}" sibTransId="{5559F777-8234-4F2E-8DE3-9CACA0BDAE6A}"/>
    <dgm:cxn modelId="{0BDE1497-465E-4DD9-B7D0-BF026BE8378A}" type="presParOf" srcId="{AC95C61A-6F5E-4AD2-B26C-E3BA3AEF61DF}" destId="{D8C6C4CE-C341-47D6-ADBD-8B6D922553EA}" srcOrd="0" destOrd="0" presId="urn:microsoft.com/office/officeart/2008/layout/CircleAccentTimeline"/>
    <dgm:cxn modelId="{2D622972-1C48-4C10-A798-B8EA7CC697F2}" type="presParOf" srcId="{D8C6C4CE-C341-47D6-ADBD-8B6D922553EA}" destId="{B4D1BE74-948E-4080-90A5-A8D5616A3AF2}" srcOrd="0" destOrd="0" presId="urn:microsoft.com/office/officeart/2008/layout/CircleAccentTimeline"/>
    <dgm:cxn modelId="{827EB193-C403-4CD0-A2A5-80B7B6B9D39C}" type="presParOf" srcId="{D8C6C4CE-C341-47D6-ADBD-8B6D922553EA}" destId="{C7C3462B-79FB-4344-A5F2-E2FC07A71323}" srcOrd="1" destOrd="0" presId="urn:microsoft.com/office/officeart/2008/layout/CircleAccentTimeline"/>
    <dgm:cxn modelId="{6DAA85A4-98C3-45C7-A072-9BF7911AD6D5}" type="presParOf" srcId="{D8C6C4CE-C341-47D6-ADBD-8B6D922553EA}" destId="{F7D73BD7-5E56-4177-AFC0-053E98D6728E}" srcOrd="2" destOrd="0" presId="urn:microsoft.com/office/officeart/2008/layout/CircleAccentTimeline"/>
    <dgm:cxn modelId="{AB75DE58-6BDB-4311-9232-B9475942B05C}" type="presParOf" srcId="{AC95C61A-6F5E-4AD2-B26C-E3BA3AEF61DF}" destId="{C98F92AC-E13A-4E9A-982D-EF76943F8A90}" srcOrd="1" destOrd="0" presId="urn:microsoft.com/office/officeart/2008/layout/CircleAccentTimeline"/>
    <dgm:cxn modelId="{98695B7B-A88B-4F00-9086-2AD3E8A015EB}" type="presParOf" srcId="{AC95C61A-6F5E-4AD2-B26C-E3BA3AEF61DF}" destId="{21811BAC-AA7D-4090-8F27-9B7D08E0FB71}" srcOrd="2" destOrd="0" presId="urn:microsoft.com/office/officeart/2008/layout/CircleAccentTimeline"/>
    <dgm:cxn modelId="{27340E15-C989-4EB5-973B-8CEDDC784FC1}" type="presParOf" srcId="{AC95C61A-6F5E-4AD2-B26C-E3BA3AEF61DF}" destId="{1556CB3B-C1DE-4945-BB58-F363739E6827}" srcOrd="3" destOrd="0" presId="urn:microsoft.com/office/officeart/2008/layout/CircleAccentTimeline"/>
    <dgm:cxn modelId="{8C4B9B0B-0434-446A-B939-51297A488D51}" type="presParOf" srcId="{AC95C61A-6F5E-4AD2-B26C-E3BA3AEF61DF}" destId="{62B6073F-F965-4D2C-BAD8-B5105C83E01A}" srcOrd="4" destOrd="0" presId="urn:microsoft.com/office/officeart/2008/layout/CircleAccentTimeline"/>
    <dgm:cxn modelId="{66B6E7FB-50F1-4EA2-B2B8-ECBCABD62453}" type="presParOf" srcId="{62B6073F-F965-4D2C-BAD8-B5105C83E01A}" destId="{F0EED953-27C6-4F0B-ADEB-2F224AA164EE}" srcOrd="0" destOrd="0" presId="urn:microsoft.com/office/officeart/2008/layout/CircleAccentTimeline"/>
    <dgm:cxn modelId="{719DA60B-BAB5-4D24-917E-B85720AB58B7}" type="presParOf" srcId="{62B6073F-F965-4D2C-BAD8-B5105C83E01A}" destId="{8C83C260-A3F1-4BB5-B812-BD247BA033F3}" srcOrd="1" destOrd="0" presId="urn:microsoft.com/office/officeart/2008/layout/CircleAccentTimeline"/>
    <dgm:cxn modelId="{DA876487-B3EA-4982-9AAC-08C2CCD799A8}" type="presParOf" srcId="{62B6073F-F965-4D2C-BAD8-B5105C83E01A}" destId="{BEA2F140-DD8F-4E94-9E37-901122F11CE9}" srcOrd="2" destOrd="0" presId="urn:microsoft.com/office/officeart/2008/layout/CircleAccentTimeline"/>
    <dgm:cxn modelId="{7C32C144-7B6A-4D59-965C-711B804DAE04}" type="presParOf" srcId="{AC95C61A-6F5E-4AD2-B26C-E3BA3AEF61DF}" destId="{C3FD147E-DFFC-4873-BC48-CF5ACCF47C6C}" srcOrd="5" destOrd="0" presId="urn:microsoft.com/office/officeart/2008/layout/CircleAccentTimeline"/>
    <dgm:cxn modelId="{32A26A7B-5085-4059-B909-05D1D602E459}" type="presParOf" srcId="{AC95C61A-6F5E-4AD2-B26C-E3BA3AEF61DF}" destId="{D6258311-C402-4B16-ABBB-9D1CA1E73976}" srcOrd="6" destOrd="0" presId="urn:microsoft.com/office/officeart/2008/layout/CircleAccentTimeline"/>
    <dgm:cxn modelId="{68C97274-5211-45C6-A7A9-FA8E5578A0C1}" type="presParOf" srcId="{AC95C61A-6F5E-4AD2-B26C-E3BA3AEF61DF}" destId="{EF85A146-2A57-4989-B9A7-3E27059CFFB0}" srcOrd="7" destOrd="0" presId="urn:microsoft.com/office/officeart/2008/layout/CircleAccentTimeline"/>
    <dgm:cxn modelId="{0EC86CB2-D19B-4749-8A97-FBE44CE19633}" type="presParOf" srcId="{AC95C61A-6F5E-4AD2-B26C-E3BA3AEF61DF}" destId="{6437DE41-F99D-4C5F-8EFF-CDD780BE7B91}" srcOrd="8" destOrd="0" presId="urn:microsoft.com/office/officeart/2008/layout/CircleAccentTimeline"/>
    <dgm:cxn modelId="{2446A44D-0BC1-4A7E-8D98-3E1D4F38DF6C}" type="presParOf" srcId="{6437DE41-F99D-4C5F-8EFF-CDD780BE7B91}" destId="{31DE3621-1C7A-4528-B18D-4640F8EFEE6A}" srcOrd="0" destOrd="0" presId="urn:microsoft.com/office/officeart/2008/layout/CircleAccentTimeline"/>
    <dgm:cxn modelId="{24239DA4-3022-48EF-976C-978DC8406226}" type="presParOf" srcId="{6437DE41-F99D-4C5F-8EFF-CDD780BE7B91}" destId="{CE16995B-E169-4FA8-9689-91F25F1EE846}" srcOrd="1" destOrd="0" presId="urn:microsoft.com/office/officeart/2008/layout/CircleAccentTimeline"/>
    <dgm:cxn modelId="{DB598C93-9400-4328-B54F-69DE0997D77F}" type="presParOf" srcId="{6437DE41-F99D-4C5F-8EFF-CDD780BE7B91}" destId="{B11D5ACC-3A87-4A97-9DE0-C7EDDE9E5D5E}" srcOrd="2" destOrd="0" presId="urn:microsoft.com/office/officeart/2008/layout/CircleAccentTimeline"/>
    <dgm:cxn modelId="{45AFF696-E7EB-46D8-8268-A0110833361A}" type="presParOf" srcId="{AC95C61A-6F5E-4AD2-B26C-E3BA3AEF61DF}" destId="{89CB2A46-41C8-42F4-9B93-6801EAFD4CB8}" srcOrd="9" destOrd="0" presId="urn:microsoft.com/office/officeart/2008/layout/CircleAccentTimeline"/>
    <dgm:cxn modelId="{1A2789DD-E828-4D27-855D-EDF4446AB698}" type="presParOf" srcId="{AC95C61A-6F5E-4AD2-B26C-E3BA3AEF61DF}" destId="{ACAD9243-65BF-4C5C-91D3-D9645F1A7D09}" srcOrd="10" destOrd="0" presId="urn:microsoft.com/office/officeart/2008/layout/CircleAccentTimeline"/>
    <dgm:cxn modelId="{848D893A-E2A9-429F-BC15-A8CDE54CA01F}" type="presParOf" srcId="{AC95C61A-6F5E-4AD2-B26C-E3BA3AEF61DF}" destId="{9916778D-831E-465E-BAB5-3886AB2DF31C}" srcOrd="11" destOrd="0" presId="urn:microsoft.com/office/officeart/2008/layout/CircleAccentTimeline"/>
    <dgm:cxn modelId="{EDF2CC97-1D66-4DD4-B567-3B0850714047}" type="presParOf" srcId="{9916778D-831E-465E-BAB5-3886AB2DF31C}" destId="{8F68B59B-EEB6-4E60-95B4-61F223798DD8}" srcOrd="0" destOrd="0" presId="urn:microsoft.com/office/officeart/2008/layout/CircleAccentTimeline"/>
    <dgm:cxn modelId="{EA62651E-9770-4F12-8503-CA4203FE9288}" type="presParOf" srcId="{9916778D-831E-465E-BAB5-3886AB2DF31C}" destId="{E18EB2A1-5E65-4F05-8C3D-C8794EB527C9}" srcOrd="1" destOrd="0" presId="urn:microsoft.com/office/officeart/2008/layout/CircleAccentTimeline"/>
    <dgm:cxn modelId="{F4F2D732-E970-4DDB-BEE9-EEF27C427800}" type="presParOf" srcId="{9916778D-831E-465E-BAB5-3886AB2DF31C}" destId="{19118337-7314-4266-9EF8-28419B26283B}" srcOrd="2" destOrd="0" presId="urn:microsoft.com/office/officeart/2008/layout/CircleAccentTimeline"/>
    <dgm:cxn modelId="{BB751461-F4BB-4370-A22F-FE06C61C2981}" type="presParOf" srcId="{AC95C61A-6F5E-4AD2-B26C-E3BA3AEF61DF}" destId="{5434E4E1-3659-4F8A-BCFC-A4A996D40417}" srcOrd="12" destOrd="0" presId="urn:microsoft.com/office/officeart/2008/layout/CircleAccentTimeline"/>
    <dgm:cxn modelId="{D7A39BDE-0C2C-4E0C-AC9E-0BFC3048772D}" type="presParOf" srcId="{AC95C61A-6F5E-4AD2-B26C-E3BA3AEF61DF}" destId="{742D04AB-5AF7-4333-AFCD-8615A3CBCEDD}" srcOrd="13" destOrd="0" presId="urn:microsoft.com/office/officeart/2008/layout/CircleAccentTimeline"/>
    <dgm:cxn modelId="{F414E1BE-DFC5-4E35-9E07-DDE7BDB9A66C}" type="presParOf" srcId="{AC95C61A-6F5E-4AD2-B26C-E3BA3AEF61DF}" destId="{AA576904-BDEB-4C06-991B-EC5A84086025}" srcOrd="14" destOrd="0" presId="urn:microsoft.com/office/officeart/2008/layout/CircleAccentTimeline"/>
    <dgm:cxn modelId="{EC679772-30C8-4CEF-B6F1-2BE8A33C4B6A}" type="presParOf" srcId="{AC95C61A-6F5E-4AD2-B26C-E3BA3AEF61DF}" destId="{8C6863AD-B81D-46D9-A3EF-D1A0B7378A81}" srcOrd="15" destOrd="0" presId="urn:microsoft.com/office/officeart/2008/layout/CircleAccentTimeline"/>
    <dgm:cxn modelId="{A223552E-E300-4034-A442-7185F5B87FA2}" type="presParOf" srcId="{8C6863AD-B81D-46D9-A3EF-D1A0B7378A81}" destId="{90F006E4-3922-4536-910A-1159BAAEC1FC}" srcOrd="0" destOrd="0" presId="urn:microsoft.com/office/officeart/2008/layout/CircleAccentTimeline"/>
    <dgm:cxn modelId="{FFF48ABD-39B9-4F65-AA20-981C2F0610F5}" type="presParOf" srcId="{8C6863AD-B81D-46D9-A3EF-D1A0B7378A81}" destId="{B92ACD73-98CB-4E4A-8117-9206CDC203F6}" srcOrd="1" destOrd="0" presId="urn:microsoft.com/office/officeart/2008/layout/CircleAccentTimeline"/>
    <dgm:cxn modelId="{CB998419-5FFF-43D2-A740-D3EA1399FB86}" type="presParOf" srcId="{8C6863AD-B81D-46D9-A3EF-D1A0B7378A81}" destId="{374658A9-F175-437A-BB69-3AA1B884DA2E}" srcOrd="2" destOrd="0" presId="urn:microsoft.com/office/officeart/2008/layout/CircleAccentTimeline"/>
    <dgm:cxn modelId="{69289405-EB81-43D9-BE1A-32BA28D43260}" type="presParOf" srcId="{AC95C61A-6F5E-4AD2-B26C-E3BA3AEF61DF}" destId="{7237CCC0-9936-487D-A80A-E9E5F3C7E36F}" srcOrd="16" destOrd="0" presId="urn:microsoft.com/office/officeart/2008/layout/CircleAccentTimeline"/>
    <dgm:cxn modelId="{2C36689D-8AB3-408E-945B-B70F59B8928D}" type="presParOf" srcId="{AC95C61A-6F5E-4AD2-B26C-E3BA3AEF61DF}" destId="{EA1C428B-DD84-42F2-B68E-9B3F196005E1}" srcOrd="17" destOrd="0" presId="urn:microsoft.com/office/officeart/2008/layout/CircleAccentTimeline"/>
    <dgm:cxn modelId="{5A316B9C-4DBF-4CB6-864A-AF4EBA89E641}" type="presParOf" srcId="{AC95C61A-6F5E-4AD2-B26C-E3BA3AEF61DF}" destId="{E4DE7D17-86F1-4A07-9FAA-CDAC6C508753}" srcOrd="18" destOrd="0" presId="urn:microsoft.com/office/officeart/2008/layout/CircleAccentTimeline"/>
    <dgm:cxn modelId="{3732DCFA-23DC-440E-9EBE-53A66EA9D059}" type="presParOf" srcId="{AC95C61A-6F5E-4AD2-B26C-E3BA3AEF61DF}" destId="{F658A3FF-9FC8-4630-9518-AD483C219E32}" srcOrd="19" destOrd="0" presId="urn:microsoft.com/office/officeart/2008/layout/CircleAccentTimeline"/>
    <dgm:cxn modelId="{966069ED-2724-48AA-932E-535A53CF41E2}" type="presParOf" srcId="{F658A3FF-9FC8-4630-9518-AD483C219E32}" destId="{F6E51E58-026D-4860-978F-910F31FCF7FB}" srcOrd="0" destOrd="0" presId="urn:microsoft.com/office/officeart/2008/layout/CircleAccentTimeline"/>
    <dgm:cxn modelId="{343DDA48-9567-403B-9487-E78E8E67860D}" type="presParOf" srcId="{F658A3FF-9FC8-4630-9518-AD483C219E32}" destId="{15CDCF57-460B-4670-A59E-F122686397C5}" srcOrd="1" destOrd="0" presId="urn:microsoft.com/office/officeart/2008/layout/CircleAccentTimeline"/>
    <dgm:cxn modelId="{BF2277F5-5857-4B2E-BFA9-16850A5D0BE4}" type="presParOf" srcId="{F658A3FF-9FC8-4630-9518-AD483C219E32}" destId="{05450B26-8747-4686-9723-919F50C03070}" srcOrd="2" destOrd="0" presId="urn:microsoft.com/office/officeart/2008/layout/CircleAccentTimeline"/>
    <dgm:cxn modelId="{A14DAC8C-6789-48DF-A1DC-B529729ED2C1}" type="presParOf" srcId="{AC95C61A-6F5E-4AD2-B26C-E3BA3AEF61DF}" destId="{670DE592-CCEC-4C89-B298-4655149B0ED3}" srcOrd="20" destOrd="0" presId="urn:microsoft.com/office/officeart/2008/layout/CircleAccentTimeline"/>
    <dgm:cxn modelId="{65CD72A0-1A4D-434A-A73B-7336DAB774DF}" type="presParOf" srcId="{AC95C61A-6F5E-4AD2-B26C-E3BA3AEF61DF}" destId="{910D4399-5F7F-42B4-B9FF-CD9FC369D3DA}" srcOrd="21" destOrd="0" presId="urn:microsoft.com/office/officeart/2008/layout/CircleAccentTimeline"/>
    <dgm:cxn modelId="{15F546F8-63E4-46E9-B467-1305480B303C}" type="presParOf" srcId="{AC95C61A-6F5E-4AD2-B26C-E3BA3AEF61DF}" destId="{780DBD37-244E-42A7-9753-1500C8486A19}" srcOrd="22" destOrd="0" presId="urn:microsoft.com/office/officeart/2008/layout/CircleAccentTimeline"/>
    <dgm:cxn modelId="{1FBEDF87-350A-4E04-8DA8-EEE722001BE1}" type="presParOf" srcId="{780DBD37-244E-42A7-9753-1500C8486A19}" destId="{81743453-C7E3-43C9-803B-5137FE0329D1}" srcOrd="0" destOrd="0" presId="urn:microsoft.com/office/officeart/2008/layout/CircleAccentTimeline"/>
    <dgm:cxn modelId="{6784F923-9340-4657-AC8A-55CB50DDC7F0}" type="presParOf" srcId="{780DBD37-244E-42A7-9753-1500C8486A19}" destId="{9A388E22-B01F-4848-9286-250D0A4A0F0F}" srcOrd="1" destOrd="0" presId="urn:microsoft.com/office/officeart/2008/layout/CircleAccentTimeline"/>
    <dgm:cxn modelId="{BDE6FE2F-8FF0-4C1F-88F5-7C77E74FB5B3}" type="presParOf" srcId="{780DBD37-244E-42A7-9753-1500C8486A19}" destId="{98EF35EA-72F2-4EE6-A109-78F1227E87F4}" srcOrd="2" destOrd="0" presId="urn:microsoft.com/office/officeart/2008/layout/CircleAccentTimeline"/>
    <dgm:cxn modelId="{36AFED00-F416-4F33-A1FB-938918E6EF4A}" type="presParOf" srcId="{AC95C61A-6F5E-4AD2-B26C-E3BA3AEF61DF}" destId="{D5BA51FF-26AB-4514-A9F4-EE1F60D310F5}" srcOrd="23" destOrd="0" presId="urn:microsoft.com/office/officeart/2008/layout/CircleAccentTimeline"/>
    <dgm:cxn modelId="{437FEF88-D0CD-4434-923C-76954112A6D6}" type="presParOf" srcId="{AC95C61A-6F5E-4AD2-B26C-E3BA3AEF61DF}" destId="{A0A6040C-196D-4388-85B5-5DDC27849675}" srcOrd="24" destOrd="0" presId="urn:microsoft.com/office/officeart/2008/layout/CircleAccentTimeline"/>
    <dgm:cxn modelId="{BC675486-79B6-4521-9AEB-8FE68DB21F00}" type="presParOf" srcId="{AC95C61A-6F5E-4AD2-B26C-E3BA3AEF61DF}" destId="{090703FA-4E93-4536-B0B7-BC75064B40FB}" srcOrd="25" destOrd="0" presId="urn:microsoft.com/office/officeart/2008/layout/CircleAccentTimeline"/>
    <dgm:cxn modelId="{CD9251C2-BDE1-4B7F-A8E2-365119912712}" type="presParOf" srcId="{AC95C61A-6F5E-4AD2-B26C-E3BA3AEF61DF}" destId="{E38016AD-380E-4C4B-8B36-B2333AEC180E}" srcOrd="26" destOrd="0" presId="urn:microsoft.com/office/officeart/2008/layout/CircleAccentTimeline"/>
    <dgm:cxn modelId="{92A535DC-C077-4822-AF35-6B069CA23337}" type="presParOf" srcId="{E38016AD-380E-4C4B-8B36-B2333AEC180E}" destId="{5A39ABDB-6DD0-43B5-9C52-5E419D55C590}" srcOrd="0" destOrd="0" presId="urn:microsoft.com/office/officeart/2008/layout/CircleAccentTimeline"/>
    <dgm:cxn modelId="{3F8101AA-C3EF-44E9-B89D-FAD1A915D281}" type="presParOf" srcId="{E38016AD-380E-4C4B-8B36-B2333AEC180E}" destId="{F03B18A2-C7DE-4D74-BD42-811B9260B605}" srcOrd="1" destOrd="0" presId="urn:microsoft.com/office/officeart/2008/layout/CircleAccentTimeline"/>
    <dgm:cxn modelId="{0A71E219-B138-4E18-ACAF-54BF40B43248}" type="presParOf" srcId="{E38016AD-380E-4C4B-8B36-B2333AEC180E}" destId="{6D89697A-9963-4CBE-A4E3-3C3AC9DF58C9}" srcOrd="2" destOrd="0" presId="urn:microsoft.com/office/officeart/2008/layout/CircleAccentTimeline"/>
    <dgm:cxn modelId="{DACA217B-4996-4B0A-9F47-531F9F151C5C}" type="presParOf" srcId="{AC95C61A-6F5E-4AD2-B26C-E3BA3AEF61DF}" destId="{74E2867F-4753-49DB-85DF-2E83BD9398A1}" srcOrd="27" destOrd="0" presId="urn:microsoft.com/office/officeart/2008/layout/CircleAccentTimeline"/>
    <dgm:cxn modelId="{1FC06BAF-9208-490B-91D8-8EC8DA5E9739}" type="presParOf" srcId="{AC95C61A-6F5E-4AD2-B26C-E3BA3AEF61DF}" destId="{17229391-6D11-48A4-8E56-2573CC778331}" srcOrd="28" destOrd="0" presId="urn:microsoft.com/office/officeart/2008/layout/CircleAccentTimeline"/>
    <dgm:cxn modelId="{D3ED3021-4E5B-4AFB-8B71-6ECEF57F1C68}" type="presParOf" srcId="{AC95C61A-6F5E-4AD2-B26C-E3BA3AEF61DF}" destId="{2E98AD6B-2CF7-4FAC-8506-D580177CED89}" srcOrd="29" destOrd="0" presId="urn:microsoft.com/office/officeart/2008/layout/CircleAccentTimeline"/>
    <dgm:cxn modelId="{A9877546-0D95-4ADA-81DE-EA39D652CCF0}" type="presParOf" srcId="{AC95C61A-6F5E-4AD2-B26C-E3BA3AEF61DF}" destId="{AA03505D-482E-419C-A48F-F7927E52725D}" srcOrd="30" destOrd="0" presId="urn:microsoft.com/office/officeart/2008/layout/CircleAccentTimeline"/>
    <dgm:cxn modelId="{3EF76C79-976C-4EC9-A172-1EFF4C5DCB33}" type="presParOf" srcId="{AA03505D-482E-419C-A48F-F7927E52725D}" destId="{ECBA8578-AFF6-47A7-A1A3-DAD7ABB03DF4}" srcOrd="0" destOrd="0" presId="urn:microsoft.com/office/officeart/2008/layout/CircleAccentTimeline"/>
    <dgm:cxn modelId="{62D1A132-442A-4149-82DD-EBA99786582F}" type="presParOf" srcId="{AA03505D-482E-419C-A48F-F7927E52725D}" destId="{3EE2C24E-DE39-4E93-B5F7-FD7737BB6E46}" srcOrd="1" destOrd="0" presId="urn:microsoft.com/office/officeart/2008/layout/CircleAccentTimeline"/>
    <dgm:cxn modelId="{FD2FFB99-4379-4A61-9161-77EB0003EFBD}" type="presParOf" srcId="{AA03505D-482E-419C-A48F-F7927E52725D}" destId="{02E302C0-3009-4BFF-85F8-2552C8B9A3F7}" srcOrd="2" destOrd="0" presId="urn:microsoft.com/office/officeart/2008/layout/CircleAccentTimeline"/>
    <dgm:cxn modelId="{B9E64C52-F5A5-454F-BCF1-5DB9A40A219E}" type="presParOf" srcId="{AC95C61A-6F5E-4AD2-B26C-E3BA3AEF61DF}" destId="{DBAEA558-5C29-4042-BA3B-EC9529F1884C}" srcOrd="31" destOrd="0" presId="urn:microsoft.com/office/officeart/2008/layout/CircleAccentTimeline"/>
    <dgm:cxn modelId="{DD72F685-3883-4EBC-AB1E-6FF5B67554B9}" type="presParOf" srcId="{AC95C61A-6F5E-4AD2-B26C-E3BA3AEF61DF}" destId="{FF1F874D-A47F-4507-ABCA-624676FFC26B}" srcOrd="32" destOrd="0" presId="urn:microsoft.com/office/officeart/2008/layout/CircleAccentTimeline"/>
    <dgm:cxn modelId="{D503CB99-0663-4109-AC13-21DAE2435C9A}" type="presParOf" srcId="{AC95C61A-6F5E-4AD2-B26C-E3BA3AEF61DF}" destId="{C69DF3E4-13E5-4BD5-8C5F-26DEFBACC681}" srcOrd="33" destOrd="0" presId="urn:microsoft.com/office/officeart/2008/layout/CircleAccentTimeline"/>
    <dgm:cxn modelId="{55BA5A36-2B2D-403E-B12E-2B51CFD35CED}" type="presParOf" srcId="{C69DF3E4-13E5-4BD5-8C5F-26DEFBACC681}" destId="{BE35CA19-1594-4C19-8D6F-19A2145D291C}" srcOrd="0" destOrd="0" presId="urn:microsoft.com/office/officeart/2008/layout/CircleAccentTimeline"/>
    <dgm:cxn modelId="{7B49E2C7-77CE-4D96-9833-970C4BA92859}" type="presParOf" srcId="{C69DF3E4-13E5-4BD5-8C5F-26DEFBACC681}" destId="{622156F0-A6F6-4DB3-AD37-EE03FD641B58}" srcOrd="1" destOrd="0" presId="urn:microsoft.com/office/officeart/2008/layout/CircleAccentTimeline"/>
    <dgm:cxn modelId="{69A14BEF-C47D-4C94-8B7D-58D868814FBD}" type="presParOf" srcId="{C69DF3E4-13E5-4BD5-8C5F-26DEFBACC681}" destId="{D8E0F995-AA2F-499D-8E6A-0163761E8DD7}" srcOrd="2" destOrd="0" presId="urn:microsoft.com/office/officeart/2008/layout/CircleAccentTimeline"/>
    <dgm:cxn modelId="{669CDBFF-7AD0-46EE-8120-02FADAA93D12}" type="presParOf" srcId="{AC95C61A-6F5E-4AD2-B26C-E3BA3AEF61DF}" destId="{49EB83CA-E950-48AB-B95F-DB44B7036C25}" srcOrd="34" destOrd="0" presId="urn:microsoft.com/office/officeart/2008/layout/CircleAccentTimeline"/>
    <dgm:cxn modelId="{FE3577EA-EA0B-4EA6-A3E8-5C81E439FEF2}" type="presParOf" srcId="{AC95C61A-6F5E-4AD2-B26C-E3BA3AEF61DF}" destId="{75E34CA6-92BE-4B41-B583-2F45BCF08AAD}" srcOrd="35" destOrd="0" presId="urn:microsoft.com/office/officeart/2008/layout/CircleAccentTimeline"/>
    <dgm:cxn modelId="{9B010316-5F93-4AD2-B681-CE7E74E4E240}" type="presParOf" srcId="{AC95C61A-6F5E-4AD2-B26C-E3BA3AEF61DF}" destId="{5CD45189-EC44-4C47-934A-157E9253A5F2}" srcOrd="36" destOrd="0" presId="urn:microsoft.com/office/officeart/2008/layout/CircleAccentTimeline"/>
    <dgm:cxn modelId="{E622DE5E-212B-410B-8600-407422CC4436}" type="presParOf" srcId="{AC95C61A-6F5E-4AD2-B26C-E3BA3AEF61DF}" destId="{5650E4D7-89EB-42A3-B4C3-DE9A6124D8BD}" srcOrd="37" destOrd="0" presId="urn:microsoft.com/office/officeart/2008/layout/CircleAccentTimeline"/>
    <dgm:cxn modelId="{71D259CA-7801-47F8-86A6-3F23EEBE43BA}" type="presParOf" srcId="{5650E4D7-89EB-42A3-B4C3-DE9A6124D8BD}" destId="{9E20B9FD-4629-4369-ABCE-4CA4C170B3E8}" srcOrd="0" destOrd="0" presId="urn:microsoft.com/office/officeart/2008/layout/CircleAccentTimeline"/>
    <dgm:cxn modelId="{CC96F00B-6823-4323-85C1-D5C2F80D2908}" type="presParOf" srcId="{5650E4D7-89EB-42A3-B4C3-DE9A6124D8BD}" destId="{A857C813-F9B9-48DC-B2DA-0AE4710F71D9}" srcOrd="1" destOrd="0" presId="urn:microsoft.com/office/officeart/2008/layout/CircleAccentTimeline"/>
    <dgm:cxn modelId="{11E2E2EB-266D-4E06-AFB2-347E768D967E}" type="presParOf" srcId="{5650E4D7-89EB-42A3-B4C3-DE9A6124D8BD}" destId="{85E7CCC7-EE66-46A9-9300-61FBFF195E2E}" srcOrd="2" destOrd="0" presId="urn:microsoft.com/office/officeart/2008/layout/CircleAccentTimeline"/>
    <dgm:cxn modelId="{EB8EC4D3-FD4F-4833-9026-3FB8445B5540}" type="presParOf" srcId="{AC95C61A-6F5E-4AD2-B26C-E3BA3AEF61DF}" destId="{B09B7375-F7B9-40FF-8C2E-DF63202E9860}" srcOrd="38" destOrd="0" presId="urn:microsoft.com/office/officeart/2008/layout/CircleAccentTimeline"/>
    <dgm:cxn modelId="{431C577A-F94F-4772-880A-7A7AE7091EE4}" type="presParOf" srcId="{AC95C61A-6F5E-4AD2-B26C-E3BA3AEF61DF}" destId="{CEDBDC42-ABBF-4C41-9731-CC0442B21796}" srcOrd="39" destOrd="0" presId="urn:microsoft.com/office/officeart/2008/layout/CircleAccentTimeline"/>
    <dgm:cxn modelId="{CA404BF1-17F9-42B4-A8F4-6D81AA91E1F5}" type="presParOf" srcId="{AC95C61A-6F5E-4AD2-B26C-E3BA3AEF61DF}" destId="{2F2A7FC2-25E9-495A-A25F-953B5DD06A96}" srcOrd="40" destOrd="0" presId="urn:microsoft.com/office/officeart/2008/layout/CircleAccentTimeline"/>
    <dgm:cxn modelId="{A79D701A-85DF-4AF6-B630-D2BA67EC953A}" type="presParOf" srcId="{AC95C61A-6F5E-4AD2-B26C-E3BA3AEF61DF}" destId="{C6B28A7C-777C-43C0-B2E6-E27277A6C18D}" srcOrd="41" destOrd="0" presId="urn:microsoft.com/office/officeart/2008/layout/CircleAccentTimeline"/>
    <dgm:cxn modelId="{65A10A37-A039-4D5F-AED1-60E0E598CDD6}" type="presParOf" srcId="{C6B28A7C-777C-43C0-B2E6-E27277A6C18D}" destId="{C9990AA4-FB33-4BF3-850E-D2F9710D3FFF}" srcOrd="0" destOrd="0" presId="urn:microsoft.com/office/officeart/2008/layout/CircleAccentTimeline"/>
    <dgm:cxn modelId="{A758880C-F0FB-418D-965A-37A76A46D340}" type="presParOf" srcId="{C6B28A7C-777C-43C0-B2E6-E27277A6C18D}" destId="{DF17796C-A855-44BC-9674-CD21626113FA}" srcOrd="1" destOrd="0" presId="urn:microsoft.com/office/officeart/2008/layout/CircleAccentTimeline"/>
    <dgm:cxn modelId="{247BDE89-2A13-404E-898D-0C18CB00209C}" type="presParOf" srcId="{C6B28A7C-777C-43C0-B2E6-E27277A6C18D}" destId="{025939D5-8DC5-47C6-BC41-50F906F6F372}" srcOrd="2" destOrd="0" presId="urn:microsoft.com/office/officeart/2008/layout/CircleAccentTimeline"/>
    <dgm:cxn modelId="{756C3B15-3027-45B5-B5A7-4CA6C2F73398}" type="presParOf" srcId="{AC95C61A-6F5E-4AD2-B26C-E3BA3AEF61DF}" destId="{8C132BC6-EF0C-4E8C-9E59-E3A5A2B2D532}" srcOrd="42" destOrd="0" presId="urn:microsoft.com/office/officeart/2008/layout/CircleAccentTimeline"/>
    <dgm:cxn modelId="{EF0E4339-4FBA-4AB1-B752-2C290669C3FC}" type="presParOf" srcId="{AC95C61A-6F5E-4AD2-B26C-E3BA3AEF61DF}" destId="{34FCF7D3-7CFA-48CF-A473-214AD198FCE1}" srcOrd="43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38DC7C-4D65-4EEE-8C0C-8E69DAFDA42C}" type="doc">
      <dgm:prSet loTypeId="urn:microsoft.com/office/officeart/2005/8/layout/hProcess9" loCatId="process" qsTypeId="urn:microsoft.com/office/officeart/2005/8/quickstyle/3d1" qsCatId="3D" csTypeId="urn:microsoft.com/office/officeart/2005/8/colors/colorful3" csCatId="colorful" phldr="1"/>
      <dgm:spPr/>
    </dgm:pt>
    <dgm:pt modelId="{77064125-0596-4F0B-A792-B0B4448C3B47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>
              <a:latin typeface="Aptos" panose="020B0004020202020204" pitchFamily="34" charset="0"/>
            </a:rPr>
            <a:t>Data Analysis</a:t>
          </a:r>
        </a:p>
      </dgm:t>
    </dgm:pt>
    <dgm:pt modelId="{DF491916-1448-4019-83CC-7497AA9DBD49}" type="parTrans" cxnId="{1953A7FB-B777-4287-A161-45FB9C6C0FB0}">
      <dgm:prSet/>
      <dgm:spPr/>
      <dgm:t>
        <a:bodyPr/>
        <a:lstStyle/>
        <a:p>
          <a:endParaRPr lang="en-US"/>
        </a:p>
      </dgm:t>
    </dgm:pt>
    <dgm:pt modelId="{897BB3C9-F964-46D9-8084-71E569E0694C}" type="sibTrans" cxnId="{1953A7FB-B777-4287-A161-45FB9C6C0FB0}">
      <dgm:prSet/>
      <dgm:spPr/>
      <dgm:t>
        <a:bodyPr/>
        <a:lstStyle/>
        <a:p>
          <a:endParaRPr lang="en-US"/>
        </a:p>
      </dgm:t>
    </dgm:pt>
    <dgm:pt modelId="{AE173801-C82E-47BC-9BB3-2FDD48700B71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>
              <a:latin typeface="Aptos" panose="020B0004020202020204" pitchFamily="34" charset="0"/>
            </a:rPr>
            <a:t>Update Current Rules</a:t>
          </a:r>
        </a:p>
      </dgm:t>
    </dgm:pt>
    <dgm:pt modelId="{8E471C13-EF6A-4204-8E82-8AA0B22DA680}" type="parTrans" cxnId="{191D334D-1FAC-43C3-B055-BD700E2EED72}">
      <dgm:prSet/>
      <dgm:spPr/>
      <dgm:t>
        <a:bodyPr/>
        <a:lstStyle/>
        <a:p>
          <a:endParaRPr lang="en-US"/>
        </a:p>
      </dgm:t>
    </dgm:pt>
    <dgm:pt modelId="{9C3AAD5F-47BF-4789-88E1-4FE5496FF6A0}" type="sibTrans" cxnId="{191D334D-1FAC-43C3-B055-BD700E2EED72}">
      <dgm:prSet/>
      <dgm:spPr/>
      <dgm:t>
        <a:bodyPr/>
        <a:lstStyle/>
        <a:p>
          <a:endParaRPr lang="en-US"/>
        </a:p>
      </dgm:t>
    </dgm:pt>
    <dgm:pt modelId="{8B782CEB-347F-4B74-9834-A20348153C84}">
      <dgm:prSet phldrT="[Text]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>
              <a:latin typeface="Aptos" panose="020B0004020202020204" pitchFamily="34" charset="0"/>
            </a:rPr>
            <a:t>Create New Rules</a:t>
          </a:r>
        </a:p>
      </dgm:t>
    </dgm:pt>
    <dgm:pt modelId="{D085B62E-5821-4434-95D0-416130CCFFC0}" type="parTrans" cxnId="{53C0DDCD-BDC7-44EC-9ECA-75E7C4626A09}">
      <dgm:prSet/>
      <dgm:spPr/>
      <dgm:t>
        <a:bodyPr/>
        <a:lstStyle/>
        <a:p>
          <a:endParaRPr lang="en-US"/>
        </a:p>
      </dgm:t>
    </dgm:pt>
    <dgm:pt modelId="{41B8A2F6-CED0-4648-9D07-54E8D7D7386A}" type="sibTrans" cxnId="{53C0DDCD-BDC7-44EC-9ECA-75E7C4626A09}">
      <dgm:prSet/>
      <dgm:spPr/>
      <dgm:t>
        <a:bodyPr/>
        <a:lstStyle/>
        <a:p>
          <a:endParaRPr lang="en-US"/>
        </a:p>
      </dgm:t>
    </dgm:pt>
    <dgm:pt modelId="{DDE78280-D812-4CEE-9757-F6815C421927}" type="pres">
      <dgm:prSet presAssocID="{E838DC7C-4D65-4EEE-8C0C-8E69DAFDA42C}" presName="CompostProcess" presStyleCnt="0">
        <dgm:presLayoutVars>
          <dgm:dir/>
          <dgm:resizeHandles val="exact"/>
        </dgm:presLayoutVars>
      </dgm:prSet>
      <dgm:spPr/>
    </dgm:pt>
    <dgm:pt modelId="{4BB0B4AD-75C7-4101-9224-7673204B11DE}" type="pres">
      <dgm:prSet presAssocID="{E838DC7C-4D65-4EEE-8C0C-8E69DAFDA42C}" presName="arrow" presStyleLbl="bgShp" presStyleIdx="0" presStyleCnt="1" custLinFactNeighborX="0"/>
      <dgm:spPr>
        <a:solidFill>
          <a:srgbClr val="69BFD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876C10BD-B8F3-4D0F-BBBD-1CD378ACB235}" type="pres">
      <dgm:prSet presAssocID="{E838DC7C-4D65-4EEE-8C0C-8E69DAFDA42C}" presName="linearProcess" presStyleCnt="0"/>
      <dgm:spPr/>
    </dgm:pt>
    <dgm:pt modelId="{33430D8F-73B1-4A26-8FA2-2A2F8A69B0D4}" type="pres">
      <dgm:prSet presAssocID="{77064125-0596-4F0B-A792-B0B4448C3B47}" presName="textNode" presStyleLbl="node1" presStyleIdx="0" presStyleCnt="3">
        <dgm:presLayoutVars>
          <dgm:bulletEnabled val="1"/>
        </dgm:presLayoutVars>
      </dgm:prSet>
      <dgm:spPr/>
    </dgm:pt>
    <dgm:pt modelId="{D8E8F7DD-F932-45D8-86EA-989426984597}" type="pres">
      <dgm:prSet presAssocID="{897BB3C9-F964-46D9-8084-71E569E0694C}" presName="sibTrans" presStyleCnt="0"/>
      <dgm:spPr/>
    </dgm:pt>
    <dgm:pt modelId="{71F34901-2845-470D-BA03-06B5F9AA80BD}" type="pres">
      <dgm:prSet presAssocID="{AE173801-C82E-47BC-9BB3-2FDD48700B71}" presName="textNode" presStyleLbl="node1" presStyleIdx="1" presStyleCnt="3">
        <dgm:presLayoutVars>
          <dgm:bulletEnabled val="1"/>
        </dgm:presLayoutVars>
      </dgm:prSet>
      <dgm:spPr/>
    </dgm:pt>
    <dgm:pt modelId="{D8C88397-FE9E-46DA-A98D-61825204A9F7}" type="pres">
      <dgm:prSet presAssocID="{9C3AAD5F-47BF-4789-88E1-4FE5496FF6A0}" presName="sibTrans" presStyleCnt="0"/>
      <dgm:spPr/>
    </dgm:pt>
    <dgm:pt modelId="{C1FCCB11-4136-4E94-9864-C79324AD594C}" type="pres">
      <dgm:prSet presAssocID="{8B782CEB-347F-4B74-9834-A20348153C8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685780B-3E71-47F6-8F64-71D3E51CF2CE}" type="presOf" srcId="{E838DC7C-4D65-4EEE-8C0C-8E69DAFDA42C}" destId="{DDE78280-D812-4CEE-9757-F6815C421927}" srcOrd="0" destOrd="0" presId="urn:microsoft.com/office/officeart/2005/8/layout/hProcess9"/>
    <dgm:cxn modelId="{191D334D-1FAC-43C3-B055-BD700E2EED72}" srcId="{E838DC7C-4D65-4EEE-8C0C-8E69DAFDA42C}" destId="{AE173801-C82E-47BC-9BB3-2FDD48700B71}" srcOrd="1" destOrd="0" parTransId="{8E471C13-EF6A-4204-8E82-8AA0B22DA680}" sibTransId="{9C3AAD5F-47BF-4789-88E1-4FE5496FF6A0}"/>
    <dgm:cxn modelId="{D500984D-45A4-4014-8538-41A5DB651EFC}" type="presOf" srcId="{AE173801-C82E-47BC-9BB3-2FDD48700B71}" destId="{71F34901-2845-470D-BA03-06B5F9AA80BD}" srcOrd="0" destOrd="0" presId="urn:microsoft.com/office/officeart/2005/8/layout/hProcess9"/>
    <dgm:cxn modelId="{81525475-B6A0-4EAA-9750-CB9E792C3423}" type="presOf" srcId="{77064125-0596-4F0B-A792-B0B4448C3B47}" destId="{33430D8F-73B1-4A26-8FA2-2A2F8A69B0D4}" srcOrd="0" destOrd="0" presId="urn:microsoft.com/office/officeart/2005/8/layout/hProcess9"/>
    <dgm:cxn modelId="{53C0DDCD-BDC7-44EC-9ECA-75E7C4626A09}" srcId="{E838DC7C-4D65-4EEE-8C0C-8E69DAFDA42C}" destId="{8B782CEB-347F-4B74-9834-A20348153C84}" srcOrd="2" destOrd="0" parTransId="{D085B62E-5821-4434-95D0-416130CCFFC0}" sibTransId="{41B8A2F6-CED0-4648-9D07-54E8D7D7386A}"/>
    <dgm:cxn modelId="{2448DDEA-6F3A-403B-9D74-96F6F4D5924D}" type="presOf" srcId="{8B782CEB-347F-4B74-9834-A20348153C84}" destId="{C1FCCB11-4136-4E94-9864-C79324AD594C}" srcOrd="0" destOrd="0" presId="urn:microsoft.com/office/officeart/2005/8/layout/hProcess9"/>
    <dgm:cxn modelId="{1953A7FB-B777-4287-A161-45FB9C6C0FB0}" srcId="{E838DC7C-4D65-4EEE-8C0C-8E69DAFDA42C}" destId="{77064125-0596-4F0B-A792-B0B4448C3B47}" srcOrd="0" destOrd="0" parTransId="{DF491916-1448-4019-83CC-7497AA9DBD49}" sibTransId="{897BB3C9-F964-46D9-8084-71E569E0694C}"/>
    <dgm:cxn modelId="{224B7D49-062D-4E51-8FBC-9F8C60517E7F}" type="presParOf" srcId="{DDE78280-D812-4CEE-9757-F6815C421927}" destId="{4BB0B4AD-75C7-4101-9224-7673204B11DE}" srcOrd="0" destOrd="0" presId="urn:microsoft.com/office/officeart/2005/8/layout/hProcess9"/>
    <dgm:cxn modelId="{177DAB9D-74BC-49EB-B017-FDE159647B3C}" type="presParOf" srcId="{DDE78280-D812-4CEE-9757-F6815C421927}" destId="{876C10BD-B8F3-4D0F-BBBD-1CD378ACB235}" srcOrd="1" destOrd="0" presId="urn:microsoft.com/office/officeart/2005/8/layout/hProcess9"/>
    <dgm:cxn modelId="{AE3CD337-E4CF-4538-9C8B-9D9B2EF3168E}" type="presParOf" srcId="{876C10BD-B8F3-4D0F-BBBD-1CD378ACB235}" destId="{33430D8F-73B1-4A26-8FA2-2A2F8A69B0D4}" srcOrd="0" destOrd="0" presId="urn:microsoft.com/office/officeart/2005/8/layout/hProcess9"/>
    <dgm:cxn modelId="{47038F85-9B7A-4BE8-B9C4-2B402CDF5BEB}" type="presParOf" srcId="{876C10BD-B8F3-4D0F-BBBD-1CD378ACB235}" destId="{D8E8F7DD-F932-45D8-86EA-989426984597}" srcOrd="1" destOrd="0" presId="urn:microsoft.com/office/officeart/2005/8/layout/hProcess9"/>
    <dgm:cxn modelId="{E0F0946C-A4C5-4F36-8E0A-BD7DF280737E}" type="presParOf" srcId="{876C10BD-B8F3-4D0F-BBBD-1CD378ACB235}" destId="{71F34901-2845-470D-BA03-06B5F9AA80BD}" srcOrd="2" destOrd="0" presId="urn:microsoft.com/office/officeart/2005/8/layout/hProcess9"/>
    <dgm:cxn modelId="{C80B9396-D8A4-45A6-A9F1-4BF956B31E68}" type="presParOf" srcId="{876C10BD-B8F3-4D0F-BBBD-1CD378ACB235}" destId="{D8C88397-FE9E-46DA-A98D-61825204A9F7}" srcOrd="3" destOrd="0" presId="urn:microsoft.com/office/officeart/2005/8/layout/hProcess9"/>
    <dgm:cxn modelId="{43D8B1CD-5294-4AFF-BDC9-E95A6E72555E}" type="presParOf" srcId="{876C10BD-B8F3-4D0F-BBBD-1CD378ACB235}" destId="{C1FCCB11-4136-4E94-9864-C79324AD594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4878F2-2590-46B6-8CF4-F9E18EDD933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DDF069C-7480-4EDB-9C91-7D4C4D508499}">
      <dgm:prSet phldrT="[Text]" custT="1"/>
      <dgm:spPr>
        <a:noFill/>
      </dgm:spPr>
      <dgm:t>
        <a:bodyPr/>
        <a:lstStyle/>
        <a:p>
          <a:r>
            <a:rPr lang="en-US" sz="2800">
              <a:latin typeface="Aptos"/>
            </a:rPr>
            <a:t>Compare data between submissions.</a:t>
          </a:r>
        </a:p>
        <a:p>
          <a:r>
            <a:rPr lang="en-US" sz="2000">
              <a:latin typeface="Aptos"/>
            </a:rPr>
            <a:t>SUMR 1, SUMR 2, EXYR 1, EXYR2</a:t>
          </a:r>
        </a:p>
      </dgm:t>
    </dgm:pt>
    <dgm:pt modelId="{62FC4C03-91CA-4441-A2F5-52792F9D7792}" type="parTrans" cxnId="{6C84F7F0-76EB-44D0-8817-ED33A81695C7}">
      <dgm:prSet/>
      <dgm:spPr/>
      <dgm:t>
        <a:bodyPr/>
        <a:lstStyle/>
        <a:p>
          <a:endParaRPr lang="en-US"/>
        </a:p>
      </dgm:t>
    </dgm:pt>
    <dgm:pt modelId="{EE677F60-D7EA-4F94-AFAF-68A69A69801C}" type="sibTrans" cxnId="{6C84F7F0-76EB-44D0-8817-ED33A81695C7}">
      <dgm:prSet/>
      <dgm:spPr/>
      <dgm:t>
        <a:bodyPr/>
        <a:lstStyle/>
        <a:p>
          <a:endParaRPr lang="en-US"/>
        </a:p>
      </dgm:t>
    </dgm:pt>
    <dgm:pt modelId="{C4E8193E-F65C-409C-9DA2-86BC700FDE69}">
      <dgm:prSet phldrT="[Text]" custT="1"/>
      <dgm:spPr>
        <a:noFill/>
      </dgm:spPr>
      <dgm:t>
        <a:bodyPr/>
        <a:lstStyle/>
        <a:p>
          <a:r>
            <a:rPr lang="en-US" sz="2800" kern="1200">
              <a:latin typeface="Aptos"/>
            </a:rPr>
            <a:t>Validate data at each </a:t>
          </a:r>
          <a:r>
            <a:rPr lang="en-US" sz="2800" kern="1200">
              <a:latin typeface="Aptos"/>
              <a:ea typeface="+mn-ea"/>
              <a:cs typeface="+mn-cs"/>
            </a:rPr>
            <a:t>submission.</a:t>
          </a:r>
        </a:p>
      </dgm:t>
    </dgm:pt>
    <dgm:pt modelId="{0AB11DCE-2652-4629-8091-128B6BB0AE16}" type="parTrans" cxnId="{70DCE236-C504-4EA6-B25E-70CD61411A3B}">
      <dgm:prSet/>
      <dgm:spPr/>
      <dgm:t>
        <a:bodyPr/>
        <a:lstStyle/>
        <a:p>
          <a:endParaRPr lang="en-US"/>
        </a:p>
      </dgm:t>
    </dgm:pt>
    <dgm:pt modelId="{42AFA242-6869-4A7D-AF98-9D76FB942A3B}" type="sibTrans" cxnId="{70DCE236-C504-4EA6-B25E-70CD61411A3B}">
      <dgm:prSet/>
      <dgm:spPr/>
      <dgm:t>
        <a:bodyPr/>
        <a:lstStyle/>
        <a:p>
          <a:endParaRPr lang="en-US"/>
        </a:p>
      </dgm:t>
    </dgm:pt>
    <dgm:pt modelId="{6A6541C0-403F-4BB2-8064-94ADFAEACFFD}">
      <dgm:prSet phldrT="[Text]" custT="1"/>
      <dgm:spPr>
        <a:noFill/>
      </dgm:spPr>
      <dgm:t>
        <a:bodyPr/>
        <a:lstStyle/>
        <a:p>
          <a:r>
            <a:rPr lang="en-US" sz="2800">
              <a:latin typeface="Aptos"/>
            </a:rPr>
            <a:t>Ensure accuracy in the final data set used by TEA divisions.</a:t>
          </a:r>
        </a:p>
      </dgm:t>
    </dgm:pt>
    <dgm:pt modelId="{927E06CC-6942-4E72-A910-BBEB2ADCA5A5}" type="parTrans" cxnId="{E7016516-446B-4F1B-A8EA-50700D00016C}">
      <dgm:prSet/>
      <dgm:spPr/>
      <dgm:t>
        <a:bodyPr/>
        <a:lstStyle/>
        <a:p>
          <a:endParaRPr lang="en-US"/>
        </a:p>
      </dgm:t>
    </dgm:pt>
    <dgm:pt modelId="{3761F226-1020-4862-8657-F2E14480C332}" type="sibTrans" cxnId="{E7016516-446B-4F1B-A8EA-50700D00016C}">
      <dgm:prSet/>
      <dgm:spPr/>
      <dgm:t>
        <a:bodyPr/>
        <a:lstStyle/>
        <a:p>
          <a:endParaRPr lang="en-US"/>
        </a:p>
      </dgm:t>
    </dgm:pt>
    <dgm:pt modelId="{C2859EA8-547E-492D-B657-F594C5CA292B}" type="pres">
      <dgm:prSet presAssocID="{174878F2-2590-46B6-8CF4-F9E18EDD9338}" presName="arrowDiagram" presStyleCnt="0">
        <dgm:presLayoutVars>
          <dgm:chMax val="5"/>
          <dgm:dir/>
          <dgm:resizeHandles val="exact"/>
        </dgm:presLayoutVars>
      </dgm:prSet>
      <dgm:spPr/>
    </dgm:pt>
    <dgm:pt modelId="{1C3756FA-5F02-4AB6-A688-12C32032BC61}" type="pres">
      <dgm:prSet presAssocID="{174878F2-2590-46B6-8CF4-F9E18EDD9338}" presName="arrow" presStyleLbl="bgShp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ADE4793-A2E6-4B14-99AA-DAB4E4C0762F}" type="pres">
      <dgm:prSet presAssocID="{174878F2-2590-46B6-8CF4-F9E18EDD9338}" presName="arrowDiagram3" presStyleCnt="0"/>
      <dgm:spPr/>
    </dgm:pt>
    <dgm:pt modelId="{FBBECB57-3AE2-43E2-AA48-395BC2B7B07C}" type="pres">
      <dgm:prSet presAssocID="{7DDF069C-7480-4EDB-9C91-7D4C4D508499}" presName="bullet3a" presStyleLbl="node1" presStyleIdx="0" presStyleCnt="3"/>
      <dgm:spPr/>
    </dgm:pt>
    <dgm:pt modelId="{D85D6AE8-2298-4F80-B3D4-CFF7F16A8A1A}" type="pres">
      <dgm:prSet presAssocID="{7DDF069C-7480-4EDB-9C91-7D4C4D508499}" presName="textBox3a" presStyleLbl="revTx" presStyleIdx="0" presStyleCnt="3" custScaleX="188369" custScaleY="84115" custLinFactNeighborX="41953" custLinFactNeighborY="6480">
        <dgm:presLayoutVars>
          <dgm:bulletEnabled val="1"/>
        </dgm:presLayoutVars>
      </dgm:prSet>
      <dgm:spPr/>
    </dgm:pt>
    <dgm:pt modelId="{34A5AFED-427B-4CDB-AEAE-4C1E5DBEF0A4}" type="pres">
      <dgm:prSet presAssocID="{C4E8193E-F65C-409C-9DA2-86BC700FDE69}" presName="bullet3b" presStyleLbl="node1" presStyleIdx="1" presStyleCnt="3"/>
      <dgm:spPr/>
    </dgm:pt>
    <dgm:pt modelId="{417E1D50-A6B7-49A9-B48B-3A2DC42C9A64}" type="pres">
      <dgm:prSet presAssocID="{C4E8193E-F65C-409C-9DA2-86BC700FDE69}" presName="textBox3b" presStyleLbl="revTx" presStyleIdx="1" presStyleCnt="3" custScaleX="154032" custScaleY="44420" custLinFactX="-3655" custLinFactNeighborX="-100000" custLinFactNeighborY="-73480">
        <dgm:presLayoutVars>
          <dgm:bulletEnabled val="1"/>
        </dgm:presLayoutVars>
      </dgm:prSet>
      <dgm:spPr/>
    </dgm:pt>
    <dgm:pt modelId="{EE84D2A7-2323-4E70-8B6F-057F1534F5E7}" type="pres">
      <dgm:prSet presAssocID="{6A6541C0-403F-4BB2-8064-94ADFAEACFFD}" presName="bullet3c" presStyleLbl="node1" presStyleIdx="2" presStyleCnt="3"/>
      <dgm:spPr/>
    </dgm:pt>
    <dgm:pt modelId="{05DC302F-0AD2-4BF0-AB0A-5AF2AC2D3E3C}" type="pres">
      <dgm:prSet presAssocID="{6A6541C0-403F-4BB2-8064-94ADFAEACFFD}" presName="textBox3c" presStyleLbl="revTx" presStyleIdx="2" presStyleCnt="3" custScaleX="182677" custScaleY="48402" custLinFactNeighborX="-13177" custLinFactNeighborY="-75">
        <dgm:presLayoutVars>
          <dgm:bulletEnabled val="1"/>
        </dgm:presLayoutVars>
      </dgm:prSet>
      <dgm:spPr/>
    </dgm:pt>
  </dgm:ptLst>
  <dgm:cxnLst>
    <dgm:cxn modelId="{E7016516-446B-4F1B-A8EA-50700D00016C}" srcId="{174878F2-2590-46B6-8CF4-F9E18EDD9338}" destId="{6A6541C0-403F-4BB2-8064-94ADFAEACFFD}" srcOrd="2" destOrd="0" parTransId="{927E06CC-6942-4E72-A910-BBEB2ADCA5A5}" sibTransId="{3761F226-1020-4862-8657-F2E14480C332}"/>
    <dgm:cxn modelId="{70DCE236-C504-4EA6-B25E-70CD61411A3B}" srcId="{174878F2-2590-46B6-8CF4-F9E18EDD9338}" destId="{C4E8193E-F65C-409C-9DA2-86BC700FDE69}" srcOrd="1" destOrd="0" parTransId="{0AB11DCE-2652-4629-8091-128B6BB0AE16}" sibTransId="{42AFA242-6869-4A7D-AF98-9D76FB942A3B}"/>
    <dgm:cxn modelId="{C674E04F-333A-4F92-AC06-DB63CC009A16}" type="presOf" srcId="{C4E8193E-F65C-409C-9DA2-86BC700FDE69}" destId="{417E1D50-A6B7-49A9-B48B-3A2DC42C9A64}" srcOrd="0" destOrd="0" presId="urn:microsoft.com/office/officeart/2005/8/layout/arrow2"/>
    <dgm:cxn modelId="{F75D207A-6C1E-4848-B84D-A420CA13D006}" type="presOf" srcId="{7DDF069C-7480-4EDB-9C91-7D4C4D508499}" destId="{D85D6AE8-2298-4F80-B3D4-CFF7F16A8A1A}" srcOrd="0" destOrd="0" presId="urn:microsoft.com/office/officeart/2005/8/layout/arrow2"/>
    <dgm:cxn modelId="{BAC425A4-5817-4479-9423-964BB3811A55}" type="presOf" srcId="{6A6541C0-403F-4BB2-8064-94ADFAEACFFD}" destId="{05DC302F-0AD2-4BF0-AB0A-5AF2AC2D3E3C}" srcOrd="0" destOrd="0" presId="urn:microsoft.com/office/officeart/2005/8/layout/arrow2"/>
    <dgm:cxn modelId="{2FD614CD-A2AA-456B-8A45-2267A03A8236}" type="presOf" srcId="{174878F2-2590-46B6-8CF4-F9E18EDD9338}" destId="{C2859EA8-547E-492D-B657-F594C5CA292B}" srcOrd="0" destOrd="0" presId="urn:microsoft.com/office/officeart/2005/8/layout/arrow2"/>
    <dgm:cxn modelId="{6C84F7F0-76EB-44D0-8817-ED33A81695C7}" srcId="{174878F2-2590-46B6-8CF4-F9E18EDD9338}" destId="{7DDF069C-7480-4EDB-9C91-7D4C4D508499}" srcOrd="0" destOrd="0" parTransId="{62FC4C03-91CA-4441-A2F5-52792F9D7792}" sibTransId="{EE677F60-D7EA-4F94-AFAF-68A69A69801C}"/>
    <dgm:cxn modelId="{AC3782E4-622B-4E26-BFF7-76B8EE46AE21}" type="presParOf" srcId="{C2859EA8-547E-492D-B657-F594C5CA292B}" destId="{1C3756FA-5F02-4AB6-A688-12C32032BC61}" srcOrd="0" destOrd="0" presId="urn:microsoft.com/office/officeart/2005/8/layout/arrow2"/>
    <dgm:cxn modelId="{ECAFFD07-066C-4E7A-97F0-A8DC2F203242}" type="presParOf" srcId="{C2859EA8-547E-492D-B657-F594C5CA292B}" destId="{6ADE4793-A2E6-4B14-99AA-DAB4E4C0762F}" srcOrd="1" destOrd="0" presId="urn:microsoft.com/office/officeart/2005/8/layout/arrow2"/>
    <dgm:cxn modelId="{9FFFD542-B37A-4D05-B74D-88AB7D8BB53A}" type="presParOf" srcId="{6ADE4793-A2E6-4B14-99AA-DAB4E4C0762F}" destId="{FBBECB57-3AE2-43E2-AA48-395BC2B7B07C}" srcOrd="0" destOrd="0" presId="urn:microsoft.com/office/officeart/2005/8/layout/arrow2"/>
    <dgm:cxn modelId="{48188A27-D485-47A2-B932-56C58954E47D}" type="presParOf" srcId="{6ADE4793-A2E6-4B14-99AA-DAB4E4C0762F}" destId="{D85D6AE8-2298-4F80-B3D4-CFF7F16A8A1A}" srcOrd="1" destOrd="0" presId="urn:microsoft.com/office/officeart/2005/8/layout/arrow2"/>
    <dgm:cxn modelId="{A35721B7-771D-42A4-A9D2-468E96138EEB}" type="presParOf" srcId="{6ADE4793-A2E6-4B14-99AA-DAB4E4C0762F}" destId="{34A5AFED-427B-4CDB-AEAE-4C1E5DBEF0A4}" srcOrd="2" destOrd="0" presId="urn:microsoft.com/office/officeart/2005/8/layout/arrow2"/>
    <dgm:cxn modelId="{2D6C4AAE-4915-42C6-A910-43F2C9EF8C6D}" type="presParOf" srcId="{6ADE4793-A2E6-4B14-99AA-DAB4E4C0762F}" destId="{417E1D50-A6B7-49A9-B48B-3A2DC42C9A64}" srcOrd="3" destOrd="0" presId="urn:microsoft.com/office/officeart/2005/8/layout/arrow2"/>
    <dgm:cxn modelId="{21B6D55C-27D6-4EF4-830C-3D6BB2668BBC}" type="presParOf" srcId="{6ADE4793-A2E6-4B14-99AA-DAB4E4C0762F}" destId="{EE84D2A7-2323-4E70-8B6F-057F1534F5E7}" srcOrd="4" destOrd="0" presId="urn:microsoft.com/office/officeart/2005/8/layout/arrow2"/>
    <dgm:cxn modelId="{60FC6914-CC37-4F47-851C-D2C7B6484098}" type="presParOf" srcId="{6ADE4793-A2E6-4B14-99AA-DAB4E4C0762F}" destId="{05DC302F-0AD2-4BF0-AB0A-5AF2AC2D3E3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92256E-D6F7-437B-8152-2DE23BD3BF33}" type="doc">
      <dgm:prSet loTypeId="urn:microsoft.com/office/officeart/2008/layout/VerticalAccentList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B573BFF-D668-49A7-98F1-96DE1115E65A}">
      <dgm:prSet phldrT="[Text]"/>
      <dgm:spPr/>
      <dgm:t>
        <a:bodyPr/>
        <a:lstStyle/>
        <a:p>
          <a:r>
            <a:rPr lang="en-US" b="1">
              <a:solidFill>
                <a:srgbClr val="0A518B"/>
              </a:solidFill>
              <a:latin typeface="Aptos" panose="020B0004020202020204" pitchFamily="34" charset="0"/>
            </a:rPr>
            <a:t>New TEDS Guidance</a:t>
          </a:r>
        </a:p>
      </dgm:t>
    </dgm:pt>
    <dgm:pt modelId="{CB11D7A7-C402-474E-A4A2-5BDA1748479A}" type="parTrans" cxnId="{21E63115-0FBC-4946-872C-42EC5E055C2C}">
      <dgm:prSet/>
      <dgm:spPr/>
      <dgm:t>
        <a:bodyPr/>
        <a:lstStyle/>
        <a:p>
          <a:endParaRPr lang="en-US"/>
        </a:p>
      </dgm:t>
    </dgm:pt>
    <dgm:pt modelId="{2459E575-2121-4926-A8CE-ED1F16282826}" type="sibTrans" cxnId="{21E63115-0FBC-4946-872C-42EC5E055C2C}">
      <dgm:prSet/>
      <dgm:spPr/>
      <dgm:t>
        <a:bodyPr/>
        <a:lstStyle/>
        <a:p>
          <a:endParaRPr lang="en-US"/>
        </a:p>
      </dgm:t>
    </dgm:pt>
    <dgm:pt modelId="{523655FC-7848-4266-924F-CC2B187F1251}">
      <dgm:prSet phldrT="[Text]" custT="1"/>
      <dgm:spPr/>
      <dgm:t>
        <a:bodyPr/>
        <a:lstStyle/>
        <a:p>
          <a:pPr algn="ctr"/>
          <a:r>
            <a:rPr lang="en-US" sz="1500">
              <a:latin typeface="Aptos" panose="020B0004020202020204" pitchFamily="34" charset="0"/>
            </a:rPr>
            <a:t>Review thoroughly</a:t>
          </a:r>
        </a:p>
      </dgm:t>
    </dgm:pt>
    <dgm:pt modelId="{5D7E928E-88A5-4E0A-A6B4-75CB4432535F}" type="parTrans" cxnId="{42A96BFE-16C5-46D5-BFDC-759B4B2A4B91}">
      <dgm:prSet/>
      <dgm:spPr/>
      <dgm:t>
        <a:bodyPr/>
        <a:lstStyle/>
        <a:p>
          <a:endParaRPr lang="en-US"/>
        </a:p>
      </dgm:t>
    </dgm:pt>
    <dgm:pt modelId="{D66DB198-D5BE-45C5-B263-0D4860DA6BAA}" type="sibTrans" cxnId="{42A96BFE-16C5-46D5-BFDC-759B4B2A4B91}">
      <dgm:prSet/>
      <dgm:spPr/>
      <dgm:t>
        <a:bodyPr/>
        <a:lstStyle/>
        <a:p>
          <a:endParaRPr lang="en-US"/>
        </a:p>
      </dgm:t>
    </dgm:pt>
    <dgm:pt modelId="{E0D60BF3-01E2-498F-A750-471C1440B736}">
      <dgm:prSet phldrT="[Text]"/>
      <dgm:spPr/>
      <dgm:t>
        <a:bodyPr/>
        <a:lstStyle/>
        <a:p>
          <a:r>
            <a:rPr lang="en-US" b="1">
              <a:solidFill>
                <a:srgbClr val="0A518B"/>
              </a:solidFill>
              <a:latin typeface="Aptos" panose="020B0004020202020204" pitchFamily="34" charset="0"/>
            </a:rPr>
            <a:t>C162 Descriptor Code ‘98’ = Other</a:t>
          </a:r>
        </a:p>
      </dgm:t>
    </dgm:pt>
    <dgm:pt modelId="{3DFB52D8-56A1-40DC-9A46-0A102B12666F}" type="parTrans" cxnId="{292DD415-18F6-45AB-8496-58C019011C35}">
      <dgm:prSet/>
      <dgm:spPr/>
      <dgm:t>
        <a:bodyPr/>
        <a:lstStyle/>
        <a:p>
          <a:endParaRPr lang="en-US"/>
        </a:p>
      </dgm:t>
    </dgm:pt>
    <dgm:pt modelId="{26BB414E-59E6-4119-885B-55C63750358D}" type="sibTrans" cxnId="{292DD415-18F6-45AB-8496-58C019011C35}">
      <dgm:prSet/>
      <dgm:spPr/>
      <dgm:t>
        <a:bodyPr/>
        <a:lstStyle/>
        <a:p>
          <a:endParaRPr lang="en-US"/>
        </a:p>
      </dgm:t>
    </dgm:pt>
    <dgm:pt modelId="{7F0C7224-C797-4E01-841E-042C66B565BA}">
      <dgm:prSet phldrT="[Text]" custT="1"/>
      <dgm:spPr/>
      <dgm:t>
        <a:bodyPr/>
        <a:lstStyle/>
        <a:p>
          <a:pPr algn="ctr">
            <a:spcAft>
              <a:spcPts val="300"/>
            </a:spcAft>
          </a:pPr>
          <a:r>
            <a:rPr lang="en-US" sz="1500">
              <a:latin typeface="Aptos" panose="020B0004020202020204" pitchFamily="34" charset="0"/>
            </a:rPr>
            <a:t>Did not re-enroll within the school-start window</a:t>
          </a:r>
        </a:p>
      </dgm:t>
    </dgm:pt>
    <dgm:pt modelId="{87ACC52E-FA06-470E-AD34-6920AAE25E9D}" type="parTrans" cxnId="{9B9C3AFA-ED02-4072-8640-A8BA4DA9B024}">
      <dgm:prSet/>
      <dgm:spPr/>
      <dgm:t>
        <a:bodyPr/>
        <a:lstStyle/>
        <a:p>
          <a:endParaRPr lang="en-US"/>
        </a:p>
      </dgm:t>
    </dgm:pt>
    <dgm:pt modelId="{CFD0A7DC-34F0-4899-A9C0-1AD5F2825CF2}" type="sibTrans" cxnId="{9B9C3AFA-ED02-4072-8640-A8BA4DA9B024}">
      <dgm:prSet/>
      <dgm:spPr/>
      <dgm:t>
        <a:bodyPr/>
        <a:lstStyle/>
        <a:p>
          <a:endParaRPr lang="en-US"/>
        </a:p>
      </dgm:t>
    </dgm:pt>
    <dgm:pt modelId="{DC50E075-2A4B-45CB-9689-14B20890B9ED}">
      <dgm:prSet phldrT="[Text]"/>
      <dgm:spPr/>
      <dgm:t>
        <a:bodyPr/>
        <a:lstStyle/>
        <a:p>
          <a:r>
            <a:rPr lang="en-US" b="1">
              <a:solidFill>
                <a:srgbClr val="0A518B"/>
              </a:solidFill>
              <a:latin typeface="Aptos" panose="020B0004020202020204" pitchFamily="34" charset="0"/>
            </a:rPr>
            <a:t>Leaver Legwork</a:t>
          </a:r>
        </a:p>
      </dgm:t>
    </dgm:pt>
    <dgm:pt modelId="{9950E5F1-9FFD-4AAA-B00A-FC16DC338DF5}" type="parTrans" cxnId="{8579CE7E-D0BA-45CD-AF9A-2B6EB94C50D8}">
      <dgm:prSet/>
      <dgm:spPr/>
      <dgm:t>
        <a:bodyPr/>
        <a:lstStyle/>
        <a:p>
          <a:endParaRPr lang="en-US"/>
        </a:p>
      </dgm:t>
    </dgm:pt>
    <dgm:pt modelId="{0DF49E3B-0261-4168-A3C9-AC08254CE97B}" type="sibTrans" cxnId="{8579CE7E-D0BA-45CD-AF9A-2B6EB94C50D8}">
      <dgm:prSet/>
      <dgm:spPr/>
      <dgm:t>
        <a:bodyPr/>
        <a:lstStyle/>
        <a:p>
          <a:endParaRPr lang="en-US"/>
        </a:p>
      </dgm:t>
    </dgm:pt>
    <dgm:pt modelId="{C66C6435-73F1-4144-B159-3F4908816FC8}">
      <dgm:prSet phldrT="[Text]" custT="1"/>
      <dgm:spPr/>
      <dgm:t>
        <a:bodyPr/>
        <a:lstStyle/>
        <a:p>
          <a:pPr algn="ctr">
            <a:spcAft>
              <a:spcPts val="300"/>
            </a:spcAft>
          </a:pPr>
          <a:r>
            <a:rPr lang="en-US" sz="1500">
              <a:latin typeface="Aptos" panose="020B0004020202020204" pitchFamily="34" charset="0"/>
            </a:rPr>
            <a:t>Start early, look often</a:t>
          </a:r>
        </a:p>
        <a:p>
          <a:pPr algn="ctr">
            <a:spcAft>
              <a:spcPts val="300"/>
            </a:spcAft>
          </a:pPr>
          <a:r>
            <a:rPr lang="en-US" sz="1500">
              <a:latin typeface="Aptos" panose="020B0004020202020204" pitchFamily="34" charset="0"/>
            </a:rPr>
            <a:t>Work 12</a:t>
          </a:r>
          <a:r>
            <a:rPr lang="en-US" sz="1500" baseline="30000">
              <a:latin typeface="Aptos" panose="020B0004020202020204" pitchFamily="34" charset="0"/>
            </a:rPr>
            <a:t>th</a:t>
          </a:r>
          <a:r>
            <a:rPr lang="en-US" sz="1500">
              <a:latin typeface="Aptos" panose="020B0004020202020204" pitchFamily="34" charset="0"/>
            </a:rPr>
            <a:t> grade down to 7</a:t>
          </a:r>
          <a:r>
            <a:rPr lang="en-US" sz="1500" baseline="30000">
              <a:latin typeface="Aptos" panose="020B0004020202020204" pitchFamily="34" charset="0"/>
            </a:rPr>
            <a:t>th</a:t>
          </a:r>
        </a:p>
        <a:p>
          <a:pPr algn="ctr">
            <a:spcAft>
              <a:spcPts val="300"/>
            </a:spcAft>
          </a:pPr>
          <a:r>
            <a:rPr lang="en-US" sz="1500">
              <a:latin typeface="Aptos" panose="020B0004020202020204" pitchFamily="34" charset="0"/>
            </a:rPr>
            <a:t>AsOfStatusLastDayEnrollment ‘H’ = the LEA is the steward</a:t>
          </a:r>
        </a:p>
      </dgm:t>
    </dgm:pt>
    <dgm:pt modelId="{E2CF1642-EDC1-487A-9560-3E23564DE9D4}" type="parTrans" cxnId="{5BD89B32-6599-4F64-AD09-A586DE4A962F}">
      <dgm:prSet/>
      <dgm:spPr/>
      <dgm:t>
        <a:bodyPr/>
        <a:lstStyle/>
        <a:p>
          <a:endParaRPr lang="en-US"/>
        </a:p>
      </dgm:t>
    </dgm:pt>
    <dgm:pt modelId="{1D422A22-55EE-409C-A5C8-42FDC56AEC55}" type="sibTrans" cxnId="{5BD89B32-6599-4F64-AD09-A586DE4A962F}">
      <dgm:prSet/>
      <dgm:spPr/>
      <dgm:t>
        <a:bodyPr/>
        <a:lstStyle/>
        <a:p>
          <a:endParaRPr lang="en-US"/>
        </a:p>
      </dgm:t>
    </dgm:pt>
    <dgm:pt modelId="{9849731D-53EA-4F70-9CB9-4D9340F34168}">
      <dgm:prSet phldrT="[Text]" custT="1"/>
      <dgm:spPr/>
      <dgm:t>
        <a:bodyPr/>
        <a:lstStyle/>
        <a:p>
          <a:pPr algn="ctr"/>
          <a:r>
            <a:rPr lang="en-US" sz="1500">
              <a:latin typeface="Aptos" panose="020B0004020202020204" pitchFamily="34" charset="0"/>
            </a:rPr>
            <a:t>Feedback on areas with further questions</a:t>
          </a:r>
        </a:p>
      </dgm:t>
    </dgm:pt>
    <dgm:pt modelId="{FEC0C905-040F-416E-BDFC-B48D4F4A5AEF}" type="parTrans" cxnId="{AB8193F1-2D45-4C17-B616-F16DB5827229}">
      <dgm:prSet/>
      <dgm:spPr/>
      <dgm:t>
        <a:bodyPr/>
        <a:lstStyle/>
        <a:p>
          <a:endParaRPr lang="en-US"/>
        </a:p>
      </dgm:t>
    </dgm:pt>
    <dgm:pt modelId="{D1C6937C-8EBF-44BD-BA8E-2AFC77CEB273}" type="sibTrans" cxnId="{AB8193F1-2D45-4C17-B616-F16DB5827229}">
      <dgm:prSet/>
      <dgm:spPr/>
      <dgm:t>
        <a:bodyPr/>
        <a:lstStyle/>
        <a:p>
          <a:endParaRPr lang="en-US"/>
        </a:p>
      </dgm:t>
    </dgm:pt>
    <dgm:pt modelId="{8D09094B-705F-4BCC-81CA-8E086E0E14D6}">
      <dgm:prSet phldrT="[Text]" custT="1"/>
      <dgm:spPr/>
      <dgm:t>
        <a:bodyPr/>
        <a:lstStyle/>
        <a:p>
          <a:pPr algn="ctr">
            <a:spcAft>
              <a:spcPts val="300"/>
            </a:spcAft>
          </a:pPr>
          <a:r>
            <a:rPr lang="en-US" sz="1500">
              <a:latin typeface="Aptos" panose="020B0004020202020204" pitchFamily="34" charset="0"/>
            </a:rPr>
            <a:t>Reason for leaving is unknown</a:t>
          </a:r>
        </a:p>
      </dgm:t>
    </dgm:pt>
    <dgm:pt modelId="{416A0295-DA93-4858-803F-0E84310F2950}" type="parTrans" cxnId="{52A67344-AE0E-4126-AD4A-9367AD2605BF}">
      <dgm:prSet/>
      <dgm:spPr/>
      <dgm:t>
        <a:bodyPr/>
        <a:lstStyle/>
        <a:p>
          <a:endParaRPr lang="en-US"/>
        </a:p>
      </dgm:t>
    </dgm:pt>
    <dgm:pt modelId="{27F89058-7606-40A9-AD98-3FD42CB3C346}" type="sibTrans" cxnId="{52A67344-AE0E-4126-AD4A-9367AD2605BF}">
      <dgm:prSet/>
      <dgm:spPr/>
      <dgm:t>
        <a:bodyPr/>
        <a:lstStyle/>
        <a:p>
          <a:endParaRPr lang="en-US"/>
        </a:p>
      </dgm:t>
    </dgm:pt>
    <dgm:pt modelId="{AAFE1F6D-D7F2-4ED6-99FB-482F46C2613E}">
      <dgm:prSet phldrT="[Text]" custT="1"/>
      <dgm:spPr/>
      <dgm:t>
        <a:bodyPr/>
        <a:lstStyle/>
        <a:p>
          <a:pPr algn="ctr">
            <a:spcAft>
              <a:spcPts val="300"/>
            </a:spcAft>
          </a:pPr>
          <a:r>
            <a:rPr lang="en-US" sz="1500" b="1">
              <a:latin typeface="Aptos" panose="020B0004020202020204" pitchFamily="34" charset="0"/>
            </a:rPr>
            <a:t>Final </a:t>
          </a:r>
          <a:r>
            <a:rPr lang="en-US" sz="1500">
              <a:latin typeface="Aptos" panose="020B0004020202020204" pitchFamily="34" charset="0"/>
            </a:rPr>
            <a:t>‘98’s are considered dropouts</a:t>
          </a:r>
        </a:p>
      </dgm:t>
    </dgm:pt>
    <dgm:pt modelId="{A74A7EC2-570F-4AD8-ADF4-8008A7E6CAEB}" type="parTrans" cxnId="{79BCCFFB-A5BA-46C0-A049-928C419BF729}">
      <dgm:prSet/>
      <dgm:spPr/>
      <dgm:t>
        <a:bodyPr/>
        <a:lstStyle/>
        <a:p>
          <a:endParaRPr lang="en-US"/>
        </a:p>
      </dgm:t>
    </dgm:pt>
    <dgm:pt modelId="{1B739CD3-BBAB-408A-953E-61778C785883}" type="sibTrans" cxnId="{79BCCFFB-A5BA-46C0-A049-928C419BF729}">
      <dgm:prSet/>
      <dgm:spPr/>
      <dgm:t>
        <a:bodyPr/>
        <a:lstStyle/>
        <a:p>
          <a:endParaRPr lang="en-US"/>
        </a:p>
      </dgm:t>
    </dgm:pt>
    <dgm:pt modelId="{51AAE313-6C08-4319-B494-E8B8268FF979}" type="pres">
      <dgm:prSet presAssocID="{6992256E-D6F7-437B-8152-2DE23BD3BF33}" presName="Name0" presStyleCnt="0">
        <dgm:presLayoutVars>
          <dgm:chMax/>
          <dgm:chPref/>
          <dgm:dir/>
        </dgm:presLayoutVars>
      </dgm:prSet>
      <dgm:spPr/>
    </dgm:pt>
    <dgm:pt modelId="{5EBFA103-AFAB-47B4-894C-9CCF0CCEB866}" type="pres">
      <dgm:prSet presAssocID="{6B573BFF-D668-49A7-98F1-96DE1115E65A}" presName="parenttextcomposite" presStyleCnt="0"/>
      <dgm:spPr/>
    </dgm:pt>
    <dgm:pt modelId="{251A49C4-FA61-44FB-A597-4164ADD9E572}" type="pres">
      <dgm:prSet presAssocID="{6B573BFF-D668-49A7-98F1-96DE1115E65A}" presName="parenttext" presStyleLbl="revTx" presStyleIdx="0" presStyleCnt="3">
        <dgm:presLayoutVars>
          <dgm:chMax/>
          <dgm:chPref val="2"/>
          <dgm:bulletEnabled val="1"/>
        </dgm:presLayoutVars>
      </dgm:prSet>
      <dgm:spPr/>
    </dgm:pt>
    <dgm:pt modelId="{4ACCBCB3-64A0-40B6-8201-A56CAF795B79}" type="pres">
      <dgm:prSet presAssocID="{6B573BFF-D668-49A7-98F1-96DE1115E65A}" presName="composite" presStyleCnt="0"/>
      <dgm:spPr/>
    </dgm:pt>
    <dgm:pt modelId="{6BEBF665-7714-4CA4-A407-7C4542BCBE7F}" type="pres">
      <dgm:prSet presAssocID="{6B573BFF-D668-49A7-98F1-96DE1115E65A}" presName="chevron1" presStyleLbl="alignNode1" presStyleIdx="0" presStyleCnt="21"/>
      <dgm:spPr/>
    </dgm:pt>
    <dgm:pt modelId="{DF3844C4-08B0-465B-90F0-9C2349DB4970}" type="pres">
      <dgm:prSet presAssocID="{6B573BFF-D668-49A7-98F1-96DE1115E65A}" presName="chevron2" presStyleLbl="alignNode1" presStyleIdx="1" presStyleCnt="21"/>
      <dgm:spPr/>
    </dgm:pt>
    <dgm:pt modelId="{F7D82F01-5845-4955-8D69-0D6DCB2697B6}" type="pres">
      <dgm:prSet presAssocID="{6B573BFF-D668-49A7-98F1-96DE1115E65A}" presName="chevron3" presStyleLbl="alignNode1" presStyleIdx="2" presStyleCnt="21"/>
      <dgm:spPr/>
    </dgm:pt>
    <dgm:pt modelId="{A00F78DF-07F6-458F-8784-D54F90D88E3A}" type="pres">
      <dgm:prSet presAssocID="{6B573BFF-D668-49A7-98F1-96DE1115E65A}" presName="chevron4" presStyleLbl="alignNode1" presStyleIdx="3" presStyleCnt="21"/>
      <dgm:spPr/>
    </dgm:pt>
    <dgm:pt modelId="{ECCF38FE-9B92-42A1-9A20-C156B5417C07}" type="pres">
      <dgm:prSet presAssocID="{6B573BFF-D668-49A7-98F1-96DE1115E65A}" presName="chevron5" presStyleLbl="alignNode1" presStyleIdx="4" presStyleCnt="21"/>
      <dgm:spPr/>
    </dgm:pt>
    <dgm:pt modelId="{152B8227-685F-4754-BAE7-3365013DDDB9}" type="pres">
      <dgm:prSet presAssocID="{6B573BFF-D668-49A7-98F1-96DE1115E65A}" presName="chevron6" presStyleLbl="alignNode1" presStyleIdx="5" presStyleCnt="21"/>
      <dgm:spPr/>
    </dgm:pt>
    <dgm:pt modelId="{D40FBFA4-45AC-47A9-82AD-B1CE2950B4F1}" type="pres">
      <dgm:prSet presAssocID="{6B573BFF-D668-49A7-98F1-96DE1115E65A}" presName="chevron7" presStyleLbl="alignNode1" presStyleIdx="6" presStyleCnt="21"/>
      <dgm:spPr/>
    </dgm:pt>
    <dgm:pt modelId="{CB60584D-545B-4978-9403-6E87D2D30527}" type="pres">
      <dgm:prSet presAssocID="{6B573BFF-D668-49A7-98F1-96DE1115E65A}" presName="childtext" presStyleLbl="solidFgAcc1" presStyleIdx="0" presStyleCnt="3" custScaleY="81708">
        <dgm:presLayoutVars>
          <dgm:chMax/>
          <dgm:chPref val="0"/>
          <dgm:bulletEnabled val="1"/>
        </dgm:presLayoutVars>
      </dgm:prSet>
      <dgm:spPr/>
    </dgm:pt>
    <dgm:pt modelId="{BB02AD10-22DD-457F-978A-BF523AC103A0}" type="pres">
      <dgm:prSet presAssocID="{2459E575-2121-4926-A8CE-ED1F16282826}" presName="sibTrans" presStyleCnt="0"/>
      <dgm:spPr/>
    </dgm:pt>
    <dgm:pt modelId="{30CB90A8-892D-4F2B-8BC6-FC38E94188DD}" type="pres">
      <dgm:prSet presAssocID="{E0D60BF3-01E2-498F-A750-471C1440B736}" presName="parenttextcomposite" presStyleCnt="0"/>
      <dgm:spPr/>
    </dgm:pt>
    <dgm:pt modelId="{2F8DDE65-AB28-432F-9126-410AD9535AEE}" type="pres">
      <dgm:prSet presAssocID="{E0D60BF3-01E2-498F-A750-471C1440B736}" presName="parenttext" presStyleLbl="revTx" presStyleIdx="1" presStyleCnt="3">
        <dgm:presLayoutVars>
          <dgm:chMax/>
          <dgm:chPref val="2"/>
          <dgm:bulletEnabled val="1"/>
        </dgm:presLayoutVars>
      </dgm:prSet>
      <dgm:spPr/>
    </dgm:pt>
    <dgm:pt modelId="{AB736059-A089-4D18-82C5-637AB0C606C8}" type="pres">
      <dgm:prSet presAssocID="{E0D60BF3-01E2-498F-A750-471C1440B736}" presName="composite" presStyleCnt="0"/>
      <dgm:spPr/>
    </dgm:pt>
    <dgm:pt modelId="{31BEC939-196F-4B7F-B3B1-E41F18C98E57}" type="pres">
      <dgm:prSet presAssocID="{E0D60BF3-01E2-498F-A750-471C1440B736}" presName="chevron1" presStyleLbl="alignNode1" presStyleIdx="7" presStyleCnt="21"/>
      <dgm:spPr/>
    </dgm:pt>
    <dgm:pt modelId="{F5AE1E7D-9AC1-4044-BD98-9AD39DB78B2F}" type="pres">
      <dgm:prSet presAssocID="{E0D60BF3-01E2-498F-A750-471C1440B736}" presName="chevron2" presStyleLbl="alignNode1" presStyleIdx="8" presStyleCnt="21"/>
      <dgm:spPr/>
    </dgm:pt>
    <dgm:pt modelId="{DD96C1B2-7853-45EB-AAF5-3344956F3D35}" type="pres">
      <dgm:prSet presAssocID="{E0D60BF3-01E2-498F-A750-471C1440B736}" presName="chevron3" presStyleLbl="alignNode1" presStyleIdx="9" presStyleCnt="21"/>
      <dgm:spPr/>
    </dgm:pt>
    <dgm:pt modelId="{9EE2E420-B257-4688-BEDF-39AB7A80D07E}" type="pres">
      <dgm:prSet presAssocID="{E0D60BF3-01E2-498F-A750-471C1440B736}" presName="chevron4" presStyleLbl="alignNode1" presStyleIdx="10" presStyleCnt="21"/>
      <dgm:spPr/>
    </dgm:pt>
    <dgm:pt modelId="{608B1BAF-2370-4DCF-B90D-B71D5AB16889}" type="pres">
      <dgm:prSet presAssocID="{E0D60BF3-01E2-498F-A750-471C1440B736}" presName="chevron5" presStyleLbl="alignNode1" presStyleIdx="11" presStyleCnt="21"/>
      <dgm:spPr/>
    </dgm:pt>
    <dgm:pt modelId="{92284905-7A28-4CA4-A172-910BD1083F90}" type="pres">
      <dgm:prSet presAssocID="{E0D60BF3-01E2-498F-A750-471C1440B736}" presName="chevron6" presStyleLbl="alignNode1" presStyleIdx="12" presStyleCnt="21"/>
      <dgm:spPr/>
    </dgm:pt>
    <dgm:pt modelId="{09BECF2F-9E0B-4623-B593-F839191390F2}" type="pres">
      <dgm:prSet presAssocID="{E0D60BF3-01E2-498F-A750-471C1440B736}" presName="chevron7" presStyleLbl="alignNode1" presStyleIdx="13" presStyleCnt="21"/>
      <dgm:spPr/>
    </dgm:pt>
    <dgm:pt modelId="{FD4B96BD-B0C3-49AC-BF9E-73D21E69667B}" type="pres">
      <dgm:prSet presAssocID="{E0D60BF3-01E2-498F-A750-471C1440B736}" presName="childtext" presStyleLbl="solidFgAcc1" presStyleIdx="1" presStyleCnt="3" custScaleY="82039">
        <dgm:presLayoutVars>
          <dgm:chMax/>
          <dgm:chPref val="0"/>
          <dgm:bulletEnabled val="1"/>
        </dgm:presLayoutVars>
      </dgm:prSet>
      <dgm:spPr/>
    </dgm:pt>
    <dgm:pt modelId="{9D965E33-3234-4066-B8D4-980AA1E85888}" type="pres">
      <dgm:prSet presAssocID="{26BB414E-59E6-4119-885B-55C63750358D}" presName="sibTrans" presStyleCnt="0"/>
      <dgm:spPr/>
    </dgm:pt>
    <dgm:pt modelId="{62830EE4-95EA-4AD0-98D2-EC26F5D4574C}" type="pres">
      <dgm:prSet presAssocID="{DC50E075-2A4B-45CB-9689-14B20890B9ED}" presName="parenttextcomposite" presStyleCnt="0"/>
      <dgm:spPr/>
    </dgm:pt>
    <dgm:pt modelId="{523BF4C5-BA69-41DF-BA51-F6FF021875C7}" type="pres">
      <dgm:prSet presAssocID="{DC50E075-2A4B-45CB-9689-14B20890B9ED}" presName="parenttext" presStyleLbl="revTx" presStyleIdx="2" presStyleCnt="3">
        <dgm:presLayoutVars>
          <dgm:chMax/>
          <dgm:chPref val="2"/>
          <dgm:bulletEnabled val="1"/>
        </dgm:presLayoutVars>
      </dgm:prSet>
      <dgm:spPr/>
    </dgm:pt>
    <dgm:pt modelId="{F37FF772-24A2-4E26-8924-65777E5536F8}" type="pres">
      <dgm:prSet presAssocID="{DC50E075-2A4B-45CB-9689-14B20890B9ED}" presName="composite" presStyleCnt="0"/>
      <dgm:spPr/>
    </dgm:pt>
    <dgm:pt modelId="{63BFD6BB-619A-4E47-9378-7210CE74499F}" type="pres">
      <dgm:prSet presAssocID="{DC50E075-2A4B-45CB-9689-14B20890B9ED}" presName="chevron1" presStyleLbl="alignNode1" presStyleIdx="14" presStyleCnt="21"/>
      <dgm:spPr/>
    </dgm:pt>
    <dgm:pt modelId="{D8EB1B9C-4950-4208-BDF6-6A00F9E852B4}" type="pres">
      <dgm:prSet presAssocID="{DC50E075-2A4B-45CB-9689-14B20890B9ED}" presName="chevron2" presStyleLbl="alignNode1" presStyleIdx="15" presStyleCnt="21"/>
      <dgm:spPr/>
    </dgm:pt>
    <dgm:pt modelId="{FEC2D591-05B7-4E68-B299-DB76A084B1D1}" type="pres">
      <dgm:prSet presAssocID="{DC50E075-2A4B-45CB-9689-14B20890B9ED}" presName="chevron3" presStyleLbl="alignNode1" presStyleIdx="16" presStyleCnt="21"/>
      <dgm:spPr/>
    </dgm:pt>
    <dgm:pt modelId="{875D435A-C1F7-4EF2-86C7-CC22147DC695}" type="pres">
      <dgm:prSet presAssocID="{DC50E075-2A4B-45CB-9689-14B20890B9ED}" presName="chevron4" presStyleLbl="alignNode1" presStyleIdx="17" presStyleCnt="21"/>
      <dgm:spPr/>
    </dgm:pt>
    <dgm:pt modelId="{F2248DF0-F381-410D-B45B-440345CDBA3C}" type="pres">
      <dgm:prSet presAssocID="{DC50E075-2A4B-45CB-9689-14B20890B9ED}" presName="chevron5" presStyleLbl="alignNode1" presStyleIdx="18" presStyleCnt="21"/>
      <dgm:spPr/>
    </dgm:pt>
    <dgm:pt modelId="{2B198BCB-B6F6-4D69-A7E4-297FB1978BEC}" type="pres">
      <dgm:prSet presAssocID="{DC50E075-2A4B-45CB-9689-14B20890B9ED}" presName="chevron6" presStyleLbl="alignNode1" presStyleIdx="19" presStyleCnt="21"/>
      <dgm:spPr/>
    </dgm:pt>
    <dgm:pt modelId="{991CDC68-51C9-4349-97B4-BE73AC2BEAB7}" type="pres">
      <dgm:prSet presAssocID="{DC50E075-2A4B-45CB-9689-14B20890B9ED}" presName="chevron7" presStyleLbl="alignNode1" presStyleIdx="20" presStyleCnt="21"/>
      <dgm:spPr/>
    </dgm:pt>
    <dgm:pt modelId="{2D2344D6-A69E-48AF-8595-04FE161434A8}" type="pres">
      <dgm:prSet presAssocID="{DC50E075-2A4B-45CB-9689-14B20890B9ED}" presName="childtext" presStyleLbl="solidFgAcc1" presStyleIdx="2" presStyleCnt="3" custScaleY="86379">
        <dgm:presLayoutVars>
          <dgm:chMax/>
          <dgm:chPref val="0"/>
          <dgm:bulletEnabled val="1"/>
        </dgm:presLayoutVars>
      </dgm:prSet>
      <dgm:spPr/>
    </dgm:pt>
  </dgm:ptLst>
  <dgm:cxnLst>
    <dgm:cxn modelId="{21E63115-0FBC-4946-872C-42EC5E055C2C}" srcId="{6992256E-D6F7-437B-8152-2DE23BD3BF33}" destId="{6B573BFF-D668-49A7-98F1-96DE1115E65A}" srcOrd="0" destOrd="0" parTransId="{CB11D7A7-C402-474E-A4A2-5BDA1748479A}" sibTransId="{2459E575-2121-4926-A8CE-ED1F16282826}"/>
    <dgm:cxn modelId="{292DD415-18F6-45AB-8496-58C019011C35}" srcId="{6992256E-D6F7-437B-8152-2DE23BD3BF33}" destId="{E0D60BF3-01E2-498F-A750-471C1440B736}" srcOrd="1" destOrd="0" parTransId="{3DFB52D8-56A1-40DC-9A46-0A102B12666F}" sibTransId="{26BB414E-59E6-4119-885B-55C63750358D}"/>
    <dgm:cxn modelId="{1D787D1D-B7AA-42EB-911D-F38F5B2991ED}" type="presOf" srcId="{6992256E-D6F7-437B-8152-2DE23BD3BF33}" destId="{51AAE313-6C08-4319-B494-E8B8268FF979}" srcOrd="0" destOrd="0" presId="urn:microsoft.com/office/officeart/2008/layout/VerticalAccentList"/>
    <dgm:cxn modelId="{5BD89B32-6599-4F64-AD09-A586DE4A962F}" srcId="{DC50E075-2A4B-45CB-9689-14B20890B9ED}" destId="{C66C6435-73F1-4144-B159-3F4908816FC8}" srcOrd="0" destOrd="0" parTransId="{E2CF1642-EDC1-487A-9560-3E23564DE9D4}" sibTransId="{1D422A22-55EE-409C-A5C8-42FDC56AEC55}"/>
    <dgm:cxn modelId="{1E3EBC5F-272D-4CAA-828F-7D32DB826FF2}" type="presOf" srcId="{7F0C7224-C797-4E01-841E-042C66B565BA}" destId="{FD4B96BD-B0C3-49AC-BF9E-73D21E69667B}" srcOrd="0" destOrd="0" presId="urn:microsoft.com/office/officeart/2008/layout/VerticalAccentList"/>
    <dgm:cxn modelId="{52A67344-AE0E-4126-AD4A-9367AD2605BF}" srcId="{E0D60BF3-01E2-498F-A750-471C1440B736}" destId="{8D09094B-705F-4BCC-81CA-8E086E0E14D6}" srcOrd="1" destOrd="0" parTransId="{416A0295-DA93-4858-803F-0E84310F2950}" sibTransId="{27F89058-7606-40A9-AD98-3FD42CB3C346}"/>
    <dgm:cxn modelId="{73C89564-1F61-4A5E-AC40-4FE7F0C79B59}" type="presOf" srcId="{C66C6435-73F1-4144-B159-3F4908816FC8}" destId="{2D2344D6-A69E-48AF-8595-04FE161434A8}" srcOrd="0" destOrd="0" presId="urn:microsoft.com/office/officeart/2008/layout/VerticalAccentList"/>
    <dgm:cxn modelId="{CF34F16D-9B30-42E3-AFD5-76547214D8C2}" type="presOf" srcId="{E0D60BF3-01E2-498F-A750-471C1440B736}" destId="{2F8DDE65-AB28-432F-9126-410AD9535AEE}" srcOrd="0" destOrd="0" presId="urn:microsoft.com/office/officeart/2008/layout/VerticalAccentList"/>
    <dgm:cxn modelId="{EAC3EA77-0DBB-4C59-B2B9-4D8A1C7F21D7}" type="presOf" srcId="{8D09094B-705F-4BCC-81CA-8E086E0E14D6}" destId="{FD4B96BD-B0C3-49AC-BF9E-73D21E69667B}" srcOrd="0" destOrd="1" presId="urn:microsoft.com/office/officeart/2008/layout/VerticalAccentList"/>
    <dgm:cxn modelId="{8579CE7E-D0BA-45CD-AF9A-2B6EB94C50D8}" srcId="{6992256E-D6F7-437B-8152-2DE23BD3BF33}" destId="{DC50E075-2A4B-45CB-9689-14B20890B9ED}" srcOrd="2" destOrd="0" parTransId="{9950E5F1-9FFD-4AAA-B00A-FC16DC338DF5}" sibTransId="{0DF49E3B-0261-4168-A3C9-AC08254CE97B}"/>
    <dgm:cxn modelId="{D28C12AB-39CF-4F47-87CC-F22E66365395}" type="presOf" srcId="{9849731D-53EA-4F70-9CB9-4D9340F34168}" destId="{CB60584D-545B-4978-9403-6E87D2D30527}" srcOrd="0" destOrd="1" presId="urn:microsoft.com/office/officeart/2008/layout/VerticalAccentList"/>
    <dgm:cxn modelId="{6E2BE5CE-AE31-4D67-BDC3-9D9357116C10}" type="presOf" srcId="{AAFE1F6D-D7F2-4ED6-99FB-482F46C2613E}" destId="{FD4B96BD-B0C3-49AC-BF9E-73D21E69667B}" srcOrd="0" destOrd="2" presId="urn:microsoft.com/office/officeart/2008/layout/VerticalAccentList"/>
    <dgm:cxn modelId="{3A9265DC-079C-423D-AFE5-D80C6C616A19}" type="presOf" srcId="{523655FC-7848-4266-924F-CC2B187F1251}" destId="{CB60584D-545B-4978-9403-6E87D2D30527}" srcOrd="0" destOrd="0" presId="urn:microsoft.com/office/officeart/2008/layout/VerticalAccentList"/>
    <dgm:cxn modelId="{E929B7E6-AE87-4515-98AD-6958408F569C}" type="presOf" srcId="{DC50E075-2A4B-45CB-9689-14B20890B9ED}" destId="{523BF4C5-BA69-41DF-BA51-F6FF021875C7}" srcOrd="0" destOrd="0" presId="urn:microsoft.com/office/officeart/2008/layout/VerticalAccentList"/>
    <dgm:cxn modelId="{DBC899EC-D161-483E-ACD9-D4371F7AB4AA}" type="presOf" srcId="{6B573BFF-D668-49A7-98F1-96DE1115E65A}" destId="{251A49C4-FA61-44FB-A597-4164ADD9E572}" srcOrd="0" destOrd="0" presId="urn:microsoft.com/office/officeart/2008/layout/VerticalAccentList"/>
    <dgm:cxn modelId="{AB8193F1-2D45-4C17-B616-F16DB5827229}" srcId="{6B573BFF-D668-49A7-98F1-96DE1115E65A}" destId="{9849731D-53EA-4F70-9CB9-4D9340F34168}" srcOrd="1" destOrd="0" parTransId="{FEC0C905-040F-416E-BDFC-B48D4F4A5AEF}" sibTransId="{D1C6937C-8EBF-44BD-BA8E-2AFC77CEB273}"/>
    <dgm:cxn modelId="{9B9C3AFA-ED02-4072-8640-A8BA4DA9B024}" srcId="{E0D60BF3-01E2-498F-A750-471C1440B736}" destId="{7F0C7224-C797-4E01-841E-042C66B565BA}" srcOrd="0" destOrd="0" parTransId="{87ACC52E-FA06-470E-AD34-6920AAE25E9D}" sibTransId="{CFD0A7DC-34F0-4899-A9C0-1AD5F2825CF2}"/>
    <dgm:cxn modelId="{79BCCFFB-A5BA-46C0-A049-928C419BF729}" srcId="{E0D60BF3-01E2-498F-A750-471C1440B736}" destId="{AAFE1F6D-D7F2-4ED6-99FB-482F46C2613E}" srcOrd="2" destOrd="0" parTransId="{A74A7EC2-570F-4AD8-ADF4-8008A7E6CAEB}" sibTransId="{1B739CD3-BBAB-408A-953E-61778C785883}"/>
    <dgm:cxn modelId="{42A96BFE-16C5-46D5-BFDC-759B4B2A4B91}" srcId="{6B573BFF-D668-49A7-98F1-96DE1115E65A}" destId="{523655FC-7848-4266-924F-CC2B187F1251}" srcOrd="0" destOrd="0" parTransId="{5D7E928E-88A5-4E0A-A6B4-75CB4432535F}" sibTransId="{D66DB198-D5BE-45C5-B263-0D4860DA6BAA}"/>
    <dgm:cxn modelId="{64C1F254-353B-4235-89BC-5F38D33CAD57}" type="presParOf" srcId="{51AAE313-6C08-4319-B494-E8B8268FF979}" destId="{5EBFA103-AFAB-47B4-894C-9CCF0CCEB866}" srcOrd="0" destOrd="0" presId="urn:microsoft.com/office/officeart/2008/layout/VerticalAccentList"/>
    <dgm:cxn modelId="{DA9EEBBF-FB0E-4D55-801D-1B4878EC610B}" type="presParOf" srcId="{5EBFA103-AFAB-47B4-894C-9CCF0CCEB866}" destId="{251A49C4-FA61-44FB-A597-4164ADD9E572}" srcOrd="0" destOrd="0" presId="urn:microsoft.com/office/officeart/2008/layout/VerticalAccentList"/>
    <dgm:cxn modelId="{1E023C5C-E9AE-4AF3-9541-44D07716AE2F}" type="presParOf" srcId="{51AAE313-6C08-4319-B494-E8B8268FF979}" destId="{4ACCBCB3-64A0-40B6-8201-A56CAF795B79}" srcOrd="1" destOrd="0" presId="urn:microsoft.com/office/officeart/2008/layout/VerticalAccentList"/>
    <dgm:cxn modelId="{E6B89A35-F86B-4C24-90C6-276885044924}" type="presParOf" srcId="{4ACCBCB3-64A0-40B6-8201-A56CAF795B79}" destId="{6BEBF665-7714-4CA4-A407-7C4542BCBE7F}" srcOrd="0" destOrd="0" presId="urn:microsoft.com/office/officeart/2008/layout/VerticalAccentList"/>
    <dgm:cxn modelId="{F47646B9-F80E-48A7-9A04-DD84856166A5}" type="presParOf" srcId="{4ACCBCB3-64A0-40B6-8201-A56CAF795B79}" destId="{DF3844C4-08B0-465B-90F0-9C2349DB4970}" srcOrd="1" destOrd="0" presId="urn:microsoft.com/office/officeart/2008/layout/VerticalAccentList"/>
    <dgm:cxn modelId="{956BCDE3-C256-4FA9-AEDA-735AE0EE26C0}" type="presParOf" srcId="{4ACCBCB3-64A0-40B6-8201-A56CAF795B79}" destId="{F7D82F01-5845-4955-8D69-0D6DCB2697B6}" srcOrd="2" destOrd="0" presId="urn:microsoft.com/office/officeart/2008/layout/VerticalAccentList"/>
    <dgm:cxn modelId="{082944FB-6660-4045-B639-06029D406286}" type="presParOf" srcId="{4ACCBCB3-64A0-40B6-8201-A56CAF795B79}" destId="{A00F78DF-07F6-458F-8784-D54F90D88E3A}" srcOrd="3" destOrd="0" presId="urn:microsoft.com/office/officeart/2008/layout/VerticalAccentList"/>
    <dgm:cxn modelId="{D55025D2-A1B1-44AB-AF83-70F26A3E6FE5}" type="presParOf" srcId="{4ACCBCB3-64A0-40B6-8201-A56CAF795B79}" destId="{ECCF38FE-9B92-42A1-9A20-C156B5417C07}" srcOrd="4" destOrd="0" presId="urn:microsoft.com/office/officeart/2008/layout/VerticalAccentList"/>
    <dgm:cxn modelId="{24B573CA-BE41-4E00-9DBA-1815E859466D}" type="presParOf" srcId="{4ACCBCB3-64A0-40B6-8201-A56CAF795B79}" destId="{152B8227-685F-4754-BAE7-3365013DDDB9}" srcOrd="5" destOrd="0" presId="urn:microsoft.com/office/officeart/2008/layout/VerticalAccentList"/>
    <dgm:cxn modelId="{AA6FCBDA-FC4E-4EF4-8645-5D52E3E8215F}" type="presParOf" srcId="{4ACCBCB3-64A0-40B6-8201-A56CAF795B79}" destId="{D40FBFA4-45AC-47A9-82AD-B1CE2950B4F1}" srcOrd="6" destOrd="0" presId="urn:microsoft.com/office/officeart/2008/layout/VerticalAccentList"/>
    <dgm:cxn modelId="{CB2C33D6-A26A-420E-92BD-CCE22A82226C}" type="presParOf" srcId="{4ACCBCB3-64A0-40B6-8201-A56CAF795B79}" destId="{CB60584D-545B-4978-9403-6E87D2D30527}" srcOrd="7" destOrd="0" presId="urn:microsoft.com/office/officeart/2008/layout/VerticalAccentList"/>
    <dgm:cxn modelId="{4D82E117-5765-475E-9D9C-D25CFCEB54FB}" type="presParOf" srcId="{51AAE313-6C08-4319-B494-E8B8268FF979}" destId="{BB02AD10-22DD-457F-978A-BF523AC103A0}" srcOrd="2" destOrd="0" presId="urn:microsoft.com/office/officeart/2008/layout/VerticalAccentList"/>
    <dgm:cxn modelId="{DD0FE6E7-EFCF-4CBD-8579-15C7A0FF0726}" type="presParOf" srcId="{51AAE313-6C08-4319-B494-E8B8268FF979}" destId="{30CB90A8-892D-4F2B-8BC6-FC38E94188DD}" srcOrd="3" destOrd="0" presId="urn:microsoft.com/office/officeart/2008/layout/VerticalAccentList"/>
    <dgm:cxn modelId="{BEF692E2-0411-4F6D-8CC1-82878359E2B4}" type="presParOf" srcId="{30CB90A8-892D-4F2B-8BC6-FC38E94188DD}" destId="{2F8DDE65-AB28-432F-9126-410AD9535AEE}" srcOrd="0" destOrd="0" presId="urn:microsoft.com/office/officeart/2008/layout/VerticalAccentList"/>
    <dgm:cxn modelId="{EA56F448-5A84-42D6-959F-7713CF12E95D}" type="presParOf" srcId="{51AAE313-6C08-4319-B494-E8B8268FF979}" destId="{AB736059-A089-4D18-82C5-637AB0C606C8}" srcOrd="4" destOrd="0" presId="urn:microsoft.com/office/officeart/2008/layout/VerticalAccentList"/>
    <dgm:cxn modelId="{03E35885-A291-4AE2-A3AB-7E2D08B518E5}" type="presParOf" srcId="{AB736059-A089-4D18-82C5-637AB0C606C8}" destId="{31BEC939-196F-4B7F-B3B1-E41F18C98E57}" srcOrd="0" destOrd="0" presId="urn:microsoft.com/office/officeart/2008/layout/VerticalAccentList"/>
    <dgm:cxn modelId="{73077BEC-110D-46C6-89FD-BB7A0BDB627B}" type="presParOf" srcId="{AB736059-A089-4D18-82C5-637AB0C606C8}" destId="{F5AE1E7D-9AC1-4044-BD98-9AD39DB78B2F}" srcOrd="1" destOrd="0" presId="urn:microsoft.com/office/officeart/2008/layout/VerticalAccentList"/>
    <dgm:cxn modelId="{C1120AE8-5B10-4428-B3BF-4DD083944EBE}" type="presParOf" srcId="{AB736059-A089-4D18-82C5-637AB0C606C8}" destId="{DD96C1B2-7853-45EB-AAF5-3344956F3D35}" srcOrd="2" destOrd="0" presId="urn:microsoft.com/office/officeart/2008/layout/VerticalAccentList"/>
    <dgm:cxn modelId="{336C619D-27D7-4D3C-AA90-69225BE8533B}" type="presParOf" srcId="{AB736059-A089-4D18-82C5-637AB0C606C8}" destId="{9EE2E420-B257-4688-BEDF-39AB7A80D07E}" srcOrd="3" destOrd="0" presId="urn:microsoft.com/office/officeart/2008/layout/VerticalAccentList"/>
    <dgm:cxn modelId="{503A84C3-6146-4FA9-9D9A-A5D1510ADD30}" type="presParOf" srcId="{AB736059-A089-4D18-82C5-637AB0C606C8}" destId="{608B1BAF-2370-4DCF-B90D-B71D5AB16889}" srcOrd="4" destOrd="0" presId="urn:microsoft.com/office/officeart/2008/layout/VerticalAccentList"/>
    <dgm:cxn modelId="{2F368875-03AC-4E0A-8613-4BC27C48B9AD}" type="presParOf" srcId="{AB736059-A089-4D18-82C5-637AB0C606C8}" destId="{92284905-7A28-4CA4-A172-910BD1083F90}" srcOrd="5" destOrd="0" presId="urn:microsoft.com/office/officeart/2008/layout/VerticalAccentList"/>
    <dgm:cxn modelId="{A98B3530-7E4B-4349-9B50-3ED1C7060647}" type="presParOf" srcId="{AB736059-A089-4D18-82C5-637AB0C606C8}" destId="{09BECF2F-9E0B-4623-B593-F839191390F2}" srcOrd="6" destOrd="0" presId="urn:microsoft.com/office/officeart/2008/layout/VerticalAccentList"/>
    <dgm:cxn modelId="{B2FD6AD1-6051-40DC-92A7-89A01118BFEA}" type="presParOf" srcId="{AB736059-A089-4D18-82C5-637AB0C606C8}" destId="{FD4B96BD-B0C3-49AC-BF9E-73D21E69667B}" srcOrd="7" destOrd="0" presId="urn:microsoft.com/office/officeart/2008/layout/VerticalAccentList"/>
    <dgm:cxn modelId="{2A617A38-C8EE-4955-B859-ADE2BA16BCE1}" type="presParOf" srcId="{51AAE313-6C08-4319-B494-E8B8268FF979}" destId="{9D965E33-3234-4066-B8D4-980AA1E85888}" srcOrd="5" destOrd="0" presId="urn:microsoft.com/office/officeart/2008/layout/VerticalAccentList"/>
    <dgm:cxn modelId="{D888CC48-447D-4D59-B191-FAF46B17B4EF}" type="presParOf" srcId="{51AAE313-6C08-4319-B494-E8B8268FF979}" destId="{62830EE4-95EA-4AD0-98D2-EC26F5D4574C}" srcOrd="6" destOrd="0" presId="urn:microsoft.com/office/officeart/2008/layout/VerticalAccentList"/>
    <dgm:cxn modelId="{322D9FFA-F31E-493C-AB0A-98EB98FC5B02}" type="presParOf" srcId="{62830EE4-95EA-4AD0-98D2-EC26F5D4574C}" destId="{523BF4C5-BA69-41DF-BA51-F6FF021875C7}" srcOrd="0" destOrd="0" presId="urn:microsoft.com/office/officeart/2008/layout/VerticalAccentList"/>
    <dgm:cxn modelId="{B0BE6E4D-F753-4733-96C5-71CBB43EE889}" type="presParOf" srcId="{51AAE313-6C08-4319-B494-E8B8268FF979}" destId="{F37FF772-24A2-4E26-8924-65777E5536F8}" srcOrd="7" destOrd="0" presId="urn:microsoft.com/office/officeart/2008/layout/VerticalAccentList"/>
    <dgm:cxn modelId="{BAC259CC-E6DC-409A-AEB5-202CB11065F5}" type="presParOf" srcId="{F37FF772-24A2-4E26-8924-65777E5536F8}" destId="{63BFD6BB-619A-4E47-9378-7210CE74499F}" srcOrd="0" destOrd="0" presId="urn:microsoft.com/office/officeart/2008/layout/VerticalAccentList"/>
    <dgm:cxn modelId="{04CFF684-F670-4836-A825-B8AA55CDE90B}" type="presParOf" srcId="{F37FF772-24A2-4E26-8924-65777E5536F8}" destId="{D8EB1B9C-4950-4208-BDF6-6A00F9E852B4}" srcOrd="1" destOrd="0" presId="urn:microsoft.com/office/officeart/2008/layout/VerticalAccentList"/>
    <dgm:cxn modelId="{4EF64EA7-6D0E-4612-BF30-71938A182907}" type="presParOf" srcId="{F37FF772-24A2-4E26-8924-65777E5536F8}" destId="{FEC2D591-05B7-4E68-B299-DB76A084B1D1}" srcOrd="2" destOrd="0" presId="urn:microsoft.com/office/officeart/2008/layout/VerticalAccentList"/>
    <dgm:cxn modelId="{0FA2E995-CAAE-4C23-BCA9-0F76C544387D}" type="presParOf" srcId="{F37FF772-24A2-4E26-8924-65777E5536F8}" destId="{875D435A-C1F7-4EF2-86C7-CC22147DC695}" srcOrd="3" destOrd="0" presId="urn:microsoft.com/office/officeart/2008/layout/VerticalAccentList"/>
    <dgm:cxn modelId="{DB730D9A-016A-49A6-9F78-B7650D30EE4C}" type="presParOf" srcId="{F37FF772-24A2-4E26-8924-65777E5536F8}" destId="{F2248DF0-F381-410D-B45B-440345CDBA3C}" srcOrd="4" destOrd="0" presId="urn:microsoft.com/office/officeart/2008/layout/VerticalAccentList"/>
    <dgm:cxn modelId="{CE8EDEFA-8859-4907-A8EA-F7322C37848C}" type="presParOf" srcId="{F37FF772-24A2-4E26-8924-65777E5536F8}" destId="{2B198BCB-B6F6-4D69-A7E4-297FB1978BEC}" srcOrd="5" destOrd="0" presId="urn:microsoft.com/office/officeart/2008/layout/VerticalAccentList"/>
    <dgm:cxn modelId="{013913E9-AB94-4CCA-BDEC-A479971428D8}" type="presParOf" srcId="{F37FF772-24A2-4E26-8924-65777E5536F8}" destId="{991CDC68-51C9-4349-97B4-BE73AC2BEAB7}" srcOrd="6" destOrd="0" presId="urn:microsoft.com/office/officeart/2008/layout/VerticalAccentList"/>
    <dgm:cxn modelId="{610C7AFC-6D3E-4F46-B61E-C3333FD72F1B}" type="presParOf" srcId="{F37FF772-24A2-4E26-8924-65777E5536F8}" destId="{2D2344D6-A69E-48AF-8595-04FE161434A8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3CCD0A-63C5-4263-A248-E0F3E95CC8C3}">
      <dsp:nvSpPr>
        <dsp:cNvPr id="0" name=""/>
        <dsp:cNvSpPr/>
      </dsp:nvSpPr>
      <dsp:spPr>
        <a:xfrm>
          <a:off x="1333578" y="-30525"/>
          <a:ext cx="5030739" cy="5030739"/>
        </a:xfrm>
        <a:prstGeom prst="circularArrow">
          <a:avLst>
            <a:gd name="adj1" fmla="val 5544"/>
            <a:gd name="adj2" fmla="val 330680"/>
            <a:gd name="adj3" fmla="val 13778621"/>
            <a:gd name="adj4" fmla="val 17384324"/>
            <a:gd name="adj5" fmla="val 5757"/>
          </a:avLst>
        </a:prstGeom>
        <a:solidFill>
          <a:srgbClr val="69BFD1"/>
        </a:solidFill>
        <a:ln>
          <a:noFill/>
        </a:ln>
        <a:effectLst>
          <a:outerShdw blurRad="50800" dist="38100" dir="2700000" sx="101000" sy="101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74965A0-44A4-41E7-9E54-7CC4208236BA}">
      <dsp:nvSpPr>
        <dsp:cNvPr id="0" name=""/>
        <dsp:cNvSpPr/>
      </dsp:nvSpPr>
      <dsp:spPr>
        <a:xfrm>
          <a:off x="2672463" y="879"/>
          <a:ext cx="2352970" cy="1176485"/>
        </a:xfrm>
        <a:prstGeom prst="roundRect">
          <a:avLst/>
        </a:prstGeom>
        <a:solidFill>
          <a:srgbClr val="FFAC33"/>
        </a:soli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LEA enters withdraw and graduation data into their SIS</a:t>
          </a:r>
        </a:p>
      </dsp:txBody>
      <dsp:txXfrm>
        <a:off x="2729894" y="58310"/>
        <a:ext cx="2238108" cy="1061623"/>
      </dsp:txXfrm>
    </dsp:sp>
    <dsp:sp modelId="{251B23DC-3E2D-4C2B-980E-9A7411B6E50C}">
      <dsp:nvSpPr>
        <dsp:cNvPr id="0" name=""/>
        <dsp:cNvSpPr/>
      </dsp:nvSpPr>
      <dsp:spPr>
        <a:xfrm>
          <a:off x="4712769" y="1483248"/>
          <a:ext cx="2352970" cy="1176485"/>
        </a:xfrm>
        <a:prstGeom prst="roundRect">
          <a:avLst/>
        </a:prstGeom>
        <a:solidFill>
          <a:srgbClr val="FF831D"/>
        </a:soli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SIS publishes the data to the IODS</a:t>
          </a:r>
        </a:p>
      </dsp:txBody>
      <dsp:txXfrm>
        <a:off x="4770200" y="1540679"/>
        <a:ext cx="2238108" cy="1061623"/>
      </dsp:txXfrm>
    </dsp:sp>
    <dsp:sp modelId="{759D3560-57CA-4180-95BF-CD654592DE32}">
      <dsp:nvSpPr>
        <dsp:cNvPr id="0" name=""/>
        <dsp:cNvSpPr/>
      </dsp:nvSpPr>
      <dsp:spPr>
        <a:xfrm>
          <a:off x="4320304" y="3635571"/>
          <a:ext cx="2352970" cy="1176485"/>
        </a:xfrm>
        <a:prstGeom prst="roundRect">
          <a:avLst/>
        </a:prstGeom>
        <a:solidFill>
          <a:srgbClr val="FC6420"/>
        </a:soli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TSDS promotes the data into the PEIMS data mart</a:t>
          </a:r>
        </a:p>
      </dsp:txBody>
      <dsp:txXfrm>
        <a:off x="4377735" y="3693002"/>
        <a:ext cx="2238108" cy="1061623"/>
      </dsp:txXfrm>
    </dsp:sp>
    <dsp:sp modelId="{5DA1B34F-014D-4A89-83AC-62E7049829E7}">
      <dsp:nvSpPr>
        <dsp:cNvPr id="0" name=""/>
        <dsp:cNvSpPr/>
      </dsp:nvSpPr>
      <dsp:spPr>
        <a:xfrm>
          <a:off x="1094962" y="3582838"/>
          <a:ext cx="2352970" cy="1176485"/>
        </a:xfrm>
        <a:prstGeom prst="roundRect">
          <a:avLst/>
        </a:prstGeom>
        <a:gradFill rotWithShape="0">
          <a:gsLst>
            <a:gs pos="0">
              <a:schemeClr val="accent2">
                <a:hueOff val="-223733"/>
                <a:satOff val="-11991"/>
                <a:lumOff val="-60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23733"/>
                <a:satOff val="-11991"/>
                <a:lumOff val="-60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23733"/>
                <a:satOff val="-11991"/>
                <a:lumOff val="-60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Reports reflect the set of data in the data mart</a:t>
          </a:r>
        </a:p>
      </dsp:txBody>
      <dsp:txXfrm>
        <a:off x="1152393" y="3640269"/>
        <a:ext cx="2238108" cy="1061623"/>
      </dsp:txXfrm>
    </dsp:sp>
    <dsp:sp modelId="{3194D069-5BB2-4530-B510-67E57EAA367C}">
      <dsp:nvSpPr>
        <dsp:cNvPr id="0" name=""/>
        <dsp:cNvSpPr/>
      </dsp:nvSpPr>
      <dsp:spPr>
        <a:xfrm>
          <a:off x="632157" y="1483248"/>
          <a:ext cx="2352970" cy="1176485"/>
        </a:xfrm>
        <a:prstGeom prst="roundRect">
          <a:avLst/>
        </a:prstGeom>
        <a:gradFill rotWithShape="0">
          <a:gsLst>
            <a:gs pos="0">
              <a:schemeClr val="accent2">
                <a:hueOff val="-298310"/>
                <a:satOff val="-15988"/>
                <a:lumOff val="-804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8310"/>
                <a:satOff val="-15988"/>
                <a:lumOff val="-804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8310"/>
                <a:satOff val="-15988"/>
                <a:lumOff val="-804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>
              <a:solidFill>
                <a:schemeClr val="tx1"/>
              </a:solidFill>
            </a:rPr>
            <a:t>TEA uses the last submitted data set</a:t>
          </a:r>
        </a:p>
      </dsp:txBody>
      <dsp:txXfrm>
        <a:off x="689588" y="1540679"/>
        <a:ext cx="2238108" cy="10616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1BE74-948E-4080-90A5-A8D5616A3AF2}">
      <dsp:nvSpPr>
        <dsp:cNvPr id="0" name=""/>
        <dsp:cNvSpPr/>
      </dsp:nvSpPr>
      <dsp:spPr>
        <a:xfrm>
          <a:off x="0" y="1565027"/>
          <a:ext cx="1129179" cy="112917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C3462B-79FB-4344-A5F2-E2FC07A71323}">
      <dsp:nvSpPr>
        <dsp:cNvPr id="0" name=""/>
        <dsp:cNvSpPr/>
      </dsp:nvSpPr>
      <dsp:spPr>
        <a:xfrm rot="17700000">
          <a:off x="400928" y="650511"/>
          <a:ext cx="1403695" cy="67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PEIMS SUMR</a:t>
          </a:r>
        </a:p>
      </dsp:txBody>
      <dsp:txXfrm>
        <a:off x="400928" y="650511"/>
        <a:ext cx="1403695" cy="676472"/>
      </dsp:txXfrm>
    </dsp:sp>
    <dsp:sp modelId="{F0EED953-27C6-4F0B-ADEB-2F224AA164EE}">
      <dsp:nvSpPr>
        <dsp:cNvPr id="0" name=""/>
        <dsp:cNvSpPr/>
      </dsp:nvSpPr>
      <dsp:spPr>
        <a:xfrm>
          <a:off x="1214236" y="183656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83C260-A3F1-4BB5-B812-BD247BA033F3}">
      <dsp:nvSpPr>
        <dsp:cNvPr id="0" name=""/>
        <dsp:cNvSpPr/>
      </dsp:nvSpPr>
      <dsp:spPr>
        <a:xfrm rot="17700000">
          <a:off x="523115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Leavers</a:t>
          </a:r>
        </a:p>
      </dsp:txBody>
      <dsp:txXfrm>
        <a:off x="523115" y="2658335"/>
        <a:ext cx="1214262" cy="585472"/>
      </dsp:txXfrm>
    </dsp:sp>
    <dsp:sp modelId="{BEA2F140-DD8F-4E94-9E37-901122F11CE9}">
      <dsp:nvSpPr>
        <dsp:cNvPr id="0" name=""/>
        <dsp:cNvSpPr/>
      </dsp:nvSpPr>
      <dsp:spPr>
        <a:xfrm rot="17700000">
          <a:off x="1283316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E3621-1C7A-4528-B18D-4640F8EFEE6A}">
      <dsp:nvSpPr>
        <dsp:cNvPr id="0" name=""/>
        <dsp:cNvSpPr/>
      </dsp:nvSpPr>
      <dsp:spPr>
        <a:xfrm>
          <a:off x="1885315" y="183656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2378434"/>
                <a:satOff val="-5511"/>
                <a:lumOff val="-17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378434"/>
                <a:satOff val="-5511"/>
                <a:lumOff val="-17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378434"/>
                <a:satOff val="-5511"/>
                <a:lumOff val="-17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16995B-E169-4FA8-9689-91F25F1EE846}">
      <dsp:nvSpPr>
        <dsp:cNvPr id="0" name=""/>
        <dsp:cNvSpPr/>
      </dsp:nvSpPr>
      <dsp:spPr>
        <a:xfrm rot="17700000">
          <a:off x="1194195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Graduates</a:t>
          </a:r>
        </a:p>
      </dsp:txBody>
      <dsp:txXfrm>
        <a:off x="1194195" y="2658335"/>
        <a:ext cx="1214262" cy="585472"/>
      </dsp:txXfrm>
    </dsp:sp>
    <dsp:sp modelId="{B11D5ACC-3A87-4A97-9DE0-C7EDDE9E5D5E}">
      <dsp:nvSpPr>
        <dsp:cNvPr id="0" name=""/>
        <dsp:cNvSpPr/>
      </dsp:nvSpPr>
      <dsp:spPr>
        <a:xfrm rot="17700000">
          <a:off x="1954395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68B59B-EEB6-4E60-95B4-61F223798DD8}">
      <dsp:nvSpPr>
        <dsp:cNvPr id="0" name=""/>
        <dsp:cNvSpPr/>
      </dsp:nvSpPr>
      <dsp:spPr>
        <a:xfrm>
          <a:off x="2559538" y="1571023"/>
          <a:ext cx="1129179" cy="112917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EB2A1-5E65-4F05-8C3D-C8794EB527C9}">
      <dsp:nvSpPr>
        <dsp:cNvPr id="0" name=""/>
        <dsp:cNvSpPr/>
      </dsp:nvSpPr>
      <dsp:spPr>
        <a:xfrm rot="17700000">
          <a:off x="2957410" y="650511"/>
          <a:ext cx="1403695" cy="67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PEIMS SUMR Resubmission</a:t>
          </a:r>
        </a:p>
      </dsp:txBody>
      <dsp:txXfrm>
        <a:off x="2957410" y="650511"/>
        <a:ext cx="1403695" cy="676472"/>
      </dsp:txXfrm>
    </dsp:sp>
    <dsp:sp modelId="{90F006E4-3922-4536-910A-1159BAAEC1FC}">
      <dsp:nvSpPr>
        <dsp:cNvPr id="0" name=""/>
        <dsp:cNvSpPr/>
      </dsp:nvSpPr>
      <dsp:spPr>
        <a:xfrm>
          <a:off x="3773771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4756868"/>
                <a:satOff val="-11021"/>
                <a:lumOff val="-358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756868"/>
                <a:satOff val="-11021"/>
                <a:lumOff val="-358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756868"/>
                <a:satOff val="-11021"/>
                <a:lumOff val="-358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2ACD73-98CB-4E4A-8117-9206CDC203F6}">
      <dsp:nvSpPr>
        <dsp:cNvPr id="0" name=""/>
        <dsp:cNvSpPr/>
      </dsp:nvSpPr>
      <dsp:spPr>
        <a:xfrm rot="17700000">
          <a:off x="3079598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Leavers</a:t>
          </a:r>
        </a:p>
      </dsp:txBody>
      <dsp:txXfrm>
        <a:off x="3079598" y="2658335"/>
        <a:ext cx="1214262" cy="585472"/>
      </dsp:txXfrm>
    </dsp:sp>
    <dsp:sp modelId="{374658A9-F175-437A-BB69-3AA1B884DA2E}">
      <dsp:nvSpPr>
        <dsp:cNvPr id="0" name=""/>
        <dsp:cNvSpPr/>
      </dsp:nvSpPr>
      <dsp:spPr>
        <a:xfrm rot="17700000">
          <a:off x="3839798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51E58-026D-4860-978F-910F31FCF7FB}">
      <dsp:nvSpPr>
        <dsp:cNvPr id="0" name=""/>
        <dsp:cNvSpPr/>
      </dsp:nvSpPr>
      <dsp:spPr>
        <a:xfrm>
          <a:off x="4444851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7135302"/>
                <a:satOff val="-16532"/>
                <a:lumOff val="-53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7135302"/>
                <a:satOff val="-16532"/>
                <a:lumOff val="-53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7135302"/>
                <a:satOff val="-16532"/>
                <a:lumOff val="-53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CDCF57-460B-4670-A59E-F122686397C5}">
      <dsp:nvSpPr>
        <dsp:cNvPr id="0" name=""/>
        <dsp:cNvSpPr/>
      </dsp:nvSpPr>
      <dsp:spPr>
        <a:xfrm rot="17700000">
          <a:off x="3750677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Graduates</a:t>
          </a:r>
        </a:p>
      </dsp:txBody>
      <dsp:txXfrm>
        <a:off x="3750677" y="2658335"/>
        <a:ext cx="1214262" cy="585472"/>
      </dsp:txXfrm>
    </dsp:sp>
    <dsp:sp modelId="{05450B26-8747-4686-9723-919F50C03070}">
      <dsp:nvSpPr>
        <dsp:cNvPr id="0" name=""/>
        <dsp:cNvSpPr/>
      </dsp:nvSpPr>
      <dsp:spPr>
        <a:xfrm rot="17700000">
          <a:off x="4510878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43453-C7E3-43C9-803B-5137FE0329D1}">
      <dsp:nvSpPr>
        <dsp:cNvPr id="0" name=""/>
        <dsp:cNvSpPr/>
      </dsp:nvSpPr>
      <dsp:spPr>
        <a:xfrm>
          <a:off x="5116020" y="1571023"/>
          <a:ext cx="1129179" cy="112917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388E22-B01F-4848-9286-250D0A4A0F0F}">
      <dsp:nvSpPr>
        <dsp:cNvPr id="0" name=""/>
        <dsp:cNvSpPr/>
      </dsp:nvSpPr>
      <dsp:spPr>
        <a:xfrm rot="17700000">
          <a:off x="5513892" y="650511"/>
          <a:ext cx="1403695" cy="67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PEIMS EXYR</a:t>
          </a:r>
        </a:p>
      </dsp:txBody>
      <dsp:txXfrm>
        <a:off x="5513892" y="650511"/>
        <a:ext cx="1403695" cy="676472"/>
      </dsp:txXfrm>
    </dsp:sp>
    <dsp:sp modelId="{5A39ABDB-6DD0-43B5-9C52-5E419D55C590}">
      <dsp:nvSpPr>
        <dsp:cNvPr id="0" name=""/>
        <dsp:cNvSpPr/>
      </dsp:nvSpPr>
      <dsp:spPr>
        <a:xfrm>
          <a:off x="6330254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9513735"/>
                <a:satOff val="-22042"/>
                <a:lumOff val="-71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513735"/>
                <a:satOff val="-22042"/>
                <a:lumOff val="-71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513735"/>
                <a:satOff val="-22042"/>
                <a:lumOff val="-71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3B18A2-C7DE-4D74-BD42-811B9260B605}">
      <dsp:nvSpPr>
        <dsp:cNvPr id="0" name=""/>
        <dsp:cNvSpPr/>
      </dsp:nvSpPr>
      <dsp:spPr>
        <a:xfrm rot="17700000">
          <a:off x="5636080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Leavers</a:t>
          </a:r>
        </a:p>
      </dsp:txBody>
      <dsp:txXfrm>
        <a:off x="5636080" y="2658335"/>
        <a:ext cx="1214262" cy="585472"/>
      </dsp:txXfrm>
    </dsp:sp>
    <dsp:sp modelId="{6D89697A-9963-4CBE-A4E3-3C3AC9DF58C9}">
      <dsp:nvSpPr>
        <dsp:cNvPr id="0" name=""/>
        <dsp:cNvSpPr/>
      </dsp:nvSpPr>
      <dsp:spPr>
        <a:xfrm rot="17700000">
          <a:off x="6396280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BA8578-AFF6-47A7-A1A3-DAD7ABB03DF4}">
      <dsp:nvSpPr>
        <dsp:cNvPr id="0" name=""/>
        <dsp:cNvSpPr/>
      </dsp:nvSpPr>
      <dsp:spPr>
        <a:xfrm>
          <a:off x="7001333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11892169"/>
                <a:satOff val="-27553"/>
                <a:lumOff val="-89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1892169"/>
                <a:satOff val="-27553"/>
                <a:lumOff val="-89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1892169"/>
                <a:satOff val="-27553"/>
                <a:lumOff val="-89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E2C24E-DE39-4E93-B5F7-FD7737BB6E46}">
      <dsp:nvSpPr>
        <dsp:cNvPr id="0" name=""/>
        <dsp:cNvSpPr/>
      </dsp:nvSpPr>
      <dsp:spPr>
        <a:xfrm rot="17700000">
          <a:off x="6307159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Graduates</a:t>
          </a:r>
        </a:p>
      </dsp:txBody>
      <dsp:txXfrm>
        <a:off x="6307159" y="2658335"/>
        <a:ext cx="1214262" cy="585472"/>
      </dsp:txXfrm>
    </dsp:sp>
    <dsp:sp modelId="{02E302C0-3009-4BFF-85F8-2552C8B9A3F7}">
      <dsp:nvSpPr>
        <dsp:cNvPr id="0" name=""/>
        <dsp:cNvSpPr/>
      </dsp:nvSpPr>
      <dsp:spPr>
        <a:xfrm rot="17700000">
          <a:off x="7067360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35CA19-1594-4C19-8D6F-19A2145D291C}">
      <dsp:nvSpPr>
        <dsp:cNvPr id="0" name=""/>
        <dsp:cNvSpPr/>
      </dsp:nvSpPr>
      <dsp:spPr>
        <a:xfrm>
          <a:off x="7672502" y="1571023"/>
          <a:ext cx="1129179" cy="1129179"/>
        </a:xfrm>
        <a:prstGeom prst="donut">
          <a:avLst>
            <a:gd name="adj" fmla="val 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2156F0-A6F6-4DB3-AD37-EE03FD641B58}">
      <dsp:nvSpPr>
        <dsp:cNvPr id="0" name=""/>
        <dsp:cNvSpPr/>
      </dsp:nvSpPr>
      <dsp:spPr>
        <a:xfrm rot="17700000">
          <a:off x="8070374" y="650511"/>
          <a:ext cx="1403695" cy="676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60" tIns="0" rIns="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PEIMS EXYR Resubmission</a:t>
          </a:r>
        </a:p>
      </dsp:txBody>
      <dsp:txXfrm>
        <a:off x="8070374" y="650511"/>
        <a:ext cx="1403695" cy="676472"/>
      </dsp:txXfrm>
    </dsp:sp>
    <dsp:sp modelId="{9E20B9FD-4629-4369-ABCE-4CA4C170B3E8}">
      <dsp:nvSpPr>
        <dsp:cNvPr id="0" name=""/>
        <dsp:cNvSpPr/>
      </dsp:nvSpPr>
      <dsp:spPr>
        <a:xfrm>
          <a:off x="8886736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14270603"/>
                <a:satOff val="-33063"/>
                <a:lumOff val="-1075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270603"/>
                <a:satOff val="-33063"/>
                <a:lumOff val="-1075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270603"/>
                <a:satOff val="-33063"/>
                <a:lumOff val="-1075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57C813-F9B9-48DC-B2DA-0AE4710F71D9}">
      <dsp:nvSpPr>
        <dsp:cNvPr id="0" name=""/>
        <dsp:cNvSpPr/>
      </dsp:nvSpPr>
      <dsp:spPr>
        <a:xfrm rot="17700000">
          <a:off x="8192562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Leavers</a:t>
          </a:r>
        </a:p>
      </dsp:txBody>
      <dsp:txXfrm>
        <a:off x="8192562" y="2658335"/>
        <a:ext cx="1214262" cy="585472"/>
      </dsp:txXfrm>
    </dsp:sp>
    <dsp:sp modelId="{85E7CCC7-EE66-46A9-9300-61FBFF195E2E}">
      <dsp:nvSpPr>
        <dsp:cNvPr id="0" name=""/>
        <dsp:cNvSpPr/>
      </dsp:nvSpPr>
      <dsp:spPr>
        <a:xfrm rot="17700000">
          <a:off x="8952763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990AA4-FB33-4BF3-850E-D2F9710D3FFF}">
      <dsp:nvSpPr>
        <dsp:cNvPr id="0" name=""/>
        <dsp:cNvSpPr/>
      </dsp:nvSpPr>
      <dsp:spPr>
        <a:xfrm>
          <a:off x="9557815" y="1842555"/>
          <a:ext cx="586115" cy="586115"/>
        </a:xfrm>
        <a:prstGeom prst="ellipse">
          <a:avLst/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sx="103000" sy="103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17796C-A855-44BC-9674-CD21626113FA}">
      <dsp:nvSpPr>
        <dsp:cNvPr id="0" name=""/>
        <dsp:cNvSpPr/>
      </dsp:nvSpPr>
      <dsp:spPr>
        <a:xfrm rot="17700000">
          <a:off x="8863641" y="2658335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8260" bIns="0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Graduates</a:t>
          </a:r>
        </a:p>
      </dsp:txBody>
      <dsp:txXfrm>
        <a:off x="8863641" y="2658335"/>
        <a:ext cx="1214262" cy="585472"/>
      </dsp:txXfrm>
    </dsp:sp>
    <dsp:sp modelId="{025939D5-8DC5-47C6-BC41-50F906F6F372}">
      <dsp:nvSpPr>
        <dsp:cNvPr id="0" name=""/>
        <dsp:cNvSpPr/>
      </dsp:nvSpPr>
      <dsp:spPr>
        <a:xfrm rot="17700000">
          <a:off x="9623842" y="1027418"/>
          <a:ext cx="1214262" cy="585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0B4AD-75C7-4101-9224-7673204B11DE}">
      <dsp:nvSpPr>
        <dsp:cNvPr id="0" name=""/>
        <dsp:cNvSpPr/>
      </dsp:nvSpPr>
      <dsp:spPr>
        <a:xfrm>
          <a:off x="589137" y="0"/>
          <a:ext cx="6676886" cy="4930621"/>
        </a:xfrm>
        <a:prstGeom prst="rightArrow">
          <a:avLst/>
        </a:prstGeom>
        <a:solidFill>
          <a:srgbClr val="69BFD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33430D8F-73B1-4A26-8FA2-2A2F8A69B0D4}">
      <dsp:nvSpPr>
        <dsp:cNvPr id="0" name=""/>
        <dsp:cNvSpPr/>
      </dsp:nvSpPr>
      <dsp:spPr>
        <a:xfrm>
          <a:off x="266185" y="1479186"/>
          <a:ext cx="2356548" cy="197224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Aptos" panose="020B0004020202020204" pitchFamily="34" charset="0"/>
            </a:rPr>
            <a:t>Data Analysis</a:t>
          </a:r>
        </a:p>
      </dsp:txBody>
      <dsp:txXfrm>
        <a:off x="362462" y="1575463"/>
        <a:ext cx="2163994" cy="1779694"/>
      </dsp:txXfrm>
    </dsp:sp>
    <dsp:sp modelId="{71F34901-2845-470D-BA03-06B5F9AA80BD}">
      <dsp:nvSpPr>
        <dsp:cNvPr id="0" name=""/>
        <dsp:cNvSpPr/>
      </dsp:nvSpPr>
      <dsp:spPr>
        <a:xfrm>
          <a:off x="2749306" y="1479186"/>
          <a:ext cx="2356548" cy="1972248"/>
        </a:xfrm>
        <a:prstGeom prst="roundRect">
          <a:avLst/>
        </a:prstGeom>
        <a:gradFill rotWithShape="0">
          <a:gsLst>
            <a:gs pos="0">
              <a:schemeClr val="accent3">
                <a:hueOff val="8324518"/>
                <a:satOff val="-19287"/>
                <a:lumOff val="-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324518"/>
                <a:satOff val="-19287"/>
                <a:lumOff val="-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324518"/>
                <a:satOff val="-19287"/>
                <a:lumOff val="-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Aptos" panose="020B0004020202020204" pitchFamily="34" charset="0"/>
            </a:rPr>
            <a:t>Update Current Rules</a:t>
          </a:r>
        </a:p>
      </dsp:txBody>
      <dsp:txXfrm>
        <a:off x="2845583" y="1575463"/>
        <a:ext cx="2163994" cy="1779694"/>
      </dsp:txXfrm>
    </dsp:sp>
    <dsp:sp modelId="{C1FCCB11-4136-4E94-9864-C79324AD594C}">
      <dsp:nvSpPr>
        <dsp:cNvPr id="0" name=""/>
        <dsp:cNvSpPr/>
      </dsp:nvSpPr>
      <dsp:spPr>
        <a:xfrm>
          <a:off x="5232427" y="1479186"/>
          <a:ext cx="2356548" cy="1972248"/>
        </a:xfrm>
        <a:prstGeom prst="roundRect">
          <a:avLst/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latin typeface="Aptos" panose="020B0004020202020204" pitchFamily="34" charset="0"/>
            </a:rPr>
            <a:t>Create New Rules</a:t>
          </a:r>
        </a:p>
      </dsp:txBody>
      <dsp:txXfrm>
        <a:off x="5328704" y="1575463"/>
        <a:ext cx="2163994" cy="1779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756FA-5F02-4AB6-A688-12C32032BC61}">
      <dsp:nvSpPr>
        <dsp:cNvPr id="0" name=""/>
        <dsp:cNvSpPr/>
      </dsp:nvSpPr>
      <dsp:spPr>
        <a:xfrm>
          <a:off x="-17763" y="73738"/>
          <a:ext cx="8433904" cy="527118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ECB57-3AE2-43E2-AA48-395BC2B7B07C}">
      <dsp:nvSpPr>
        <dsp:cNvPr id="0" name=""/>
        <dsp:cNvSpPr/>
      </dsp:nvSpPr>
      <dsp:spPr>
        <a:xfrm>
          <a:off x="1053342" y="3711913"/>
          <a:ext cx="219281" cy="2192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D6AE8-2298-4F80-B3D4-CFF7F16A8A1A}">
      <dsp:nvSpPr>
        <dsp:cNvPr id="0" name=""/>
        <dsp:cNvSpPr/>
      </dsp:nvSpPr>
      <dsp:spPr>
        <a:xfrm>
          <a:off x="1119131" y="4041263"/>
          <a:ext cx="3701638" cy="1281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193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ptos"/>
            </a:rPr>
            <a:t>Compare data between submissions.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ptos"/>
            </a:rPr>
            <a:t>SUMR 1, SUMR 2, EXYR 1, EXYR2</a:t>
          </a:r>
        </a:p>
      </dsp:txBody>
      <dsp:txXfrm>
        <a:off x="1119131" y="4041263"/>
        <a:ext cx="3701638" cy="1281385"/>
      </dsp:txXfrm>
    </dsp:sp>
    <dsp:sp modelId="{34A5AFED-427B-4CDB-AEAE-4C1E5DBEF0A4}">
      <dsp:nvSpPr>
        <dsp:cNvPr id="0" name=""/>
        <dsp:cNvSpPr/>
      </dsp:nvSpPr>
      <dsp:spPr>
        <a:xfrm>
          <a:off x="2988923" y="2279204"/>
          <a:ext cx="396393" cy="39639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E1D50-A6B7-49A9-B48B-3A2DC42C9A64}">
      <dsp:nvSpPr>
        <dsp:cNvPr id="0" name=""/>
        <dsp:cNvSpPr/>
      </dsp:nvSpPr>
      <dsp:spPr>
        <a:xfrm>
          <a:off x="542160" y="1167227"/>
          <a:ext cx="3117818" cy="1273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041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ptos"/>
            </a:rPr>
            <a:t>Validate data at each </a:t>
          </a:r>
          <a:r>
            <a:rPr lang="en-US" sz="2800" kern="1200">
              <a:latin typeface="Aptos"/>
              <a:ea typeface="+mn-ea"/>
              <a:cs typeface="+mn-cs"/>
            </a:rPr>
            <a:t>submission.</a:t>
          </a:r>
        </a:p>
      </dsp:txBody>
      <dsp:txXfrm>
        <a:off x="542160" y="1167227"/>
        <a:ext cx="3117818" cy="1273755"/>
      </dsp:txXfrm>
    </dsp:sp>
    <dsp:sp modelId="{EE84D2A7-2323-4E70-8B6F-057F1534F5E7}">
      <dsp:nvSpPr>
        <dsp:cNvPr id="0" name=""/>
        <dsp:cNvSpPr/>
      </dsp:nvSpPr>
      <dsp:spPr>
        <a:xfrm>
          <a:off x="5316680" y="1407349"/>
          <a:ext cx="548203" cy="54820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DC302F-0AD2-4BF0-AB0A-5AF2AC2D3E3C}">
      <dsp:nvSpPr>
        <dsp:cNvPr id="0" name=""/>
        <dsp:cNvSpPr/>
      </dsp:nvSpPr>
      <dsp:spPr>
        <a:xfrm>
          <a:off x="4487314" y="2623844"/>
          <a:ext cx="3697632" cy="1773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482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Aptos"/>
            </a:rPr>
            <a:t>Ensure accuracy in the final data set used by TEA divisions.</a:t>
          </a:r>
        </a:p>
      </dsp:txBody>
      <dsp:txXfrm>
        <a:off x="4487314" y="2623844"/>
        <a:ext cx="3697632" cy="1773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1A49C4-FA61-44FB-A597-4164ADD9E572}">
      <dsp:nvSpPr>
        <dsp:cNvPr id="0" name=""/>
        <dsp:cNvSpPr/>
      </dsp:nvSpPr>
      <dsp:spPr>
        <a:xfrm>
          <a:off x="93646" y="3859"/>
          <a:ext cx="5423947" cy="493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A518B"/>
              </a:solidFill>
              <a:latin typeface="Aptos" panose="020B0004020202020204" pitchFamily="34" charset="0"/>
            </a:rPr>
            <a:t>New TEDS Guidance</a:t>
          </a:r>
        </a:p>
      </dsp:txBody>
      <dsp:txXfrm>
        <a:off x="93646" y="3859"/>
        <a:ext cx="5423947" cy="493086"/>
      </dsp:txXfrm>
    </dsp:sp>
    <dsp:sp modelId="{6BEBF665-7714-4CA4-A407-7C4542BCBE7F}">
      <dsp:nvSpPr>
        <dsp:cNvPr id="0" name=""/>
        <dsp:cNvSpPr/>
      </dsp:nvSpPr>
      <dsp:spPr>
        <a:xfrm>
          <a:off x="93646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3844C4-08B0-465B-90F0-9C2349DB4970}">
      <dsp:nvSpPr>
        <dsp:cNvPr id="0" name=""/>
        <dsp:cNvSpPr/>
      </dsp:nvSpPr>
      <dsp:spPr>
        <a:xfrm>
          <a:off x="856012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74739"/>
                <a:satOff val="-5111"/>
                <a:lumOff val="48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739"/>
                <a:satOff val="-5111"/>
                <a:lumOff val="48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739"/>
                <a:satOff val="-5111"/>
                <a:lumOff val="48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74739"/>
              <a:satOff val="-5111"/>
              <a:lumOff val="48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D82F01-5845-4955-8D69-0D6DCB2697B6}">
      <dsp:nvSpPr>
        <dsp:cNvPr id="0" name=""/>
        <dsp:cNvSpPr/>
      </dsp:nvSpPr>
      <dsp:spPr>
        <a:xfrm>
          <a:off x="1618980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149478"/>
                <a:satOff val="-10223"/>
                <a:lumOff val="96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9478"/>
                <a:satOff val="-10223"/>
                <a:lumOff val="96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9478"/>
                <a:satOff val="-10223"/>
                <a:lumOff val="96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49478"/>
              <a:satOff val="-10223"/>
              <a:lumOff val="96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0F78DF-07F6-458F-8784-D54F90D88E3A}">
      <dsp:nvSpPr>
        <dsp:cNvPr id="0" name=""/>
        <dsp:cNvSpPr/>
      </dsp:nvSpPr>
      <dsp:spPr>
        <a:xfrm>
          <a:off x="2381346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224218"/>
                <a:satOff val="-15334"/>
                <a:lumOff val="144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4218"/>
                <a:satOff val="-15334"/>
                <a:lumOff val="144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4218"/>
                <a:satOff val="-15334"/>
                <a:lumOff val="144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4218"/>
              <a:satOff val="-15334"/>
              <a:lumOff val="1443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CF38FE-9B92-42A1-9A20-C156B5417C07}">
      <dsp:nvSpPr>
        <dsp:cNvPr id="0" name=""/>
        <dsp:cNvSpPr/>
      </dsp:nvSpPr>
      <dsp:spPr>
        <a:xfrm>
          <a:off x="3144315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298957"/>
                <a:satOff val="-20445"/>
                <a:lumOff val="19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8957"/>
                <a:satOff val="-20445"/>
                <a:lumOff val="19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8957"/>
                <a:satOff val="-20445"/>
                <a:lumOff val="19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98957"/>
              <a:satOff val="-20445"/>
              <a:lumOff val="1925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2B8227-685F-4754-BAE7-3365013DDDB9}">
      <dsp:nvSpPr>
        <dsp:cNvPr id="0" name=""/>
        <dsp:cNvSpPr/>
      </dsp:nvSpPr>
      <dsp:spPr>
        <a:xfrm>
          <a:off x="3906681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373696"/>
                <a:satOff val="-25557"/>
                <a:lumOff val="240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73696"/>
                <a:satOff val="-25557"/>
                <a:lumOff val="240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73696"/>
                <a:satOff val="-25557"/>
                <a:lumOff val="240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73696"/>
              <a:satOff val="-25557"/>
              <a:lumOff val="240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0FBFA4-45AC-47A9-82AD-B1CE2950B4F1}">
      <dsp:nvSpPr>
        <dsp:cNvPr id="0" name=""/>
        <dsp:cNvSpPr/>
      </dsp:nvSpPr>
      <dsp:spPr>
        <a:xfrm>
          <a:off x="4669650" y="496945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448435"/>
                <a:satOff val="-30668"/>
                <a:lumOff val="28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48435"/>
                <a:satOff val="-30668"/>
                <a:lumOff val="28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48435"/>
                <a:satOff val="-30668"/>
                <a:lumOff val="28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448435"/>
              <a:satOff val="-30668"/>
              <a:lumOff val="28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0584D-545B-4978-9403-6E87D2D30527}">
      <dsp:nvSpPr>
        <dsp:cNvPr id="0" name=""/>
        <dsp:cNvSpPr/>
      </dsp:nvSpPr>
      <dsp:spPr>
        <a:xfrm>
          <a:off x="93646" y="670881"/>
          <a:ext cx="5494459" cy="6565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Review thoroughly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Feedback on areas with further questions</a:t>
          </a:r>
        </a:p>
      </dsp:txBody>
      <dsp:txXfrm>
        <a:off x="93646" y="670881"/>
        <a:ext cx="5494459" cy="656562"/>
      </dsp:txXfrm>
    </dsp:sp>
    <dsp:sp modelId="{2F8DDE65-AB28-432F-9126-410AD9535AEE}">
      <dsp:nvSpPr>
        <dsp:cNvPr id="0" name=""/>
        <dsp:cNvSpPr/>
      </dsp:nvSpPr>
      <dsp:spPr>
        <a:xfrm>
          <a:off x="93646" y="1595040"/>
          <a:ext cx="5423947" cy="493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A518B"/>
              </a:solidFill>
              <a:latin typeface="Aptos" panose="020B0004020202020204" pitchFamily="34" charset="0"/>
            </a:rPr>
            <a:t>C162 Descriptor Code ‘98’ = Other</a:t>
          </a:r>
        </a:p>
      </dsp:txBody>
      <dsp:txXfrm>
        <a:off x="93646" y="1595040"/>
        <a:ext cx="5423947" cy="493086"/>
      </dsp:txXfrm>
    </dsp:sp>
    <dsp:sp modelId="{31BEC939-196F-4B7F-B3B1-E41F18C98E57}">
      <dsp:nvSpPr>
        <dsp:cNvPr id="0" name=""/>
        <dsp:cNvSpPr/>
      </dsp:nvSpPr>
      <dsp:spPr>
        <a:xfrm>
          <a:off x="93646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523174"/>
                <a:satOff val="-35779"/>
                <a:lumOff val="3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23174"/>
                <a:satOff val="-35779"/>
                <a:lumOff val="3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23174"/>
                <a:satOff val="-35779"/>
                <a:lumOff val="3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523174"/>
              <a:satOff val="-35779"/>
              <a:lumOff val="3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E1E7D-9AC1-4044-BD98-9AD39DB78B2F}">
      <dsp:nvSpPr>
        <dsp:cNvPr id="0" name=""/>
        <dsp:cNvSpPr/>
      </dsp:nvSpPr>
      <dsp:spPr>
        <a:xfrm>
          <a:off x="856012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597914"/>
                <a:satOff val="-40891"/>
                <a:lumOff val="38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97914"/>
                <a:satOff val="-40891"/>
                <a:lumOff val="38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97914"/>
                <a:satOff val="-40891"/>
                <a:lumOff val="38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597914"/>
              <a:satOff val="-40891"/>
              <a:lumOff val="385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96C1B2-7853-45EB-AAF5-3344956F3D35}">
      <dsp:nvSpPr>
        <dsp:cNvPr id="0" name=""/>
        <dsp:cNvSpPr/>
      </dsp:nvSpPr>
      <dsp:spPr>
        <a:xfrm>
          <a:off x="1618980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672653"/>
                <a:satOff val="-46002"/>
                <a:lumOff val="433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72653"/>
                <a:satOff val="-46002"/>
                <a:lumOff val="433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72653"/>
                <a:satOff val="-46002"/>
                <a:lumOff val="433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672653"/>
              <a:satOff val="-46002"/>
              <a:lumOff val="433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EE2E420-B257-4688-BEDF-39AB7A80D07E}">
      <dsp:nvSpPr>
        <dsp:cNvPr id="0" name=""/>
        <dsp:cNvSpPr/>
      </dsp:nvSpPr>
      <dsp:spPr>
        <a:xfrm>
          <a:off x="2381346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747392"/>
                <a:satOff val="-51113"/>
                <a:lumOff val="481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7392"/>
                <a:satOff val="-51113"/>
                <a:lumOff val="481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7392"/>
                <a:satOff val="-51113"/>
                <a:lumOff val="481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747392"/>
              <a:satOff val="-51113"/>
              <a:lumOff val="481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B1BAF-2370-4DCF-B90D-B71D5AB16889}">
      <dsp:nvSpPr>
        <dsp:cNvPr id="0" name=""/>
        <dsp:cNvSpPr/>
      </dsp:nvSpPr>
      <dsp:spPr>
        <a:xfrm>
          <a:off x="3144315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747392"/>
                <a:satOff val="-51113"/>
                <a:lumOff val="481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7392"/>
                <a:satOff val="-51113"/>
                <a:lumOff val="481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7392"/>
                <a:satOff val="-51113"/>
                <a:lumOff val="481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747392"/>
              <a:satOff val="-51113"/>
              <a:lumOff val="481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284905-7A28-4CA4-A172-910BD1083F90}">
      <dsp:nvSpPr>
        <dsp:cNvPr id="0" name=""/>
        <dsp:cNvSpPr/>
      </dsp:nvSpPr>
      <dsp:spPr>
        <a:xfrm>
          <a:off x="3906681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672653"/>
                <a:satOff val="-46002"/>
                <a:lumOff val="433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672653"/>
                <a:satOff val="-46002"/>
                <a:lumOff val="433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672653"/>
                <a:satOff val="-46002"/>
                <a:lumOff val="433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672653"/>
              <a:satOff val="-46002"/>
              <a:lumOff val="433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BECF2F-9E0B-4623-B593-F839191390F2}">
      <dsp:nvSpPr>
        <dsp:cNvPr id="0" name=""/>
        <dsp:cNvSpPr/>
      </dsp:nvSpPr>
      <dsp:spPr>
        <a:xfrm>
          <a:off x="4669650" y="2088126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597914"/>
                <a:satOff val="-40891"/>
                <a:lumOff val="38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97914"/>
                <a:satOff val="-40891"/>
                <a:lumOff val="38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97914"/>
                <a:satOff val="-40891"/>
                <a:lumOff val="38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597914"/>
              <a:satOff val="-40891"/>
              <a:lumOff val="3850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4B96BD-B0C3-49AC-BF9E-73D21E69667B}">
      <dsp:nvSpPr>
        <dsp:cNvPr id="0" name=""/>
        <dsp:cNvSpPr/>
      </dsp:nvSpPr>
      <dsp:spPr>
        <a:xfrm>
          <a:off x="93646" y="2260732"/>
          <a:ext cx="5494459" cy="65922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523174"/>
              <a:satOff val="-35779"/>
              <a:lumOff val="3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Did not re-enroll within the school-start window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Reason for leaving is unknown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b="1" kern="1200">
              <a:latin typeface="Aptos" panose="020B0004020202020204" pitchFamily="34" charset="0"/>
            </a:rPr>
            <a:t>Final </a:t>
          </a:r>
          <a:r>
            <a:rPr lang="en-US" sz="1500" kern="1200">
              <a:latin typeface="Aptos" panose="020B0004020202020204" pitchFamily="34" charset="0"/>
            </a:rPr>
            <a:t>‘98’s are considered dropouts</a:t>
          </a:r>
        </a:p>
      </dsp:txBody>
      <dsp:txXfrm>
        <a:off x="93646" y="2260732"/>
        <a:ext cx="5494459" cy="659222"/>
      </dsp:txXfrm>
    </dsp:sp>
    <dsp:sp modelId="{523BF4C5-BA69-41DF-BA51-F6FF021875C7}">
      <dsp:nvSpPr>
        <dsp:cNvPr id="0" name=""/>
        <dsp:cNvSpPr/>
      </dsp:nvSpPr>
      <dsp:spPr>
        <a:xfrm>
          <a:off x="93646" y="3186221"/>
          <a:ext cx="5423947" cy="493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rgbClr val="0A518B"/>
              </a:solidFill>
              <a:latin typeface="Aptos" panose="020B0004020202020204" pitchFamily="34" charset="0"/>
            </a:rPr>
            <a:t>Leaver Legwork</a:t>
          </a:r>
        </a:p>
      </dsp:txBody>
      <dsp:txXfrm>
        <a:off x="93646" y="3186221"/>
        <a:ext cx="5423947" cy="493086"/>
      </dsp:txXfrm>
    </dsp:sp>
    <dsp:sp modelId="{63BFD6BB-619A-4E47-9378-7210CE74499F}">
      <dsp:nvSpPr>
        <dsp:cNvPr id="0" name=""/>
        <dsp:cNvSpPr/>
      </dsp:nvSpPr>
      <dsp:spPr>
        <a:xfrm>
          <a:off x="93646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523174"/>
                <a:satOff val="-35779"/>
                <a:lumOff val="3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523174"/>
                <a:satOff val="-35779"/>
                <a:lumOff val="3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523174"/>
                <a:satOff val="-35779"/>
                <a:lumOff val="3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523174"/>
              <a:satOff val="-35779"/>
              <a:lumOff val="3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EB1B9C-4950-4208-BDF6-6A00F9E852B4}">
      <dsp:nvSpPr>
        <dsp:cNvPr id="0" name=""/>
        <dsp:cNvSpPr/>
      </dsp:nvSpPr>
      <dsp:spPr>
        <a:xfrm>
          <a:off x="856012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448435"/>
                <a:satOff val="-30668"/>
                <a:lumOff val="288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448435"/>
                <a:satOff val="-30668"/>
                <a:lumOff val="288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448435"/>
                <a:satOff val="-30668"/>
                <a:lumOff val="288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448435"/>
              <a:satOff val="-30668"/>
              <a:lumOff val="2887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C2D591-05B7-4E68-B299-DB76A084B1D1}">
      <dsp:nvSpPr>
        <dsp:cNvPr id="0" name=""/>
        <dsp:cNvSpPr/>
      </dsp:nvSpPr>
      <dsp:spPr>
        <a:xfrm>
          <a:off x="1618980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373696"/>
                <a:satOff val="-25557"/>
                <a:lumOff val="240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373696"/>
                <a:satOff val="-25557"/>
                <a:lumOff val="240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373696"/>
                <a:satOff val="-25557"/>
                <a:lumOff val="240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373696"/>
              <a:satOff val="-25557"/>
              <a:lumOff val="2406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5D435A-C1F7-4EF2-86C7-CC22147DC695}">
      <dsp:nvSpPr>
        <dsp:cNvPr id="0" name=""/>
        <dsp:cNvSpPr/>
      </dsp:nvSpPr>
      <dsp:spPr>
        <a:xfrm>
          <a:off x="2381346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298957"/>
                <a:satOff val="-20445"/>
                <a:lumOff val="19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98957"/>
                <a:satOff val="-20445"/>
                <a:lumOff val="19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98957"/>
                <a:satOff val="-20445"/>
                <a:lumOff val="19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98957"/>
              <a:satOff val="-20445"/>
              <a:lumOff val="1925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2248DF0-F381-410D-B45B-440345CDBA3C}">
      <dsp:nvSpPr>
        <dsp:cNvPr id="0" name=""/>
        <dsp:cNvSpPr/>
      </dsp:nvSpPr>
      <dsp:spPr>
        <a:xfrm>
          <a:off x="3144315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224218"/>
                <a:satOff val="-15334"/>
                <a:lumOff val="144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224218"/>
                <a:satOff val="-15334"/>
                <a:lumOff val="144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224218"/>
                <a:satOff val="-15334"/>
                <a:lumOff val="144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224218"/>
              <a:satOff val="-15334"/>
              <a:lumOff val="1443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198BCB-B6F6-4D69-A7E4-297FB1978BEC}">
      <dsp:nvSpPr>
        <dsp:cNvPr id="0" name=""/>
        <dsp:cNvSpPr/>
      </dsp:nvSpPr>
      <dsp:spPr>
        <a:xfrm>
          <a:off x="3906681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149478"/>
                <a:satOff val="-10223"/>
                <a:lumOff val="96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149478"/>
                <a:satOff val="-10223"/>
                <a:lumOff val="96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149478"/>
                <a:satOff val="-10223"/>
                <a:lumOff val="96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149478"/>
              <a:satOff val="-10223"/>
              <a:lumOff val="962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91CDC68-51C9-4349-97B4-BE73AC2BEAB7}">
      <dsp:nvSpPr>
        <dsp:cNvPr id="0" name=""/>
        <dsp:cNvSpPr/>
      </dsp:nvSpPr>
      <dsp:spPr>
        <a:xfrm>
          <a:off x="4669650" y="3679308"/>
          <a:ext cx="1269203" cy="1004434"/>
        </a:xfrm>
        <a:prstGeom prst="chevron">
          <a:avLst>
            <a:gd name="adj" fmla="val 70610"/>
          </a:avLst>
        </a:prstGeom>
        <a:gradFill rotWithShape="0">
          <a:gsLst>
            <a:gs pos="0">
              <a:schemeClr val="accent1">
                <a:shade val="50000"/>
                <a:hueOff val="74739"/>
                <a:satOff val="-5111"/>
                <a:lumOff val="48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74739"/>
                <a:satOff val="-5111"/>
                <a:lumOff val="48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74739"/>
                <a:satOff val="-5111"/>
                <a:lumOff val="48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50000"/>
              <a:hueOff val="74739"/>
              <a:satOff val="-5111"/>
              <a:lumOff val="48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2344D6-A69E-48AF-8595-04FE161434A8}">
      <dsp:nvSpPr>
        <dsp:cNvPr id="0" name=""/>
        <dsp:cNvSpPr/>
      </dsp:nvSpPr>
      <dsp:spPr>
        <a:xfrm>
          <a:off x="93646" y="3834477"/>
          <a:ext cx="5494459" cy="6940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523174"/>
              <a:satOff val="-35779"/>
              <a:lumOff val="3368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Start early, look often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Work 12</a:t>
          </a:r>
          <a:r>
            <a:rPr lang="en-US" sz="1500" kern="1200" baseline="30000">
              <a:latin typeface="Aptos" panose="020B0004020202020204" pitchFamily="34" charset="0"/>
            </a:rPr>
            <a:t>th</a:t>
          </a:r>
          <a:r>
            <a:rPr lang="en-US" sz="1500" kern="1200">
              <a:latin typeface="Aptos" panose="020B0004020202020204" pitchFamily="34" charset="0"/>
            </a:rPr>
            <a:t> grade down to 7</a:t>
          </a:r>
          <a:r>
            <a:rPr lang="en-US" sz="1500" kern="1200" baseline="30000">
              <a:latin typeface="Aptos" panose="020B0004020202020204" pitchFamily="34" charset="0"/>
            </a:rPr>
            <a:t>th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1500" kern="1200">
              <a:latin typeface="Aptos" panose="020B0004020202020204" pitchFamily="34" charset="0"/>
            </a:rPr>
            <a:t>AsOfStatusLastDayEnrollment ‘H’ = the LEA is the steward</a:t>
          </a:r>
        </a:p>
      </dsp:txBody>
      <dsp:txXfrm>
        <a:off x="93646" y="3834477"/>
        <a:ext cx="5494459" cy="694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CB6BB-B291-ACCD-0DFB-4EDDD74A9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B94B32-C03B-F353-266A-1F8A590F9A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A03DD-75B0-3E74-3ED3-19BA0520F2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589-3ACF-49C1-1DE9-EBBABB5F3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3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27742-0032-774B-960F-940E19528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3FEA09-509E-D046-E863-CA4A8690FE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EF6322-E693-8D7B-AC1A-888C63E0F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A1518-528B-7C92-803C-D59DF6FE08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55EA-5E3E-47E1-B30A-E13497DD97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47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19E84-432F-4B13-8A59-CF11690037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52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58281-7181-A329-1CE4-FC340A49F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545234-B1FE-F944-9D73-85AEB789B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B17ACB-FC0E-63D3-0125-BED1CCDD4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0BFA2-55AF-DC0F-ED11-1B1B5942A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55EA-5E3E-47E1-B30A-E13497DD978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86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5ED0-FD85-F1CA-0F28-7A57D848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C8EFA-4D9D-86E9-4ADB-3C90A60ADB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845DDB-2A13-B414-7405-C6B91318B4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A781B-D73B-DFAA-0122-33C1DDF62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1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5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2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05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64FBC-E67B-C84E-50A8-C02DB66FE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CFF4A3-4241-6032-5C2B-B681413A6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0520B-EF1C-06ED-4EA1-31095774C9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FEE46-B76A-B882-CF04-2C9E78A277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16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5578B-E4F5-A3A5-03D4-D1078BD7D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0D59AB-CC26-059A-989A-0EC2C7529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8C2A4F-26E5-6569-C9D4-DF768D67C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737B1-B31E-33A4-A245-B9D451FAD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1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CE65C-E097-B268-3A72-967ABF0B6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3D23B5-9961-F957-8877-BA1AFC160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4C62F2-CBE7-A558-BA2C-DE03A89DD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718101-F8FF-2542-3F15-2EF2F3E5A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55EA-5E3E-47E1-B30A-E13497DD97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57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5D718-A213-241F-5901-BA75EE3D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5FBBD8-9CD6-475E-D968-84A18CF5D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4E15D-E8C8-57CA-DB6B-D06032F275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B21FA-622C-0E0A-D891-C98FA762DB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7955EA-5E3E-47E1-B30A-E13497DD97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9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68C974-3F8B-4B4E-BA71-9AB287006F87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41F4BC9-29C3-4446-934C-01DB688F4288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BC320AD-82F2-448F-BA1A-B55D659E1C3B}" type="datetime1">
              <a:rPr lang="en-US" smtClean="0"/>
              <a:t>7/28/2025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A8461D-B141-4877-8DD4-09E94B45BB0B}" type="datetime1">
              <a:rPr lang="en-US" smtClean="0"/>
              <a:t>7/28/2025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1F641A-3A6E-4F3A-8E57-4BF845270820}" type="datetime1">
              <a:rPr lang="en-US" smtClean="0"/>
              <a:t>7/28/2025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F39E08-5C36-48D2-BD56-77556049175E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07F6A6A-0EBC-418F-8F40-ADA773D70403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BFABA211-F424-477B-813D-79E073199BFA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F4F087D-7AA4-4046-AAA6-8AA01690CF31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156FC82C-2EC5-479C-95C9-778A39E9F2DB}" type="datetime1">
              <a:rPr lang="en-US" smtClean="0"/>
              <a:t>7/28/2025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11B63F0-B479-48DC-A691-B258F9EB294B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0484557-2B2A-471F-8D58-C5F8E539FA6B}" type="datetime1">
              <a:rPr lang="en-US" smtClean="0"/>
              <a:t>7/28/2025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5A5AB7D-6E25-4A72-BD8E-37E31DB35C8D}" type="datetime1">
              <a:rPr lang="en-US" smtClean="0"/>
              <a:t>7/28/2025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53329071-5B6E-4570-A1C3-6BA028A4D7E0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8C2D510-9704-4C81-AF35-7F1C4B45BA55}" type="datetime1">
              <a:rPr lang="en-US" smtClean="0"/>
              <a:t>7/28/2025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59E7A0B-CA97-48D1-9486-BD983ED1E566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1067472-C2E4-4199-883E-E9704FB8FAB5}" type="datetime1">
              <a:rPr lang="en-US" smtClean="0"/>
              <a:t>7/28/2025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94C7770-8C53-4084-BCF8-EF73955E4E1B}" type="datetime1">
              <a:rPr lang="en-US" smtClean="0"/>
              <a:t>7/28/2025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4E2B21F-F9EF-41B0-AE7F-BD1D083AFC0B}" type="datetime1">
              <a:rPr lang="en-US" smtClean="0"/>
              <a:t>7/28/2025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CFA77C1-D826-436A-B1AF-6C52B2E39BE6}" type="datetime1">
              <a:rPr lang="en-US" smtClean="0"/>
              <a:t>7/28/2025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882E5-3784-4670-9D68-8BEB4594FAF6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297E-D315-480E-80F0-FD977F37182A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38199" y="1825625"/>
            <a:ext cx="10515598" cy="4302459"/>
          </a:xfrm>
        </p:spPr>
        <p:txBody>
          <a:bodyPr/>
          <a:lstStyle>
            <a:lvl1pPr marL="0" indent="0">
              <a:buNone/>
              <a:defRPr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8" indent="-228603">
              <a:buClr>
                <a:srgbClr val="DA3E26"/>
              </a:buClr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rgbClr val="4472C4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20" indent="-228603">
              <a:buClr>
                <a:srgbClr val="C00000"/>
              </a:buClr>
              <a:buFont typeface="Wingdings" pitchFamily="2" charset="2"/>
              <a:buChar char="§"/>
              <a:defRPr>
                <a:latin typeface="+mj-lt"/>
                <a:cs typeface="Calibri" panose="020F0502020204030204" pitchFamily="34" charset="0"/>
              </a:defRPr>
            </a:lvl4pPr>
            <a:lvl5pPr>
              <a:buClr>
                <a:srgbClr val="DA3E26"/>
              </a:buClr>
              <a:defRPr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22166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452214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34816134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64694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349999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882970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1407353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28974041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</p:spTree>
    <p:extLst>
      <p:ext uri="{BB962C8B-B14F-4D97-AF65-F5344CB8AC3E}">
        <p14:creationId xmlns:p14="http://schemas.microsoft.com/office/powerpoint/2010/main" val="419580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6BB6E9-9E71-496F-909E-C34DB97BEFB0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25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F324FA-9D04-468E-A113-C5B065E1A42C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1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5198FF-152D-4F4E-9C7D-768CB9525198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48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3D37BA1-0AEE-4B08-8049-731302BA40F0}" type="datetime1">
              <a:rPr lang="en-US" smtClean="0"/>
              <a:t>7/28/2025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163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8EF1807-8E56-41F8-87D0-3AAE787EE1BC}" type="datetime1">
              <a:rPr lang="en-US" smtClean="0"/>
              <a:t>7/28/2025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28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7332CDC-F3C8-45F2-8AB5-38AD0E84E956}" type="datetime1">
              <a:rPr lang="en-US" smtClean="0"/>
              <a:t>7/28/2025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30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20D60B-138A-4E56-A08B-0A5A20458CB0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21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ACC207-B04E-48C5-B77F-6419AD077688}" type="datetime1">
              <a:rPr lang="en-US" smtClean="0"/>
              <a:t>7/28/2025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537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9DC3753-C28D-49D0-8346-EAA37C0AF8D5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526812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3B1017B9-528D-4EFD-9428-5645366B1955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57571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677C321-B61D-4B46-8FB2-41BEA70BEE69}" type="datetime1">
              <a:rPr lang="en-US" smtClean="0"/>
              <a:t>7/28/2025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931208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B1B7993-3FD7-4D84-B93F-134368ABD67D}" type="datetime1">
              <a:rPr lang="en-US" smtClean="0"/>
              <a:t>7/28/2025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754174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3E592287-1460-4F66-AACE-9920AE1630C6}" type="datetime1">
              <a:rPr lang="en-US" smtClean="0"/>
              <a:t>7/28/2025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1697256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B5B7D45-FD9A-43D5-8632-6F77B0E92C89}" type="datetime1">
              <a:rPr lang="en-US" smtClean="0"/>
              <a:t>7/28/2025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</p:spTree>
    <p:extLst>
      <p:ext uri="{BB962C8B-B14F-4D97-AF65-F5344CB8AC3E}">
        <p14:creationId xmlns:p14="http://schemas.microsoft.com/office/powerpoint/2010/main" val="3231384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2AFFE2C9-47D7-4E9D-B962-E150341ED3B7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947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825E862-3D10-4D14-B65E-944195887B38}" type="datetime1">
              <a:rPr lang="en-US" smtClean="0"/>
              <a:t>7/28/2025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59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7CA45CE4-89B6-48F5-833A-2384FCCC5A36}" type="datetime1">
              <a:rPr lang="en-US" smtClean="0"/>
              <a:t>7/28/2025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7/28/2025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1656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07F4ABE0-A802-4E49-B769-10113E06664B}" type="datetime1">
              <a:rPr lang="en-US" smtClean="0"/>
              <a:t>7/28/2025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87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B52BEE9-821D-40B9-AB17-F9C960C807B8}" type="datetime1">
              <a:rPr lang="en-US" smtClean="0"/>
              <a:t>7/28/2025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20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47690867-A8FB-4284-8614-81D6F02AC93A}" type="datetime1">
              <a:rPr lang="en-US" smtClean="0"/>
              <a:t>7/28/2025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4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FFC2C1-E0C6-4C3F-9237-713DA7E2EAAE}" type="datetime1">
              <a:rPr lang="en-US" smtClean="0"/>
              <a:t>7/28/2025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81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7B0FA-E8ED-43F3-8D4C-06A4BFE3E283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3B92D48-AD5A-4273-8D82-D6AE3F3951F2}" type="datetime1">
              <a:rPr lang="en-US" smtClean="0"/>
              <a:t>7/28/2025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5133F5F-8AC7-4802-908B-7063B0E42FF4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  <p:sldLayoutId id="2147483803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INTERNAL USE ONLY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9B851D0-1B36-4631-94ED-711687B8E695}" type="datetime1">
              <a:rPr lang="en-US" smtClean="0"/>
              <a:t>7/28/2025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758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  <p:sldLayoutId id="2147483802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xasstudentdatasystem.org/tsds/2025escleaverreconciliation.pptx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mmer accessories on a blue weathered table">
            <a:extLst>
              <a:ext uri="{FF2B5EF4-FFF2-40B4-BE49-F238E27FC236}">
                <a16:creationId xmlns:a16="http://schemas.microsoft.com/office/drawing/2014/main" id="{E7A9F269-4BFD-4A03-8ACF-052BB4308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2980"/>
            <a:ext cx="12192000" cy="56850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6BFEA3-6E1C-0575-2555-6A3A025981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57835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  <a:sym typeface="+mj-lt"/>
              </a:rPr>
              <a:t>TSDS IMPACT: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  <a:sym typeface="+mj-lt"/>
              </a:rPr>
              <a:t>REPORTING LEAVERS AND GRADUATES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Calibri"/>
                <a:sym typeface="+mj-lt"/>
              </a:rPr>
            </a:b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July 29-July 31, 2025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16038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12B05-0F35-BC97-EA06-9202D9B2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710ED3-A246-0617-746F-5C98F07CC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56970"/>
            <a:ext cx="12191960" cy="55895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05E8DD-C72B-2D47-D185-A20D874C11F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4918441"/>
            <a:ext cx="8497958" cy="1342294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Data Validation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CFC1BF-8690-9BD3-00E0-A15AB9BD7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9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0112-A20C-5636-71DA-0A80D84E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Business Rules &amp; Data Validation</a:t>
            </a:r>
          </a:p>
        </p:txBody>
      </p:sp>
      <p:graphicFrame>
        <p:nvGraphicFramePr>
          <p:cNvPr id="5" name="Diagram 4" descr="Smart Art graphic showing that further data analysis might lead to updates in the current rules or creation of new.">
            <a:extLst>
              <a:ext uri="{FF2B5EF4-FFF2-40B4-BE49-F238E27FC236}">
                <a16:creationId xmlns:a16="http://schemas.microsoft.com/office/drawing/2014/main" id="{2EAFA946-C2BB-E448-6658-E7D0C9DDBE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3178811"/>
              </p:ext>
            </p:extLst>
          </p:nvPr>
        </p:nvGraphicFramePr>
        <p:xfrm>
          <a:off x="2181866" y="904580"/>
          <a:ext cx="7855161" cy="493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78FE88-F2D2-70FF-AD88-2CB1CDEAA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18E02-E942-F6A1-D0D5-66E4901D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1A14AB-2849-E734-E1FE-39496A6D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School Leaver Category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B318546-EE18-9E0D-A0D3-ED91CAEC164A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418704" cy="1241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New rules added to 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and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Extended Year 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Submissions:</a:t>
            </a:r>
          </a:p>
        </p:txBody>
      </p:sp>
      <p:pic>
        <p:nvPicPr>
          <p:cNvPr id="5" name="Picture 4" descr="Screenshots of new rules added to the PEIMS Summer and Extended Year Submissions from the school leaver category.">
            <a:extLst>
              <a:ext uri="{FF2B5EF4-FFF2-40B4-BE49-F238E27FC236}">
                <a16:creationId xmlns:a16="http://schemas.microsoft.com/office/drawing/2014/main" id="{BBEB9B79-55F9-CCED-0A34-0C2CEE19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" r="468"/>
          <a:stretch>
            <a:fillRect/>
          </a:stretch>
        </p:blipFill>
        <p:spPr>
          <a:xfrm>
            <a:off x="705971" y="2037096"/>
            <a:ext cx="10757647" cy="372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BC8FBC-0EC4-4804-0AF1-BF9E207D9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0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14ED6-FE63-69C5-496F-DF91201F5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CED477-A9D5-7E8B-B212-797E7636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Student Graduation Program Category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2753A81-D6D8-C740-A46A-B0B68B959DAE}"/>
              </a:ext>
            </a:extLst>
          </p:cNvPr>
          <p:cNvSpPr txBox="1">
            <a:spLocks/>
          </p:cNvSpPr>
          <p:nvPr/>
        </p:nvSpPr>
        <p:spPr>
          <a:xfrm>
            <a:off x="535171" y="1099296"/>
            <a:ext cx="11204111" cy="544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Fall Submission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rules added to 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Summer 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and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 Extended Year 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Submissions:</a:t>
            </a:r>
          </a:p>
        </p:txBody>
      </p:sp>
      <p:grpSp>
        <p:nvGrpSpPr>
          <p:cNvPr id="11" name="Group 10" descr="Screenshot of Student Graduation Program category business rule validations.&#10;">
            <a:extLst>
              <a:ext uri="{FF2B5EF4-FFF2-40B4-BE49-F238E27FC236}">
                <a16:creationId xmlns:a16="http://schemas.microsoft.com/office/drawing/2014/main" id="{C6EBBA2B-4038-4741-625D-918FFDC1C3A0}"/>
              </a:ext>
            </a:extLst>
          </p:cNvPr>
          <p:cNvGrpSpPr/>
          <p:nvPr/>
        </p:nvGrpSpPr>
        <p:grpSpPr>
          <a:xfrm>
            <a:off x="1800859" y="1849748"/>
            <a:ext cx="8781416" cy="4079002"/>
            <a:chOff x="1438275" y="1972254"/>
            <a:chExt cx="9144000" cy="4885746"/>
          </a:xfrm>
        </p:grpSpPr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542D818-2A38-4FB1-ECF0-7EC5D95B1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275" y="1972254"/>
              <a:ext cx="9144000" cy="18656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D455371-7D1B-EDC0-6827-AA2B404B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8275" y="3843020"/>
              <a:ext cx="9144000" cy="3014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72481-1A9E-D209-8367-7884A5B84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30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C638-75FB-E326-CD99-18D24F32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E7BDE5-EA88-A3AE-46E3-F8F89C14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Rule Summary</a:t>
            </a:r>
            <a:endParaRPr lang="en-US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9524B53-DBE3-7271-FF01-C96EA5BD0EBC}"/>
              </a:ext>
            </a:extLst>
          </p:cNvPr>
          <p:cNvSpPr txBox="1">
            <a:spLocks/>
          </p:cNvSpPr>
          <p:nvPr/>
        </p:nvSpPr>
        <p:spPr>
          <a:xfrm>
            <a:off x="535171" y="1072348"/>
            <a:ext cx="11275829" cy="5543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Rules added to 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and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Extended 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Submissions: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4AE05-6CE9-1ED3-64DC-D559693E949D}"/>
              </a:ext>
            </a:extLst>
          </p:cNvPr>
          <p:cNvSpPr txBox="1">
            <a:spLocks/>
          </p:cNvSpPr>
          <p:nvPr/>
        </p:nvSpPr>
        <p:spPr>
          <a:xfrm>
            <a:off x="948409" y="1648649"/>
            <a:ext cx="4710860" cy="32122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40203-0048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40203-0049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40203-0050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40203-0051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40203-0052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40203-0053 (New)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48011-0018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48011-0019 (PEIMS Fall)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3317A76-ACBC-C44E-C39D-0596748B8E30}"/>
              </a:ext>
            </a:extLst>
          </p:cNvPr>
          <p:cNvSpPr txBox="1">
            <a:spLocks/>
          </p:cNvSpPr>
          <p:nvPr/>
        </p:nvSpPr>
        <p:spPr>
          <a:xfrm>
            <a:off x="6072507" y="1648649"/>
            <a:ext cx="4375172" cy="39091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48011-0020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48011-0026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48011-0030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48011-0031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48011-0032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48011-0033 (PEIMS Fall)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48011-0034 (PEIMS Fall)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7A55-6048-75F4-99E5-46BC063AC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3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CC367-E628-5939-22C6-DA14DD282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FA2712-2311-FDFF-7E24-C77F99A51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56970"/>
            <a:ext cx="12191960" cy="55895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EA09993-EEAF-94B0-9400-38763C08F3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4918441"/>
            <a:ext cx="11236569" cy="1342294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Reports – Local Education Agency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FC5D34-CC3A-855F-09EF-C4553412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53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9F4F0-E5B7-920F-1068-9489C656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7BCB9-6A64-18AC-518D-2FC310185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Summer Submission Report Changes</a:t>
            </a:r>
            <a:endParaRPr lang="en-US" sz="32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9152F0-1788-DA58-54C2-01ED2D161191}"/>
              </a:ext>
            </a:extLst>
          </p:cNvPr>
          <p:cNvSpPr txBox="1">
            <a:spLocks/>
          </p:cNvSpPr>
          <p:nvPr/>
        </p:nvSpPr>
        <p:spPr>
          <a:xfrm>
            <a:off x="535171" y="1049697"/>
            <a:ext cx="11275829" cy="41341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following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reports will be updated to include the new data collected: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PDM3-120-007 – Student Indicator Report by Grade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Student Indicator Report by Grade lists students according to various demographics and program enrollment.</a:t>
            </a:r>
            <a:endParaRPr lang="en-US" sz="160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PDM3-230-001 – Data Element Summary Report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summarizes all data reported. This report provides an analysis of data submitted, including elements, descriptor tables, subcategories, and record counts.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32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77FB7E-2565-F4FE-CC94-CB865F381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15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9A023-C9DD-873D-4E07-9EC73B893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4FC767-6B34-7461-0F5E-B0FE2E25A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Extended Year Submission Report Changes</a:t>
            </a:r>
            <a:endParaRPr lang="en-US" sz="32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0897953-9ACC-02AB-489F-14A0B835BF34}"/>
              </a:ext>
            </a:extLst>
          </p:cNvPr>
          <p:cNvSpPr txBox="1">
            <a:spLocks/>
          </p:cNvSpPr>
          <p:nvPr/>
        </p:nvSpPr>
        <p:spPr>
          <a:xfrm>
            <a:off x="535171" y="1062157"/>
            <a:ext cx="11275829" cy="49531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following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Extended 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reports will be updated to include the new data collected: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PDM4-120-003 – Student Indicator Report by Grade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Student Indicator Report by Grade lists students according to various demographics and program enrollment.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PDM4-230-001 – Data Element Summary Report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summarizes all data reported. The report provides an analysis of data submitted, including elements, descriptor tables, subcategories, and record counts.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FA791-AC13-94F9-8188-98948873D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38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79C60-0FC0-B3EB-D4EF-D81AA8894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C20E0D-F728-6C1F-E94C-9BCBF0FDE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Extended Year Submission New Reports</a:t>
            </a:r>
            <a:endParaRPr lang="en-US" sz="32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8E9E46A-C47A-7B54-051F-C67C360F7EB1}"/>
              </a:ext>
            </a:extLst>
          </p:cNvPr>
          <p:cNvSpPr txBox="1">
            <a:spLocks/>
          </p:cNvSpPr>
          <p:nvPr/>
        </p:nvSpPr>
        <p:spPr>
          <a:xfrm>
            <a:off x="535171" y="1068882"/>
            <a:ext cx="11275829" cy="4953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following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reports will be added to the PEIMS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Extended 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PDM3-120-003 – Campus ID of Accountability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students with a campus ID in the Campus ID of Accountability.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PDM3-120-009 – Student Foundation High School Program Roster by Grade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students who are in the Foundation High School Program (FHSP) and have a participating code of 1 (pursuing) or 2 (completed).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PDM3-120-019 – Industry-Based Certification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Industry-Based Certification Roster report displays a student's post-secondary industry certification and licensure information reported.</a:t>
            </a:r>
          </a:p>
          <a:p>
            <a:pPr marL="0" indent="0">
              <a:buClr>
                <a:srgbClr val="F16038"/>
              </a:buClr>
              <a:buNone/>
            </a:pPr>
            <a:endParaRPr lang="en-US" sz="24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F94A7-985F-131E-CCAD-A39935F4BC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7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71277-A0AE-644A-2CC4-AA18BAB31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369A32-F1B2-4D13-3DE3-30F20656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Fall Reports </a:t>
            </a:r>
            <a:r>
              <a:rPr lang="en-US" sz="25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(Non-Leaver Category) </a:t>
            </a:r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to Summer and Extended Year</a:t>
            </a:r>
            <a:endParaRPr lang="en-US" sz="32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pic>
        <p:nvPicPr>
          <p:cNvPr id="6" name="Picture 5" descr="Shark warning flag">
            <a:extLst>
              <a:ext uri="{FF2B5EF4-FFF2-40B4-BE49-F238E27FC236}">
                <a16:creationId xmlns:a16="http://schemas.microsoft.com/office/drawing/2014/main" id="{AB31C702-A64C-EFFD-DCCA-1BA5475C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8"/>
          <a:stretch>
            <a:fillRect/>
          </a:stretch>
        </p:blipFill>
        <p:spPr>
          <a:xfrm>
            <a:off x="535171" y="893291"/>
            <a:ext cx="5560829" cy="482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E9655E9-E02E-7B10-BFC2-65F9EF2204C8}"/>
              </a:ext>
            </a:extLst>
          </p:cNvPr>
          <p:cNvSpPr txBox="1">
            <a:spLocks/>
          </p:cNvSpPr>
          <p:nvPr/>
        </p:nvSpPr>
        <p:spPr>
          <a:xfrm>
            <a:off x="6380922" y="1072347"/>
            <a:ext cx="5430078" cy="45019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Report conversion from Fall to Summer &amp; Extended Year does not equal 1 to 1.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Reports must be analyzed closely to determine applicable leaver/graduate data.</a:t>
            </a:r>
          </a:p>
          <a:p>
            <a:pPr>
              <a:buClr>
                <a:srgbClr val="F16038"/>
              </a:buClr>
            </a:pP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NEW 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Reports are already in development, and additional new reports are expected to be introduced.</a:t>
            </a: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AE3322-9C08-ADA8-115F-3AF755C6F6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57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87" y="212865"/>
            <a:ext cx="11121657" cy="751350"/>
          </a:xfrm>
        </p:spPr>
        <p:txBody>
          <a:bodyPr anchor="ctr">
            <a:normAutofit fontScale="90000"/>
          </a:bodyPr>
          <a:lstStyle/>
          <a:p>
            <a:r>
              <a:rPr lang="en-US">
                <a:solidFill>
                  <a:srgbClr val="1482C5"/>
                </a:solidFill>
                <a:latin typeface="Aptos"/>
              </a:rPr>
              <a:t>Agenda – TSDS Impact: Reporting Leavers and Graduates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79" y="2242912"/>
            <a:ext cx="5608907" cy="2372176"/>
          </a:xfrm>
        </p:spPr>
        <p:txBody>
          <a:bodyPr lIns="91440" tIns="45720" rIns="91440" bIns="45720"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b="1">
                <a:latin typeface="Aptos" panose="020B0004020202020204" pitchFamily="34" charset="0"/>
              </a:rPr>
              <a:t>Promotion Logic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b="1">
                <a:latin typeface="Aptos" panose="020B0004020202020204" pitchFamily="34" charset="0"/>
                <a:ea typeface="+mj-ea"/>
                <a:cs typeface="+mj-cs"/>
              </a:rPr>
              <a:t>Data Validation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b="1">
                <a:latin typeface="Aptos" panose="020B0004020202020204" pitchFamily="34" charset="0"/>
                <a:ea typeface="+mj-ea"/>
                <a:cs typeface="+mj-cs"/>
              </a:rPr>
              <a:t>Reports – Local Education Agency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b="1">
                <a:latin typeface="Aptos" panose="020B0004020202020204" pitchFamily="34" charset="0"/>
                <a:ea typeface="+mj-ea"/>
                <a:cs typeface="+mj-cs"/>
              </a:rPr>
              <a:t>Reports – Statewide 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b="1">
                <a:latin typeface="Aptos" panose="020B0004020202020204" pitchFamily="34" charset="0"/>
                <a:ea typeface="+mj-ea"/>
                <a:cs typeface="+mj-cs"/>
              </a:rPr>
              <a:t>Next Steps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400" b="1">
                <a:latin typeface="Aptos" panose="020B0004020202020204" pitchFamily="34" charset="0"/>
                <a:ea typeface="+mj-ea"/>
                <a:cs typeface="+mj-cs"/>
              </a:rPr>
              <a:t>Questions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7694DA-30E4-F62B-A433-0F734C31B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" r="5109"/>
          <a:stretch/>
        </p:blipFill>
        <p:spPr>
          <a:xfrm>
            <a:off x="6450417" y="1304642"/>
            <a:ext cx="5383620" cy="435133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695B45-F362-C371-8D83-6CB6B5711F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126A4-BD19-47E2-8A0E-0DE1B9D8C92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09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7B35F-FCFD-356A-0B70-C0F3C38C1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F4F20B-6038-39FE-92A2-1F0F0D765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82C5"/>
                </a:solidFill>
                <a:latin typeface="Aptos" panose="020B0004020202020204" pitchFamily="34" charset="0"/>
                <a:cs typeface="Calibri"/>
              </a:rPr>
              <a:t>Fall Reports to Summer and Extended Year</a:t>
            </a:r>
            <a:endParaRPr lang="en-US" sz="3200" b="1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815DF2E-07DF-4E4F-80F4-B558D19B78ED}"/>
              </a:ext>
            </a:extLst>
          </p:cNvPr>
          <p:cNvSpPr txBox="1">
            <a:spLocks/>
          </p:cNvSpPr>
          <p:nvPr/>
        </p:nvSpPr>
        <p:spPr>
          <a:xfrm>
            <a:off x="535172" y="1142840"/>
            <a:ext cx="11190664" cy="49531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following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Fall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report will be added to the PEIMS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and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Extended 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PDM1-120-018 – Student Foundation High School Program Graduate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students who have graduated from the Foundation High School Program (FHSP) under the FHSP graduation plan.</a:t>
            </a:r>
          </a:p>
          <a:p>
            <a:pPr marL="0" indent="0">
              <a:buClr>
                <a:srgbClr val="F16038"/>
              </a:buClr>
              <a:buNone/>
            </a:pPr>
            <a:endParaRPr lang="en-US" sz="24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4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37C6F-390E-5B42-CD61-A25A15EBD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18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BD06F-D50E-A1E8-B33F-7A7170703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2324E-4C4F-7DC4-EF56-84AD74DCE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79" y="164832"/>
            <a:ext cx="11621386" cy="75135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1482C5"/>
                </a:solidFill>
                <a:latin typeface="Aptos" panose="020B0004020202020204" pitchFamily="34" charset="0"/>
              </a:rPr>
              <a:t>Leaver Reports to Summer and Extended Year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9339922-EA02-CA2C-673A-03A1C2BB46FB}"/>
              </a:ext>
            </a:extLst>
          </p:cNvPr>
          <p:cNvSpPr txBox="1">
            <a:spLocks/>
          </p:cNvSpPr>
          <p:nvPr/>
        </p:nvSpPr>
        <p:spPr>
          <a:xfrm>
            <a:off x="523479" y="1266092"/>
            <a:ext cx="11203624" cy="4371262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The following leaver reports from the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PEIMS Fall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 will be added to the PEIMS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Summer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and </a:t>
            </a:r>
            <a:r>
              <a:rPr lang="en-US">
                <a:solidFill>
                  <a:srgbClr val="F16038"/>
                </a:solidFill>
                <a:latin typeface="Aptos" panose="020B0004020202020204" pitchFamily="34" charset="0"/>
              </a:rPr>
              <a:t>Extended Year</a:t>
            </a: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 Submissions:</a:t>
            </a:r>
            <a:endParaRPr lang="en-US" sz="10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PDM1-124-001 – Dropout Students by Gender, Ethnicity and Grade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summarizes dropout students by gender, ethnicity, and grade.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PDM1-124-002 – Dropout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demographic and program information for dropout students alphabetically by last name and sorted by grade.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PDM1-124-003 – Graduates by Gender, Ethnicity and Graduation Type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summarizes graduated students according to sex and ethnicity.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8324B7-E4FE-BE69-F1CE-1F0F5F3A9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47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8F4CB-DBCB-5CB1-9326-00B50CAC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A999E-4BCB-2E50-8CB1-941BB267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79" y="164832"/>
            <a:ext cx="11621386" cy="75135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1482C5"/>
                </a:solidFill>
                <a:latin typeface="Aptos" panose="020B0004020202020204" pitchFamily="34" charset="0"/>
              </a:rPr>
              <a:t>Leaver Reports to Summer and Extended Continued </a:t>
            </a:r>
            <a:r>
              <a:rPr lang="en-US" sz="3200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  <a:endParaRPr lang="en-US" sz="3200">
              <a:solidFill>
                <a:srgbClr val="1482C5"/>
              </a:solidFill>
              <a:latin typeface="Aptos" panose="020B000402020202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BE809DE-171E-DF6F-7A9A-EBCF25341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23479" y="1132160"/>
            <a:ext cx="11203624" cy="459368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accent2"/>
              </a:buClr>
              <a:buNone/>
            </a:pPr>
            <a:endParaRPr lang="en-US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2213C1-0109-F077-4E53-6C81DEA15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B1995-B23C-5D6A-1E93-D25DC6CACB44}"/>
              </a:ext>
            </a:extLst>
          </p:cNvPr>
          <p:cNvSpPr txBox="1">
            <a:spLocks/>
          </p:cNvSpPr>
          <p:nvPr/>
        </p:nvSpPr>
        <p:spPr>
          <a:xfrm>
            <a:off x="523480" y="916182"/>
            <a:ext cx="10630856" cy="4503708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PDM1-124-004 – School Leaver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provides a list of all school leavers, arranged alphabetically by name, along with basic information on each student.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PDM1-124-005 – School Leaver Summary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summarizes all school leavers in grades 7-12 by leaver reason code.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PDM1-124-006 – Non-Dropout Non-Graduates Leaver Roster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school leavers, arranged alphabetically by last name, who are not dropouts or graduates.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PDM1-124-007 – Graduate Roster by Graduation Type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basic information about students who have graduated, arranged alphabetically by last name.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PDM1-220-001 – Graduates Already Reported in Previous Year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This report lists all students who were reported as graduates this year but were also reported last year by any local education agency.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None/>
            </a:pPr>
            <a:endParaRPr lang="en-US" sz="1800" b="0" i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860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3D9B6-BFAF-1C7A-B2FB-CAECED908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BDC4E-7F72-F494-AB5C-A5164AF0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Reports to Compare and Validate</a:t>
            </a:r>
          </a:p>
        </p:txBody>
      </p:sp>
      <p:graphicFrame>
        <p:nvGraphicFramePr>
          <p:cNvPr id="4" name="Diagram 3" descr="Smart Art showing process to success.">
            <a:extLst>
              <a:ext uri="{FF2B5EF4-FFF2-40B4-BE49-F238E27FC236}">
                <a16:creationId xmlns:a16="http://schemas.microsoft.com/office/drawing/2014/main" id="{DC175706-8F6D-3FFC-41E3-E0E93D4EB3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42632974"/>
              </p:ext>
            </p:extLst>
          </p:nvPr>
        </p:nvGraphicFramePr>
        <p:xfrm>
          <a:off x="0" y="638983"/>
          <a:ext cx="84339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 descr="Flying checkered flag">
            <a:extLst>
              <a:ext uri="{FF2B5EF4-FFF2-40B4-BE49-F238E27FC236}">
                <a16:creationId xmlns:a16="http://schemas.microsoft.com/office/drawing/2014/main" id="{0A6D1919-644A-99FC-281D-C010EE74A4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6"/>
          <a:stretch>
            <a:fillRect/>
          </a:stretch>
        </p:blipFill>
        <p:spPr>
          <a:xfrm>
            <a:off x="8852867" y="904580"/>
            <a:ext cx="2743200" cy="291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E5DE4-3A16-9F2D-A03D-6B64747154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77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70A2B-D18F-56A6-DC5B-6466CB11E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13492-1404-0244-20E6-BA8B201F0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68412"/>
            <a:ext cx="12191960" cy="55895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05AB160-DA87-690A-8B50-5A1F4113F0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18441"/>
            <a:ext cx="8338930" cy="1342294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Reports - Statewide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F06C86-8C5B-6AD9-F539-0A33B08B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52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EA7B2-812B-DB4C-9EA3-08402805CF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A9D8-18C8-8BD4-311F-12D6B7BE8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79" y="164832"/>
            <a:ext cx="11621386" cy="7513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Underreported Reports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E76BF41F-F452-7635-0788-40A4F0A79248}"/>
              </a:ext>
            </a:extLst>
          </p:cNvPr>
          <p:cNvSpPr txBox="1">
            <a:spLocks/>
          </p:cNvSpPr>
          <p:nvPr/>
        </p:nvSpPr>
        <p:spPr>
          <a:xfrm>
            <a:off x="523479" y="1246074"/>
            <a:ext cx="5330669" cy="38492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Further analysis is underway: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  <a:buNone/>
            </a:pPr>
            <a:endParaRPr lang="en-US" sz="10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PDM1-320-001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Interim List to Assist LEAs in Leaver Record Submission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PDM1-320-002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Preliminary Presumed Underreported Students List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>
                <a:solidFill>
                  <a:srgbClr val="1482C5"/>
                </a:solidFill>
                <a:latin typeface="Aptos" panose="020B0004020202020204" pitchFamily="34" charset="0"/>
              </a:rPr>
              <a:t>PDM1-321-001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Presumed Underreported Students List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 descr="Heart-shaped puzzle missing one piece at the centre">
            <a:extLst>
              <a:ext uri="{FF2B5EF4-FFF2-40B4-BE49-F238E27FC236}">
                <a16:creationId xmlns:a16="http://schemas.microsoft.com/office/drawing/2014/main" id="{980C47EF-292C-947C-EC57-4BB8D0B76B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21" y="1265457"/>
            <a:ext cx="5744799" cy="382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3024A2-D956-C445-0C48-B3DA156CF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49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4135-F8BE-4653-8B65-566DE5C6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</a:rPr>
              <a:t>Leaver Status Hierarchy*</a:t>
            </a:r>
            <a:endParaRPr lang="en-US" i="1">
              <a:latin typeface="Aptos" panose="020B00040202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DEDDB62-D853-460F-A70D-2F9802D75E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655226"/>
              </p:ext>
            </p:extLst>
          </p:nvPr>
        </p:nvGraphicFramePr>
        <p:xfrm>
          <a:off x="712380" y="1249697"/>
          <a:ext cx="10623549" cy="4503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94">
                  <a:extLst>
                    <a:ext uri="{9D8B030D-6E8A-4147-A177-3AD203B41FA5}">
                      <a16:colId xmlns:a16="http://schemas.microsoft.com/office/drawing/2014/main" val="693992319"/>
                    </a:ext>
                  </a:extLst>
                </a:gridCol>
                <a:gridCol w="7647155">
                  <a:extLst>
                    <a:ext uri="{9D8B030D-6E8A-4147-A177-3AD203B41FA5}">
                      <a16:colId xmlns:a16="http://schemas.microsoft.com/office/drawing/2014/main" val="1311390981"/>
                    </a:ext>
                  </a:extLst>
                </a:gridCol>
              </a:tblGrid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Status: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Determined by: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453659326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Graduate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Leaver records (reason code = 01)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679830767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Previous graduate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TSDS PEIMS graduate database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645936115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Not a leaver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Enrollment records (enrolled in school-start window in fall)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503746558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Mover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Attendance and enrollment records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857166309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Other leaver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Leaver records (reason code = 03, 16, 24 through 87, 90)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3587193061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TxCHSE recipient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TxCHSE database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616411835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Dropout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b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Leaver records (reason code = 08, 20, 88, 89, 98)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2165303338"/>
                  </a:ext>
                </a:extLst>
              </a:tr>
              <a:tr h="4600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Underreported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Record required but not submitted</a:t>
                      </a: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9925030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F1D6C9B-372E-102C-D5B8-6F3D252C0B12}"/>
              </a:ext>
            </a:extLst>
          </p:cNvPr>
          <p:cNvSpPr txBox="1"/>
          <p:nvPr/>
        </p:nvSpPr>
        <p:spPr>
          <a:xfrm>
            <a:off x="712380" y="6098239"/>
            <a:ext cx="4975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*Slide from </a:t>
            </a: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  <a:hlinkClick r:id="rId3"/>
              </a:rPr>
              <a:t>Spring Training Leaver Reconciliation </a:t>
            </a:r>
            <a:r>
              <a:rPr lang="en-US" sz="1100" dirty="0">
                <a:solidFill>
                  <a:schemeClr val="bg1"/>
                </a:solidFill>
                <a:latin typeface="Aptos" panose="020B0004020202020204" pitchFamily="34" charset="0"/>
              </a:rPr>
              <a:t>(Step 4) by Division of Research and Analysis</a:t>
            </a:r>
          </a:p>
        </p:txBody>
      </p:sp>
      <p:sp>
        <p:nvSpPr>
          <p:cNvPr id="6" name="Text Box 44">
            <a:extLst>
              <a:ext uri="{FF2B5EF4-FFF2-40B4-BE49-F238E27FC236}">
                <a16:creationId xmlns:a16="http://schemas.microsoft.com/office/drawing/2014/main" id="{998D85C6-B47D-4F31-A071-40FB96840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75" y="6067460"/>
            <a:ext cx="54959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100" baseline="30000" err="1">
                <a:solidFill>
                  <a:schemeClr val="bg1"/>
                </a:solidFill>
                <a:latin typeface="Aptos" panose="020B0004020202020204" pitchFamily="34" charset="0"/>
              </a:rPr>
              <a:t>b</a:t>
            </a:r>
            <a:r>
              <a:rPr lang="en-US" sz="1100" err="1">
                <a:solidFill>
                  <a:schemeClr val="bg1"/>
                </a:solidFill>
                <a:latin typeface="Aptos" panose="020B0004020202020204" pitchFamily="34" charset="0"/>
              </a:rPr>
              <a:t>Student</a:t>
            </a:r>
            <a:r>
              <a:rPr lang="en-US" sz="1100">
                <a:solidFill>
                  <a:schemeClr val="bg1"/>
                </a:solidFill>
                <a:latin typeface="Aptos" panose="020B0004020202020204" pitchFamily="34" charset="0"/>
              </a:rPr>
              <a:t> becomes a dropout in annual dropout rate and possibly in longitudinal rate. </a:t>
            </a:r>
          </a:p>
          <a:p>
            <a:r>
              <a:rPr lang="en-US" sz="1100" baseline="30000" err="1">
                <a:solidFill>
                  <a:schemeClr val="bg1"/>
                </a:solidFill>
                <a:latin typeface="Aptos" panose="020B0004020202020204" pitchFamily="34" charset="0"/>
              </a:rPr>
              <a:t>c</a:t>
            </a:r>
            <a:r>
              <a:rPr lang="en-US" sz="1100" err="1">
                <a:solidFill>
                  <a:schemeClr val="bg1"/>
                </a:solidFill>
                <a:latin typeface="Aptos" panose="020B0004020202020204" pitchFamily="34" charset="0"/>
              </a:rPr>
              <a:t>Student</a:t>
            </a:r>
            <a:r>
              <a:rPr lang="en-US" sz="1100">
                <a:solidFill>
                  <a:schemeClr val="bg1"/>
                </a:solidFill>
                <a:latin typeface="Aptos" panose="020B0004020202020204" pitchFamily="34" charset="0"/>
              </a:rPr>
              <a:t> becomes underreported in annual rate and possibly in longitudinal rate.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DA5E09-C4B0-4BE5-991A-2031D9C22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36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092CB-EDE9-0B4A-8FE3-AD0778FB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/>
              <a:t>TEA Reconciliation</a:t>
            </a:r>
          </a:p>
        </p:txBody>
      </p:sp>
      <p:pic>
        <p:nvPicPr>
          <p:cNvPr id="8" name="Picture 7" descr="Chart showing the Secondary Roster Process completed by TSDS staff.">
            <a:extLst>
              <a:ext uri="{FF2B5EF4-FFF2-40B4-BE49-F238E27FC236}">
                <a16:creationId xmlns:a16="http://schemas.microsoft.com/office/drawing/2014/main" id="{DFBC1B9A-E372-185C-B700-A21BDFBB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760" y="314960"/>
            <a:ext cx="7003602" cy="5928360"/>
          </a:xfrm>
          <a:prstGeom prst="rect">
            <a:avLst/>
          </a:prstGeom>
          <a:ln>
            <a:noFill/>
          </a:ln>
          <a:effectLst>
            <a:outerShdw blurRad="292100" dist="139700" dir="2700000" sx="102000" sy="102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2226B-8207-1C71-34C3-4397FA6244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126A4-BD19-47E2-8A0E-0DE1B9D8C92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5B2F-C800-7999-A135-616E28061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DBB7-58AD-826D-EAAA-01B08B1AB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479" y="164832"/>
            <a:ext cx="11621386" cy="75135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1482C5"/>
                </a:solidFill>
                <a:latin typeface="Aptos" panose="020B0004020202020204" pitchFamily="34" charset="0"/>
              </a:rPr>
              <a:t>Duplicate Student Reports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EA86C-88F5-15DA-B519-899757EFE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71AA6AF-11C7-E509-E65D-87AC469E9B91}"/>
              </a:ext>
            </a:extLst>
          </p:cNvPr>
          <p:cNvSpPr txBox="1">
            <a:spLocks/>
          </p:cNvSpPr>
          <p:nvPr/>
        </p:nvSpPr>
        <p:spPr>
          <a:xfrm>
            <a:off x="523479" y="1246074"/>
            <a:ext cx="11621386" cy="3862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400">
                <a:solidFill>
                  <a:srgbClr val="1482C5"/>
                </a:solidFill>
                <a:latin typeface="Aptos" panose="020B0004020202020204" pitchFamily="34" charset="0"/>
              </a:rPr>
              <a:t>PDM1-403-001 – Duplicate Student Report for Enrollment and Graduates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>
                <a:solidFill>
                  <a:srgbClr val="1482C5"/>
                </a:solidFill>
                <a:latin typeface="Aptos" panose="020B0004020202020204" pitchFamily="34" charset="0"/>
              </a:rPr>
              <a:t>This report lists all students submitted on an enrollment or graduate record by more than one LEA in the state.</a:t>
            </a:r>
          </a:p>
          <a:p>
            <a:pPr marL="0" indent="0">
              <a:buClr>
                <a:srgbClr val="F16038"/>
              </a:buClr>
              <a:buNone/>
            </a:pPr>
            <a:endParaRPr lang="en-US" sz="2000">
              <a:solidFill>
                <a:srgbClr val="1482C5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000">
              <a:solidFill>
                <a:srgbClr val="0D6CB9"/>
              </a:solidFill>
              <a:latin typeface="Aptos" panose="020B00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sz="2000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3F6E1-5349-AC4D-F52E-4816D4DF9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38" y="3020304"/>
            <a:ext cx="7699424" cy="6460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1A8F14-F909-9F3B-80A5-AB75C4C831DE}"/>
              </a:ext>
            </a:extLst>
          </p:cNvPr>
          <p:cNvSpPr/>
          <p:nvPr/>
        </p:nvSpPr>
        <p:spPr>
          <a:xfrm>
            <a:off x="3037473" y="4315995"/>
            <a:ext cx="5744553" cy="414252"/>
          </a:xfrm>
          <a:prstGeom prst="roundRect">
            <a:avLst/>
          </a:prstGeom>
          <a:solidFill>
            <a:srgbClr val="F47F4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Duplicate Graduate Under Analysis</a:t>
            </a:r>
          </a:p>
        </p:txBody>
      </p:sp>
    </p:spTree>
    <p:extLst>
      <p:ext uri="{BB962C8B-B14F-4D97-AF65-F5344CB8AC3E}">
        <p14:creationId xmlns:p14="http://schemas.microsoft.com/office/powerpoint/2010/main" val="1968965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AC8A-A076-FF9E-44BE-BED03F4F0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211F2-31C1-259F-1B9C-A6F1BE545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68412"/>
            <a:ext cx="12191960" cy="55895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8FCE9F7-47E4-368B-FDA9-C875D12D806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18441"/>
            <a:ext cx="8507896" cy="1342294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Next Steps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7C37FF-8045-282C-E32D-825EB9B7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2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raw hat, sunglasses laid on top of beach towel on sand">
            <a:extLst>
              <a:ext uri="{FF2B5EF4-FFF2-40B4-BE49-F238E27FC236}">
                <a16:creationId xmlns:a16="http://schemas.microsoft.com/office/drawing/2014/main" id="{95BA700E-E2C9-2CF9-472D-CC9FD8D1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68412"/>
            <a:ext cx="12191960" cy="558958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AF5F392-B34E-1F1F-0684-A6DC8AD82F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18441"/>
            <a:ext cx="8642838" cy="1342294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>
                <a:ln>
                  <a:noFill/>
                </a:ln>
                <a:solidFill>
                  <a:srgbClr val="F1603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Promotion Logic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8AF8DF-398E-10E8-ED26-F4D38809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481433"/>
            <a:ext cx="2743200" cy="365125"/>
          </a:xfrm>
        </p:spPr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B7D07-B878-A20E-633C-DEFCEA43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Where Do We Go from Here?</a:t>
            </a:r>
          </a:p>
        </p:txBody>
      </p:sp>
      <p:graphicFrame>
        <p:nvGraphicFramePr>
          <p:cNvPr id="4" name="Diagram 3" descr="Smart Art showing the next steps for LEAs.">
            <a:extLst>
              <a:ext uri="{FF2B5EF4-FFF2-40B4-BE49-F238E27FC236}">
                <a16:creationId xmlns:a16="http://schemas.microsoft.com/office/drawing/2014/main" id="{17ED0A6F-15ED-6042-F2B8-2C41B9D8DC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8247744"/>
              </p:ext>
            </p:extLst>
          </p:nvPr>
        </p:nvGraphicFramePr>
        <p:xfrm>
          <a:off x="1361831" y="1018880"/>
          <a:ext cx="6032500" cy="4687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Beach bag hanging on fence by ocean">
            <a:extLst>
              <a:ext uri="{FF2B5EF4-FFF2-40B4-BE49-F238E27FC236}">
                <a16:creationId xmlns:a16="http://schemas.microsoft.com/office/drawing/2014/main" id="{C610FC15-BB03-4156-4B98-51B1F66FDB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55"/>
          <a:stretch>
            <a:fillRect/>
          </a:stretch>
        </p:blipFill>
        <p:spPr>
          <a:xfrm>
            <a:off x="8023338" y="1582615"/>
            <a:ext cx="3161586" cy="3909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564599-2CB8-4B87-5F69-DC1CB2096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30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E22277-1404-4A50-2B9B-D25E4688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Questions on the Horizon</a:t>
            </a:r>
          </a:p>
        </p:txBody>
      </p:sp>
      <p:pic>
        <p:nvPicPr>
          <p:cNvPr id="15" name="Content Placeholder 8">
            <a:extLst>
              <a:ext uri="{FF2B5EF4-FFF2-40B4-BE49-F238E27FC236}">
                <a16:creationId xmlns:a16="http://schemas.microsoft.com/office/drawing/2014/main" id="{A766BD45-F8B7-90F2-B6B9-656EB4D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609"/>
            <a:ext cx="12192000" cy="4760843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49D073-D6AA-6615-A671-430A741B7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066" y="1500807"/>
            <a:ext cx="5613028" cy="2743201"/>
          </a:xfrm>
          <a:solidFill>
            <a:srgbClr val="FFFFD4">
              <a:alpha val="50000"/>
            </a:srgbClr>
          </a:solidFill>
        </p:spPr>
        <p:txBody>
          <a:bodyPr/>
          <a:lstStyle/>
          <a:p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Underreported student validation</a:t>
            </a:r>
          </a:p>
          <a:p>
            <a:pPr lvl="1"/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‘No Show’ recovery</a:t>
            </a:r>
          </a:p>
          <a:p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Migrant student tracking and recovery</a:t>
            </a:r>
          </a:p>
          <a:p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“At Risk” students when reported at submission as ‘98-other’</a:t>
            </a: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B1334F7-9AA0-7E0F-E260-63FBA10760A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38676" y="1500807"/>
            <a:ext cx="5383620" cy="2743201"/>
          </a:xfrm>
          <a:solidFill>
            <a:srgbClr val="FFFFD4">
              <a:alpha val="50000"/>
            </a:srgbClr>
          </a:solidFill>
        </p:spPr>
        <p:txBody>
          <a:bodyPr/>
          <a:lstStyle/>
          <a:p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Enrollment Tracking</a:t>
            </a:r>
          </a:p>
          <a:p>
            <a:pPr lvl="1"/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via API process</a:t>
            </a:r>
          </a:p>
          <a:p>
            <a:pPr lvl="1"/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reports to help in leaver legwork</a:t>
            </a:r>
          </a:p>
          <a:p>
            <a:r>
              <a:rPr lang="en-US">
                <a:solidFill>
                  <a:srgbClr val="0A518B"/>
                </a:solidFill>
                <a:latin typeface="Aptos" panose="020B0004020202020204" pitchFamily="34" charset="0"/>
              </a:rPr>
              <a:t>Orphaned records when leaver is recovered to mover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EF3F9-90B2-CF2B-D4CF-7CAE9304B7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126A4-BD19-47E2-8A0E-0DE1B9D8C92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Beach chair on sandy beach">
            <a:extLst>
              <a:ext uri="{FF2B5EF4-FFF2-40B4-BE49-F238E27FC236}">
                <a16:creationId xmlns:a16="http://schemas.microsoft.com/office/drawing/2014/main" id="{1E43908F-B6BF-6D3A-485C-DF36E9D86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249361"/>
            <a:ext cx="12191960" cy="562769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710876" y="3002280"/>
            <a:ext cx="8770248" cy="853440"/>
          </a:xfrm>
          <a:prstGeom prst="roundRect">
            <a:avLst/>
          </a:prstGeom>
          <a:solidFill>
            <a:srgbClr val="F47F42">
              <a:alpha val="66000"/>
            </a:srgbClr>
          </a:solidFill>
          <a:ln>
            <a:solidFill>
              <a:srgbClr val="F160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ptos Black" panose="020B0004020202020204" pitchFamily="34" charset="0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3C66B9-1AAB-8EF3-E94D-C2F58AC48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8BE7-ACCA-FB17-FBBA-0CBC9C3A4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ptos" panose="020B0004020202020204" pitchFamily="34" charset="0"/>
                <a:cs typeface="Aparajita" panose="02020603050405020304" pitchFamily="18" charset="0"/>
              </a:rPr>
              <a:t>Every Leaver, Every Time</a:t>
            </a:r>
          </a:p>
        </p:txBody>
      </p:sp>
      <p:graphicFrame>
        <p:nvGraphicFramePr>
          <p:cNvPr id="6" name="Content Placeholder 5" descr="Graphic depicting the cycle of data entry through submission.">
            <a:extLst>
              <a:ext uri="{FF2B5EF4-FFF2-40B4-BE49-F238E27FC236}">
                <a16:creationId xmlns:a16="http://schemas.microsoft.com/office/drawing/2014/main" id="{A0175435-E567-EA97-77D2-B895D0AE8A6F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325820410"/>
              </p:ext>
            </p:extLst>
          </p:nvPr>
        </p:nvGraphicFramePr>
        <p:xfrm>
          <a:off x="2161720" y="824948"/>
          <a:ext cx="7697897" cy="5059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784C-A417-2BA5-1A35-59FD769F0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53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 descr="Visio graphic showing how every leaver every time will be submitted.">
            <a:extLst>
              <a:ext uri="{FF2B5EF4-FFF2-40B4-BE49-F238E27FC236}">
                <a16:creationId xmlns:a16="http://schemas.microsoft.com/office/drawing/2014/main" id="{8E6C7AD3-A8A3-609C-0976-44CAD6566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 EveryLeaver 2</a:t>
            </a:r>
          </a:p>
        </p:txBody>
      </p:sp>
      <p:pic>
        <p:nvPicPr>
          <p:cNvPr id="9" name="Picture 8" descr="Chart showing every leaver every time and in what submissions the data will promote.">
            <a:extLst>
              <a:ext uri="{FF2B5EF4-FFF2-40B4-BE49-F238E27FC236}">
                <a16:creationId xmlns:a16="http://schemas.microsoft.com/office/drawing/2014/main" id="{6F9CB18D-831D-6AEF-98DB-B62E38603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061" y="279182"/>
            <a:ext cx="4671009" cy="5597215"/>
          </a:xfrm>
          <a:prstGeom prst="rect">
            <a:avLst/>
          </a:prstGeom>
          <a:ln>
            <a:noFill/>
          </a:ln>
          <a:effectLst>
            <a:outerShdw blurRad="292100" dist="139700" dir="2700000" sx="102000" sy="102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B6517CF0-7B10-C5FD-63AC-D5A3AE232D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498080" y="98882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1822262-D5BD-5D86-F085-F7C290AE2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133355" y="97883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B1949DE-678C-6B3E-45BA-14E873CEF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763275" y="97883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6A8527-7DAE-AB76-5D8E-05E18A347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9398550" y="98374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8BC5B47-E4CC-13ED-84C1-029A76FA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498355" y="358614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AD0D662-CD2D-7614-34EF-649A2FF38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10038440" y="358021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5A7C9AB-248D-457A-F7E5-C483C8354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508790" y="98882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85EE165-9AC5-F4DB-6E97-3E2CCED4D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144065" y="97883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3CD9957-599B-88FA-182D-3B178DDB1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778600" y="223748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33EF212D-1256-9E5D-F533-7D02F80DD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9413875" y="224239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9DC28E1-64DD-B5AE-730F-D6A217492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524115" y="224747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07422E8-21E0-44E2-4462-A0ADD7D6C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159390" y="2237485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6581D89-FB2A-14F9-2FBF-CC0AB7892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773245" y="358614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66034DA3-65EF-31F9-6512-4187BF772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9408520" y="359105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D528B65-3392-5B8B-46F8-86709FEFA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518760" y="359613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6DCB2E11-8D88-91FC-4943-777A78F5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154035" y="358614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0B51BD4-ADAD-2BC0-43A1-229C31F8F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6860910" y="3596130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D6EDE40F-81D9-7CF7-3E59-AC1F4141A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763275" y="4764591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8648046D-0FE7-F7F1-C626-F728BE88A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9398550" y="4769501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574AD4DE-7D41-5CAF-6610-E778CC01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7508790" y="4774581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790F485-4331-90F3-3E4C-2F52A60A9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340" b="14112"/>
          <a:stretch>
            <a:fillRect/>
          </a:stretch>
        </p:blipFill>
        <p:spPr>
          <a:xfrm>
            <a:off x="8144065" y="4764591"/>
            <a:ext cx="1259840" cy="863600"/>
          </a:xfrm>
          <a:prstGeom prst="rect">
            <a:avLst/>
          </a:prstGeom>
          <a:effectLst>
            <a:outerShdw blurRad="50800" dist="38100" dir="2700000" sx="105000" sy="105000" algn="tl" rotWithShape="0">
              <a:srgbClr val="0A518B">
                <a:alpha val="4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F2567-7488-B6E0-D300-53CC65669E18}"/>
              </a:ext>
            </a:extLst>
          </p:cNvPr>
          <p:cNvSpPr txBox="1"/>
          <p:nvPr/>
        </p:nvSpPr>
        <p:spPr>
          <a:xfrm>
            <a:off x="1371600" y="6002349"/>
            <a:ext cx="4124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*and did not re-enroll in the Next School Year</a:t>
            </a:r>
          </a:p>
          <a:p>
            <a:r>
              <a:rPr lang="en-US" sz="1400">
                <a:solidFill>
                  <a:schemeClr val="bg1"/>
                </a:solidFill>
                <a:latin typeface="Aptos" panose="020B0004020202020204" pitchFamily="34" charset="0"/>
              </a:rPr>
              <a:t>Bolded=Expected Data in Submission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76EEE-4A92-A7A5-824A-1151E581B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9C126A4-BD19-47E2-8A0E-0DE1B9D8C92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73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2FD2F-7553-F019-DD42-A5632D4B3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err="1">
                <a:latin typeface="Aptos" panose="020B0004020202020204" pitchFamily="34" charset="0"/>
              </a:rPr>
              <a:t>ExitWithdrawType</a:t>
            </a:r>
            <a:r>
              <a:rPr lang="en-US" sz="3300">
                <a:latin typeface="Aptos" panose="020B0004020202020204" pitchFamily="34" charset="0"/>
              </a:rPr>
              <a:t> vs </a:t>
            </a:r>
            <a:r>
              <a:rPr lang="en-US" sz="3300" err="1">
                <a:latin typeface="Aptos" panose="020B0004020202020204" pitchFamily="34" charset="0"/>
              </a:rPr>
              <a:t>AsOfStatusLastDayEnrollment</a:t>
            </a:r>
            <a:endParaRPr lang="en-US" sz="330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62BD8-B8B4-171E-EEBB-07B46B519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495650"/>
            <a:ext cx="11241495" cy="4554167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Students who leave during the school year: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Require an </a:t>
            </a:r>
            <a:r>
              <a:rPr lang="en-US">
                <a:solidFill>
                  <a:srgbClr val="0070C0"/>
                </a:solidFill>
                <a:latin typeface="Aptos" panose="020B0004020202020204" pitchFamily="34" charset="0"/>
              </a:rPr>
              <a:t>ExitWithdrawDate (E3028) and an ExitWithdrawType (E1001</a:t>
            </a:r>
            <a:r>
              <a:rPr lang="en-US">
                <a:latin typeface="Aptos" panose="020B0004020202020204" pitchFamily="34" charset="0"/>
              </a:rPr>
              <a:t>).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Typically reported with 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AsOfStatusLastDayEnrollment</a:t>
            </a:r>
            <a:r>
              <a:rPr lang="en-US">
                <a:latin typeface="Aptos" panose="020B0004020202020204" pitchFamily="34" charset="0"/>
              </a:rPr>
              <a:t> (E3006) </a:t>
            </a:r>
            <a:r>
              <a:rPr lang="en-US" b="1" u="sng">
                <a:solidFill>
                  <a:srgbClr val="FD6E1F"/>
                </a:solidFill>
                <a:latin typeface="Aptos" panose="020B0004020202020204" pitchFamily="34" charset="0"/>
              </a:rPr>
              <a:t>‘I’</a:t>
            </a:r>
            <a:r>
              <a:rPr lang="en-US" b="1">
                <a:solidFill>
                  <a:srgbClr val="FD6E1F"/>
                </a:solidFill>
                <a:latin typeface="Aptos" panose="020B0004020202020204" pitchFamily="34" charset="0"/>
              </a:rPr>
              <a:t>.</a:t>
            </a:r>
          </a:p>
          <a:p>
            <a:r>
              <a:rPr lang="en-US">
                <a:latin typeface="Aptos" panose="020B0004020202020204" pitchFamily="34" charset="0"/>
              </a:rPr>
              <a:t>Students who do not return in the next school year: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Are considered ‘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No Shows</a:t>
            </a:r>
            <a:r>
              <a:rPr lang="en-US">
                <a:latin typeface="Aptos" panose="020B0004020202020204" pitchFamily="34" charset="0"/>
              </a:rPr>
              <a:t>’ in the next year and should be determined to be a mover or a leaver.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Typically reported with </a:t>
            </a:r>
            <a:r>
              <a:rPr lang="en-US" err="1">
                <a:solidFill>
                  <a:srgbClr val="FD6E1F"/>
                </a:solidFill>
                <a:latin typeface="Aptos" panose="020B0004020202020204" pitchFamily="34" charset="0"/>
              </a:rPr>
              <a:t>AsOfStatusLastDayEnrollment</a:t>
            </a:r>
            <a:r>
              <a:rPr lang="en-US">
                <a:latin typeface="Aptos" panose="020B0004020202020204" pitchFamily="34" charset="0"/>
              </a:rPr>
              <a:t> (E3006) </a:t>
            </a:r>
            <a:r>
              <a:rPr lang="en-US" b="1" u="sng">
                <a:solidFill>
                  <a:srgbClr val="FD6E1F"/>
                </a:solidFill>
                <a:latin typeface="Aptos" panose="020B0004020202020204" pitchFamily="34" charset="0"/>
              </a:rPr>
              <a:t>‘H’</a:t>
            </a:r>
            <a:r>
              <a:rPr lang="en-US" b="1">
                <a:solidFill>
                  <a:srgbClr val="FD6E1F"/>
                </a:solidFill>
                <a:latin typeface="Aptos" panose="020B0004020202020204" pitchFamily="34" charset="0"/>
              </a:rPr>
              <a:t>.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Require an ExitWithdrawDate (E3028) and an ExitWithdrawType (E1001) reported in their 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prior year </a:t>
            </a:r>
            <a:r>
              <a:rPr lang="en-US">
                <a:latin typeface="Aptos" panose="020B0004020202020204" pitchFamily="34" charset="0"/>
              </a:rPr>
              <a:t>enrollment data.</a:t>
            </a:r>
          </a:p>
          <a:p>
            <a:pPr lvl="2"/>
            <a:r>
              <a:rPr lang="en-US">
                <a:latin typeface="Aptos" panose="020B0004020202020204" pitchFamily="34" charset="0"/>
              </a:rPr>
              <a:t>Student ends the year with the LEA in the 2025-2026 school year yet does not return in the 2026-2027 school year. E3028 and E1001 should be included in the student’s 2025-2026 school year StudentSchoolAssociation Entity record. </a:t>
            </a:r>
          </a:p>
          <a:p>
            <a:pPr lvl="1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51AC62-DD2A-191C-61DA-C45C7F7467AC}"/>
              </a:ext>
            </a:extLst>
          </p:cNvPr>
          <p:cNvSpPr/>
          <p:nvPr/>
        </p:nvSpPr>
        <p:spPr>
          <a:xfrm>
            <a:off x="4642141" y="904580"/>
            <a:ext cx="2558759" cy="414252"/>
          </a:xfrm>
          <a:prstGeom prst="roundRect">
            <a:avLst/>
          </a:prstGeom>
          <a:solidFill>
            <a:srgbClr val="F47F4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rPr>
              <a:t>Non-Graduates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E1FF1-F15E-BAFC-3768-71AFD73BC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76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8BC63-ED50-2F8C-87E7-5F956D717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1228-64D7-8FA2-DCA4-2B149F6D8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365169"/>
            <a:ext cx="11121657" cy="751350"/>
          </a:xfrm>
        </p:spPr>
        <p:txBody>
          <a:bodyPr>
            <a:noAutofit/>
          </a:bodyPr>
          <a:lstStyle/>
          <a:p>
            <a:r>
              <a:rPr lang="en-US" sz="3300" err="1">
                <a:latin typeface="Aptos" panose="020B0004020202020204" pitchFamily="34" charset="0"/>
              </a:rPr>
              <a:t>ExitWithdrawType</a:t>
            </a:r>
            <a:r>
              <a:rPr lang="en-US" sz="3300">
                <a:latin typeface="Aptos" panose="020B0004020202020204" pitchFamily="34" charset="0"/>
              </a:rPr>
              <a:t> vs </a:t>
            </a:r>
            <a:r>
              <a:rPr lang="en-US" sz="3300" err="1">
                <a:latin typeface="Aptos" panose="020B0004020202020204" pitchFamily="34" charset="0"/>
              </a:rPr>
              <a:t>AsOfStatusLastDayEnrollment</a:t>
            </a:r>
            <a:r>
              <a:rPr lang="en-US" sz="3300">
                <a:latin typeface="Aptos" panose="020B0004020202020204" pitchFamily="34" charset="0"/>
              </a:rPr>
              <a:t> </a:t>
            </a:r>
            <a:br>
              <a:rPr lang="en-US" sz="3300">
                <a:latin typeface="Aptos" panose="020B0004020202020204" pitchFamily="34" charset="0"/>
              </a:rPr>
            </a:br>
            <a:r>
              <a:rPr lang="en-US" sz="3300">
                <a:solidFill>
                  <a:schemeClr val="bg1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BCE42-D548-0978-E89C-4BC70A8EE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059" y="1320800"/>
            <a:ext cx="6268287" cy="4632960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How does your Student Information System (SIS) complete ‘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end-of-year</a:t>
            </a:r>
            <a:r>
              <a:rPr lang="en-US">
                <a:latin typeface="Aptos" panose="020B0004020202020204" pitchFamily="34" charset="0"/>
              </a:rPr>
              <a:t>’ processes?</a:t>
            </a:r>
          </a:p>
          <a:p>
            <a:pPr lvl="1">
              <a:spcBef>
                <a:spcPts val="1200"/>
              </a:spcBef>
            </a:pPr>
            <a:r>
              <a:rPr lang="en-US" sz="2300">
                <a:latin typeface="Aptos" panose="020B0004020202020204" pitchFamily="34" charset="0"/>
              </a:rPr>
              <a:t>When do you assign an ExitWithdrawDate to your AsOfStatusLastDayEnrollment ‘H’ students?</a:t>
            </a:r>
          </a:p>
          <a:p>
            <a:pPr lvl="1">
              <a:spcBef>
                <a:spcPts val="1200"/>
              </a:spcBef>
            </a:pPr>
            <a:r>
              <a:rPr lang="en-US" sz="2300">
                <a:latin typeface="Aptos" panose="020B0004020202020204" pitchFamily="34" charset="0"/>
              </a:rPr>
              <a:t>Does your SIS crosswalk a ‘Year End’ local ExitWithdrawType descriptor to a PEIMS reportable (C162) descriptor?</a:t>
            </a:r>
          </a:p>
          <a:p>
            <a:pPr lvl="1">
              <a:spcBef>
                <a:spcPts val="1200"/>
              </a:spcBef>
            </a:pPr>
            <a:r>
              <a:rPr lang="en-US" sz="2300">
                <a:latin typeface="Aptos" panose="020B0004020202020204" pitchFamily="34" charset="0"/>
              </a:rPr>
              <a:t>When will those students report as Leavers for the LEA?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52326-D15D-D26F-48CA-8331DA184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Calendar dates">
            <a:extLst>
              <a:ext uri="{FF2B5EF4-FFF2-40B4-BE49-F238E27FC236}">
                <a16:creationId xmlns:a16="http://schemas.microsoft.com/office/drawing/2014/main" id="{30100D6D-69A0-86C9-B1C1-6465618EDB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80" y="1320800"/>
            <a:ext cx="4206240" cy="3769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1688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91FA8-CE57-6228-D211-71D574C52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9FEE1-60C8-7E38-3E32-EC4796E9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Diploma vs </a:t>
            </a:r>
            <a:r>
              <a:rPr lang="en-US" err="1">
                <a:latin typeface="Aptos" panose="020B0004020202020204" pitchFamily="34" charset="0"/>
              </a:rPr>
              <a:t>GraduationParticipationSet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55C6104-4ACA-B5EA-E3B2-E9978077914D}"/>
              </a:ext>
            </a:extLst>
          </p:cNvPr>
          <p:cNvSpPr/>
          <p:nvPr/>
        </p:nvSpPr>
        <p:spPr>
          <a:xfrm>
            <a:off x="4642141" y="904580"/>
            <a:ext cx="2558759" cy="414252"/>
          </a:xfrm>
          <a:prstGeom prst="roundRect">
            <a:avLst/>
          </a:prstGeom>
          <a:solidFill>
            <a:srgbClr val="F47F42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ptos" panose="020B0004020202020204" pitchFamily="34" charset="0"/>
              </a:rPr>
              <a:t>Graduates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88E61-97F1-1CA7-4EB0-FEF223F1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79" y="1495651"/>
            <a:ext cx="11241496" cy="4351338"/>
          </a:xfrm>
        </p:spPr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Students who graduate during the year: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Require a 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Diploma</a:t>
            </a:r>
            <a:r>
              <a:rPr lang="en-US">
                <a:latin typeface="Aptos" panose="020B0004020202020204" pitchFamily="34" charset="0"/>
              </a:rPr>
              <a:t> set of data.</a:t>
            </a:r>
          </a:p>
          <a:p>
            <a:pPr lvl="2"/>
            <a:r>
              <a:rPr lang="en-US">
                <a:latin typeface="Aptos" panose="020B0004020202020204" pitchFamily="34" charset="0"/>
              </a:rPr>
              <a:t>The </a:t>
            </a:r>
            <a:r>
              <a:rPr lang="en-US" err="1">
                <a:latin typeface="Aptos" panose="020B0004020202020204" pitchFamily="34" charset="0"/>
              </a:rPr>
              <a:t>DiplomaAwardDate</a:t>
            </a:r>
            <a:r>
              <a:rPr lang="en-US">
                <a:latin typeface="Aptos" panose="020B0004020202020204" pitchFamily="34" charset="0"/>
              </a:rPr>
              <a:t> (E0791) will prompt the system to promote all included data elements.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May have one or more EndorsementCompletedSet to report.</a:t>
            </a:r>
          </a:p>
          <a:p>
            <a:pPr lvl="2"/>
            <a:r>
              <a:rPr lang="en-US">
                <a:latin typeface="Aptos" panose="020B0004020202020204" pitchFamily="34" charset="0"/>
              </a:rPr>
              <a:t>If a student has completed a specific endorsement (C332) and also reports pursuing the same endorsement (C333), the completed will overwrite the pursuing data in the data mart.</a:t>
            </a:r>
          </a:p>
          <a:p>
            <a:r>
              <a:rPr lang="en-US">
                <a:latin typeface="Aptos" panose="020B0004020202020204" pitchFamily="34" charset="0"/>
              </a:rPr>
              <a:t>Students who graduate after the last day of school:</a:t>
            </a:r>
          </a:p>
          <a:p>
            <a:pPr lvl="1"/>
            <a:r>
              <a:rPr lang="en-US">
                <a:latin typeface="Aptos" panose="020B0004020202020204" pitchFamily="34" charset="0"/>
              </a:rPr>
              <a:t>Require the same data as above, however, the </a:t>
            </a:r>
            <a:r>
              <a:rPr lang="en-US">
                <a:solidFill>
                  <a:srgbClr val="FD6E1F"/>
                </a:solidFill>
                <a:latin typeface="Aptos" panose="020B0004020202020204" pitchFamily="34" charset="0"/>
              </a:rPr>
              <a:t>day the data is entered </a:t>
            </a:r>
            <a:r>
              <a:rPr lang="en-US">
                <a:latin typeface="Aptos" panose="020B0004020202020204" pitchFamily="34" charset="0"/>
              </a:rPr>
              <a:t>into the system will determine into which submission the data will promote in the PEIMS data mart.</a:t>
            </a:r>
          </a:p>
          <a:p>
            <a:pPr lvl="1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85F70-4BA3-0D88-1F34-583F4086E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60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C2C0-D0D2-E9DD-2F1A-352CC63E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</a:rPr>
              <a:t>PEIMS Resubmission Protocol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BED6D3-675D-43D8-084E-671DF4455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4" name="Diagram 3" descr="Smart Art showing that first sub has to be submitted to submit resub.">
            <a:extLst>
              <a:ext uri="{FF2B5EF4-FFF2-40B4-BE49-F238E27FC236}">
                <a16:creationId xmlns:a16="http://schemas.microsoft.com/office/drawing/2014/main" id="{DF86094C-C28F-4014-1E55-3E6B8BF213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6382812"/>
              </p:ext>
            </p:extLst>
          </p:nvPr>
        </p:nvGraphicFramePr>
        <p:xfrm>
          <a:off x="897018" y="1107831"/>
          <a:ext cx="10755924" cy="3834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787326F0-0BF2-3FC8-AD4E-3EEEF1C4C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987" y="4143130"/>
            <a:ext cx="2778369" cy="914400"/>
          </a:xfrm>
          <a:prstGeom prst="curvedUp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Curved Up 5">
            <a:extLst>
              <a:ext uri="{FF2B5EF4-FFF2-40B4-BE49-F238E27FC236}">
                <a16:creationId xmlns:a16="http://schemas.microsoft.com/office/drawing/2014/main" id="{F8A1C2AF-2BEC-B761-932E-C3384950C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8181" y="4108840"/>
            <a:ext cx="2778369" cy="914400"/>
          </a:xfrm>
          <a:prstGeom prst="curvedUpArrow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0E0614-F70F-34C3-FA45-27215FCDD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969212" y="1027170"/>
            <a:ext cx="0" cy="4363278"/>
          </a:xfrm>
          <a:prstGeom prst="line">
            <a:avLst/>
          </a:prstGeom>
          <a:ln w="31750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33E202-D18D-B027-7A4B-A0E1F381E0ED}"/>
              </a:ext>
            </a:extLst>
          </p:cNvPr>
          <p:cNvSpPr/>
          <p:nvPr/>
        </p:nvSpPr>
        <p:spPr>
          <a:xfrm>
            <a:off x="935144" y="904580"/>
            <a:ext cx="10068136" cy="4142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ptos" panose="020B0004020202020204" pitchFamily="34" charset="0"/>
              </a:rPr>
              <a:t>Resubmission eligibility relies on completion of the First Submission</a:t>
            </a:r>
          </a:p>
        </p:txBody>
      </p:sp>
    </p:spTree>
    <p:extLst>
      <p:ext uri="{BB962C8B-B14F-4D97-AF65-F5344CB8AC3E}">
        <p14:creationId xmlns:p14="http://schemas.microsoft.com/office/powerpoint/2010/main" val="22046711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3_Office Theme">
  <a:themeElements>
    <a:clrScheme name="TEA New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1682C5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A_Presentation_Template_Light_option_  -  Read-Only" id="{E45585BB-2298-412C-A5EF-32F7A0A14D3B}" vid="{DC5ED8B1-AF72-40B0-9258-BD0A919755E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Shipper, Leanne</DisplayName>
        <AccountId>73</AccountId>
        <AccountType/>
      </UserInfo>
      <UserInfo>
        <DisplayName>Johnson, Scott</DisplayName>
        <AccountId>20</AccountId>
        <AccountType/>
      </UserInfo>
      <UserInfo>
        <DisplayName>Simons, Leanne</DisplayName>
        <AccountId>16</AccountId>
        <AccountType/>
      </UserInfo>
    </SharedWithUsers>
    <Notes xmlns="963efe96-9f3c-464d-8c8b-c76864a22ed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db2b75a0c1dd6e76b796801e856e7c84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d73f7515053c51fc676e2de7945a2419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9692CD-7339-4E15-8B85-65EB8EAE7D52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533e3360-6378-4210-ada2-16ccdb17d2cd"/>
    <ds:schemaRef ds:uri="http://schemas.microsoft.com/office/infopath/2007/PartnerControls"/>
    <ds:schemaRef ds:uri="http://purl.org/dc/elements/1.1/"/>
    <ds:schemaRef ds:uri="963efe96-9f3c-464d-8c8b-c76864a22ed0"/>
    <ds:schemaRef ds:uri="http://purl.org/dc/terms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6991D48-C10A-4C74-910D-F8E8C9C9BA8A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10</TotalTime>
  <Words>1599</Words>
  <Application>Microsoft Office PowerPoint</Application>
  <PresentationFormat>Widescreen</PresentationFormat>
  <Paragraphs>247</Paragraphs>
  <Slides>32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Aptos</vt:lpstr>
      <vt:lpstr>Aptos Black</vt:lpstr>
      <vt:lpstr>Arial</vt:lpstr>
      <vt:lpstr>Calibri</vt:lpstr>
      <vt:lpstr>Courier New</vt:lpstr>
      <vt:lpstr>Wingdings</vt:lpstr>
      <vt:lpstr>2_Office Theme</vt:lpstr>
      <vt:lpstr>3_Office Theme</vt:lpstr>
      <vt:lpstr>TSDS IMPACT: REPORTING LEAVERS AND GRADUATES July 29-July 31, 2025</vt:lpstr>
      <vt:lpstr>Agenda – TSDS Impact: Reporting Leavers and Graduates</vt:lpstr>
      <vt:lpstr>Promotion Logic</vt:lpstr>
      <vt:lpstr>Every Leaver, Every Time</vt:lpstr>
      <vt:lpstr> EveryLeaver 2</vt:lpstr>
      <vt:lpstr>ExitWithdrawType vs AsOfStatusLastDayEnrollment</vt:lpstr>
      <vt:lpstr>ExitWithdrawType vs AsOfStatusLastDayEnrollment  1</vt:lpstr>
      <vt:lpstr>Diploma vs GraduationParticipationSet</vt:lpstr>
      <vt:lpstr>PEIMS Resubmission Protocol</vt:lpstr>
      <vt:lpstr>Data Validation</vt:lpstr>
      <vt:lpstr>Business Rules &amp; Data Validation</vt:lpstr>
      <vt:lpstr>School Leaver Category</vt:lpstr>
      <vt:lpstr>Student Graduation Program Category</vt:lpstr>
      <vt:lpstr>Rule Summary</vt:lpstr>
      <vt:lpstr>Reports – Local Education Agency</vt:lpstr>
      <vt:lpstr>Summer Submission Report Changes</vt:lpstr>
      <vt:lpstr>Extended Year Submission Report Changes</vt:lpstr>
      <vt:lpstr>Extended Year Submission New Reports</vt:lpstr>
      <vt:lpstr>Fall Reports (Non-Leaver Category) to Summer and Extended Year</vt:lpstr>
      <vt:lpstr>Fall Reports to Summer and Extended Year</vt:lpstr>
      <vt:lpstr>Leaver Reports to Summer and Extended Year</vt:lpstr>
      <vt:lpstr>Leaver Reports to Summer and Extended Continued 1</vt:lpstr>
      <vt:lpstr>Reports to Compare and Validate</vt:lpstr>
      <vt:lpstr>Reports - Statewide</vt:lpstr>
      <vt:lpstr>Underreported Reports</vt:lpstr>
      <vt:lpstr>Leaver Status Hierarchy*</vt:lpstr>
      <vt:lpstr>TEA Reconciliation</vt:lpstr>
      <vt:lpstr>Duplicate Student Reports</vt:lpstr>
      <vt:lpstr>Next Steps</vt:lpstr>
      <vt:lpstr>Where Do We Go from Here?</vt:lpstr>
      <vt:lpstr>Questions on the Horizon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Leaver Changes</dc:title>
  <dc:creator>Ulrich, Melanie</dc:creator>
  <cp:lastModifiedBy>Ollervidez, Leticia</cp:lastModifiedBy>
  <cp:revision>3</cp:revision>
  <dcterms:created xsi:type="dcterms:W3CDTF">2020-11-05T16:39:19Z</dcterms:created>
  <dcterms:modified xsi:type="dcterms:W3CDTF">2025-07-28T15:47:56Z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</Properties>
</file>