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 id="2147483719" r:id="rId5"/>
    <p:sldMasterId id="2147483803" r:id="rId6"/>
  </p:sldMasterIdLst>
  <p:notesMasterIdLst>
    <p:notesMasterId r:id="rId31"/>
  </p:notesMasterIdLst>
  <p:sldIdLst>
    <p:sldId id="2145706919" r:id="rId7"/>
    <p:sldId id="2145706922" r:id="rId8"/>
    <p:sldId id="2145707061" r:id="rId9"/>
    <p:sldId id="2147480458" r:id="rId10"/>
    <p:sldId id="2147480469" r:id="rId11"/>
    <p:sldId id="2147480495" r:id="rId12"/>
    <p:sldId id="2147480457" r:id="rId13"/>
    <p:sldId id="2147480473" r:id="rId14"/>
    <p:sldId id="2147480471" r:id="rId15"/>
    <p:sldId id="2147480484" r:id="rId16"/>
    <p:sldId id="2147480489" r:id="rId17"/>
    <p:sldId id="2147480478" r:id="rId18"/>
    <p:sldId id="2145707582" r:id="rId19"/>
    <p:sldId id="2147480481" r:id="rId20"/>
    <p:sldId id="2147480485" r:id="rId21"/>
    <p:sldId id="2147480486" r:id="rId22"/>
    <p:sldId id="2147480487" r:id="rId23"/>
    <p:sldId id="2147480488" r:id="rId24"/>
    <p:sldId id="2147480479" r:id="rId25"/>
    <p:sldId id="2147480475" r:id="rId26"/>
    <p:sldId id="2147480490" r:id="rId27"/>
    <p:sldId id="2147480492" r:id="rId28"/>
    <p:sldId id="2147480493" r:id="rId29"/>
    <p:sldId id="2145706967" r:id="rId30"/>
  </p:sldIdLst>
  <p:sldSz cx="12192000" cy="6858000"/>
  <p:notesSz cx="7102475" cy="938847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DAB302-367C-477D-111D-BB55488FEBB3}" name="Moydheen, Shiek" initials="" userId="S::Shiek.Moydheen@tea.texas.gov::5b66f5b2-87a4-437a-9010-9b4584c0af92" providerId="AD"/>
  <p188:author id="{4B4D4214-1674-A13C-E000-284B90853438}" name="Adaky, Kathy" initials="KA" userId="S::Kathy.Adaky@tea.texas.gov::8c2da59b-9e4a-4960-a749-115f3818b707" providerId="AD"/>
  <p188:author id="{EAA6F014-0ED0-F075-066B-9E6B80F7B81C}" name="Polo, Beth" initials="PB" userId="S::beth.polo@tea.texas.gov::217503ae-afe6-4379-9001-e6919c8c2fa0" providerId="AD"/>
  <p188:author id="{B1191B19-2472-382F-EA3F-CBF579031473}" name="Hanson, Terri" initials="HT" userId="S::Terri.Hanson@tea.texas.gov::a02fd813-d4f3-43fd-83dd-7393041517de" providerId="AD"/>
  <p188:author id="{E635401E-886C-C16F-2E0C-540937986A36}" name="Briggs, Connor" initials="BC" userId="S::connor.briggs@tea.texas.gov::885b7513-d3fa-4947-add1-efc2b24f04bd" providerId="AD"/>
  <p188:author id="{11347E1E-8906-BEDD-8A47-FB9718A54F28}" name="Stehouwer, Mark" initials="SM" userId="S::mark.stehouwer@tea.texas.gov::588e2f27-43b6-467b-b318-f8c62bd440d0" providerId="AD"/>
  <p188:author id="{B9694E3F-7625-0E41-0F76-93E2A56F44A0}" name="Briggs, Connor" initials="" userId="S::Connor.Briggs@tea.texas.gov::885b7513-d3fa-4947-add1-efc2b24f04bd" providerId="AD"/>
  <p188:author id="{BF740E41-6A12-D1BD-EA7B-D1155DFB6DDF}" name="Linden, Edward" initials="EL" userId="S::Edward.Linden@tea.texas.gov::433a1750-097b-48bf-9475-b5c5f6172203" providerId="AD"/>
  <p188:author id="{A582DA48-7D9E-31AD-F8C7-11F055059304}" name="DeSantis, Candice" initials="" userId="S::Candice.DeSantis@tea.texas.gov::ebf7425b-4c1c-4725-9788-d1206430aedf" providerId="AD"/>
  <p188:author id="{DC4D774C-9497-7F7F-EF7B-A7BB31449806}" name="Muffoletto, Jamie" initials="MJ" userId="S::Jamie.Muffoletto@tea.texas.gov::daf1e3c6-8137-448a-b141-d23049d419b5" providerId="AD"/>
  <p188:author id="{94E8E657-BE84-5DCD-0B20-67E8B1793911}" name="Johnson, Scott" initials="JS" userId="S::Scott.Johnson@tea.texas.gov::bec97677-f0c6-4bfb-b610-83dc74061801" providerId="AD"/>
  <p188:author id="{1E2D5E64-4334-24C4-B5AD-47FAA1422B8F}" name="Stehouwer, Mark" initials="SM" userId="S::Mark.Stehouwer@tea.texas.gov::588e2f27-43b6-467b-b318-f8c62bd440d0"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0EDAE688-48AF-04B4-4C1B-0C171595B470}" name="Butler, David" initials="BD" userId="S::david.butler@tea.texas.gov::e5831356-7759-43f3-884a-24eb754c7293" providerId="AD"/>
  <p188:author id="{B2FEE28A-E893-6BCA-2959-AACFA1EFD59B}" name="Davis, Naomi" initials="ND" userId="S::Naomi.Davis@tea.texas.gov::66ba321c-8f1b-49ff-8f82-24302dcc360a" providerId="AD"/>
  <p188:author id="{3FF5F99C-0A32-E3F2-EA78-874C8D4A5835}" name="Adaky, Kathy" initials="AK" userId="S::kathy.adaky@tea.texas.gov::8c2da59b-9e4a-4960-a749-115f3818b707" providerId="AD"/>
  <p188:author id="{D640D5B4-7498-496A-9FD6-2B4F363C0616}" name="Pruitt, Donna" initials="PD" userId="S::Donna.Pruitt@tea.texas.gov::f6622e25-b5bf-4a3b-9fc8-ceb0ab749e45" providerId="AD"/>
  <p188:author id="{0575C5BA-052E-1825-DEDD-2C4857EFF5B2}" name="Yadlapalli, Anisha" initials="" userId="S::Anisha.Yadlapalli@tea.texas.gov::1b5064b7-a9e3-40b8-bba4-b653eb2f08f9" providerId="AD"/>
  <p188:author id="{E3BBF3BA-EFE1-706C-1646-CCC1B5A11E3A}" name="Jaramillo, Manuel" initials="MJ" userId="S::Manuel.Jaramillo@tea.texas.gov::1524cc7e-fc19-4374-9ac3-a6615a261178" providerId="AD"/>
  <p188:author id="{4EBD65BB-B861-01DA-6CDF-1ED07EF23F16}" name="Connor Briggs" initials="CB" userId="Connor Briggs" providerId="None"/>
  <p188:author id="{00FD78C6-F5B4-48DA-D242-CDA18768A854}" name="Johnson, Scott" initials="JS" userId="S::scott.johnson@tea.texas.gov::bec97677-f0c6-4bfb-b610-83dc74061801" providerId="AD"/>
  <p188:author id="{6897FCDA-01EB-DE9D-17B6-F91E92C05028}" name="Davis, Naomi" initials="DN" userId="S::naomi.davis@tea.texas.gov::66ba321c-8f1b-49ff-8f82-24302dcc360a" providerId="AD"/>
  <p188:author id="{856D94DE-37B1-D641-7707-F050FA0D2B36}" name="Pruitt, Donna" initials="PD" userId="S::donna.pruitt@tea.texas.gov::f6622e25-b5bf-4a3b-9fc8-ceb0ab749e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CB9"/>
    <a:srgbClr val="002B36"/>
    <a:srgbClr val="F9A451"/>
    <a:srgbClr val="C8001C"/>
    <a:srgbClr val="72C6A2"/>
    <a:srgbClr val="14BED3"/>
    <a:srgbClr val="76CDA9"/>
    <a:srgbClr val="00AA48"/>
    <a:srgbClr val="009EDE"/>
    <a:srgbClr val="005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5C15F9-92A5-490D-B107-ABC1F61B1785}" v="32" dt="2025-07-25T20:41:51.300"/>
    <p1510:client id="{A6CEBB8B-97D1-4508-8BD2-6C951C5EF96D}" v="565" dt="2025-07-25T04:14:10.248"/>
    <p1510:client id="{D92D2A4C-21B8-4F71-BB46-C130FE4CB274}" v="162" dt="2025-07-25T21:00:21.887"/>
    <p1510:client id="{DBCB10AD-1CBF-41AA-B4BF-AA1B7BCB6A89}" v="157" dt="2025-07-25T18:58:02.23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image" Target="../media/image39.png"/><Relationship Id="rId5" Type="http://schemas.openxmlformats.org/officeDocument/2006/relationships/image" Target="../media/image43.svg"/><Relationship Id="rId4" Type="http://schemas.openxmlformats.org/officeDocument/2006/relationships/image" Target="../media/image4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image" Target="../media/image39.png"/><Relationship Id="rId5" Type="http://schemas.openxmlformats.org/officeDocument/2006/relationships/image" Target="../media/image43.svg"/><Relationship Id="rId4"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4A323C-08B7-4C49-8323-9C2163FD19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2F99EA6-89E0-442F-90F7-14F50F18FAF4}">
      <dgm:prSet phldrT="[Text]"/>
      <dgm:spPr>
        <a:solidFill>
          <a:srgbClr val="72C6A2"/>
        </a:solidFill>
      </dgm:spPr>
      <dgm:t>
        <a:bodyPr/>
        <a:lstStyle/>
        <a:p>
          <a:r>
            <a:rPr lang="en-US">
              <a:solidFill>
                <a:schemeClr val="tx1"/>
              </a:solidFill>
              <a:latin typeface="Aptos" panose="020B0004020202020204" pitchFamily="34" charset="0"/>
            </a:rPr>
            <a:t>August 4, 2025</a:t>
          </a:r>
        </a:p>
      </dgm:t>
    </dgm:pt>
    <dgm:pt modelId="{34D03433-60FD-4D2F-9103-83CF7EC7F2EE}" type="parTrans" cxnId="{31957F3D-A455-4173-835F-C9FB5E0FC389}">
      <dgm:prSet/>
      <dgm:spPr/>
      <dgm:t>
        <a:bodyPr/>
        <a:lstStyle/>
        <a:p>
          <a:endParaRPr lang="en-US"/>
        </a:p>
      </dgm:t>
    </dgm:pt>
    <dgm:pt modelId="{C336BE98-9CD0-4CBD-A223-C5DC7CE1EE1E}" type="sibTrans" cxnId="{31957F3D-A455-4173-835F-C9FB5E0FC389}">
      <dgm:prSet/>
      <dgm:spPr/>
      <dgm:t>
        <a:bodyPr/>
        <a:lstStyle/>
        <a:p>
          <a:endParaRPr lang="en-US"/>
        </a:p>
      </dgm:t>
    </dgm:pt>
    <dgm:pt modelId="{9B3DA1BE-CCCC-418E-8E44-1324BAD1962D}">
      <dgm:prSet phldrT="[Text]" custT="1"/>
      <dgm:spPr/>
      <dgm:t>
        <a:bodyPr/>
        <a:lstStyle/>
        <a:p>
          <a:r>
            <a:rPr lang="en-US" sz="1800" kern="1200">
              <a:latin typeface="Aptos" panose="020B0004020202020204" pitchFamily="34" charset="0"/>
            </a:rPr>
            <a:t>The IODS/API for the </a:t>
          </a:r>
          <a:r>
            <a:rPr lang="en-US" sz="1800" kern="1200">
              <a:solidFill>
                <a:prstClr val="black">
                  <a:hueOff val="0"/>
                  <a:satOff val="0"/>
                  <a:lumOff val="0"/>
                  <a:alphaOff val="0"/>
                </a:prstClr>
              </a:solidFill>
              <a:latin typeface="Aptos" panose="020B0004020202020204" pitchFamily="34" charset="0"/>
              <a:ea typeface="+mn-ea"/>
              <a:cs typeface="+mn-cs"/>
            </a:rPr>
            <a:t>2025-2026 school year is available.</a:t>
          </a:r>
        </a:p>
      </dgm:t>
    </dgm:pt>
    <dgm:pt modelId="{6122D32D-63F2-461D-8A99-03EA8DC6DAEF}" type="parTrans" cxnId="{D1FB26E9-CF17-46F6-AE12-9D44705DEC4A}">
      <dgm:prSet/>
      <dgm:spPr/>
      <dgm:t>
        <a:bodyPr/>
        <a:lstStyle/>
        <a:p>
          <a:endParaRPr lang="en-US"/>
        </a:p>
      </dgm:t>
    </dgm:pt>
    <dgm:pt modelId="{B6BD5665-2C05-4B0F-A06A-9032D7E9B983}" type="sibTrans" cxnId="{D1FB26E9-CF17-46F6-AE12-9D44705DEC4A}">
      <dgm:prSet/>
      <dgm:spPr/>
      <dgm:t>
        <a:bodyPr/>
        <a:lstStyle/>
        <a:p>
          <a:endParaRPr lang="en-US"/>
        </a:p>
      </dgm:t>
    </dgm:pt>
    <dgm:pt modelId="{125C5250-3A6B-4059-8080-47A62F18DA31}">
      <dgm:prSet phldrT="[Text]"/>
      <dgm:spPr/>
      <dgm:t>
        <a:bodyPr/>
        <a:lstStyle/>
        <a:p>
          <a:r>
            <a:rPr lang="en-US">
              <a:solidFill>
                <a:schemeClr val="tx1"/>
              </a:solidFill>
              <a:latin typeface="Aptos" panose="020B0004020202020204" pitchFamily="34" charset="0"/>
            </a:rPr>
            <a:t>August 28, 2025</a:t>
          </a:r>
        </a:p>
      </dgm:t>
    </dgm:pt>
    <dgm:pt modelId="{A042302E-5408-4EB8-A060-14696618B033}" type="parTrans" cxnId="{8886B61C-C4E1-45FE-BAA3-21D8F8537B38}">
      <dgm:prSet/>
      <dgm:spPr/>
      <dgm:t>
        <a:bodyPr/>
        <a:lstStyle/>
        <a:p>
          <a:endParaRPr lang="en-US"/>
        </a:p>
      </dgm:t>
    </dgm:pt>
    <dgm:pt modelId="{EE9BCD9E-8729-4A07-A38F-27EC89B6DE84}" type="sibTrans" cxnId="{8886B61C-C4E1-45FE-BAA3-21D8F8537B38}">
      <dgm:prSet/>
      <dgm:spPr/>
      <dgm:t>
        <a:bodyPr/>
        <a:lstStyle/>
        <a:p>
          <a:endParaRPr lang="en-US"/>
        </a:p>
      </dgm:t>
    </dgm:pt>
    <dgm:pt modelId="{C226FF63-898C-4E94-B125-23871F7F5036}">
      <dgm:prSet phldrT="[Text]"/>
      <dgm:spPr/>
      <dgm:t>
        <a:bodyPr/>
        <a:lstStyle/>
        <a:p>
          <a:r>
            <a:rPr lang="en-US">
              <a:latin typeface="Aptos" panose="020B0004020202020204" pitchFamily="34" charset="0"/>
            </a:rPr>
            <a:t>PEIMS Extended Year Submission is due.</a:t>
          </a:r>
        </a:p>
      </dgm:t>
    </dgm:pt>
    <dgm:pt modelId="{7CDB5D3F-E705-40F4-A774-090D50B15EB8}" type="parTrans" cxnId="{A109798E-9C2F-4777-B6AD-0FA4D31D55B8}">
      <dgm:prSet/>
      <dgm:spPr/>
      <dgm:t>
        <a:bodyPr/>
        <a:lstStyle/>
        <a:p>
          <a:endParaRPr lang="en-US"/>
        </a:p>
      </dgm:t>
    </dgm:pt>
    <dgm:pt modelId="{95BB21BD-2037-46F3-BC97-2B6BA0896FFE}" type="sibTrans" cxnId="{A109798E-9C2F-4777-B6AD-0FA4D31D55B8}">
      <dgm:prSet/>
      <dgm:spPr/>
      <dgm:t>
        <a:bodyPr/>
        <a:lstStyle/>
        <a:p>
          <a:endParaRPr lang="en-US"/>
        </a:p>
      </dgm:t>
    </dgm:pt>
    <dgm:pt modelId="{B364B311-1447-405A-AE6C-6FC97F9BDFE8}">
      <dgm:prSet phldrT="[Text]"/>
      <dgm:spPr/>
      <dgm:t>
        <a:bodyPr/>
        <a:lstStyle/>
        <a:p>
          <a:r>
            <a:rPr lang="en-US">
              <a:solidFill>
                <a:schemeClr val="tx1"/>
              </a:solidFill>
              <a:latin typeface="Aptos" panose="020B0004020202020204" pitchFamily="34" charset="0"/>
            </a:rPr>
            <a:t>September 18, 2025</a:t>
          </a:r>
        </a:p>
      </dgm:t>
    </dgm:pt>
    <dgm:pt modelId="{98B68FC4-61D5-44F7-BFF5-09F75D26C401}" type="parTrans" cxnId="{1FA49CB2-E966-4F24-86FE-8A9D31B78F86}">
      <dgm:prSet/>
      <dgm:spPr/>
      <dgm:t>
        <a:bodyPr/>
        <a:lstStyle/>
        <a:p>
          <a:endParaRPr lang="en-US"/>
        </a:p>
      </dgm:t>
    </dgm:pt>
    <dgm:pt modelId="{60D02D8E-C98D-4E40-BBF4-72BF23008454}" type="sibTrans" cxnId="{1FA49CB2-E966-4F24-86FE-8A9D31B78F86}">
      <dgm:prSet/>
      <dgm:spPr/>
      <dgm:t>
        <a:bodyPr/>
        <a:lstStyle/>
        <a:p>
          <a:endParaRPr lang="en-US"/>
        </a:p>
      </dgm:t>
    </dgm:pt>
    <dgm:pt modelId="{5721CC51-1815-4878-AD63-AEDEBE734271}">
      <dgm:prSet phldrT="[Text]"/>
      <dgm:spPr/>
      <dgm:t>
        <a:bodyPr/>
        <a:lstStyle/>
        <a:p>
          <a:r>
            <a:rPr lang="en-US">
              <a:latin typeface="Aptos" panose="020B0004020202020204" pitchFamily="34" charset="0"/>
            </a:rPr>
            <a:t>PEIMS Extended Year Resubmission is due.</a:t>
          </a:r>
        </a:p>
      </dgm:t>
      <dgm:extLst>
        <a:ext uri="{E40237B7-FDA0-4F09-8148-C483321AD2D9}">
          <dgm14:cNvPr xmlns:dgm14="http://schemas.microsoft.com/office/drawing/2010/diagram" id="0" name="" descr="August 4, 2025: The IODS/API for the 2025-2026 school year is available and &#10;LEAs will be required to generate a separate key &amp; secret for this school year. &#10;August 28, 2025: PEIMS Extended Year Submission is due.&#10;September 18, 2025:PEIMS Extended Year Resubmission is due.&#10;&#10;"/>
        </a:ext>
      </dgm:extLst>
    </dgm:pt>
    <dgm:pt modelId="{4EE8C3C6-F984-46C7-94F3-D9F750003C29}" type="parTrans" cxnId="{4E92A854-2B60-4FC3-9BFC-B96C8F39FB99}">
      <dgm:prSet/>
      <dgm:spPr/>
      <dgm:t>
        <a:bodyPr/>
        <a:lstStyle/>
        <a:p>
          <a:endParaRPr lang="en-US"/>
        </a:p>
      </dgm:t>
    </dgm:pt>
    <dgm:pt modelId="{0856ACA3-E8E0-4E12-950D-0660BBFADCE6}" type="sibTrans" cxnId="{4E92A854-2B60-4FC3-9BFC-B96C8F39FB99}">
      <dgm:prSet/>
      <dgm:spPr/>
      <dgm:t>
        <a:bodyPr/>
        <a:lstStyle/>
        <a:p>
          <a:endParaRPr lang="en-US"/>
        </a:p>
      </dgm:t>
    </dgm:pt>
    <dgm:pt modelId="{232FA53D-27ED-4F5C-8663-DC27C4FBAEE2}" type="pres">
      <dgm:prSet presAssocID="{AC4A323C-08B7-4C49-8323-9C2163FD1906}" presName="linear" presStyleCnt="0">
        <dgm:presLayoutVars>
          <dgm:animLvl val="lvl"/>
          <dgm:resizeHandles val="exact"/>
        </dgm:presLayoutVars>
      </dgm:prSet>
      <dgm:spPr/>
    </dgm:pt>
    <dgm:pt modelId="{70C7A617-9708-4C5E-BA68-C734D2427C31}" type="pres">
      <dgm:prSet presAssocID="{32F99EA6-89E0-442F-90F7-14F50F18FAF4}" presName="parentText" presStyleLbl="node1" presStyleIdx="0" presStyleCnt="3">
        <dgm:presLayoutVars>
          <dgm:chMax val="0"/>
          <dgm:bulletEnabled val="1"/>
        </dgm:presLayoutVars>
      </dgm:prSet>
      <dgm:spPr/>
    </dgm:pt>
    <dgm:pt modelId="{20250E8A-09B6-46B4-9E4A-FF93E3F8C72E}" type="pres">
      <dgm:prSet presAssocID="{32F99EA6-89E0-442F-90F7-14F50F18FAF4}" presName="childText" presStyleLbl="revTx" presStyleIdx="0" presStyleCnt="3">
        <dgm:presLayoutVars>
          <dgm:bulletEnabled val="1"/>
        </dgm:presLayoutVars>
      </dgm:prSet>
      <dgm:spPr/>
    </dgm:pt>
    <dgm:pt modelId="{B1A48588-64B9-4E19-9526-7E4293159966}" type="pres">
      <dgm:prSet presAssocID="{125C5250-3A6B-4059-8080-47A62F18DA31}" presName="parentText" presStyleLbl="node1" presStyleIdx="1" presStyleCnt="3">
        <dgm:presLayoutVars>
          <dgm:chMax val="0"/>
          <dgm:bulletEnabled val="1"/>
        </dgm:presLayoutVars>
      </dgm:prSet>
      <dgm:spPr/>
    </dgm:pt>
    <dgm:pt modelId="{22EE5A27-61F4-4F52-ACB4-75C8DD33C516}" type="pres">
      <dgm:prSet presAssocID="{125C5250-3A6B-4059-8080-47A62F18DA31}" presName="childText" presStyleLbl="revTx" presStyleIdx="1" presStyleCnt="3">
        <dgm:presLayoutVars>
          <dgm:bulletEnabled val="1"/>
        </dgm:presLayoutVars>
      </dgm:prSet>
      <dgm:spPr/>
    </dgm:pt>
    <dgm:pt modelId="{E320B796-3290-4CBF-8F84-562F7EBA07DB}" type="pres">
      <dgm:prSet presAssocID="{B364B311-1447-405A-AE6C-6FC97F9BDFE8}" presName="parentText" presStyleLbl="node1" presStyleIdx="2" presStyleCnt="3">
        <dgm:presLayoutVars>
          <dgm:chMax val="0"/>
          <dgm:bulletEnabled val="1"/>
        </dgm:presLayoutVars>
      </dgm:prSet>
      <dgm:spPr/>
    </dgm:pt>
    <dgm:pt modelId="{2A7CD7F3-5C89-475F-9EBD-28CEE40BFE30}" type="pres">
      <dgm:prSet presAssocID="{B364B311-1447-405A-AE6C-6FC97F9BDFE8}" presName="childText" presStyleLbl="revTx" presStyleIdx="2" presStyleCnt="3">
        <dgm:presLayoutVars>
          <dgm:bulletEnabled val="1"/>
        </dgm:presLayoutVars>
      </dgm:prSet>
      <dgm:spPr/>
    </dgm:pt>
  </dgm:ptLst>
  <dgm:cxnLst>
    <dgm:cxn modelId="{EF786012-D94B-4ABB-957A-890E79B00868}" type="presOf" srcId="{B364B311-1447-405A-AE6C-6FC97F9BDFE8}" destId="{E320B796-3290-4CBF-8F84-562F7EBA07DB}" srcOrd="0" destOrd="0" presId="urn:microsoft.com/office/officeart/2005/8/layout/vList2"/>
    <dgm:cxn modelId="{8886B61C-C4E1-45FE-BAA3-21D8F8537B38}" srcId="{AC4A323C-08B7-4C49-8323-9C2163FD1906}" destId="{125C5250-3A6B-4059-8080-47A62F18DA31}" srcOrd="1" destOrd="0" parTransId="{A042302E-5408-4EB8-A060-14696618B033}" sibTransId="{EE9BCD9E-8729-4A07-A38F-27EC89B6DE84}"/>
    <dgm:cxn modelId="{67A4BF1D-DD31-4E42-9FE0-995FCA181FD1}" type="presOf" srcId="{125C5250-3A6B-4059-8080-47A62F18DA31}" destId="{B1A48588-64B9-4E19-9526-7E4293159966}" srcOrd="0" destOrd="0" presId="urn:microsoft.com/office/officeart/2005/8/layout/vList2"/>
    <dgm:cxn modelId="{0978DA22-D807-4495-8E66-21A297196DB0}" type="presOf" srcId="{AC4A323C-08B7-4C49-8323-9C2163FD1906}" destId="{232FA53D-27ED-4F5C-8663-DC27C4FBAEE2}" srcOrd="0" destOrd="0" presId="urn:microsoft.com/office/officeart/2005/8/layout/vList2"/>
    <dgm:cxn modelId="{31957F3D-A455-4173-835F-C9FB5E0FC389}" srcId="{AC4A323C-08B7-4C49-8323-9C2163FD1906}" destId="{32F99EA6-89E0-442F-90F7-14F50F18FAF4}" srcOrd="0" destOrd="0" parTransId="{34D03433-60FD-4D2F-9103-83CF7EC7F2EE}" sibTransId="{C336BE98-9CD0-4CBD-A223-C5DC7CE1EE1E}"/>
    <dgm:cxn modelId="{EEDB7E45-46C2-4E73-AEE4-0793F8EAE6AB}" type="presOf" srcId="{5721CC51-1815-4878-AD63-AEDEBE734271}" destId="{2A7CD7F3-5C89-475F-9EBD-28CEE40BFE30}" srcOrd="0" destOrd="0" presId="urn:microsoft.com/office/officeart/2005/8/layout/vList2"/>
    <dgm:cxn modelId="{2ED19066-5509-4973-BF53-5BEDF78F5371}" type="presOf" srcId="{32F99EA6-89E0-442F-90F7-14F50F18FAF4}" destId="{70C7A617-9708-4C5E-BA68-C734D2427C31}" srcOrd="0" destOrd="0" presId="urn:microsoft.com/office/officeart/2005/8/layout/vList2"/>
    <dgm:cxn modelId="{4486A16C-4A0A-425F-8063-81B7D7D3761D}" type="presOf" srcId="{9B3DA1BE-CCCC-418E-8E44-1324BAD1962D}" destId="{20250E8A-09B6-46B4-9E4A-FF93E3F8C72E}" srcOrd="0" destOrd="0" presId="urn:microsoft.com/office/officeart/2005/8/layout/vList2"/>
    <dgm:cxn modelId="{4E92A854-2B60-4FC3-9BFC-B96C8F39FB99}" srcId="{B364B311-1447-405A-AE6C-6FC97F9BDFE8}" destId="{5721CC51-1815-4878-AD63-AEDEBE734271}" srcOrd="0" destOrd="0" parTransId="{4EE8C3C6-F984-46C7-94F3-D9F750003C29}" sibTransId="{0856ACA3-E8E0-4E12-950D-0660BBFADCE6}"/>
    <dgm:cxn modelId="{A109798E-9C2F-4777-B6AD-0FA4D31D55B8}" srcId="{125C5250-3A6B-4059-8080-47A62F18DA31}" destId="{C226FF63-898C-4E94-B125-23871F7F5036}" srcOrd="0" destOrd="0" parTransId="{7CDB5D3F-E705-40F4-A774-090D50B15EB8}" sibTransId="{95BB21BD-2037-46F3-BC97-2B6BA0896FFE}"/>
    <dgm:cxn modelId="{1FA49CB2-E966-4F24-86FE-8A9D31B78F86}" srcId="{AC4A323C-08B7-4C49-8323-9C2163FD1906}" destId="{B364B311-1447-405A-AE6C-6FC97F9BDFE8}" srcOrd="2" destOrd="0" parTransId="{98B68FC4-61D5-44F7-BFF5-09F75D26C401}" sibTransId="{60D02D8E-C98D-4E40-BBF4-72BF23008454}"/>
    <dgm:cxn modelId="{D94434B4-F6AA-489A-8AD8-33FFCC13B1D3}" type="presOf" srcId="{C226FF63-898C-4E94-B125-23871F7F5036}" destId="{22EE5A27-61F4-4F52-ACB4-75C8DD33C516}" srcOrd="0" destOrd="0" presId="urn:microsoft.com/office/officeart/2005/8/layout/vList2"/>
    <dgm:cxn modelId="{D1FB26E9-CF17-46F6-AE12-9D44705DEC4A}" srcId="{32F99EA6-89E0-442F-90F7-14F50F18FAF4}" destId="{9B3DA1BE-CCCC-418E-8E44-1324BAD1962D}" srcOrd="0" destOrd="0" parTransId="{6122D32D-63F2-461D-8A99-03EA8DC6DAEF}" sibTransId="{B6BD5665-2C05-4B0F-A06A-9032D7E9B983}"/>
    <dgm:cxn modelId="{4E3D9B7C-3B2D-4B03-9266-7DA1F682BBA7}" type="presParOf" srcId="{232FA53D-27ED-4F5C-8663-DC27C4FBAEE2}" destId="{70C7A617-9708-4C5E-BA68-C734D2427C31}" srcOrd="0" destOrd="0" presId="urn:microsoft.com/office/officeart/2005/8/layout/vList2"/>
    <dgm:cxn modelId="{7D1E7E52-371D-4EAB-8799-0A1AA0A8BD7A}" type="presParOf" srcId="{232FA53D-27ED-4F5C-8663-DC27C4FBAEE2}" destId="{20250E8A-09B6-46B4-9E4A-FF93E3F8C72E}" srcOrd="1" destOrd="0" presId="urn:microsoft.com/office/officeart/2005/8/layout/vList2"/>
    <dgm:cxn modelId="{B5489B1D-2BB0-4DA7-8DC9-D86A71B0E177}" type="presParOf" srcId="{232FA53D-27ED-4F5C-8663-DC27C4FBAEE2}" destId="{B1A48588-64B9-4E19-9526-7E4293159966}" srcOrd="2" destOrd="0" presId="urn:microsoft.com/office/officeart/2005/8/layout/vList2"/>
    <dgm:cxn modelId="{E821DC69-7EB5-4F12-A541-11F81F0D029A}" type="presParOf" srcId="{232FA53D-27ED-4F5C-8663-DC27C4FBAEE2}" destId="{22EE5A27-61F4-4F52-ACB4-75C8DD33C516}" srcOrd="3" destOrd="0" presId="urn:microsoft.com/office/officeart/2005/8/layout/vList2"/>
    <dgm:cxn modelId="{64333AAE-B5C4-4B1C-9280-59CDDEBCF357}" type="presParOf" srcId="{232FA53D-27ED-4F5C-8663-DC27C4FBAEE2}" destId="{E320B796-3290-4CBF-8F84-562F7EBA07DB}" srcOrd="4" destOrd="0" presId="urn:microsoft.com/office/officeart/2005/8/layout/vList2"/>
    <dgm:cxn modelId="{C1D99911-4718-482E-94F5-E524D5895544}" type="presParOf" srcId="{232FA53D-27ED-4F5C-8663-DC27C4FBAEE2}" destId="{2A7CD7F3-5C89-475F-9EBD-28CEE40BFE3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4C8386-B891-4351-8C1F-46FA9518997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E173FE5-045F-4E0B-AFD6-242AA0C6F804}">
      <dgm:prSet phldrT="[Text]"/>
      <dgm:spPr/>
      <dgm:t>
        <a:bodyPr/>
        <a:lstStyle/>
        <a:p>
          <a:pPr algn="ctr"/>
          <a:r>
            <a:rPr lang="en-US" b="1" err="1"/>
            <a:t>PriorYearSSAOrgAssociationExt</a:t>
          </a:r>
          <a:r>
            <a:rPr lang="en-US" b="1"/>
            <a:t> </a:t>
          </a:r>
        </a:p>
        <a:p>
          <a:pPr algn="ctr"/>
          <a:r>
            <a:rPr lang="en-US" b="1" err="1"/>
            <a:t>PriorYearSSATypeDescriptor</a:t>
          </a:r>
          <a:endParaRPr lang="en-US" b="1"/>
        </a:p>
      </dgm:t>
    </dgm:pt>
    <dgm:pt modelId="{08729AD3-D1D8-45A7-B0BB-8EC81E4FB930}" type="parTrans" cxnId="{5A2CD410-E251-48E3-A6A8-3855FC2D61C4}">
      <dgm:prSet/>
      <dgm:spPr/>
      <dgm:t>
        <a:bodyPr/>
        <a:lstStyle/>
        <a:p>
          <a:endParaRPr lang="en-US"/>
        </a:p>
      </dgm:t>
    </dgm:pt>
    <dgm:pt modelId="{1380763D-84CD-4AF4-BF0B-70B7416BC2C5}" type="sibTrans" cxnId="{5A2CD410-E251-48E3-A6A8-3855FC2D61C4}">
      <dgm:prSet/>
      <dgm:spPr/>
      <dgm:t>
        <a:bodyPr/>
        <a:lstStyle/>
        <a:p>
          <a:endParaRPr lang="en-US"/>
        </a:p>
      </dgm:t>
    </dgm:pt>
    <dgm:pt modelId="{F056C66B-0089-4C3C-A18B-9F51840A269D}">
      <dgm:prSet phldrT="[Text]"/>
      <dgm:spPr/>
      <dgm:t>
        <a:bodyPr/>
        <a:lstStyle/>
        <a:p>
          <a:pPr algn="l"/>
          <a:r>
            <a:rPr lang="en-US"/>
            <a:t>Finance Vendor</a:t>
          </a:r>
        </a:p>
      </dgm:t>
    </dgm:pt>
    <dgm:pt modelId="{1D9519F6-A206-4271-BA1F-AAB0AF5D3C04}" type="parTrans" cxnId="{A6AD862C-77C6-4B87-A382-DC1571D6A61E}">
      <dgm:prSet/>
      <dgm:spPr/>
      <dgm:t>
        <a:bodyPr/>
        <a:lstStyle/>
        <a:p>
          <a:endParaRPr lang="en-US"/>
        </a:p>
      </dgm:t>
    </dgm:pt>
    <dgm:pt modelId="{FFB8DF9D-B6AF-48F8-8738-7698D6C38FCA}" type="sibTrans" cxnId="{A6AD862C-77C6-4B87-A382-DC1571D6A61E}">
      <dgm:prSet/>
      <dgm:spPr/>
      <dgm:t>
        <a:bodyPr/>
        <a:lstStyle/>
        <a:p>
          <a:endParaRPr lang="en-US"/>
        </a:p>
      </dgm:t>
    </dgm:pt>
    <dgm:pt modelId="{731EC751-E6E5-48C8-A667-7F8AA6B39F58}">
      <dgm:prSet phldrT="[Text]"/>
      <dgm:spPr/>
      <dgm:t>
        <a:bodyPr/>
        <a:lstStyle/>
        <a:p>
          <a:pPr algn="l"/>
          <a:r>
            <a:rPr lang="en-US"/>
            <a:t>HR/Finance Vendor</a:t>
          </a:r>
        </a:p>
      </dgm:t>
    </dgm:pt>
    <dgm:pt modelId="{275871E8-5658-4236-A1D0-1E2F4DBC6733}" type="parTrans" cxnId="{2CF780A5-E9A2-4D4B-9F46-DB9AFE6A0A65}">
      <dgm:prSet/>
      <dgm:spPr/>
      <dgm:t>
        <a:bodyPr/>
        <a:lstStyle/>
        <a:p>
          <a:endParaRPr lang="en-US"/>
        </a:p>
      </dgm:t>
    </dgm:pt>
    <dgm:pt modelId="{90C9D915-6E8E-4C88-B0E2-49788FDBAD2B}" type="sibTrans" cxnId="{2CF780A5-E9A2-4D4B-9F46-DB9AFE6A0A65}">
      <dgm:prSet/>
      <dgm:spPr/>
      <dgm:t>
        <a:bodyPr/>
        <a:lstStyle/>
        <a:p>
          <a:endParaRPr lang="en-US"/>
        </a:p>
      </dgm:t>
    </dgm:pt>
    <dgm:pt modelId="{74E76DC3-C855-4CCD-BF1E-661BC4CC32ED}">
      <dgm:prSet phldrT="[Text]"/>
      <dgm:spPr/>
      <dgm:t>
        <a:bodyPr/>
        <a:lstStyle/>
        <a:p>
          <a:pPr algn="ctr"/>
          <a:r>
            <a:rPr lang="en-US" b="1" err="1"/>
            <a:t>AdultPreviousAttendanceDescriptor</a:t>
          </a:r>
          <a:endParaRPr lang="en-US" b="1"/>
        </a:p>
        <a:p>
          <a:pPr algn="ctr"/>
          <a:endParaRPr lang="en-US" b="1"/>
        </a:p>
      </dgm:t>
    </dgm:pt>
    <dgm:pt modelId="{927BC800-6175-4E75-A919-171A9995F7D8}" type="parTrans" cxnId="{5AF716AC-ED06-4D52-B6E4-816143EF5B9F}">
      <dgm:prSet/>
      <dgm:spPr/>
      <dgm:t>
        <a:bodyPr/>
        <a:lstStyle/>
        <a:p>
          <a:endParaRPr lang="en-US"/>
        </a:p>
      </dgm:t>
    </dgm:pt>
    <dgm:pt modelId="{613FA0BF-FE6C-4409-8903-FD7EF52AE90F}" type="sibTrans" cxnId="{5AF716AC-ED06-4D52-B6E4-816143EF5B9F}">
      <dgm:prSet/>
      <dgm:spPr/>
      <dgm:t>
        <a:bodyPr/>
        <a:lstStyle/>
        <a:p>
          <a:endParaRPr lang="en-US"/>
        </a:p>
      </dgm:t>
    </dgm:pt>
    <dgm:pt modelId="{D959EAE7-35AA-4B9E-9338-7FE0E7F45003}">
      <dgm:prSet phldrT="[Text]"/>
      <dgm:spPr/>
      <dgm:t>
        <a:bodyPr/>
        <a:lstStyle/>
        <a:p>
          <a:pPr algn="l"/>
          <a:r>
            <a:rPr lang="en-US"/>
            <a:t>SIS/HR/Finance Vendor</a:t>
          </a:r>
        </a:p>
      </dgm:t>
    </dgm:pt>
    <dgm:pt modelId="{C84A5E5A-E03A-4112-84B5-E958235EA36A}" type="parTrans" cxnId="{49B0B069-DD14-4D48-AFB7-8B2D4748E940}">
      <dgm:prSet/>
      <dgm:spPr/>
      <dgm:t>
        <a:bodyPr/>
        <a:lstStyle/>
        <a:p>
          <a:endParaRPr lang="en-US"/>
        </a:p>
      </dgm:t>
    </dgm:pt>
    <dgm:pt modelId="{5C1E64F3-2354-4A52-9C41-A21A9120D24A}" type="sibTrans" cxnId="{49B0B069-DD14-4D48-AFB7-8B2D4748E940}">
      <dgm:prSet/>
      <dgm:spPr/>
      <dgm:t>
        <a:bodyPr/>
        <a:lstStyle/>
        <a:p>
          <a:endParaRPr lang="en-US"/>
        </a:p>
      </dgm:t>
    </dgm:pt>
    <dgm:pt modelId="{9C3A1DD4-0DAF-493A-9A66-EA311F15BA28}">
      <dgm:prSet/>
      <dgm:spPr/>
      <dgm:t>
        <a:bodyPr/>
        <a:lstStyle/>
        <a:p>
          <a:pPr algn="l"/>
          <a:r>
            <a:rPr lang="en-US"/>
            <a:t>SIS Vendor</a:t>
          </a:r>
        </a:p>
      </dgm:t>
    </dgm:pt>
    <dgm:pt modelId="{73175664-5478-4D3D-89AD-078792755B43}" type="parTrans" cxnId="{B3ED0994-DB68-4C0D-9F22-CEC621ED612F}">
      <dgm:prSet/>
      <dgm:spPr/>
      <dgm:t>
        <a:bodyPr/>
        <a:lstStyle/>
        <a:p>
          <a:endParaRPr lang="en-US"/>
        </a:p>
      </dgm:t>
    </dgm:pt>
    <dgm:pt modelId="{3368A8B0-7ACD-4D34-998F-ABCA52B53BBF}" type="sibTrans" cxnId="{B3ED0994-DB68-4C0D-9F22-CEC621ED612F}">
      <dgm:prSet/>
      <dgm:spPr/>
      <dgm:t>
        <a:bodyPr/>
        <a:lstStyle/>
        <a:p>
          <a:endParaRPr lang="en-US"/>
        </a:p>
      </dgm:t>
    </dgm:pt>
    <dgm:pt modelId="{BED15EFF-7738-430C-B36C-A268ADCF8285}">
      <dgm:prSet/>
      <dgm:spPr/>
      <dgm:t>
        <a:bodyPr/>
        <a:lstStyle/>
        <a:p>
          <a:pPr algn="l"/>
          <a:r>
            <a:rPr lang="en-US"/>
            <a:t>SIS Vendor with Staff Profiles</a:t>
          </a:r>
        </a:p>
      </dgm:t>
    </dgm:pt>
    <dgm:pt modelId="{C91E684F-B643-45C7-AFEB-B6BC037E1F67}" type="parTrans" cxnId="{9A230C10-C457-4827-A3E1-13B447AFDCDE}">
      <dgm:prSet/>
      <dgm:spPr/>
      <dgm:t>
        <a:bodyPr/>
        <a:lstStyle/>
        <a:p>
          <a:endParaRPr lang="en-US"/>
        </a:p>
      </dgm:t>
    </dgm:pt>
    <dgm:pt modelId="{10B4BCC1-A4EA-4249-980E-A383DFC0980F}" type="sibTrans" cxnId="{9A230C10-C457-4827-A3E1-13B447AFDCDE}">
      <dgm:prSet/>
      <dgm:spPr/>
      <dgm:t>
        <a:bodyPr/>
        <a:lstStyle/>
        <a:p>
          <a:endParaRPr lang="en-US"/>
        </a:p>
      </dgm:t>
    </dgm:pt>
    <dgm:pt modelId="{14969404-A84F-4CC5-9C7E-53D858833FC9}">
      <dgm:prSet/>
      <dgm:spPr/>
      <dgm:t>
        <a:bodyPr/>
        <a:lstStyle/>
        <a:p>
          <a:pPr algn="l"/>
          <a:r>
            <a:rPr lang="en-US"/>
            <a:t>SIS/HR/Finance Vendor</a:t>
          </a:r>
        </a:p>
      </dgm:t>
    </dgm:pt>
    <dgm:pt modelId="{B1FA935E-F7FD-453F-8103-C7DDF8294641}" type="parTrans" cxnId="{CA3F485C-D542-47F3-BE00-868CA1811764}">
      <dgm:prSet/>
      <dgm:spPr/>
      <dgm:t>
        <a:bodyPr/>
        <a:lstStyle/>
        <a:p>
          <a:endParaRPr lang="en-US"/>
        </a:p>
      </dgm:t>
    </dgm:pt>
    <dgm:pt modelId="{08FF1CB8-168E-40DA-82E0-7DACB8ED1401}" type="sibTrans" cxnId="{CA3F485C-D542-47F3-BE00-868CA1811764}">
      <dgm:prSet/>
      <dgm:spPr/>
      <dgm:t>
        <a:bodyPr/>
        <a:lstStyle/>
        <a:p>
          <a:endParaRPr lang="en-US"/>
        </a:p>
      </dgm:t>
    </dgm:pt>
    <dgm:pt modelId="{417FB5F9-DD89-45F1-A2F1-F6E20DDDF2AE}">
      <dgm:prSet phldrT="[Text]"/>
      <dgm:spPr/>
      <dgm:t>
        <a:bodyPr/>
        <a:lstStyle/>
        <a:p>
          <a:pPr algn="ctr"/>
          <a:r>
            <a:rPr lang="en-US" b="1" err="1"/>
            <a:t>EntrySkillsRatingDescriptor</a:t>
          </a:r>
          <a:endParaRPr lang="en-US" b="1"/>
        </a:p>
        <a:p>
          <a:pPr algn="ctr"/>
          <a:endParaRPr lang="en-US" b="1"/>
        </a:p>
      </dgm:t>
    </dgm:pt>
    <dgm:pt modelId="{0A10E7D4-7CE5-4FCB-8C12-288222E05EE0}" type="sibTrans" cxnId="{AFFE844D-7D18-4C5C-B26B-80C30A5C46D1}">
      <dgm:prSet/>
      <dgm:spPr/>
      <dgm:t>
        <a:bodyPr/>
        <a:lstStyle/>
        <a:p>
          <a:endParaRPr lang="en-US"/>
        </a:p>
      </dgm:t>
    </dgm:pt>
    <dgm:pt modelId="{7B3F039A-A317-47CF-83CB-7FE67D75BBFF}" type="parTrans" cxnId="{AFFE844D-7D18-4C5C-B26B-80C30A5C46D1}">
      <dgm:prSet/>
      <dgm:spPr/>
      <dgm:t>
        <a:bodyPr/>
        <a:lstStyle/>
        <a:p>
          <a:endParaRPr lang="en-US"/>
        </a:p>
      </dgm:t>
    </dgm:pt>
    <dgm:pt modelId="{9E9767A9-EF9F-4698-B53E-379C579F7C3F}">
      <dgm:prSet phldrT="[Text]"/>
      <dgm:spPr/>
      <dgm:t>
        <a:bodyPr/>
        <a:lstStyle/>
        <a:p>
          <a:pPr algn="l">
            <a:buClrTx/>
            <a:buSzTx/>
            <a:buFont typeface="Arial" panose="020B0604020202020204" pitchFamily="34" charset="0"/>
            <a:buChar char="•"/>
          </a:pPr>
          <a:r>
            <a:rPr lang="en-US"/>
            <a:t>Read-Only All Resources (read access)</a:t>
          </a:r>
        </a:p>
      </dgm:t>
    </dgm:pt>
    <dgm:pt modelId="{955F34BE-9E4D-48FC-9DB0-79B2DB2CB498}" type="sibTrans" cxnId="{61AA8773-8F88-43FD-9B77-1888385031F0}">
      <dgm:prSet/>
      <dgm:spPr/>
      <dgm:t>
        <a:bodyPr/>
        <a:lstStyle/>
        <a:p>
          <a:endParaRPr lang="en-US"/>
        </a:p>
      </dgm:t>
    </dgm:pt>
    <dgm:pt modelId="{DF82982B-BC5A-4872-95A2-7D15A9A5893D}" type="parTrans" cxnId="{61AA8773-8F88-43FD-9B77-1888385031F0}">
      <dgm:prSet/>
      <dgm:spPr/>
      <dgm:t>
        <a:bodyPr/>
        <a:lstStyle/>
        <a:p>
          <a:endParaRPr lang="en-US"/>
        </a:p>
      </dgm:t>
    </dgm:pt>
    <dgm:pt modelId="{B2F96CE1-69F3-4332-A17C-54458070BE54}">
      <dgm:prSet/>
      <dgm:spPr/>
      <dgm:t>
        <a:bodyPr/>
        <a:lstStyle/>
        <a:p>
          <a:pPr algn="l">
            <a:buClrTx/>
            <a:buSzTx/>
            <a:buFont typeface="Arial" panose="020B0604020202020204" pitchFamily="34" charset="0"/>
            <a:buChar char="•"/>
          </a:pPr>
          <a:r>
            <a:rPr lang="en-US"/>
            <a:t>SIS Vendor</a:t>
          </a:r>
        </a:p>
      </dgm:t>
    </dgm:pt>
    <dgm:pt modelId="{A7E813D7-330C-4676-8445-2892A160CF05}" type="sibTrans" cxnId="{33ED35E3-7BBA-40E2-BA85-7CA14125A398}">
      <dgm:prSet/>
      <dgm:spPr/>
      <dgm:t>
        <a:bodyPr/>
        <a:lstStyle/>
        <a:p>
          <a:endParaRPr lang="en-US"/>
        </a:p>
      </dgm:t>
    </dgm:pt>
    <dgm:pt modelId="{34964C61-8E60-4885-9294-C67870400424}" type="parTrans" cxnId="{33ED35E3-7BBA-40E2-BA85-7CA14125A398}">
      <dgm:prSet/>
      <dgm:spPr/>
      <dgm:t>
        <a:bodyPr/>
        <a:lstStyle/>
        <a:p>
          <a:endParaRPr lang="en-US"/>
        </a:p>
      </dgm:t>
    </dgm:pt>
    <dgm:pt modelId="{728C7F0F-ED30-4E3A-94BF-8BCB2FD84E4C}">
      <dgm:prSet/>
      <dgm:spPr/>
      <dgm:t>
        <a:bodyPr/>
        <a:lstStyle/>
        <a:p>
          <a:pPr algn="l">
            <a:buClrTx/>
            <a:buSzTx/>
            <a:buFont typeface="Arial" panose="020B0604020202020204" pitchFamily="34" charset="0"/>
            <a:buChar char="•"/>
          </a:pPr>
          <a:r>
            <a:rPr lang="en-US"/>
            <a:t>SIS Vendor with Staff Profiles</a:t>
          </a:r>
        </a:p>
      </dgm:t>
    </dgm:pt>
    <dgm:pt modelId="{E4ED9ADC-5F27-4DA0-810B-C878403C5C37}" type="sibTrans" cxnId="{33FAC712-5969-4432-A7CE-D2703937BECD}">
      <dgm:prSet/>
      <dgm:spPr/>
      <dgm:t>
        <a:bodyPr/>
        <a:lstStyle/>
        <a:p>
          <a:endParaRPr lang="en-US"/>
        </a:p>
      </dgm:t>
    </dgm:pt>
    <dgm:pt modelId="{0DB5EBE6-E211-46F9-B89E-91A10851322D}" type="parTrans" cxnId="{33FAC712-5969-4432-A7CE-D2703937BECD}">
      <dgm:prSet/>
      <dgm:spPr/>
      <dgm:t>
        <a:bodyPr/>
        <a:lstStyle/>
        <a:p>
          <a:endParaRPr lang="en-US"/>
        </a:p>
      </dgm:t>
    </dgm:pt>
    <dgm:pt modelId="{63AF1458-83FB-4890-9E43-DE7775FF6141}">
      <dgm:prSet/>
      <dgm:spPr/>
      <dgm:t>
        <a:bodyPr/>
        <a:lstStyle/>
        <a:p>
          <a:pPr algn="l">
            <a:buClrTx/>
            <a:buSzTx/>
            <a:buFont typeface="Arial" panose="020B0604020202020204" pitchFamily="34" charset="0"/>
            <a:buChar char="•"/>
          </a:pPr>
          <a:r>
            <a:rPr lang="en-US"/>
            <a:t>SIS/HR/Finance Vendor</a:t>
          </a:r>
        </a:p>
      </dgm:t>
    </dgm:pt>
    <dgm:pt modelId="{9F8FDD3E-BAFA-4205-9972-895756A35787}" type="sibTrans" cxnId="{6C0347E6-B7F0-40FE-B396-FB6FF2039DB3}">
      <dgm:prSet/>
      <dgm:spPr/>
      <dgm:t>
        <a:bodyPr/>
        <a:lstStyle/>
        <a:p>
          <a:endParaRPr lang="en-US"/>
        </a:p>
      </dgm:t>
    </dgm:pt>
    <dgm:pt modelId="{499A4647-93CB-44FB-8AB1-425C01BC04B3}" type="parTrans" cxnId="{6C0347E6-B7F0-40FE-B396-FB6FF2039DB3}">
      <dgm:prSet/>
      <dgm:spPr/>
      <dgm:t>
        <a:bodyPr/>
        <a:lstStyle/>
        <a:p>
          <a:endParaRPr lang="en-US"/>
        </a:p>
      </dgm:t>
    </dgm:pt>
    <dgm:pt modelId="{B809EC10-1566-43D3-BEF0-4F63B3A47796}">
      <dgm:prSet/>
      <dgm:spPr/>
      <dgm:t>
        <a:bodyPr/>
        <a:lstStyle/>
        <a:p>
          <a:pPr algn="ctr"/>
          <a:r>
            <a:rPr lang="en-US" b="1" err="1"/>
            <a:t>ECSEServiceExitReasonDescriptor</a:t>
          </a:r>
          <a:endParaRPr lang="en-US" b="1"/>
        </a:p>
        <a:p>
          <a:pPr algn="ctr"/>
          <a:endParaRPr lang="en-US" b="1"/>
        </a:p>
      </dgm:t>
    </dgm:pt>
    <dgm:pt modelId="{83E24BB3-C321-47CC-9F3F-19A2208BECEF}" type="sibTrans" cxnId="{156AAF04-40C3-4FE4-BE5D-408D3A1FECDF}">
      <dgm:prSet/>
      <dgm:spPr/>
      <dgm:t>
        <a:bodyPr/>
        <a:lstStyle/>
        <a:p>
          <a:endParaRPr lang="en-US"/>
        </a:p>
      </dgm:t>
    </dgm:pt>
    <dgm:pt modelId="{8EE83843-4B0A-4F9A-A462-964B2732A004}" type="parTrans" cxnId="{156AAF04-40C3-4FE4-BE5D-408D3A1FECDF}">
      <dgm:prSet/>
      <dgm:spPr/>
      <dgm:t>
        <a:bodyPr/>
        <a:lstStyle/>
        <a:p>
          <a:endParaRPr lang="en-US"/>
        </a:p>
      </dgm:t>
    </dgm:pt>
    <dgm:pt modelId="{EB7ECE8D-CD7A-4EB7-A34D-506CBC169B5C}">
      <dgm:prSet phldrT="[Text]"/>
      <dgm:spPr/>
      <dgm:t>
        <a:bodyPr/>
        <a:lstStyle/>
        <a:p>
          <a:pPr algn="l">
            <a:buClrTx/>
            <a:buSzTx/>
            <a:buFont typeface="Arial" panose="020B0604020202020204" pitchFamily="34" charset="0"/>
            <a:buChar char="•"/>
          </a:pPr>
          <a:r>
            <a:rPr lang="en-US"/>
            <a:t>Read-Only All Resources (read access)</a:t>
          </a:r>
        </a:p>
      </dgm:t>
    </dgm:pt>
    <dgm:pt modelId="{94F8EA2D-D84F-48A0-AD27-2A80099F5FFA}" type="sibTrans" cxnId="{373282D8-872B-4482-BB30-B103172C70CC}">
      <dgm:prSet/>
      <dgm:spPr/>
      <dgm:t>
        <a:bodyPr/>
        <a:lstStyle/>
        <a:p>
          <a:endParaRPr lang="en-US"/>
        </a:p>
      </dgm:t>
    </dgm:pt>
    <dgm:pt modelId="{A4BC88DA-BC66-47A8-A814-1DAD44ACEFB4}" type="parTrans" cxnId="{373282D8-872B-4482-BB30-B103172C70CC}">
      <dgm:prSet/>
      <dgm:spPr/>
      <dgm:t>
        <a:bodyPr/>
        <a:lstStyle/>
        <a:p>
          <a:endParaRPr lang="en-US"/>
        </a:p>
      </dgm:t>
    </dgm:pt>
    <dgm:pt modelId="{1996959B-7CCE-4FE3-929B-8799B9F3AC26}">
      <dgm:prSet/>
      <dgm:spPr/>
      <dgm:t>
        <a:bodyPr/>
        <a:lstStyle/>
        <a:p>
          <a:pPr algn="l">
            <a:buClrTx/>
            <a:buSzTx/>
            <a:buFont typeface="Arial" panose="020B0604020202020204" pitchFamily="34" charset="0"/>
            <a:buChar char="•"/>
          </a:pPr>
          <a:r>
            <a:rPr lang="en-US"/>
            <a:t>SIS Vendor</a:t>
          </a:r>
        </a:p>
      </dgm:t>
    </dgm:pt>
    <dgm:pt modelId="{BC45865F-A4CC-4D76-9927-AB55E6C443EF}" type="sibTrans" cxnId="{D977BE77-BB55-42B3-A63B-CAA419EB076F}">
      <dgm:prSet/>
      <dgm:spPr/>
      <dgm:t>
        <a:bodyPr/>
        <a:lstStyle/>
        <a:p>
          <a:endParaRPr lang="en-US"/>
        </a:p>
      </dgm:t>
    </dgm:pt>
    <dgm:pt modelId="{24CBAE9A-05FB-4FF7-B855-4316B0B4111A}" type="parTrans" cxnId="{D977BE77-BB55-42B3-A63B-CAA419EB076F}">
      <dgm:prSet/>
      <dgm:spPr/>
      <dgm:t>
        <a:bodyPr/>
        <a:lstStyle/>
        <a:p>
          <a:endParaRPr lang="en-US"/>
        </a:p>
      </dgm:t>
    </dgm:pt>
    <dgm:pt modelId="{2F4DBD56-273F-4779-B06E-05EA62E5368F}">
      <dgm:prSet/>
      <dgm:spPr/>
      <dgm:t>
        <a:bodyPr/>
        <a:lstStyle/>
        <a:p>
          <a:pPr algn="l">
            <a:buClrTx/>
            <a:buSzTx/>
            <a:buFont typeface="Arial" panose="020B0604020202020204" pitchFamily="34" charset="0"/>
            <a:buChar char="•"/>
          </a:pPr>
          <a:r>
            <a:rPr lang="en-US"/>
            <a:t>SIS Vendor with Staff Profiles</a:t>
          </a:r>
        </a:p>
      </dgm:t>
    </dgm:pt>
    <dgm:pt modelId="{B1BC06C4-1DDF-41C5-A1E5-E2C61B2BF2A9}" type="sibTrans" cxnId="{B1A5A67E-5748-48D2-BDA0-DA5116FCB069}">
      <dgm:prSet/>
      <dgm:spPr/>
      <dgm:t>
        <a:bodyPr/>
        <a:lstStyle/>
        <a:p>
          <a:endParaRPr lang="en-US"/>
        </a:p>
      </dgm:t>
    </dgm:pt>
    <dgm:pt modelId="{E52B1615-63DA-4E97-9865-77B795D49626}" type="parTrans" cxnId="{B1A5A67E-5748-48D2-BDA0-DA5116FCB069}">
      <dgm:prSet/>
      <dgm:spPr/>
      <dgm:t>
        <a:bodyPr/>
        <a:lstStyle/>
        <a:p>
          <a:endParaRPr lang="en-US"/>
        </a:p>
      </dgm:t>
    </dgm:pt>
    <dgm:pt modelId="{640C07D7-ED0D-4453-A62D-9B908CBCE1B8}">
      <dgm:prSet/>
      <dgm:spPr/>
      <dgm:t>
        <a:bodyPr/>
        <a:lstStyle/>
        <a:p>
          <a:pPr algn="l">
            <a:buClrTx/>
            <a:buSzTx/>
            <a:buFont typeface="Arial" panose="020B0604020202020204" pitchFamily="34" charset="0"/>
            <a:buChar char="•"/>
          </a:pPr>
          <a:r>
            <a:rPr lang="en-US"/>
            <a:t>SIS/HR/Finance Vendor</a:t>
          </a:r>
        </a:p>
      </dgm:t>
    </dgm:pt>
    <dgm:pt modelId="{E9CE6127-E38C-4D85-99A0-A025B421E6AE}" type="sibTrans" cxnId="{6D9C619F-702E-4279-8D1F-3D47D3283054}">
      <dgm:prSet/>
      <dgm:spPr/>
      <dgm:t>
        <a:bodyPr/>
        <a:lstStyle/>
        <a:p>
          <a:endParaRPr lang="en-US"/>
        </a:p>
      </dgm:t>
    </dgm:pt>
    <dgm:pt modelId="{82C54969-8AE1-469B-9DB5-62AC2E3A8E48}" type="parTrans" cxnId="{6D9C619F-702E-4279-8D1F-3D47D3283054}">
      <dgm:prSet/>
      <dgm:spPr/>
      <dgm:t>
        <a:bodyPr/>
        <a:lstStyle/>
        <a:p>
          <a:endParaRPr lang="en-US"/>
        </a:p>
      </dgm:t>
    </dgm:pt>
    <dgm:pt modelId="{5BD6AD73-C6B4-454B-9C41-C33353FD2A0C}">
      <dgm:prSet/>
      <dgm:spPr/>
      <dgm:t>
        <a:bodyPr/>
        <a:lstStyle/>
        <a:p>
          <a:pPr algn="ctr"/>
          <a:r>
            <a:rPr lang="en-US" b="1" err="1"/>
            <a:t>ExitSkillsRatingDescriptor</a:t>
          </a:r>
          <a:endParaRPr lang="en-US" b="1"/>
        </a:p>
        <a:p>
          <a:pPr algn="ctr"/>
          <a:endParaRPr lang="en-US" b="1"/>
        </a:p>
      </dgm:t>
    </dgm:pt>
    <dgm:pt modelId="{4FC1A44B-1279-4CD2-AAF0-313D134E68B4}" type="sibTrans" cxnId="{10124EB7-E21C-4D60-B447-F2D574470BF1}">
      <dgm:prSet/>
      <dgm:spPr/>
      <dgm:t>
        <a:bodyPr/>
        <a:lstStyle/>
        <a:p>
          <a:endParaRPr lang="en-US"/>
        </a:p>
      </dgm:t>
    </dgm:pt>
    <dgm:pt modelId="{419696EB-C3E0-4880-9AEB-7EA406EE029F}" type="parTrans" cxnId="{10124EB7-E21C-4D60-B447-F2D574470BF1}">
      <dgm:prSet/>
      <dgm:spPr/>
      <dgm:t>
        <a:bodyPr/>
        <a:lstStyle/>
        <a:p>
          <a:endParaRPr lang="en-US"/>
        </a:p>
      </dgm:t>
    </dgm:pt>
    <dgm:pt modelId="{CBC98302-0D13-4EFC-AF29-96A80FE9E9F8}">
      <dgm:prSet phldrT="[Text]"/>
      <dgm:spPr/>
      <dgm:t>
        <a:bodyPr/>
        <a:lstStyle/>
        <a:p>
          <a:pPr algn="l">
            <a:buClrTx/>
            <a:buSzTx/>
            <a:buFont typeface="Arial" panose="020B0604020202020204" pitchFamily="34" charset="0"/>
            <a:buChar char="•"/>
          </a:pPr>
          <a:r>
            <a:rPr lang="en-US"/>
            <a:t>Read-Only All Resources (read access)</a:t>
          </a:r>
        </a:p>
      </dgm:t>
    </dgm:pt>
    <dgm:pt modelId="{0680992A-0827-4A17-B2EF-7915DF64F989}" type="sibTrans" cxnId="{76323323-E6D8-4998-A9FD-87950C016195}">
      <dgm:prSet/>
      <dgm:spPr/>
      <dgm:t>
        <a:bodyPr/>
        <a:lstStyle/>
        <a:p>
          <a:endParaRPr lang="en-US"/>
        </a:p>
      </dgm:t>
    </dgm:pt>
    <dgm:pt modelId="{F88083E7-A867-44E3-A8B3-84C8B9435B3B}" type="parTrans" cxnId="{76323323-E6D8-4998-A9FD-87950C016195}">
      <dgm:prSet/>
      <dgm:spPr/>
      <dgm:t>
        <a:bodyPr/>
        <a:lstStyle/>
        <a:p>
          <a:endParaRPr lang="en-US"/>
        </a:p>
      </dgm:t>
    </dgm:pt>
    <dgm:pt modelId="{7BF33E0A-B2C4-410F-8C1B-DEEA37876327}">
      <dgm:prSet/>
      <dgm:spPr/>
      <dgm:t>
        <a:bodyPr/>
        <a:lstStyle/>
        <a:p>
          <a:pPr algn="l">
            <a:buClrTx/>
            <a:buSzTx/>
            <a:buFont typeface="Arial" panose="020B0604020202020204" pitchFamily="34" charset="0"/>
            <a:buChar char="•"/>
          </a:pPr>
          <a:r>
            <a:rPr lang="en-US"/>
            <a:t>SIS Vendor</a:t>
          </a:r>
        </a:p>
      </dgm:t>
    </dgm:pt>
    <dgm:pt modelId="{FF9E20F2-AD6F-45B6-8E21-6D6BE9373890}" type="sibTrans" cxnId="{AA771ACC-00E9-4EA4-99A4-D57B09715B1A}">
      <dgm:prSet/>
      <dgm:spPr/>
      <dgm:t>
        <a:bodyPr/>
        <a:lstStyle/>
        <a:p>
          <a:endParaRPr lang="en-US"/>
        </a:p>
      </dgm:t>
    </dgm:pt>
    <dgm:pt modelId="{79C9EB73-6AEA-452A-A9CE-1C35544CDA06}" type="parTrans" cxnId="{AA771ACC-00E9-4EA4-99A4-D57B09715B1A}">
      <dgm:prSet/>
      <dgm:spPr/>
      <dgm:t>
        <a:bodyPr/>
        <a:lstStyle/>
        <a:p>
          <a:endParaRPr lang="en-US"/>
        </a:p>
      </dgm:t>
    </dgm:pt>
    <dgm:pt modelId="{CD5B837F-0350-4A39-BD1E-ABCFB8DE6A10}">
      <dgm:prSet/>
      <dgm:spPr/>
      <dgm:t>
        <a:bodyPr/>
        <a:lstStyle/>
        <a:p>
          <a:pPr algn="l">
            <a:buClrTx/>
            <a:buSzTx/>
            <a:buFont typeface="Arial" panose="020B0604020202020204" pitchFamily="34" charset="0"/>
            <a:buChar char="•"/>
          </a:pPr>
          <a:r>
            <a:rPr lang="en-US"/>
            <a:t>SIS Vendor with Staff Profiles</a:t>
          </a:r>
        </a:p>
      </dgm:t>
    </dgm:pt>
    <dgm:pt modelId="{D2E3F1CD-D16B-4AF9-B62E-D50CD5A9F504}" type="sibTrans" cxnId="{947482A8-B05D-4643-A746-A21EEA300A95}">
      <dgm:prSet/>
      <dgm:spPr/>
      <dgm:t>
        <a:bodyPr/>
        <a:lstStyle/>
        <a:p>
          <a:endParaRPr lang="en-US"/>
        </a:p>
      </dgm:t>
    </dgm:pt>
    <dgm:pt modelId="{963931EC-783D-48CF-9DCA-BB351F12043F}" type="parTrans" cxnId="{947482A8-B05D-4643-A746-A21EEA300A95}">
      <dgm:prSet/>
      <dgm:spPr/>
      <dgm:t>
        <a:bodyPr/>
        <a:lstStyle/>
        <a:p>
          <a:endParaRPr lang="en-US"/>
        </a:p>
      </dgm:t>
    </dgm:pt>
    <dgm:pt modelId="{77A2F0A7-332A-405E-B47F-DB6813672C1A}">
      <dgm:prSet/>
      <dgm:spPr/>
      <dgm:t>
        <a:bodyPr/>
        <a:lstStyle/>
        <a:p>
          <a:pPr algn="l">
            <a:buClrTx/>
            <a:buSzTx/>
            <a:buFont typeface="Arial" panose="020B0604020202020204" pitchFamily="34" charset="0"/>
            <a:buChar char="•"/>
          </a:pPr>
          <a:r>
            <a:rPr lang="en-US"/>
            <a:t>SIS/HR/Finance Vendor</a:t>
          </a:r>
        </a:p>
      </dgm:t>
    </dgm:pt>
    <dgm:pt modelId="{DA68F760-72D8-402F-A01D-E735A5C396C7}" type="sibTrans" cxnId="{755482C7-FD63-46ED-8D9C-FFAAE0FE082C}">
      <dgm:prSet/>
      <dgm:spPr/>
      <dgm:t>
        <a:bodyPr/>
        <a:lstStyle/>
        <a:p>
          <a:endParaRPr lang="en-US"/>
        </a:p>
      </dgm:t>
    </dgm:pt>
    <dgm:pt modelId="{C6DA6E84-687A-4B33-8F5A-B7A3A8A55FD0}" type="parTrans" cxnId="{755482C7-FD63-46ED-8D9C-FFAAE0FE082C}">
      <dgm:prSet/>
      <dgm:spPr/>
      <dgm:t>
        <a:bodyPr/>
        <a:lstStyle/>
        <a:p>
          <a:endParaRPr lang="en-US"/>
        </a:p>
      </dgm:t>
    </dgm:pt>
    <dgm:pt modelId="{2E8283E8-5649-464F-A771-4336E78B886E}">
      <dgm:prSet/>
      <dgm:spPr/>
      <dgm:t>
        <a:bodyPr/>
        <a:lstStyle/>
        <a:p>
          <a:pPr algn="ctr"/>
          <a:r>
            <a:rPr lang="en-US" b="1" err="1"/>
            <a:t>ARDInvitedRepresentativeDescriptor</a:t>
          </a:r>
          <a:endParaRPr lang="en-US" b="1"/>
        </a:p>
        <a:p>
          <a:pPr algn="ctr"/>
          <a:endParaRPr lang="en-US" b="1"/>
        </a:p>
      </dgm:t>
      <dgm:extLst>
        <a:ext uri="{E40237B7-FDA0-4F09-8148-C483321AD2D9}">
          <dgm14:cNvPr xmlns:dgm14="http://schemas.microsoft.com/office/drawing/2010/diagram" id="0" name="" descr="6 boxes explaining the following updates to claim sets. "/>
        </a:ext>
      </dgm:extLst>
    </dgm:pt>
    <dgm:pt modelId="{4244BF2F-EAAA-4B09-ABFF-B88F9C856069}" type="sibTrans" cxnId="{8F221844-D893-4A43-B5DA-63AD22AD266F}">
      <dgm:prSet/>
      <dgm:spPr/>
      <dgm:t>
        <a:bodyPr/>
        <a:lstStyle/>
        <a:p>
          <a:endParaRPr lang="en-US"/>
        </a:p>
      </dgm:t>
    </dgm:pt>
    <dgm:pt modelId="{E81A08E8-A4ED-4086-9281-44F5197413FA}" type="parTrans" cxnId="{8F221844-D893-4A43-B5DA-63AD22AD266F}">
      <dgm:prSet/>
      <dgm:spPr/>
      <dgm:t>
        <a:bodyPr/>
        <a:lstStyle/>
        <a:p>
          <a:endParaRPr lang="en-US"/>
        </a:p>
      </dgm:t>
    </dgm:pt>
    <dgm:pt modelId="{CA8B7C11-CE9E-45E1-9F84-249E91877601}">
      <dgm:prSet phldrT="[Text]"/>
      <dgm:spPr/>
      <dgm:t>
        <a:bodyPr/>
        <a:lstStyle/>
        <a:p>
          <a:pPr algn="l">
            <a:buClrTx/>
            <a:buSzTx/>
            <a:buFont typeface="Arial" panose="020B0604020202020204" pitchFamily="34" charset="0"/>
            <a:buChar char="•"/>
          </a:pPr>
          <a:r>
            <a:rPr lang="en-US"/>
            <a:t>Read-Only All Resources (read access)</a:t>
          </a:r>
        </a:p>
      </dgm:t>
    </dgm:pt>
    <dgm:pt modelId="{07C70ABE-066E-4E88-BB0C-F952808FF1FB}" type="sibTrans" cxnId="{D86D6E67-31E6-4095-9405-0FED3AF39204}">
      <dgm:prSet/>
      <dgm:spPr/>
      <dgm:t>
        <a:bodyPr/>
        <a:lstStyle/>
        <a:p>
          <a:endParaRPr lang="en-US"/>
        </a:p>
      </dgm:t>
    </dgm:pt>
    <dgm:pt modelId="{8EF38D3E-B313-4D51-BCFB-4351E51696A3}" type="parTrans" cxnId="{D86D6E67-31E6-4095-9405-0FED3AF39204}">
      <dgm:prSet/>
      <dgm:spPr/>
      <dgm:t>
        <a:bodyPr/>
        <a:lstStyle/>
        <a:p>
          <a:endParaRPr lang="en-US"/>
        </a:p>
      </dgm:t>
    </dgm:pt>
    <dgm:pt modelId="{2928D7B9-3300-4E29-BA65-DF9205C4A39E}">
      <dgm:prSet/>
      <dgm:spPr/>
      <dgm:t>
        <a:bodyPr/>
        <a:lstStyle/>
        <a:p>
          <a:pPr algn="l">
            <a:buClrTx/>
            <a:buSzTx/>
            <a:buFont typeface="Arial" panose="020B0604020202020204" pitchFamily="34" charset="0"/>
            <a:buChar char="•"/>
          </a:pPr>
          <a:r>
            <a:rPr lang="en-US"/>
            <a:t>SIS Vendor</a:t>
          </a:r>
        </a:p>
      </dgm:t>
    </dgm:pt>
    <dgm:pt modelId="{A52F1712-68F9-4109-80CC-EDA19BA1D3C5}" type="sibTrans" cxnId="{D297A230-8AB4-44CA-BCC4-2A816437A7FF}">
      <dgm:prSet/>
      <dgm:spPr/>
      <dgm:t>
        <a:bodyPr/>
        <a:lstStyle/>
        <a:p>
          <a:endParaRPr lang="en-US"/>
        </a:p>
      </dgm:t>
    </dgm:pt>
    <dgm:pt modelId="{39202F08-0CBD-4284-9AD7-334BFEBC9FCA}" type="parTrans" cxnId="{D297A230-8AB4-44CA-BCC4-2A816437A7FF}">
      <dgm:prSet/>
      <dgm:spPr/>
      <dgm:t>
        <a:bodyPr/>
        <a:lstStyle/>
        <a:p>
          <a:endParaRPr lang="en-US"/>
        </a:p>
      </dgm:t>
    </dgm:pt>
    <dgm:pt modelId="{70E601B9-5B8F-4B1F-9A15-912998007D56}">
      <dgm:prSet/>
      <dgm:spPr/>
      <dgm:t>
        <a:bodyPr/>
        <a:lstStyle/>
        <a:p>
          <a:pPr algn="l">
            <a:buClrTx/>
            <a:buSzTx/>
            <a:buFont typeface="Arial" panose="020B0604020202020204" pitchFamily="34" charset="0"/>
            <a:buChar char="•"/>
          </a:pPr>
          <a:r>
            <a:rPr lang="en-US"/>
            <a:t>SIS Vendor with Staff Profiles</a:t>
          </a:r>
        </a:p>
      </dgm:t>
    </dgm:pt>
    <dgm:pt modelId="{08A46B6D-A014-45FE-99F0-05AE51F3E4E1}" type="sibTrans" cxnId="{10FF8F57-AF3A-4EA2-91A2-BDFA31D80D1B}">
      <dgm:prSet/>
      <dgm:spPr/>
      <dgm:t>
        <a:bodyPr/>
        <a:lstStyle/>
        <a:p>
          <a:endParaRPr lang="en-US"/>
        </a:p>
      </dgm:t>
    </dgm:pt>
    <dgm:pt modelId="{A9CD3876-A4A8-43D6-BB49-4C87AE400F64}" type="parTrans" cxnId="{10FF8F57-AF3A-4EA2-91A2-BDFA31D80D1B}">
      <dgm:prSet/>
      <dgm:spPr/>
      <dgm:t>
        <a:bodyPr/>
        <a:lstStyle/>
        <a:p>
          <a:endParaRPr lang="en-US"/>
        </a:p>
      </dgm:t>
    </dgm:pt>
    <dgm:pt modelId="{3556EF3D-6938-40A5-B1E0-A31FCF4E3725}">
      <dgm:prSet/>
      <dgm:spPr/>
      <dgm:t>
        <a:bodyPr/>
        <a:lstStyle/>
        <a:p>
          <a:pPr algn="l">
            <a:buClrTx/>
            <a:buSzTx/>
            <a:buFont typeface="Arial" panose="020B0604020202020204" pitchFamily="34" charset="0"/>
            <a:buChar char="•"/>
          </a:pPr>
          <a:r>
            <a:rPr lang="en-US"/>
            <a:t>SIS/HR/Finance Vendor</a:t>
          </a:r>
        </a:p>
      </dgm:t>
    </dgm:pt>
    <dgm:pt modelId="{16E12071-D4DF-4452-A93A-985F3D261EBE}" type="sibTrans" cxnId="{3FC4383E-6658-4627-B4AF-6F06AF48FEC2}">
      <dgm:prSet/>
      <dgm:spPr/>
      <dgm:t>
        <a:bodyPr/>
        <a:lstStyle/>
        <a:p>
          <a:endParaRPr lang="en-US"/>
        </a:p>
      </dgm:t>
    </dgm:pt>
    <dgm:pt modelId="{64D8A521-C0E9-444E-81D7-435B95B26C11}" type="parTrans" cxnId="{3FC4383E-6658-4627-B4AF-6F06AF48FEC2}">
      <dgm:prSet/>
      <dgm:spPr/>
      <dgm:t>
        <a:bodyPr/>
        <a:lstStyle/>
        <a:p>
          <a:endParaRPr lang="en-US"/>
        </a:p>
      </dgm:t>
    </dgm:pt>
    <dgm:pt modelId="{76C80BF4-97D1-4917-B90E-1A9D8E6D88D2}">
      <dgm:prSet phldrT="[Text]"/>
      <dgm:spPr/>
      <dgm:t>
        <a:bodyPr/>
        <a:lstStyle/>
        <a:p>
          <a:pPr algn="l"/>
          <a:r>
            <a:rPr lang="en-US"/>
            <a:t>Read-Only All Resources (read access)</a:t>
          </a:r>
        </a:p>
      </dgm:t>
    </dgm:pt>
    <dgm:pt modelId="{F3485E95-BFBB-430C-AD2F-4A8214722E35}" type="parTrans" cxnId="{9DBF73D5-ABC7-4965-96FB-54875192E3D8}">
      <dgm:prSet/>
      <dgm:spPr/>
      <dgm:t>
        <a:bodyPr/>
        <a:lstStyle/>
        <a:p>
          <a:endParaRPr lang="en-US"/>
        </a:p>
      </dgm:t>
    </dgm:pt>
    <dgm:pt modelId="{1ED856B8-A91F-452F-AA04-CF9C0E0494EF}" type="sibTrans" cxnId="{9DBF73D5-ABC7-4965-96FB-54875192E3D8}">
      <dgm:prSet/>
      <dgm:spPr/>
      <dgm:t>
        <a:bodyPr/>
        <a:lstStyle/>
        <a:p>
          <a:endParaRPr lang="en-US"/>
        </a:p>
      </dgm:t>
    </dgm:pt>
    <dgm:pt modelId="{81C9FF71-FF25-4468-B719-05B37868393A}">
      <dgm:prSet phldrT="[Text]"/>
      <dgm:spPr/>
      <dgm:t>
        <a:bodyPr/>
        <a:lstStyle/>
        <a:p>
          <a:pPr algn="l"/>
          <a:endParaRPr lang="en-US"/>
        </a:p>
      </dgm:t>
    </dgm:pt>
    <dgm:pt modelId="{0BA15591-DD15-413E-AA23-9828498A09D3}" type="parTrans" cxnId="{42420F8E-6266-4D5F-A25A-3ACD4789D80D}">
      <dgm:prSet/>
      <dgm:spPr/>
      <dgm:t>
        <a:bodyPr/>
        <a:lstStyle/>
        <a:p>
          <a:endParaRPr lang="en-US"/>
        </a:p>
      </dgm:t>
    </dgm:pt>
    <dgm:pt modelId="{902AD7C0-2602-46EE-B48E-57166F38E8F8}" type="sibTrans" cxnId="{42420F8E-6266-4D5F-A25A-3ACD4789D80D}">
      <dgm:prSet/>
      <dgm:spPr/>
      <dgm:t>
        <a:bodyPr/>
        <a:lstStyle/>
        <a:p>
          <a:endParaRPr lang="en-US"/>
        </a:p>
      </dgm:t>
    </dgm:pt>
    <dgm:pt modelId="{923720FD-87EC-4E82-8C38-3A1BE4C66089}">
      <dgm:prSet phldrT="[Text]"/>
      <dgm:spPr/>
      <dgm:t>
        <a:bodyPr/>
        <a:lstStyle/>
        <a:p>
          <a:pPr algn="l"/>
          <a:r>
            <a:rPr lang="en-US"/>
            <a:t>Read-Only All Resources (read access)</a:t>
          </a:r>
        </a:p>
      </dgm:t>
    </dgm:pt>
    <dgm:pt modelId="{98C73AB8-DF12-47CA-A30E-0166C3F56E89}" type="parTrans" cxnId="{22F0861B-D002-49C6-B8AC-1E12D622908D}">
      <dgm:prSet/>
      <dgm:spPr/>
      <dgm:t>
        <a:bodyPr/>
        <a:lstStyle/>
        <a:p>
          <a:endParaRPr lang="en-US"/>
        </a:p>
      </dgm:t>
    </dgm:pt>
    <dgm:pt modelId="{F2ED1822-DE2A-426B-8F55-5C2BED5D3449}" type="sibTrans" cxnId="{22F0861B-D002-49C6-B8AC-1E12D622908D}">
      <dgm:prSet/>
      <dgm:spPr/>
      <dgm:t>
        <a:bodyPr/>
        <a:lstStyle/>
        <a:p>
          <a:endParaRPr lang="en-US"/>
        </a:p>
      </dgm:t>
    </dgm:pt>
    <dgm:pt modelId="{91F1AB9B-6A79-4517-9A9C-26BA46A33FE5}">
      <dgm:prSet phldrT="[Text]"/>
      <dgm:spPr/>
      <dgm:t>
        <a:bodyPr/>
        <a:lstStyle/>
        <a:p>
          <a:pPr algn="l"/>
          <a:endParaRPr lang="en-US"/>
        </a:p>
      </dgm:t>
    </dgm:pt>
    <dgm:pt modelId="{0E6B3EE0-E522-44EE-A12B-5650FFC44EAA}" type="parTrans" cxnId="{CA1FAC08-CC80-4375-A22B-D3AF9E31407F}">
      <dgm:prSet/>
      <dgm:spPr/>
      <dgm:t>
        <a:bodyPr/>
        <a:lstStyle/>
        <a:p>
          <a:endParaRPr lang="en-US"/>
        </a:p>
      </dgm:t>
    </dgm:pt>
    <dgm:pt modelId="{0A2404FF-01E9-42CF-A5D6-5C2205324614}" type="sibTrans" cxnId="{CA1FAC08-CC80-4375-A22B-D3AF9E31407F}">
      <dgm:prSet/>
      <dgm:spPr/>
      <dgm:t>
        <a:bodyPr/>
        <a:lstStyle/>
        <a:p>
          <a:endParaRPr lang="en-US"/>
        </a:p>
      </dgm:t>
    </dgm:pt>
    <dgm:pt modelId="{6A98B023-C025-4C7E-9E9D-EB9C2304246D}">
      <dgm:prSet phldrT="[Text]"/>
      <dgm:spPr/>
      <dgm:t>
        <a:bodyPr/>
        <a:lstStyle/>
        <a:p>
          <a:pPr algn="l">
            <a:buClrTx/>
            <a:buSzTx/>
            <a:buFont typeface="Arial" panose="020B0604020202020204" pitchFamily="34" charset="0"/>
            <a:buChar char="•"/>
          </a:pPr>
          <a:endParaRPr lang="en-US"/>
        </a:p>
      </dgm:t>
    </dgm:pt>
    <dgm:pt modelId="{FE05734B-8346-4A24-84C1-F7E8F12F5663}" type="parTrans" cxnId="{F59031C5-8A4C-4A20-99E6-50808B405D0A}">
      <dgm:prSet/>
      <dgm:spPr/>
      <dgm:t>
        <a:bodyPr/>
        <a:lstStyle/>
        <a:p>
          <a:endParaRPr lang="en-US"/>
        </a:p>
      </dgm:t>
    </dgm:pt>
    <dgm:pt modelId="{9E9E01DF-4DB3-4324-88BD-3CA08807F2A6}" type="sibTrans" cxnId="{F59031C5-8A4C-4A20-99E6-50808B405D0A}">
      <dgm:prSet/>
      <dgm:spPr/>
      <dgm:t>
        <a:bodyPr/>
        <a:lstStyle/>
        <a:p>
          <a:endParaRPr lang="en-US"/>
        </a:p>
      </dgm:t>
    </dgm:pt>
    <dgm:pt modelId="{21A06F4E-6C76-4E2F-A0C6-AFDBB2CFFA84}" type="pres">
      <dgm:prSet presAssocID="{214C8386-B891-4351-8C1F-46FA95189976}" presName="diagram" presStyleCnt="0">
        <dgm:presLayoutVars>
          <dgm:dir/>
          <dgm:resizeHandles val="exact"/>
        </dgm:presLayoutVars>
      </dgm:prSet>
      <dgm:spPr/>
    </dgm:pt>
    <dgm:pt modelId="{E0D271CA-9793-40F8-B585-654C7FF07CA7}" type="pres">
      <dgm:prSet presAssocID="{DE173FE5-045F-4E0B-AFD6-242AA0C6F804}" presName="node" presStyleLbl="node1" presStyleIdx="0" presStyleCnt="6">
        <dgm:presLayoutVars>
          <dgm:bulletEnabled val="1"/>
        </dgm:presLayoutVars>
      </dgm:prSet>
      <dgm:spPr/>
    </dgm:pt>
    <dgm:pt modelId="{675E3365-FA33-4547-A9B3-4B8FC5BC975E}" type="pres">
      <dgm:prSet presAssocID="{1380763D-84CD-4AF4-BF0B-70B7416BC2C5}" presName="sibTrans" presStyleCnt="0"/>
      <dgm:spPr/>
    </dgm:pt>
    <dgm:pt modelId="{FA867EAA-985F-4AAF-8F91-7E58E72B070D}" type="pres">
      <dgm:prSet presAssocID="{74E76DC3-C855-4CCD-BF1E-661BC4CC32ED}" presName="node" presStyleLbl="node1" presStyleIdx="1" presStyleCnt="6">
        <dgm:presLayoutVars>
          <dgm:bulletEnabled val="1"/>
        </dgm:presLayoutVars>
      </dgm:prSet>
      <dgm:spPr/>
    </dgm:pt>
    <dgm:pt modelId="{5CD21B37-AA70-47B8-B08B-D164F1CA309A}" type="pres">
      <dgm:prSet presAssocID="{613FA0BF-FE6C-4409-8903-FD7EF52AE90F}" presName="sibTrans" presStyleCnt="0"/>
      <dgm:spPr/>
    </dgm:pt>
    <dgm:pt modelId="{ED499D62-8CAF-47E9-B4C1-30CC29F77415}" type="pres">
      <dgm:prSet presAssocID="{417FB5F9-DD89-45F1-A2F1-F6E20DDDF2AE}" presName="node" presStyleLbl="node1" presStyleIdx="2" presStyleCnt="6">
        <dgm:presLayoutVars>
          <dgm:bulletEnabled val="1"/>
        </dgm:presLayoutVars>
      </dgm:prSet>
      <dgm:spPr/>
    </dgm:pt>
    <dgm:pt modelId="{180250ED-7120-4B67-9C69-5AC3282864B2}" type="pres">
      <dgm:prSet presAssocID="{0A10E7D4-7CE5-4FCB-8C12-288222E05EE0}" presName="sibTrans" presStyleCnt="0"/>
      <dgm:spPr/>
    </dgm:pt>
    <dgm:pt modelId="{43D21A68-E4DF-47CF-9CAA-9F7EF20327FA}" type="pres">
      <dgm:prSet presAssocID="{B809EC10-1566-43D3-BEF0-4F63B3A47796}" presName="node" presStyleLbl="node1" presStyleIdx="3" presStyleCnt="6">
        <dgm:presLayoutVars>
          <dgm:bulletEnabled val="1"/>
        </dgm:presLayoutVars>
      </dgm:prSet>
      <dgm:spPr/>
    </dgm:pt>
    <dgm:pt modelId="{571E4B04-D3CF-4E04-9A66-43BC93177F2A}" type="pres">
      <dgm:prSet presAssocID="{83E24BB3-C321-47CC-9F3F-19A2208BECEF}" presName="sibTrans" presStyleCnt="0"/>
      <dgm:spPr/>
    </dgm:pt>
    <dgm:pt modelId="{C7F940EB-ABA8-4484-9F22-E22D399946BC}" type="pres">
      <dgm:prSet presAssocID="{5BD6AD73-C6B4-454B-9C41-C33353FD2A0C}" presName="node" presStyleLbl="node1" presStyleIdx="4" presStyleCnt="6">
        <dgm:presLayoutVars>
          <dgm:bulletEnabled val="1"/>
        </dgm:presLayoutVars>
      </dgm:prSet>
      <dgm:spPr/>
    </dgm:pt>
    <dgm:pt modelId="{D2A9A44E-E4E4-4551-B190-208CAF5EFE32}" type="pres">
      <dgm:prSet presAssocID="{4FC1A44B-1279-4CD2-AAF0-313D134E68B4}" presName="sibTrans" presStyleCnt="0"/>
      <dgm:spPr/>
    </dgm:pt>
    <dgm:pt modelId="{86A34E43-C5E3-4179-A615-EB73ED8D9329}" type="pres">
      <dgm:prSet presAssocID="{2E8283E8-5649-464F-A771-4336E78B886E}" presName="node" presStyleLbl="node1" presStyleIdx="5" presStyleCnt="6">
        <dgm:presLayoutVars>
          <dgm:bulletEnabled val="1"/>
        </dgm:presLayoutVars>
      </dgm:prSet>
      <dgm:spPr/>
    </dgm:pt>
  </dgm:ptLst>
  <dgm:cxnLst>
    <dgm:cxn modelId="{49756702-B4C9-43A5-A703-79076DD61F12}" type="presOf" srcId="{7BF33E0A-B2C4-410F-8C1B-DEEA37876327}" destId="{C7F940EB-ABA8-4484-9F22-E22D399946BC}" srcOrd="0" destOrd="2" presId="urn:microsoft.com/office/officeart/2005/8/layout/default"/>
    <dgm:cxn modelId="{156AAF04-40C3-4FE4-BE5D-408D3A1FECDF}" srcId="{214C8386-B891-4351-8C1F-46FA95189976}" destId="{B809EC10-1566-43D3-BEF0-4F63B3A47796}" srcOrd="3" destOrd="0" parTransId="{8EE83843-4B0A-4F9A-A462-964B2732A004}" sibTransId="{83E24BB3-C321-47CC-9F3F-19A2208BECEF}"/>
    <dgm:cxn modelId="{77710F05-C2C5-49E0-8E8D-CBF6A457F746}" type="presOf" srcId="{63AF1458-83FB-4890-9E43-DE7775FF6141}" destId="{ED499D62-8CAF-47E9-B4C1-30CC29F77415}" srcOrd="0" destOrd="5" presId="urn:microsoft.com/office/officeart/2005/8/layout/default"/>
    <dgm:cxn modelId="{9AF1A407-9790-4FC8-9F9F-F77C36175462}" type="presOf" srcId="{2F4DBD56-273F-4779-B06E-05EA62E5368F}" destId="{43D21A68-E4DF-47CF-9CAA-9F7EF20327FA}" srcOrd="0" destOrd="3" presId="urn:microsoft.com/office/officeart/2005/8/layout/default"/>
    <dgm:cxn modelId="{CA1FAC08-CC80-4375-A22B-D3AF9E31407F}" srcId="{DE173FE5-045F-4E0B-AFD6-242AA0C6F804}" destId="{91F1AB9B-6A79-4517-9A9C-26BA46A33FE5}" srcOrd="0" destOrd="0" parTransId="{0E6B3EE0-E522-44EE-A12B-5650FFC44EAA}" sibTransId="{0A2404FF-01E9-42CF-A5D6-5C2205324614}"/>
    <dgm:cxn modelId="{5A41620A-5CA5-4623-A654-F57A79220ED6}" type="presOf" srcId="{640C07D7-ED0D-4453-A62D-9B908CBCE1B8}" destId="{43D21A68-E4DF-47CF-9CAA-9F7EF20327FA}" srcOrd="0" destOrd="4" presId="urn:microsoft.com/office/officeart/2005/8/layout/default"/>
    <dgm:cxn modelId="{9A230C10-C457-4827-A3E1-13B447AFDCDE}" srcId="{74E76DC3-C855-4CCD-BF1E-661BC4CC32ED}" destId="{BED15EFF-7738-430C-B36C-A268ADCF8285}" srcOrd="3" destOrd="0" parTransId="{C91E684F-B643-45C7-AFEB-B6BC037E1F67}" sibTransId="{10B4BCC1-A4EA-4249-980E-A383DFC0980F}"/>
    <dgm:cxn modelId="{5A2CD410-E251-48E3-A6A8-3855FC2D61C4}" srcId="{214C8386-B891-4351-8C1F-46FA95189976}" destId="{DE173FE5-045F-4E0B-AFD6-242AA0C6F804}" srcOrd="0" destOrd="0" parTransId="{08729AD3-D1D8-45A7-B0BB-8EC81E4FB930}" sibTransId="{1380763D-84CD-4AF4-BF0B-70B7416BC2C5}"/>
    <dgm:cxn modelId="{8CAA1B11-612D-4208-B28E-680868AC8F92}" type="presOf" srcId="{CBC98302-0D13-4EFC-AF29-96A80FE9E9F8}" destId="{C7F940EB-ABA8-4484-9F22-E22D399946BC}" srcOrd="0" destOrd="1" presId="urn:microsoft.com/office/officeart/2005/8/layout/default"/>
    <dgm:cxn modelId="{33FAC712-5969-4432-A7CE-D2703937BECD}" srcId="{417FB5F9-DD89-45F1-A2F1-F6E20DDDF2AE}" destId="{728C7F0F-ED30-4E3A-94BF-8BCB2FD84E4C}" srcOrd="3" destOrd="0" parTransId="{0DB5EBE6-E211-46F9-B89E-91A10851322D}" sibTransId="{E4ED9ADC-5F27-4DA0-810B-C878403C5C37}"/>
    <dgm:cxn modelId="{22F0861B-D002-49C6-B8AC-1E12D622908D}" srcId="{74E76DC3-C855-4CCD-BF1E-661BC4CC32ED}" destId="{923720FD-87EC-4E82-8C38-3A1BE4C66089}" srcOrd="1" destOrd="0" parTransId="{98C73AB8-DF12-47CA-A30E-0166C3F56E89}" sibTransId="{F2ED1822-DE2A-426B-8F55-5C2BED5D3449}"/>
    <dgm:cxn modelId="{76323323-E6D8-4998-A9FD-87950C016195}" srcId="{5BD6AD73-C6B4-454B-9C41-C33353FD2A0C}" destId="{CBC98302-0D13-4EFC-AF29-96A80FE9E9F8}" srcOrd="0" destOrd="0" parTransId="{F88083E7-A867-44E3-A8B3-84C8B9435B3B}" sibTransId="{0680992A-0827-4A17-B2EF-7915DF64F989}"/>
    <dgm:cxn modelId="{A6AD862C-77C6-4B87-A382-DC1571D6A61E}" srcId="{DE173FE5-045F-4E0B-AFD6-242AA0C6F804}" destId="{F056C66B-0089-4C3C-A18B-9F51840A269D}" srcOrd="2" destOrd="0" parTransId="{1D9519F6-A206-4271-BA1F-AAB0AF5D3C04}" sibTransId="{FFB8DF9D-B6AF-48F8-8738-7698D6C38FCA}"/>
    <dgm:cxn modelId="{AB1B922C-24A2-4068-8554-B313B92806D2}" type="presOf" srcId="{2E8283E8-5649-464F-A771-4336E78B886E}" destId="{86A34E43-C5E3-4179-A615-EB73ED8D9329}" srcOrd="0" destOrd="0" presId="urn:microsoft.com/office/officeart/2005/8/layout/default"/>
    <dgm:cxn modelId="{8830CE2C-4407-4B71-A4FB-E32052152CA8}" type="presOf" srcId="{70E601B9-5B8F-4B1F-9A15-912998007D56}" destId="{86A34E43-C5E3-4179-A615-EB73ED8D9329}" srcOrd="0" destOrd="3" presId="urn:microsoft.com/office/officeart/2005/8/layout/default"/>
    <dgm:cxn modelId="{D297A230-8AB4-44CA-BCC4-2A816437A7FF}" srcId="{2E8283E8-5649-464F-A771-4336E78B886E}" destId="{2928D7B9-3300-4E29-BA65-DF9205C4A39E}" srcOrd="1" destOrd="0" parTransId="{39202F08-0CBD-4284-9AD7-334BFEBC9FCA}" sibTransId="{A52F1712-68F9-4109-80CC-EDA19BA1D3C5}"/>
    <dgm:cxn modelId="{1A31543C-FE09-423E-9314-F68636110DF2}" type="presOf" srcId="{77A2F0A7-332A-405E-B47F-DB6813672C1A}" destId="{C7F940EB-ABA8-4484-9F22-E22D399946BC}" srcOrd="0" destOrd="4" presId="urn:microsoft.com/office/officeart/2005/8/layout/default"/>
    <dgm:cxn modelId="{3FC4383E-6658-4627-B4AF-6F06AF48FEC2}" srcId="{2E8283E8-5649-464F-A771-4336E78B886E}" destId="{3556EF3D-6938-40A5-B1E0-A31FCF4E3725}" srcOrd="3" destOrd="0" parTransId="{64D8A521-C0E9-444E-81D7-435B95B26C11}" sibTransId="{16E12071-D4DF-4452-A93A-985F3D261EBE}"/>
    <dgm:cxn modelId="{68A60940-8B8D-4EE0-A0BA-D326B978D601}" type="presOf" srcId="{14969404-A84F-4CC5-9C7E-53D858833FC9}" destId="{FA867EAA-985F-4AAF-8F91-7E58E72B070D}" srcOrd="0" destOrd="5" presId="urn:microsoft.com/office/officeart/2005/8/layout/default"/>
    <dgm:cxn modelId="{CA3F485C-D542-47F3-BE00-868CA1811764}" srcId="{74E76DC3-C855-4CCD-BF1E-661BC4CC32ED}" destId="{14969404-A84F-4CC5-9C7E-53D858833FC9}" srcOrd="4" destOrd="0" parTransId="{B1FA935E-F7FD-453F-8103-C7DDF8294641}" sibTransId="{08FF1CB8-168E-40DA-82E0-7DACB8ED1401}"/>
    <dgm:cxn modelId="{0267B441-C4A1-4BA6-A9FD-A32465034146}" type="presOf" srcId="{923720FD-87EC-4E82-8C38-3A1BE4C66089}" destId="{FA867EAA-985F-4AAF-8F91-7E58E72B070D}" srcOrd="0" destOrd="2" presId="urn:microsoft.com/office/officeart/2005/8/layout/default"/>
    <dgm:cxn modelId="{8F221844-D893-4A43-B5DA-63AD22AD266F}" srcId="{214C8386-B891-4351-8C1F-46FA95189976}" destId="{2E8283E8-5649-464F-A771-4336E78B886E}" srcOrd="5" destOrd="0" parTransId="{E81A08E8-A4ED-4086-9281-44F5197413FA}" sibTransId="{4244BF2F-EAAA-4B09-ABFF-B88F9C856069}"/>
    <dgm:cxn modelId="{D86D6E67-31E6-4095-9405-0FED3AF39204}" srcId="{2E8283E8-5649-464F-A771-4336E78B886E}" destId="{CA8B7C11-CE9E-45E1-9F84-249E91877601}" srcOrd="0" destOrd="0" parTransId="{8EF38D3E-B313-4D51-BCFB-4351E51696A3}" sibTransId="{07C70ABE-066E-4E88-BB0C-F952808FF1FB}"/>
    <dgm:cxn modelId="{3BBD9648-12ED-48EC-A8A7-43A4F746FAD1}" type="presOf" srcId="{F056C66B-0089-4C3C-A18B-9F51840A269D}" destId="{E0D271CA-9793-40F8-B585-654C7FF07CA7}" srcOrd="0" destOrd="3" presId="urn:microsoft.com/office/officeart/2005/8/layout/default"/>
    <dgm:cxn modelId="{49B0B069-DD14-4D48-AFB7-8B2D4748E940}" srcId="{DE173FE5-045F-4E0B-AFD6-242AA0C6F804}" destId="{D959EAE7-35AA-4B9E-9338-7FE0E7F45003}" srcOrd="4" destOrd="0" parTransId="{C84A5E5A-E03A-4112-84B5-E958235EA36A}" sibTransId="{5C1E64F3-2354-4A52-9C41-A21A9120D24A}"/>
    <dgm:cxn modelId="{AFFE844D-7D18-4C5C-B26B-80C30A5C46D1}" srcId="{214C8386-B891-4351-8C1F-46FA95189976}" destId="{417FB5F9-DD89-45F1-A2F1-F6E20DDDF2AE}" srcOrd="2" destOrd="0" parTransId="{7B3F039A-A317-47CF-83CB-7FE67D75BBFF}" sibTransId="{0A10E7D4-7CE5-4FCB-8C12-288222E05EE0}"/>
    <dgm:cxn modelId="{15E96A6E-D499-4C7A-8D5B-DEF41CEB8959}" type="presOf" srcId="{74E76DC3-C855-4CCD-BF1E-661BC4CC32ED}" destId="{FA867EAA-985F-4AAF-8F91-7E58E72B070D}" srcOrd="0" destOrd="0" presId="urn:microsoft.com/office/officeart/2005/8/layout/default"/>
    <dgm:cxn modelId="{B71C986E-BAE7-47F2-AA73-C3250D39F80F}" type="presOf" srcId="{9C3A1DD4-0DAF-493A-9A66-EA311F15BA28}" destId="{FA867EAA-985F-4AAF-8F91-7E58E72B070D}" srcOrd="0" destOrd="3" presId="urn:microsoft.com/office/officeart/2005/8/layout/default"/>
    <dgm:cxn modelId="{61AA8773-8F88-43FD-9B77-1888385031F0}" srcId="{417FB5F9-DD89-45F1-A2F1-F6E20DDDF2AE}" destId="{9E9767A9-EF9F-4698-B53E-379C579F7C3F}" srcOrd="1" destOrd="0" parTransId="{DF82982B-BC5A-4872-95A2-7D15A9A5893D}" sibTransId="{955F34BE-9E4D-48FC-9DB0-79B2DB2CB498}"/>
    <dgm:cxn modelId="{DD930557-28BB-4352-8F93-8AE070D739DA}" type="presOf" srcId="{1996959B-7CCE-4FE3-929B-8799B9F3AC26}" destId="{43D21A68-E4DF-47CF-9CAA-9F7EF20327FA}" srcOrd="0" destOrd="2" presId="urn:microsoft.com/office/officeart/2005/8/layout/default"/>
    <dgm:cxn modelId="{10FF8F57-AF3A-4EA2-91A2-BDFA31D80D1B}" srcId="{2E8283E8-5649-464F-A771-4336E78B886E}" destId="{70E601B9-5B8F-4B1F-9A15-912998007D56}" srcOrd="2" destOrd="0" parTransId="{A9CD3876-A4A8-43D6-BB49-4C87AE400F64}" sibTransId="{08A46B6D-A014-45FE-99F0-05AE51F3E4E1}"/>
    <dgm:cxn modelId="{D977BE77-BB55-42B3-A63B-CAA419EB076F}" srcId="{B809EC10-1566-43D3-BEF0-4F63B3A47796}" destId="{1996959B-7CCE-4FE3-929B-8799B9F3AC26}" srcOrd="1" destOrd="0" parTransId="{24CBAE9A-05FB-4FF7-B855-4316B0B4111A}" sibTransId="{BC45865F-A4CC-4D76-9927-AB55E6C443EF}"/>
    <dgm:cxn modelId="{886F517B-4254-4F5D-BE22-1D36E085438A}" type="presOf" srcId="{417FB5F9-DD89-45F1-A2F1-F6E20DDDF2AE}" destId="{ED499D62-8CAF-47E9-B4C1-30CC29F77415}" srcOrd="0" destOrd="0" presId="urn:microsoft.com/office/officeart/2005/8/layout/default"/>
    <dgm:cxn modelId="{0186B37B-05C9-44FA-8E1F-F8295801D050}" type="presOf" srcId="{91F1AB9B-6A79-4517-9A9C-26BA46A33FE5}" destId="{E0D271CA-9793-40F8-B585-654C7FF07CA7}" srcOrd="0" destOrd="1" presId="urn:microsoft.com/office/officeart/2005/8/layout/default"/>
    <dgm:cxn modelId="{B1A5A67E-5748-48D2-BDA0-DA5116FCB069}" srcId="{B809EC10-1566-43D3-BEF0-4F63B3A47796}" destId="{2F4DBD56-273F-4779-B06E-05EA62E5368F}" srcOrd="2" destOrd="0" parTransId="{E52B1615-63DA-4E97-9865-77B795D49626}" sibTransId="{B1BC06C4-1DDF-41C5-A1E5-E2C61B2BF2A9}"/>
    <dgm:cxn modelId="{6EB1B583-002A-4416-9964-0585FC423982}" type="presOf" srcId="{CA8B7C11-CE9E-45E1-9F84-249E91877601}" destId="{86A34E43-C5E3-4179-A615-EB73ED8D9329}" srcOrd="0" destOrd="1" presId="urn:microsoft.com/office/officeart/2005/8/layout/default"/>
    <dgm:cxn modelId="{D9962286-8FCD-4372-B5F5-16357C174546}" type="presOf" srcId="{BED15EFF-7738-430C-B36C-A268ADCF8285}" destId="{FA867EAA-985F-4AAF-8F91-7E58E72B070D}" srcOrd="0" destOrd="4" presId="urn:microsoft.com/office/officeart/2005/8/layout/default"/>
    <dgm:cxn modelId="{D449EE8C-E0BC-4469-8D3E-1D1D4E020B83}" type="presOf" srcId="{5BD6AD73-C6B4-454B-9C41-C33353FD2A0C}" destId="{C7F940EB-ABA8-4484-9F22-E22D399946BC}" srcOrd="0" destOrd="0" presId="urn:microsoft.com/office/officeart/2005/8/layout/default"/>
    <dgm:cxn modelId="{42420F8E-6266-4D5F-A25A-3ACD4789D80D}" srcId="{74E76DC3-C855-4CCD-BF1E-661BC4CC32ED}" destId="{81C9FF71-FF25-4468-B719-05B37868393A}" srcOrd="0" destOrd="0" parTransId="{0BA15591-DD15-413E-AA23-9828498A09D3}" sibTransId="{902AD7C0-2602-46EE-B48E-57166F38E8F8}"/>
    <dgm:cxn modelId="{A90A028F-650A-405B-9009-22998978D39C}" type="presOf" srcId="{6A98B023-C025-4C7E-9E9D-EB9C2304246D}" destId="{ED499D62-8CAF-47E9-B4C1-30CC29F77415}" srcOrd="0" destOrd="1" presId="urn:microsoft.com/office/officeart/2005/8/layout/default"/>
    <dgm:cxn modelId="{0DDBC691-C9BA-428E-8B13-93AEAF862BDD}" type="presOf" srcId="{DE173FE5-045F-4E0B-AFD6-242AA0C6F804}" destId="{E0D271CA-9793-40F8-B585-654C7FF07CA7}" srcOrd="0" destOrd="0" presId="urn:microsoft.com/office/officeart/2005/8/layout/default"/>
    <dgm:cxn modelId="{B3ED0994-DB68-4C0D-9F22-CEC621ED612F}" srcId="{74E76DC3-C855-4CCD-BF1E-661BC4CC32ED}" destId="{9C3A1DD4-0DAF-493A-9A66-EA311F15BA28}" srcOrd="2" destOrd="0" parTransId="{73175664-5478-4D3D-89AD-078792755B43}" sibTransId="{3368A8B0-7ACD-4D34-998F-ABCA52B53BBF}"/>
    <dgm:cxn modelId="{6D9C619F-702E-4279-8D1F-3D47D3283054}" srcId="{B809EC10-1566-43D3-BEF0-4F63B3A47796}" destId="{640C07D7-ED0D-4453-A62D-9B908CBCE1B8}" srcOrd="3" destOrd="0" parTransId="{82C54969-8AE1-469B-9DB5-62AC2E3A8E48}" sibTransId="{E9CE6127-E38C-4D85-99A0-A025B421E6AE}"/>
    <dgm:cxn modelId="{19C1E6A0-5911-451A-BB8D-A7ECB3B80F2E}" type="presOf" srcId="{B2F96CE1-69F3-4332-A17C-54458070BE54}" destId="{ED499D62-8CAF-47E9-B4C1-30CC29F77415}" srcOrd="0" destOrd="3" presId="urn:microsoft.com/office/officeart/2005/8/layout/default"/>
    <dgm:cxn modelId="{2CF780A5-E9A2-4D4B-9F46-DB9AFE6A0A65}" srcId="{DE173FE5-045F-4E0B-AFD6-242AA0C6F804}" destId="{731EC751-E6E5-48C8-A667-7F8AA6B39F58}" srcOrd="3" destOrd="0" parTransId="{275871E8-5658-4236-A1D0-1E2F4DBC6733}" sibTransId="{90C9D915-6E8E-4C88-B0E2-49788FDBAD2B}"/>
    <dgm:cxn modelId="{947482A8-B05D-4643-A746-A21EEA300A95}" srcId="{5BD6AD73-C6B4-454B-9C41-C33353FD2A0C}" destId="{CD5B837F-0350-4A39-BD1E-ABCFB8DE6A10}" srcOrd="2" destOrd="0" parTransId="{963931EC-783D-48CF-9DCA-BB351F12043F}" sibTransId="{D2E3F1CD-D16B-4AF9-B62E-D50CD5A9F504}"/>
    <dgm:cxn modelId="{5AF716AC-ED06-4D52-B6E4-816143EF5B9F}" srcId="{214C8386-B891-4351-8C1F-46FA95189976}" destId="{74E76DC3-C855-4CCD-BF1E-661BC4CC32ED}" srcOrd="1" destOrd="0" parTransId="{927BC800-6175-4E75-A919-171A9995F7D8}" sibTransId="{613FA0BF-FE6C-4409-8903-FD7EF52AE90F}"/>
    <dgm:cxn modelId="{E6FC2BB6-7A30-442F-8FCD-05ED545F5626}" type="presOf" srcId="{76C80BF4-97D1-4917-B90E-1A9D8E6D88D2}" destId="{E0D271CA-9793-40F8-B585-654C7FF07CA7}" srcOrd="0" destOrd="2" presId="urn:microsoft.com/office/officeart/2005/8/layout/default"/>
    <dgm:cxn modelId="{10124EB7-E21C-4D60-B447-F2D574470BF1}" srcId="{214C8386-B891-4351-8C1F-46FA95189976}" destId="{5BD6AD73-C6B4-454B-9C41-C33353FD2A0C}" srcOrd="4" destOrd="0" parTransId="{419696EB-C3E0-4880-9AEB-7EA406EE029F}" sibTransId="{4FC1A44B-1279-4CD2-AAF0-313D134E68B4}"/>
    <dgm:cxn modelId="{1D5214B8-2D1A-4EC1-BE4E-3F8C9D6CB24A}" type="presOf" srcId="{D959EAE7-35AA-4B9E-9338-7FE0E7F45003}" destId="{E0D271CA-9793-40F8-B585-654C7FF07CA7}" srcOrd="0" destOrd="5" presId="urn:microsoft.com/office/officeart/2005/8/layout/default"/>
    <dgm:cxn modelId="{F59031C5-8A4C-4A20-99E6-50808B405D0A}" srcId="{417FB5F9-DD89-45F1-A2F1-F6E20DDDF2AE}" destId="{6A98B023-C025-4C7E-9E9D-EB9C2304246D}" srcOrd="0" destOrd="0" parTransId="{FE05734B-8346-4A24-84C1-F7E8F12F5663}" sibTransId="{9E9E01DF-4DB3-4324-88BD-3CA08807F2A6}"/>
    <dgm:cxn modelId="{755482C7-FD63-46ED-8D9C-FFAAE0FE082C}" srcId="{5BD6AD73-C6B4-454B-9C41-C33353FD2A0C}" destId="{77A2F0A7-332A-405E-B47F-DB6813672C1A}" srcOrd="3" destOrd="0" parTransId="{C6DA6E84-687A-4B33-8F5A-B7A3A8A55FD0}" sibTransId="{DA68F760-72D8-402F-A01D-E735A5C396C7}"/>
    <dgm:cxn modelId="{85B8C1C8-69A1-4F3C-ABD2-DC83EDD3C311}" type="presOf" srcId="{3556EF3D-6938-40A5-B1E0-A31FCF4E3725}" destId="{86A34E43-C5E3-4179-A615-EB73ED8D9329}" srcOrd="0" destOrd="4" presId="urn:microsoft.com/office/officeart/2005/8/layout/default"/>
    <dgm:cxn modelId="{3D2522CA-D016-47DB-8B85-054D5DFCB840}" type="presOf" srcId="{CD5B837F-0350-4A39-BD1E-ABCFB8DE6A10}" destId="{C7F940EB-ABA8-4484-9F22-E22D399946BC}" srcOrd="0" destOrd="3" presId="urn:microsoft.com/office/officeart/2005/8/layout/default"/>
    <dgm:cxn modelId="{C8CCF3CA-9523-450C-9AE0-60843AFFAE7D}" type="presOf" srcId="{9E9767A9-EF9F-4698-B53E-379C579F7C3F}" destId="{ED499D62-8CAF-47E9-B4C1-30CC29F77415}" srcOrd="0" destOrd="2" presId="urn:microsoft.com/office/officeart/2005/8/layout/default"/>
    <dgm:cxn modelId="{AA771ACC-00E9-4EA4-99A4-D57B09715B1A}" srcId="{5BD6AD73-C6B4-454B-9C41-C33353FD2A0C}" destId="{7BF33E0A-B2C4-410F-8C1B-DEEA37876327}" srcOrd="1" destOrd="0" parTransId="{79C9EB73-6AEA-452A-A9CE-1C35544CDA06}" sibTransId="{FF9E20F2-AD6F-45B6-8E21-6D6BE9373890}"/>
    <dgm:cxn modelId="{9DBF73D5-ABC7-4965-96FB-54875192E3D8}" srcId="{DE173FE5-045F-4E0B-AFD6-242AA0C6F804}" destId="{76C80BF4-97D1-4917-B90E-1A9D8E6D88D2}" srcOrd="1" destOrd="0" parTransId="{F3485E95-BFBB-430C-AD2F-4A8214722E35}" sibTransId="{1ED856B8-A91F-452F-AA04-CF9C0E0494EF}"/>
    <dgm:cxn modelId="{373282D8-872B-4482-BB30-B103172C70CC}" srcId="{B809EC10-1566-43D3-BEF0-4F63B3A47796}" destId="{EB7ECE8D-CD7A-4EB7-A34D-506CBC169B5C}" srcOrd="0" destOrd="0" parTransId="{A4BC88DA-BC66-47A8-A814-1DAD44ACEFB4}" sibTransId="{94F8EA2D-D84F-48A0-AD27-2A80099F5FFA}"/>
    <dgm:cxn modelId="{C1A26FDB-D4DE-48EC-BCC9-AF39C810B387}" type="presOf" srcId="{214C8386-B891-4351-8C1F-46FA95189976}" destId="{21A06F4E-6C76-4E2F-A0C6-AFDBB2CFFA84}" srcOrd="0" destOrd="0" presId="urn:microsoft.com/office/officeart/2005/8/layout/default"/>
    <dgm:cxn modelId="{4F3FC6E1-F12C-4BF1-AC17-7AFCCC28A7A7}" type="presOf" srcId="{731EC751-E6E5-48C8-A667-7F8AA6B39F58}" destId="{E0D271CA-9793-40F8-B585-654C7FF07CA7}" srcOrd="0" destOrd="4" presId="urn:microsoft.com/office/officeart/2005/8/layout/default"/>
    <dgm:cxn modelId="{33ED35E3-7BBA-40E2-BA85-7CA14125A398}" srcId="{417FB5F9-DD89-45F1-A2F1-F6E20DDDF2AE}" destId="{B2F96CE1-69F3-4332-A17C-54458070BE54}" srcOrd="2" destOrd="0" parTransId="{34964C61-8E60-4885-9294-C67870400424}" sibTransId="{A7E813D7-330C-4676-8445-2892A160CF05}"/>
    <dgm:cxn modelId="{6C0347E6-B7F0-40FE-B396-FB6FF2039DB3}" srcId="{417FB5F9-DD89-45F1-A2F1-F6E20DDDF2AE}" destId="{63AF1458-83FB-4890-9E43-DE7775FF6141}" srcOrd="4" destOrd="0" parTransId="{499A4647-93CB-44FB-8AB1-425C01BC04B3}" sibTransId="{9F8FDD3E-BAFA-4205-9972-895756A35787}"/>
    <dgm:cxn modelId="{C0F575EE-8DF3-49BB-AC15-88A7E14E09E6}" type="presOf" srcId="{EB7ECE8D-CD7A-4EB7-A34D-506CBC169B5C}" destId="{43D21A68-E4DF-47CF-9CAA-9F7EF20327FA}" srcOrd="0" destOrd="1" presId="urn:microsoft.com/office/officeart/2005/8/layout/default"/>
    <dgm:cxn modelId="{E0D73BEF-7B7A-4DB4-A4CF-5062799802EF}" type="presOf" srcId="{2928D7B9-3300-4E29-BA65-DF9205C4A39E}" destId="{86A34E43-C5E3-4179-A615-EB73ED8D9329}" srcOrd="0" destOrd="2" presId="urn:microsoft.com/office/officeart/2005/8/layout/default"/>
    <dgm:cxn modelId="{65DB58F3-2978-4028-BB23-86A37432BDC6}" type="presOf" srcId="{728C7F0F-ED30-4E3A-94BF-8BCB2FD84E4C}" destId="{ED499D62-8CAF-47E9-B4C1-30CC29F77415}" srcOrd="0" destOrd="4" presId="urn:microsoft.com/office/officeart/2005/8/layout/default"/>
    <dgm:cxn modelId="{C7E8DCFD-84D5-4C77-9FAB-B3C4A7C33EBE}" type="presOf" srcId="{81C9FF71-FF25-4468-B719-05B37868393A}" destId="{FA867EAA-985F-4AAF-8F91-7E58E72B070D}" srcOrd="0" destOrd="1" presId="urn:microsoft.com/office/officeart/2005/8/layout/default"/>
    <dgm:cxn modelId="{6362D8FF-B6D1-4816-B1C9-B2D339C83FF6}" type="presOf" srcId="{B809EC10-1566-43D3-BEF0-4F63B3A47796}" destId="{43D21A68-E4DF-47CF-9CAA-9F7EF20327FA}" srcOrd="0" destOrd="0" presId="urn:microsoft.com/office/officeart/2005/8/layout/default"/>
    <dgm:cxn modelId="{0555AA7E-0EC7-4EBB-A86C-10988D00C91F}" type="presParOf" srcId="{21A06F4E-6C76-4E2F-A0C6-AFDBB2CFFA84}" destId="{E0D271CA-9793-40F8-B585-654C7FF07CA7}" srcOrd="0" destOrd="0" presId="urn:microsoft.com/office/officeart/2005/8/layout/default"/>
    <dgm:cxn modelId="{5F62364F-E19F-4D31-8B59-4B2D17062827}" type="presParOf" srcId="{21A06F4E-6C76-4E2F-A0C6-AFDBB2CFFA84}" destId="{675E3365-FA33-4547-A9B3-4B8FC5BC975E}" srcOrd="1" destOrd="0" presId="urn:microsoft.com/office/officeart/2005/8/layout/default"/>
    <dgm:cxn modelId="{EBE2E3F1-ED72-4769-A9A2-060A94AA56D4}" type="presParOf" srcId="{21A06F4E-6C76-4E2F-A0C6-AFDBB2CFFA84}" destId="{FA867EAA-985F-4AAF-8F91-7E58E72B070D}" srcOrd="2" destOrd="0" presId="urn:microsoft.com/office/officeart/2005/8/layout/default"/>
    <dgm:cxn modelId="{9C1A6F17-7556-4653-B7DC-065D75F061F7}" type="presParOf" srcId="{21A06F4E-6C76-4E2F-A0C6-AFDBB2CFFA84}" destId="{5CD21B37-AA70-47B8-B08B-D164F1CA309A}" srcOrd="3" destOrd="0" presId="urn:microsoft.com/office/officeart/2005/8/layout/default"/>
    <dgm:cxn modelId="{3213A32B-F7D7-4609-B4CB-D792AAC82498}" type="presParOf" srcId="{21A06F4E-6C76-4E2F-A0C6-AFDBB2CFFA84}" destId="{ED499D62-8CAF-47E9-B4C1-30CC29F77415}" srcOrd="4" destOrd="0" presId="urn:microsoft.com/office/officeart/2005/8/layout/default"/>
    <dgm:cxn modelId="{55EDBB7C-4B02-4B03-A012-E13590EB092E}" type="presParOf" srcId="{21A06F4E-6C76-4E2F-A0C6-AFDBB2CFFA84}" destId="{180250ED-7120-4B67-9C69-5AC3282864B2}" srcOrd="5" destOrd="0" presId="urn:microsoft.com/office/officeart/2005/8/layout/default"/>
    <dgm:cxn modelId="{E1BA0749-D180-4051-A49F-AA6D7BDA751F}" type="presParOf" srcId="{21A06F4E-6C76-4E2F-A0C6-AFDBB2CFFA84}" destId="{43D21A68-E4DF-47CF-9CAA-9F7EF20327FA}" srcOrd="6" destOrd="0" presId="urn:microsoft.com/office/officeart/2005/8/layout/default"/>
    <dgm:cxn modelId="{E9DE2C0F-8BFB-4166-97E8-BA3B10E86FD8}" type="presParOf" srcId="{21A06F4E-6C76-4E2F-A0C6-AFDBB2CFFA84}" destId="{571E4B04-D3CF-4E04-9A66-43BC93177F2A}" srcOrd="7" destOrd="0" presId="urn:microsoft.com/office/officeart/2005/8/layout/default"/>
    <dgm:cxn modelId="{08B0AC96-57CB-4208-B6F2-14DFA6C770E0}" type="presParOf" srcId="{21A06F4E-6C76-4E2F-A0C6-AFDBB2CFFA84}" destId="{C7F940EB-ABA8-4484-9F22-E22D399946BC}" srcOrd="8" destOrd="0" presId="urn:microsoft.com/office/officeart/2005/8/layout/default"/>
    <dgm:cxn modelId="{EF414DFD-D477-4EE9-BEFA-AE8DCF03ABE7}" type="presParOf" srcId="{21A06F4E-6C76-4E2F-A0C6-AFDBB2CFFA84}" destId="{D2A9A44E-E4E4-4551-B190-208CAF5EFE32}" srcOrd="9" destOrd="0" presId="urn:microsoft.com/office/officeart/2005/8/layout/default"/>
    <dgm:cxn modelId="{DD755361-A499-4895-AB9F-D5EF994E8258}" type="presParOf" srcId="{21A06F4E-6C76-4E2F-A0C6-AFDBB2CFFA84}" destId="{86A34E43-C5E3-4179-A615-EB73ED8D932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3D1EC1-51CC-4DE6-AFB7-2FA8E36FEB3F}"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68B4DE51-23FB-42FB-8BA2-7DEF227577B0}">
      <dgm:prSet phldrT="[Text]" custT="1"/>
      <dgm:spPr>
        <a:solidFill>
          <a:srgbClr val="72C6A2"/>
        </a:solidFill>
      </dgm:spPr>
      <dgm:t>
        <a:bodyPr/>
        <a:lstStyle/>
        <a:p>
          <a:r>
            <a:rPr lang="en-US" sz="1800" b="1">
              <a:solidFill>
                <a:schemeClr val="tx1"/>
              </a:solidFill>
            </a:rPr>
            <a:t>TEAL ACCESS</a:t>
          </a:r>
        </a:p>
        <a:p>
          <a:r>
            <a:rPr lang="en-US" sz="1200">
              <a:solidFill>
                <a:schemeClr val="tx1"/>
              </a:solidFill>
            </a:rPr>
            <a:t>The vendor applies for the necessary access to TSDS applications through TEAL with a specific LEA organization.</a:t>
          </a:r>
        </a:p>
      </dgm:t>
    </dgm:pt>
    <dgm:pt modelId="{6F4C756D-B7D3-4DD8-939D-CEFAF151B235}" type="parTrans" cxnId="{4D1EB075-8C03-4E85-AC08-620300799F71}">
      <dgm:prSet/>
      <dgm:spPr/>
      <dgm:t>
        <a:bodyPr/>
        <a:lstStyle/>
        <a:p>
          <a:endParaRPr lang="en-US"/>
        </a:p>
      </dgm:t>
    </dgm:pt>
    <dgm:pt modelId="{63B0B460-7B27-4AFC-A0F8-E33E79B249C1}" type="sibTrans" cxnId="{4D1EB075-8C03-4E85-AC08-620300799F71}">
      <dgm:prSet/>
      <dgm:spPr/>
      <dgm:t>
        <a:bodyPr/>
        <a:lstStyle/>
        <a:p>
          <a:endParaRPr lang="en-US"/>
        </a:p>
      </dgm:t>
    </dgm:pt>
    <dgm:pt modelId="{E7291E10-F04A-49D4-A197-D00F96B9E516}">
      <dgm:prSet phldrT="[Text]" custT="1"/>
      <dgm:spPr>
        <a:solidFill>
          <a:srgbClr val="72C6A2"/>
        </a:solidFill>
      </dgm:spPr>
      <dgm:t>
        <a:bodyPr/>
        <a:lstStyle/>
        <a:p>
          <a:r>
            <a:rPr lang="en-US" sz="1800" b="1">
              <a:solidFill>
                <a:schemeClr val="tx1"/>
              </a:solidFill>
            </a:rPr>
            <a:t>KEY &amp; SECRET</a:t>
          </a:r>
        </a:p>
        <a:p>
          <a:r>
            <a:rPr lang="en-US" sz="1200">
              <a:solidFill>
                <a:schemeClr val="tx1"/>
              </a:solidFill>
            </a:rPr>
            <a:t>The vendor generates the key and secret via the DMC application to utilize for all transactions into the Sandbox IODS. </a:t>
          </a:r>
        </a:p>
      </dgm:t>
    </dgm:pt>
    <dgm:pt modelId="{A71A669D-E3BB-4EB1-AF56-8B94D618DCD3}" type="parTrans" cxnId="{7752F116-151A-45D4-9743-1C661839371C}">
      <dgm:prSet/>
      <dgm:spPr/>
      <dgm:t>
        <a:bodyPr/>
        <a:lstStyle/>
        <a:p>
          <a:endParaRPr lang="en-US"/>
        </a:p>
      </dgm:t>
    </dgm:pt>
    <dgm:pt modelId="{A3292199-D9F8-44C8-A7F4-2CFDFD8D7F54}" type="sibTrans" cxnId="{7752F116-151A-45D4-9743-1C661839371C}">
      <dgm:prSet/>
      <dgm:spPr/>
      <dgm:t>
        <a:bodyPr/>
        <a:lstStyle/>
        <a:p>
          <a:endParaRPr lang="en-US"/>
        </a:p>
      </dgm:t>
    </dgm:pt>
    <dgm:pt modelId="{443931CC-A38D-4F39-8526-49F6A2D474C3}">
      <dgm:prSet phldrT="[Text]" custT="1"/>
      <dgm:spPr>
        <a:solidFill>
          <a:srgbClr val="72C6A2"/>
        </a:solidFill>
      </dgm:spPr>
      <dgm:t>
        <a:bodyPr/>
        <a:lstStyle/>
        <a:p>
          <a:r>
            <a:rPr lang="en-US" sz="1800" b="1">
              <a:solidFill>
                <a:schemeClr val="tx1"/>
              </a:solidFill>
            </a:rPr>
            <a:t>PRODUCTION DATA</a:t>
          </a:r>
        </a:p>
        <a:p>
          <a:r>
            <a:rPr lang="en-US" sz="1200">
              <a:solidFill>
                <a:schemeClr val="tx1"/>
              </a:solidFill>
            </a:rPr>
            <a:t>The vendor is responsible for the publication, deletion, and management of all data sent to the Sandbox IODS. </a:t>
          </a:r>
          <a:endParaRPr lang="en-US" sz="1200" b="1">
            <a:solidFill>
              <a:schemeClr val="tx1"/>
            </a:solidFill>
          </a:endParaRPr>
        </a:p>
      </dgm:t>
    </dgm:pt>
    <dgm:pt modelId="{382385FE-B6F0-4E80-8A98-7EF512A22FEA}" type="parTrans" cxnId="{05280DBD-AB2A-4A7C-A7F7-774F4BCE34E6}">
      <dgm:prSet/>
      <dgm:spPr/>
      <dgm:t>
        <a:bodyPr/>
        <a:lstStyle/>
        <a:p>
          <a:endParaRPr lang="en-US"/>
        </a:p>
      </dgm:t>
    </dgm:pt>
    <dgm:pt modelId="{6180E170-901C-4F44-92C4-10B98E1C55FB}" type="sibTrans" cxnId="{05280DBD-AB2A-4A7C-A7F7-774F4BCE34E6}">
      <dgm:prSet/>
      <dgm:spPr/>
      <dgm:t>
        <a:bodyPr/>
        <a:lstStyle/>
        <a:p>
          <a:endParaRPr lang="en-US"/>
        </a:p>
      </dgm:t>
    </dgm:pt>
    <dgm:pt modelId="{72A0A7AD-2F1C-4C0C-A694-5838A74DCE1D}">
      <dgm:prSet phldrT="[Text]" custT="1"/>
      <dgm:spPr>
        <a:solidFill>
          <a:srgbClr val="72C6A2"/>
        </a:solidFill>
      </dgm:spPr>
      <dgm:t>
        <a:bodyPr/>
        <a:lstStyle/>
        <a:p>
          <a:r>
            <a:rPr lang="en-US" sz="1800" b="1">
              <a:solidFill>
                <a:schemeClr val="tx1"/>
              </a:solidFill>
            </a:rPr>
            <a:t>TSDS APPLICATIONS</a:t>
          </a:r>
        </a:p>
        <a:p>
          <a:r>
            <a:rPr lang="en-US" sz="1200">
              <a:solidFill>
                <a:schemeClr val="tx1"/>
              </a:solidFill>
            </a:rPr>
            <a:t>The vendor can access the DMC, PEIMS, and Core applications to view validations and verify data promotions for all submissions.</a:t>
          </a:r>
        </a:p>
      </dgm:t>
    </dgm:pt>
    <dgm:pt modelId="{9E268A6D-AEC5-4B1C-B278-77F2CBF48098}" type="parTrans" cxnId="{97C7D7B9-527A-4637-9644-59E2CCF21F66}">
      <dgm:prSet/>
      <dgm:spPr/>
      <dgm:t>
        <a:bodyPr/>
        <a:lstStyle/>
        <a:p>
          <a:endParaRPr lang="en-US"/>
        </a:p>
      </dgm:t>
    </dgm:pt>
    <dgm:pt modelId="{4B9CF56D-35EF-41B9-9772-887295682AB5}" type="sibTrans" cxnId="{97C7D7B9-527A-4637-9644-59E2CCF21F66}">
      <dgm:prSet/>
      <dgm:spPr/>
      <dgm:t>
        <a:bodyPr/>
        <a:lstStyle/>
        <a:p>
          <a:endParaRPr lang="en-US"/>
        </a:p>
      </dgm:t>
    </dgm:pt>
    <dgm:pt modelId="{6F0706B1-DA14-47BC-A87F-853380C9F4C9}" type="pres">
      <dgm:prSet presAssocID="{863D1EC1-51CC-4DE6-AFB7-2FA8E36FEB3F}" presName="linear" presStyleCnt="0">
        <dgm:presLayoutVars>
          <dgm:dir/>
          <dgm:resizeHandles val="exact"/>
        </dgm:presLayoutVars>
      </dgm:prSet>
      <dgm:spPr/>
    </dgm:pt>
    <dgm:pt modelId="{29020390-4091-4DA4-A823-95E890DC778F}" type="pres">
      <dgm:prSet presAssocID="{68B4DE51-23FB-42FB-8BA2-7DEF227577B0}" presName="comp" presStyleCnt="0"/>
      <dgm:spPr/>
    </dgm:pt>
    <dgm:pt modelId="{18236130-B26E-4D65-B3B6-FE0EE1441CD7}" type="pres">
      <dgm:prSet presAssocID="{68B4DE51-23FB-42FB-8BA2-7DEF227577B0}" presName="box" presStyleLbl="node1" presStyleIdx="0" presStyleCnt="4"/>
      <dgm:spPr/>
    </dgm:pt>
    <dgm:pt modelId="{4895229D-E0FF-459E-959C-72081E1BA93B}" type="pres">
      <dgm:prSet presAssocID="{68B4DE51-23FB-42FB-8BA2-7DEF227577B0}" presName="img" presStyleLbl="fgImgPlace1" presStyleIdx="0" presStyleCnt="4"/>
      <dgm:spPr>
        <a:blipFill>
          <a:blip xmlns:r="http://schemas.openxmlformats.org/officeDocument/2006/relationships" r:embed="rId1">
            <a:biLevel thresh="75000"/>
            <a:extLst>
              <a:ext uri="{96DAC541-7B7A-43D3-8B79-37D633B846F1}">
                <asvg:svgBlip xmlns:asvg="http://schemas.microsoft.com/office/drawing/2016/SVG/main" r:embed="rId2"/>
              </a:ext>
            </a:extLst>
          </a:blip>
          <a:srcRect/>
          <a:stretch>
            <a:fillRect l="-1000" r="-1000"/>
          </a:stretch>
        </a:blipFill>
        <a:ln>
          <a:noFill/>
        </a:ln>
      </dgm:spPr>
      <dgm:extLst>
        <a:ext uri="{E40237B7-FDA0-4F09-8148-C483321AD2D9}">
          <dgm14:cNvPr xmlns:dgm14="http://schemas.microsoft.com/office/drawing/2010/diagram" id="0" name="" descr="Employee badge with solid fill"/>
        </a:ext>
      </dgm:extLst>
    </dgm:pt>
    <dgm:pt modelId="{74A38C32-FD36-47C9-B617-C10943A6375D}" type="pres">
      <dgm:prSet presAssocID="{68B4DE51-23FB-42FB-8BA2-7DEF227577B0}" presName="text" presStyleLbl="node1" presStyleIdx="0" presStyleCnt="4">
        <dgm:presLayoutVars>
          <dgm:bulletEnabled val="1"/>
        </dgm:presLayoutVars>
      </dgm:prSet>
      <dgm:spPr/>
    </dgm:pt>
    <dgm:pt modelId="{6C32FF35-BFCA-4B08-89D7-CACC84E9ED04}" type="pres">
      <dgm:prSet presAssocID="{63B0B460-7B27-4AFC-A0F8-E33E79B249C1}" presName="spacer" presStyleCnt="0"/>
      <dgm:spPr/>
    </dgm:pt>
    <dgm:pt modelId="{3948BDAE-7A5E-4E42-A6AB-422FCAA6CA8D}" type="pres">
      <dgm:prSet presAssocID="{E7291E10-F04A-49D4-A197-D00F96B9E516}" presName="comp" presStyleCnt="0"/>
      <dgm:spPr/>
    </dgm:pt>
    <dgm:pt modelId="{373F7EA9-C155-431A-9059-39F697B6CF78}" type="pres">
      <dgm:prSet presAssocID="{E7291E10-F04A-49D4-A197-D00F96B9E516}" presName="box" presStyleLbl="node1" presStyleIdx="1" presStyleCnt="4"/>
      <dgm:spPr/>
    </dgm:pt>
    <dgm:pt modelId="{E5519933-2C7E-448F-856E-3330CB79A12E}" type="pres">
      <dgm:prSet presAssocID="{E7291E10-F04A-49D4-A197-D00F96B9E516}" presName="img" presStyleLbl="fgImgPlace1" presStyleIdx="1" presStyleCnt="4"/>
      <dgm:spPr>
        <a:blipFill>
          <a:blip xmlns:r="http://schemas.openxmlformats.org/officeDocument/2006/relationships" r:embed="rId3">
            <a:biLevel thresh="75000"/>
            <a:extLst>
              <a:ext uri="{96DAC541-7B7A-43D3-8B79-37D633B846F1}">
                <asvg:svgBlip xmlns:asvg="http://schemas.microsoft.com/office/drawing/2016/SVG/main" r:embed="rId4"/>
              </a:ext>
            </a:extLst>
          </a:blip>
          <a:srcRect/>
          <a:stretch>
            <a:fillRect l="-1000" r="-1000"/>
          </a:stretch>
        </a:blipFill>
        <a:ln>
          <a:noFill/>
        </a:ln>
      </dgm:spPr>
      <dgm:extLst>
        <a:ext uri="{E40237B7-FDA0-4F09-8148-C483321AD2D9}">
          <dgm14:cNvPr xmlns:dgm14="http://schemas.microsoft.com/office/drawing/2010/diagram" id="0" name="" descr="Key with solid fill"/>
        </a:ext>
      </dgm:extLst>
    </dgm:pt>
    <dgm:pt modelId="{6140B522-C18B-44F8-A791-0D397AE720A4}" type="pres">
      <dgm:prSet presAssocID="{E7291E10-F04A-49D4-A197-D00F96B9E516}" presName="text" presStyleLbl="node1" presStyleIdx="1" presStyleCnt="4">
        <dgm:presLayoutVars>
          <dgm:bulletEnabled val="1"/>
        </dgm:presLayoutVars>
      </dgm:prSet>
      <dgm:spPr/>
    </dgm:pt>
    <dgm:pt modelId="{DCD9CFDD-E1EB-4192-9585-889AE1933083}" type="pres">
      <dgm:prSet presAssocID="{A3292199-D9F8-44C8-A7F4-2CFDFD8D7F54}" presName="spacer" presStyleCnt="0"/>
      <dgm:spPr/>
    </dgm:pt>
    <dgm:pt modelId="{BB425FC7-22D8-4BEF-AF19-EE1E206FAF57}" type="pres">
      <dgm:prSet presAssocID="{443931CC-A38D-4F39-8526-49F6A2D474C3}" presName="comp" presStyleCnt="0"/>
      <dgm:spPr/>
    </dgm:pt>
    <dgm:pt modelId="{1A3068F0-39D4-4A13-8DCC-D84A5CB52CF2}" type="pres">
      <dgm:prSet presAssocID="{443931CC-A38D-4F39-8526-49F6A2D474C3}" presName="box" presStyleLbl="node1" presStyleIdx="2" presStyleCnt="4"/>
      <dgm:spPr/>
    </dgm:pt>
    <dgm:pt modelId="{8217042E-2169-4D78-AF5A-A2603894B9B6}" type="pres">
      <dgm:prSet presAssocID="{443931CC-A38D-4F39-8526-49F6A2D474C3}" presName="img" presStyleLbl="fgImgPlace1" presStyleIdx="2" presStyleCnt="4"/>
      <dgm:spPr>
        <a:blipFill>
          <a:blip xmlns:r="http://schemas.openxmlformats.org/officeDocument/2006/relationships" r:embed="rId5">
            <a:biLevel thresh="75000"/>
            <a:extLst>
              <a:ext uri="{96DAC541-7B7A-43D3-8B79-37D633B846F1}">
                <asvg:svgBlip xmlns:asvg="http://schemas.microsoft.com/office/drawing/2016/SVG/main" r:embed="rId6"/>
              </a:ext>
            </a:extLst>
          </a:blip>
          <a:srcRect/>
          <a:stretch>
            <a:fillRect l="-1000" r="-1000"/>
          </a:stretch>
        </a:blipFill>
        <a:ln>
          <a:noFill/>
        </a:ln>
      </dgm:spPr>
      <dgm:extLst>
        <a:ext uri="{E40237B7-FDA0-4F09-8148-C483321AD2D9}">
          <dgm14:cNvPr xmlns:dgm14="http://schemas.microsoft.com/office/drawing/2010/diagram" id="0" name="" descr="Database with solid fill"/>
        </a:ext>
      </dgm:extLst>
    </dgm:pt>
    <dgm:pt modelId="{9DEDDC68-E942-4E5B-934B-9D9AF58058B8}" type="pres">
      <dgm:prSet presAssocID="{443931CC-A38D-4F39-8526-49F6A2D474C3}" presName="text" presStyleLbl="node1" presStyleIdx="2" presStyleCnt="4">
        <dgm:presLayoutVars>
          <dgm:bulletEnabled val="1"/>
        </dgm:presLayoutVars>
      </dgm:prSet>
      <dgm:spPr/>
    </dgm:pt>
    <dgm:pt modelId="{681FEC7D-3D21-4F79-8977-F65CCF880D6F}" type="pres">
      <dgm:prSet presAssocID="{6180E170-901C-4F44-92C4-10B98E1C55FB}" presName="spacer" presStyleCnt="0"/>
      <dgm:spPr/>
    </dgm:pt>
    <dgm:pt modelId="{139093E7-CD65-412B-92C8-666B0D73BACC}" type="pres">
      <dgm:prSet presAssocID="{72A0A7AD-2F1C-4C0C-A694-5838A74DCE1D}" presName="comp" presStyleCnt="0"/>
      <dgm:spPr/>
    </dgm:pt>
    <dgm:pt modelId="{B8688DC4-C3B1-46C0-A15F-02E65914A0A4}" type="pres">
      <dgm:prSet presAssocID="{72A0A7AD-2F1C-4C0C-A694-5838A74DCE1D}" presName="box" presStyleLbl="node1" presStyleIdx="3" presStyleCnt="4"/>
      <dgm:spPr/>
    </dgm:pt>
    <dgm:pt modelId="{46939CDC-FE8E-4C8C-A9F5-8643D78EAFF5}" type="pres">
      <dgm:prSet presAssocID="{72A0A7AD-2F1C-4C0C-A694-5838A74DCE1D}" presName="img" presStyleLbl="fgImgPlace1" presStyleIdx="3" presStyleCnt="4"/>
      <dgm:spPr>
        <a:blipFill dpi="0" rotWithShape="1">
          <a:blip xmlns:r="http://schemas.openxmlformats.org/officeDocument/2006/relationships" r:embed="rId7" cstate="print">
            <a:biLevel thresh="75000"/>
            <a:extLst>
              <a:ext uri="{28A0092B-C50C-407E-A947-70E740481C1C}">
                <a14:useLocalDpi xmlns:a14="http://schemas.microsoft.com/office/drawing/2010/main" val="0"/>
              </a:ext>
            </a:extLst>
          </a:blip>
          <a:srcRect/>
          <a:stretch>
            <a:fillRect l="3292" t="19485" r="3292" b="19485"/>
          </a:stretch>
        </a:blipFill>
        <a:ln>
          <a:noFill/>
        </a:ln>
      </dgm:spPr>
    </dgm:pt>
    <dgm:pt modelId="{B6FDFE4C-B92D-4F7B-A583-D40E5E5B68D1}" type="pres">
      <dgm:prSet presAssocID="{72A0A7AD-2F1C-4C0C-A694-5838A74DCE1D}" presName="text" presStyleLbl="node1" presStyleIdx="3" presStyleCnt="4">
        <dgm:presLayoutVars>
          <dgm:bulletEnabled val="1"/>
        </dgm:presLayoutVars>
      </dgm:prSet>
      <dgm:spPr/>
    </dgm:pt>
  </dgm:ptLst>
  <dgm:cxnLst>
    <dgm:cxn modelId="{8F3AD410-D58C-4527-B981-906A86F4A759}" type="presOf" srcId="{E7291E10-F04A-49D4-A197-D00F96B9E516}" destId="{373F7EA9-C155-431A-9059-39F697B6CF78}" srcOrd="0" destOrd="0" presId="urn:microsoft.com/office/officeart/2005/8/layout/vList4"/>
    <dgm:cxn modelId="{7752F116-151A-45D4-9743-1C661839371C}" srcId="{863D1EC1-51CC-4DE6-AFB7-2FA8E36FEB3F}" destId="{E7291E10-F04A-49D4-A197-D00F96B9E516}" srcOrd="1" destOrd="0" parTransId="{A71A669D-E3BB-4EB1-AF56-8B94D618DCD3}" sibTransId="{A3292199-D9F8-44C8-A7F4-2CFDFD8D7F54}"/>
    <dgm:cxn modelId="{82DBD019-AD51-4821-A2F8-CBA43BA43B25}" type="presOf" srcId="{443931CC-A38D-4F39-8526-49F6A2D474C3}" destId="{9DEDDC68-E942-4E5B-934B-9D9AF58058B8}" srcOrd="1" destOrd="0" presId="urn:microsoft.com/office/officeart/2005/8/layout/vList4"/>
    <dgm:cxn modelId="{35F2D81A-0203-4525-A742-526E78D3341A}" type="presOf" srcId="{E7291E10-F04A-49D4-A197-D00F96B9E516}" destId="{6140B522-C18B-44F8-A791-0D397AE720A4}" srcOrd="1" destOrd="0" presId="urn:microsoft.com/office/officeart/2005/8/layout/vList4"/>
    <dgm:cxn modelId="{F98D551D-258F-43E8-A554-F0B975DCB85E}" type="presOf" srcId="{72A0A7AD-2F1C-4C0C-A694-5838A74DCE1D}" destId="{B8688DC4-C3B1-46C0-A15F-02E65914A0A4}" srcOrd="0" destOrd="0" presId="urn:microsoft.com/office/officeart/2005/8/layout/vList4"/>
    <dgm:cxn modelId="{092ABB2B-9216-47D3-BE46-75C407ECC686}" type="presOf" srcId="{68B4DE51-23FB-42FB-8BA2-7DEF227577B0}" destId="{18236130-B26E-4D65-B3B6-FE0EE1441CD7}" srcOrd="0" destOrd="0" presId="urn:microsoft.com/office/officeart/2005/8/layout/vList4"/>
    <dgm:cxn modelId="{ED05942D-AA59-45AD-91E6-3CE969FC705B}" type="presOf" srcId="{863D1EC1-51CC-4DE6-AFB7-2FA8E36FEB3F}" destId="{6F0706B1-DA14-47BC-A87F-853380C9F4C9}" srcOrd="0" destOrd="0" presId="urn:microsoft.com/office/officeart/2005/8/layout/vList4"/>
    <dgm:cxn modelId="{4D1EB075-8C03-4E85-AC08-620300799F71}" srcId="{863D1EC1-51CC-4DE6-AFB7-2FA8E36FEB3F}" destId="{68B4DE51-23FB-42FB-8BA2-7DEF227577B0}" srcOrd="0" destOrd="0" parTransId="{6F4C756D-B7D3-4DD8-939D-CEFAF151B235}" sibTransId="{63B0B460-7B27-4AFC-A0F8-E33E79B249C1}"/>
    <dgm:cxn modelId="{BE988FB2-F0E8-493A-A444-566958C6E89E}" type="presOf" srcId="{443931CC-A38D-4F39-8526-49F6A2D474C3}" destId="{1A3068F0-39D4-4A13-8DCC-D84A5CB52CF2}" srcOrd="0" destOrd="0" presId="urn:microsoft.com/office/officeart/2005/8/layout/vList4"/>
    <dgm:cxn modelId="{16D0E9B5-124E-42A7-8571-89469469C74E}" type="presOf" srcId="{68B4DE51-23FB-42FB-8BA2-7DEF227577B0}" destId="{74A38C32-FD36-47C9-B617-C10943A6375D}" srcOrd="1" destOrd="0" presId="urn:microsoft.com/office/officeart/2005/8/layout/vList4"/>
    <dgm:cxn modelId="{97C7D7B9-527A-4637-9644-59E2CCF21F66}" srcId="{863D1EC1-51CC-4DE6-AFB7-2FA8E36FEB3F}" destId="{72A0A7AD-2F1C-4C0C-A694-5838A74DCE1D}" srcOrd="3" destOrd="0" parTransId="{9E268A6D-AEC5-4B1C-B278-77F2CBF48098}" sibTransId="{4B9CF56D-35EF-41B9-9772-887295682AB5}"/>
    <dgm:cxn modelId="{05280DBD-AB2A-4A7C-A7F7-774F4BCE34E6}" srcId="{863D1EC1-51CC-4DE6-AFB7-2FA8E36FEB3F}" destId="{443931CC-A38D-4F39-8526-49F6A2D474C3}" srcOrd="2" destOrd="0" parTransId="{382385FE-B6F0-4E80-8A98-7EF512A22FEA}" sibTransId="{6180E170-901C-4F44-92C4-10B98E1C55FB}"/>
    <dgm:cxn modelId="{770CFEF1-6EEE-4D49-AF5C-F229621D3501}" type="presOf" srcId="{72A0A7AD-2F1C-4C0C-A694-5838A74DCE1D}" destId="{B6FDFE4C-B92D-4F7B-A583-D40E5E5B68D1}" srcOrd="1" destOrd="0" presId="urn:microsoft.com/office/officeart/2005/8/layout/vList4"/>
    <dgm:cxn modelId="{A30ABB4E-DE88-4A58-A1F4-6F4469261B5C}" type="presParOf" srcId="{6F0706B1-DA14-47BC-A87F-853380C9F4C9}" destId="{29020390-4091-4DA4-A823-95E890DC778F}" srcOrd="0" destOrd="0" presId="urn:microsoft.com/office/officeart/2005/8/layout/vList4"/>
    <dgm:cxn modelId="{2021F1CF-8BA2-46FC-83AB-563E96489B32}" type="presParOf" srcId="{29020390-4091-4DA4-A823-95E890DC778F}" destId="{18236130-B26E-4D65-B3B6-FE0EE1441CD7}" srcOrd="0" destOrd="0" presId="urn:microsoft.com/office/officeart/2005/8/layout/vList4"/>
    <dgm:cxn modelId="{4B2F79EF-B3D3-4200-B89D-3FB6E23D012B}" type="presParOf" srcId="{29020390-4091-4DA4-A823-95E890DC778F}" destId="{4895229D-E0FF-459E-959C-72081E1BA93B}" srcOrd="1" destOrd="0" presId="urn:microsoft.com/office/officeart/2005/8/layout/vList4"/>
    <dgm:cxn modelId="{DE939907-B147-4CC8-804A-DF5245F9D556}" type="presParOf" srcId="{29020390-4091-4DA4-A823-95E890DC778F}" destId="{74A38C32-FD36-47C9-B617-C10943A6375D}" srcOrd="2" destOrd="0" presId="urn:microsoft.com/office/officeart/2005/8/layout/vList4"/>
    <dgm:cxn modelId="{1D48B9BF-DD1D-48EB-A2CA-7221BE2EBD09}" type="presParOf" srcId="{6F0706B1-DA14-47BC-A87F-853380C9F4C9}" destId="{6C32FF35-BFCA-4B08-89D7-CACC84E9ED04}" srcOrd="1" destOrd="0" presId="urn:microsoft.com/office/officeart/2005/8/layout/vList4"/>
    <dgm:cxn modelId="{2D44E801-9306-4D7D-99DE-2F5997694C64}" type="presParOf" srcId="{6F0706B1-DA14-47BC-A87F-853380C9F4C9}" destId="{3948BDAE-7A5E-4E42-A6AB-422FCAA6CA8D}" srcOrd="2" destOrd="0" presId="urn:microsoft.com/office/officeart/2005/8/layout/vList4"/>
    <dgm:cxn modelId="{1230EF5A-D413-42FD-A94E-89019CA1DA6C}" type="presParOf" srcId="{3948BDAE-7A5E-4E42-A6AB-422FCAA6CA8D}" destId="{373F7EA9-C155-431A-9059-39F697B6CF78}" srcOrd="0" destOrd="0" presId="urn:microsoft.com/office/officeart/2005/8/layout/vList4"/>
    <dgm:cxn modelId="{DAA864E2-762D-4D6C-B5C6-A6D95529D19A}" type="presParOf" srcId="{3948BDAE-7A5E-4E42-A6AB-422FCAA6CA8D}" destId="{E5519933-2C7E-448F-856E-3330CB79A12E}" srcOrd="1" destOrd="0" presId="urn:microsoft.com/office/officeart/2005/8/layout/vList4"/>
    <dgm:cxn modelId="{4C61C2F7-AF2E-4A0D-B1A6-39279B9FFA97}" type="presParOf" srcId="{3948BDAE-7A5E-4E42-A6AB-422FCAA6CA8D}" destId="{6140B522-C18B-44F8-A791-0D397AE720A4}" srcOrd="2" destOrd="0" presId="urn:microsoft.com/office/officeart/2005/8/layout/vList4"/>
    <dgm:cxn modelId="{17BBF3A1-D6A0-429F-BF23-BBCB3C1BA92F}" type="presParOf" srcId="{6F0706B1-DA14-47BC-A87F-853380C9F4C9}" destId="{DCD9CFDD-E1EB-4192-9585-889AE1933083}" srcOrd="3" destOrd="0" presId="urn:microsoft.com/office/officeart/2005/8/layout/vList4"/>
    <dgm:cxn modelId="{57432C2C-32CB-4E7E-A745-191916E76444}" type="presParOf" srcId="{6F0706B1-DA14-47BC-A87F-853380C9F4C9}" destId="{BB425FC7-22D8-4BEF-AF19-EE1E206FAF57}" srcOrd="4" destOrd="0" presId="urn:microsoft.com/office/officeart/2005/8/layout/vList4"/>
    <dgm:cxn modelId="{F5D11D35-CF9F-4C11-878E-BAE385F0CC13}" type="presParOf" srcId="{BB425FC7-22D8-4BEF-AF19-EE1E206FAF57}" destId="{1A3068F0-39D4-4A13-8DCC-D84A5CB52CF2}" srcOrd="0" destOrd="0" presId="urn:microsoft.com/office/officeart/2005/8/layout/vList4"/>
    <dgm:cxn modelId="{F22F3D40-9F78-4BC4-8BEC-A60CE10BFA03}" type="presParOf" srcId="{BB425FC7-22D8-4BEF-AF19-EE1E206FAF57}" destId="{8217042E-2169-4D78-AF5A-A2603894B9B6}" srcOrd="1" destOrd="0" presId="urn:microsoft.com/office/officeart/2005/8/layout/vList4"/>
    <dgm:cxn modelId="{A0E9F885-997E-4A7F-BDCA-11771F478542}" type="presParOf" srcId="{BB425FC7-22D8-4BEF-AF19-EE1E206FAF57}" destId="{9DEDDC68-E942-4E5B-934B-9D9AF58058B8}" srcOrd="2" destOrd="0" presId="urn:microsoft.com/office/officeart/2005/8/layout/vList4"/>
    <dgm:cxn modelId="{10E6110E-7CD9-4363-8E4B-9BAC3731A8D8}" type="presParOf" srcId="{6F0706B1-DA14-47BC-A87F-853380C9F4C9}" destId="{681FEC7D-3D21-4F79-8977-F65CCF880D6F}" srcOrd="5" destOrd="0" presId="urn:microsoft.com/office/officeart/2005/8/layout/vList4"/>
    <dgm:cxn modelId="{9481CFB3-3AEF-4A15-A135-36FDC013DD8D}" type="presParOf" srcId="{6F0706B1-DA14-47BC-A87F-853380C9F4C9}" destId="{139093E7-CD65-412B-92C8-666B0D73BACC}" srcOrd="6" destOrd="0" presId="urn:microsoft.com/office/officeart/2005/8/layout/vList4"/>
    <dgm:cxn modelId="{228F68CE-4ABF-40F2-9150-DB959CA13F1D}" type="presParOf" srcId="{139093E7-CD65-412B-92C8-666B0D73BACC}" destId="{B8688DC4-C3B1-46C0-A15F-02E65914A0A4}" srcOrd="0" destOrd="0" presId="urn:microsoft.com/office/officeart/2005/8/layout/vList4"/>
    <dgm:cxn modelId="{7488908F-9134-4CC4-BFD8-B72C5A396844}" type="presParOf" srcId="{139093E7-CD65-412B-92C8-666B0D73BACC}" destId="{46939CDC-FE8E-4C8C-A9F5-8643D78EAFF5}" srcOrd="1" destOrd="0" presId="urn:microsoft.com/office/officeart/2005/8/layout/vList4"/>
    <dgm:cxn modelId="{5BA1DF17-F497-4043-994A-1607D77CB58C}" type="presParOf" srcId="{139093E7-CD65-412B-92C8-666B0D73BACC}" destId="{B6FDFE4C-B92D-4F7B-A583-D40E5E5B68D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0C3212-E6F6-4A33-96F3-9446ED454B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C8EE625-7FEF-4A84-94C1-C74EA79934B3}">
      <dgm:prSet phldrT="[Text]"/>
      <dgm:spPr/>
      <dgm:t>
        <a:bodyPr/>
        <a:lstStyle/>
        <a:p>
          <a:r>
            <a:rPr lang="en-US">
              <a:latin typeface="Aptos" panose="020B0004020202020204" pitchFamily="34" charset="0"/>
            </a:rPr>
            <a:t>DATA VERIFICATION</a:t>
          </a:r>
        </a:p>
      </dgm:t>
    </dgm:pt>
    <dgm:pt modelId="{9F5BA810-1A33-492B-9D41-9C1241668DF8}" type="parTrans" cxnId="{D1A0BB80-CC21-443E-9317-96BEACCD00EF}">
      <dgm:prSet/>
      <dgm:spPr/>
      <dgm:t>
        <a:bodyPr/>
        <a:lstStyle/>
        <a:p>
          <a:endParaRPr lang="en-US"/>
        </a:p>
      </dgm:t>
    </dgm:pt>
    <dgm:pt modelId="{3221DA07-AABE-43CE-8E30-6746617B89C2}" type="sibTrans" cxnId="{D1A0BB80-CC21-443E-9317-96BEACCD00EF}">
      <dgm:prSet/>
      <dgm:spPr/>
      <dgm:t>
        <a:bodyPr/>
        <a:lstStyle/>
        <a:p>
          <a:endParaRPr lang="en-US"/>
        </a:p>
      </dgm:t>
    </dgm:pt>
    <dgm:pt modelId="{DD17BF73-CFC8-43EB-B7E8-D550559F3DFC}">
      <dgm:prSet phldrT="[Text]"/>
      <dgm:spPr/>
      <dgm:t>
        <a:bodyPr/>
        <a:lstStyle/>
        <a:p>
          <a:r>
            <a:rPr lang="en-US">
              <a:solidFill>
                <a:srgbClr val="002B36"/>
              </a:solidFill>
              <a:latin typeface="Aptos" panose="020B0004020202020204" pitchFamily="34" charset="0"/>
            </a:rPr>
            <a:t>Participants assisted in confirming data was </a:t>
          </a:r>
          <a:r>
            <a:rPr lang="en-US" b="1">
              <a:solidFill>
                <a:srgbClr val="002B36"/>
              </a:solidFill>
              <a:latin typeface="Aptos" panose="020B0004020202020204" pitchFamily="34" charset="0"/>
            </a:rPr>
            <a:t>appropriately landing </a:t>
          </a:r>
          <a:r>
            <a:rPr lang="en-US">
              <a:solidFill>
                <a:srgbClr val="002B36"/>
              </a:solidFill>
              <a:latin typeface="Aptos" panose="020B0004020202020204" pitchFamily="34" charset="0"/>
            </a:rPr>
            <a:t>in the IODS </a:t>
          </a:r>
          <a:r>
            <a:rPr lang="en-US" b="1">
              <a:solidFill>
                <a:srgbClr val="002B36"/>
              </a:solidFill>
              <a:latin typeface="Aptos" panose="020B0004020202020204" pitchFamily="34" charset="0"/>
            </a:rPr>
            <a:t>and promoting </a:t>
          </a:r>
          <a:r>
            <a:rPr lang="en-US">
              <a:solidFill>
                <a:srgbClr val="002B36"/>
              </a:solidFill>
              <a:latin typeface="Aptos" panose="020B0004020202020204" pitchFamily="34" charset="0"/>
            </a:rPr>
            <a:t>to PEIMS and Core Data Marts as expected.</a:t>
          </a:r>
        </a:p>
      </dgm:t>
    </dgm:pt>
    <dgm:pt modelId="{92DDABD5-278D-4720-98DA-FF7AC85BADF2}" type="parTrans" cxnId="{A79D540A-6373-4C70-B621-D314920464DE}">
      <dgm:prSet/>
      <dgm:spPr/>
      <dgm:t>
        <a:bodyPr/>
        <a:lstStyle/>
        <a:p>
          <a:endParaRPr lang="en-US"/>
        </a:p>
      </dgm:t>
    </dgm:pt>
    <dgm:pt modelId="{219F859D-C82B-426F-B6F6-E95D819E8788}" type="sibTrans" cxnId="{A79D540A-6373-4C70-B621-D314920464DE}">
      <dgm:prSet/>
      <dgm:spPr/>
      <dgm:t>
        <a:bodyPr/>
        <a:lstStyle/>
        <a:p>
          <a:endParaRPr lang="en-US"/>
        </a:p>
      </dgm:t>
    </dgm:pt>
    <dgm:pt modelId="{4919C9B6-DE97-4FAD-A4DE-35F113205EDE}">
      <dgm:prSet phldrT="[Text]"/>
      <dgm:spPr/>
      <dgm:t>
        <a:bodyPr/>
        <a:lstStyle/>
        <a:p>
          <a:r>
            <a:rPr lang="en-US">
              <a:latin typeface="Aptos" panose="020B0004020202020204" pitchFamily="34" charset="0"/>
            </a:rPr>
            <a:t>ISSUE RESOLUTION</a:t>
          </a:r>
        </a:p>
      </dgm:t>
    </dgm:pt>
    <dgm:pt modelId="{7386C803-32A8-4947-A0EC-6CAF024569F6}" type="parTrans" cxnId="{8877A929-5783-42F6-B94A-37E15F81EDD6}">
      <dgm:prSet/>
      <dgm:spPr/>
      <dgm:t>
        <a:bodyPr/>
        <a:lstStyle/>
        <a:p>
          <a:endParaRPr lang="en-US"/>
        </a:p>
      </dgm:t>
    </dgm:pt>
    <dgm:pt modelId="{6F259121-2B80-42F7-A336-1138C359F4EC}" type="sibTrans" cxnId="{8877A929-5783-42F6-B94A-37E15F81EDD6}">
      <dgm:prSet/>
      <dgm:spPr/>
      <dgm:t>
        <a:bodyPr/>
        <a:lstStyle/>
        <a:p>
          <a:endParaRPr lang="en-US"/>
        </a:p>
      </dgm:t>
    </dgm:pt>
    <dgm:pt modelId="{C6A4D6C8-93CE-4FA5-9FC0-D1738151B1FF}">
      <dgm:prSet phldrT="[Text]"/>
      <dgm:spPr/>
      <dgm:t>
        <a:bodyPr/>
        <a:lstStyle/>
        <a:p>
          <a:r>
            <a:rPr lang="en-US">
              <a:solidFill>
                <a:srgbClr val="002B36"/>
              </a:solidFill>
              <a:latin typeface="Aptos" panose="020B0004020202020204" pitchFamily="34" charset="0"/>
            </a:rPr>
            <a:t>Participants worked closely with vendors to resolve issues, </a:t>
          </a:r>
          <a:r>
            <a:rPr lang="en-US" b="1">
              <a:solidFill>
                <a:srgbClr val="002B36"/>
              </a:solidFill>
              <a:latin typeface="Aptos" panose="020B0004020202020204" pitchFamily="34" charset="0"/>
            </a:rPr>
            <a:t>assisting all users </a:t>
          </a:r>
          <a:r>
            <a:rPr lang="en-US">
              <a:solidFill>
                <a:srgbClr val="002B36"/>
              </a:solidFill>
              <a:latin typeface="Aptos" panose="020B0004020202020204" pitchFamily="34" charset="0"/>
            </a:rPr>
            <a:t>of their product.</a:t>
          </a:r>
        </a:p>
      </dgm:t>
    </dgm:pt>
    <dgm:pt modelId="{EC70436C-8404-4559-98BB-8F4EAFFAD32D}" type="parTrans" cxnId="{F21D47AB-D791-459F-9602-F312C802AE30}">
      <dgm:prSet/>
      <dgm:spPr/>
      <dgm:t>
        <a:bodyPr/>
        <a:lstStyle/>
        <a:p>
          <a:endParaRPr lang="en-US"/>
        </a:p>
      </dgm:t>
    </dgm:pt>
    <dgm:pt modelId="{97CC4584-F065-4FD2-9675-F70CF0DA6382}" type="sibTrans" cxnId="{F21D47AB-D791-459F-9602-F312C802AE30}">
      <dgm:prSet/>
      <dgm:spPr/>
      <dgm:t>
        <a:bodyPr/>
        <a:lstStyle/>
        <a:p>
          <a:endParaRPr lang="en-US"/>
        </a:p>
      </dgm:t>
    </dgm:pt>
    <dgm:pt modelId="{983A0377-B6DC-44E9-89D7-D36DF72812EE}">
      <dgm:prSet phldrT="[Text]"/>
      <dgm:spPr/>
      <dgm:t>
        <a:bodyPr/>
        <a:lstStyle/>
        <a:p>
          <a:r>
            <a:rPr lang="en-US">
              <a:solidFill>
                <a:srgbClr val="002B36"/>
              </a:solidFill>
              <a:latin typeface="Aptos" panose="020B0004020202020204" pitchFamily="34" charset="0"/>
            </a:rPr>
            <a:t>Participants collaborated with TEA staff to ensure </a:t>
          </a:r>
          <a:r>
            <a:rPr lang="en-US" b="1">
              <a:solidFill>
                <a:srgbClr val="002B36"/>
              </a:solidFill>
              <a:latin typeface="Aptos" panose="020B0004020202020204" pitchFamily="34" charset="0"/>
            </a:rPr>
            <a:t>TSDS</a:t>
          </a:r>
          <a:r>
            <a:rPr lang="en-US">
              <a:solidFill>
                <a:srgbClr val="002B36"/>
              </a:solidFill>
              <a:latin typeface="Aptos" panose="020B0004020202020204" pitchFamily="34" charset="0"/>
            </a:rPr>
            <a:t> </a:t>
          </a:r>
          <a:r>
            <a:rPr lang="en-US" b="1">
              <a:solidFill>
                <a:srgbClr val="002B36"/>
              </a:solidFill>
              <a:latin typeface="Aptos" panose="020B0004020202020204" pitchFamily="34" charset="0"/>
            </a:rPr>
            <a:t>validations</a:t>
          </a:r>
          <a:r>
            <a:rPr lang="en-US">
              <a:solidFill>
                <a:srgbClr val="002B36"/>
              </a:solidFill>
              <a:latin typeface="Aptos" panose="020B0004020202020204" pitchFamily="34" charset="0"/>
            </a:rPr>
            <a:t> were correctly firing and </a:t>
          </a:r>
          <a:r>
            <a:rPr lang="en-US" b="1">
              <a:solidFill>
                <a:srgbClr val="002B36"/>
              </a:solidFill>
              <a:latin typeface="Aptos" panose="020B0004020202020204" pitchFamily="34" charset="0"/>
            </a:rPr>
            <a:t>reports</a:t>
          </a:r>
          <a:r>
            <a:rPr lang="en-US">
              <a:solidFill>
                <a:srgbClr val="002B36"/>
              </a:solidFill>
              <a:latin typeface="Aptos" panose="020B0004020202020204" pitchFamily="34" charset="0"/>
            </a:rPr>
            <a:t> accurately reflected their data.</a:t>
          </a:r>
        </a:p>
      </dgm:t>
    </dgm:pt>
    <dgm:pt modelId="{D56F2D86-9B05-43CE-B914-B80B1586D74D}" type="parTrans" cxnId="{788219B1-8299-4A48-BB2D-2D07320C660D}">
      <dgm:prSet/>
      <dgm:spPr/>
      <dgm:t>
        <a:bodyPr/>
        <a:lstStyle/>
        <a:p>
          <a:endParaRPr lang="en-US"/>
        </a:p>
      </dgm:t>
    </dgm:pt>
    <dgm:pt modelId="{7291EB16-5300-4092-9B7B-4C24D0F294ED}" type="sibTrans" cxnId="{788219B1-8299-4A48-BB2D-2D07320C660D}">
      <dgm:prSet/>
      <dgm:spPr/>
      <dgm:t>
        <a:bodyPr/>
        <a:lstStyle/>
        <a:p>
          <a:endParaRPr lang="en-US"/>
        </a:p>
      </dgm:t>
    </dgm:pt>
    <dgm:pt modelId="{6796BB28-7803-44E6-A79D-9DF0D031823A}">
      <dgm:prSet phldrT="[Text]"/>
      <dgm:spPr/>
      <dgm:t>
        <a:bodyPr/>
        <a:lstStyle/>
        <a:p>
          <a:r>
            <a:rPr lang="en-US">
              <a:latin typeface="Aptos" panose="020B0004020202020204" pitchFamily="34" charset="0"/>
            </a:rPr>
            <a:t>TEA CONFIRMATION</a:t>
          </a:r>
        </a:p>
      </dgm:t>
    </dgm:pt>
    <dgm:pt modelId="{2DCB93A4-1E44-4BEB-8062-DB197BD58EED}" type="parTrans" cxnId="{80CD8142-FBDC-4658-AD57-052677AD30F7}">
      <dgm:prSet/>
      <dgm:spPr/>
      <dgm:t>
        <a:bodyPr/>
        <a:lstStyle/>
        <a:p>
          <a:endParaRPr lang="en-US"/>
        </a:p>
      </dgm:t>
    </dgm:pt>
    <dgm:pt modelId="{F83F8723-3F3E-44DD-9A06-18D6A306110C}" type="sibTrans" cxnId="{80CD8142-FBDC-4658-AD57-052677AD30F7}">
      <dgm:prSet/>
      <dgm:spPr/>
      <dgm:t>
        <a:bodyPr/>
        <a:lstStyle/>
        <a:p>
          <a:endParaRPr lang="en-US"/>
        </a:p>
      </dgm:t>
    </dgm:pt>
    <dgm:pt modelId="{C1D7CE72-FA45-40A4-87DD-81DF9852E26B}" type="pres">
      <dgm:prSet presAssocID="{EF0C3212-E6F6-4A33-96F3-9446ED454B2F}" presName="linear" presStyleCnt="0">
        <dgm:presLayoutVars>
          <dgm:animLvl val="lvl"/>
          <dgm:resizeHandles val="exact"/>
        </dgm:presLayoutVars>
      </dgm:prSet>
      <dgm:spPr/>
    </dgm:pt>
    <dgm:pt modelId="{EF2618F1-8FAC-4395-8AE3-2D8242BD8F98}" type="pres">
      <dgm:prSet presAssocID="{1C8EE625-7FEF-4A84-94C1-C74EA79934B3}" presName="parentText" presStyleLbl="node1" presStyleIdx="0" presStyleCnt="3">
        <dgm:presLayoutVars>
          <dgm:chMax val="0"/>
          <dgm:bulletEnabled val="1"/>
        </dgm:presLayoutVars>
      </dgm:prSet>
      <dgm:spPr/>
    </dgm:pt>
    <dgm:pt modelId="{25A75DC1-4C03-4D69-B933-B6C4EA40B303}" type="pres">
      <dgm:prSet presAssocID="{1C8EE625-7FEF-4A84-94C1-C74EA79934B3}" presName="childText" presStyleLbl="revTx" presStyleIdx="0" presStyleCnt="3">
        <dgm:presLayoutVars>
          <dgm:bulletEnabled val="1"/>
        </dgm:presLayoutVars>
      </dgm:prSet>
      <dgm:spPr/>
    </dgm:pt>
    <dgm:pt modelId="{B94B283F-5D18-4120-8067-98D9AE64A6CF}" type="pres">
      <dgm:prSet presAssocID="{4919C9B6-DE97-4FAD-A4DE-35F113205EDE}" presName="parentText" presStyleLbl="node1" presStyleIdx="1" presStyleCnt="3">
        <dgm:presLayoutVars>
          <dgm:chMax val="0"/>
          <dgm:bulletEnabled val="1"/>
        </dgm:presLayoutVars>
      </dgm:prSet>
      <dgm:spPr/>
    </dgm:pt>
    <dgm:pt modelId="{36684C45-9DCF-48C6-88C2-5A9D8E9A68D3}" type="pres">
      <dgm:prSet presAssocID="{4919C9B6-DE97-4FAD-A4DE-35F113205EDE}" presName="childText" presStyleLbl="revTx" presStyleIdx="1" presStyleCnt="3">
        <dgm:presLayoutVars>
          <dgm:bulletEnabled val="1"/>
        </dgm:presLayoutVars>
      </dgm:prSet>
      <dgm:spPr/>
    </dgm:pt>
    <dgm:pt modelId="{D0B3C474-FCFB-488F-B743-AA1D4A7D9603}" type="pres">
      <dgm:prSet presAssocID="{6796BB28-7803-44E6-A79D-9DF0D031823A}" presName="parentText" presStyleLbl="node1" presStyleIdx="2" presStyleCnt="3">
        <dgm:presLayoutVars>
          <dgm:chMax val="0"/>
          <dgm:bulletEnabled val="1"/>
        </dgm:presLayoutVars>
      </dgm:prSet>
      <dgm:spPr/>
    </dgm:pt>
    <dgm:pt modelId="{87C9FAFD-D5EF-4C9A-8F28-C1474C90E699}" type="pres">
      <dgm:prSet presAssocID="{6796BB28-7803-44E6-A79D-9DF0D031823A}" presName="childText" presStyleLbl="revTx" presStyleIdx="2" presStyleCnt="3">
        <dgm:presLayoutVars>
          <dgm:bulletEnabled val="1"/>
        </dgm:presLayoutVars>
      </dgm:prSet>
      <dgm:spPr/>
    </dgm:pt>
  </dgm:ptLst>
  <dgm:cxnLst>
    <dgm:cxn modelId="{4A9AFD04-DDFA-4ECD-89A4-DA722C8E4E11}" type="presOf" srcId="{1C8EE625-7FEF-4A84-94C1-C74EA79934B3}" destId="{EF2618F1-8FAC-4395-8AE3-2D8242BD8F98}" srcOrd="0" destOrd="0" presId="urn:microsoft.com/office/officeart/2005/8/layout/vList2"/>
    <dgm:cxn modelId="{A79D540A-6373-4C70-B621-D314920464DE}" srcId="{1C8EE625-7FEF-4A84-94C1-C74EA79934B3}" destId="{DD17BF73-CFC8-43EB-B7E8-D550559F3DFC}" srcOrd="0" destOrd="0" parTransId="{92DDABD5-278D-4720-98DA-FF7AC85BADF2}" sibTransId="{219F859D-C82B-426F-B6F6-E95D819E8788}"/>
    <dgm:cxn modelId="{579C6117-1DE3-467C-8109-C611FE789B01}" type="presOf" srcId="{6796BB28-7803-44E6-A79D-9DF0D031823A}" destId="{D0B3C474-FCFB-488F-B743-AA1D4A7D9603}" srcOrd="0" destOrd="0" presId="urn:microsoft.com/office/officeart/2005/8/layout/vList2"/>
    <dgm:cxn modelId="{34C81C18-DA40-4E10-BF2D-DEBAA965B6AB}" type="presOf" srcId="{4919C9B6-DE97-4FAD-A4DE-35F113205EDE}" destId="{B94B283F-5D18-4120-8067-98D9AE64A6CF}" srcOrd="0" destOrd="0" presId="urn:microsoft.com/office/officeart/2005/8/layout/vList2"/>
    <dgm:cxn modelId="{8877A929-5783-42F6-B94A-37E15F81EDD6}" srcId="{EF0C3212-E6F6-4A33-96F3-9446ED454B2F}" destId="{4919C9B6-DE97-4FAD-A4DE-35F113205EDE}" srcOrd="1" destOrd="0" parTransId="{7386C803-32A8-4947-A0EC-6CAF024569F6}" sibTransId="{6F259121-2B80-42F7-A336-1138C359F4EC}"/>
    <dgm:cxn modelId="{0D426133-E167-4642-90E8-46C4C959BA22}" type="presOf" srcId="{DD17BF73-CFC8-43EB-B7E8-D550559F3DFC}" destId="{25A75DC1-4C03-4D69-B933-B6C4EA40B303}" srcOrd="0" destOrd="0" presId="urn:microsoft.com/office/officeart/2005/8/layout/vList2"/>
    <dgm:cxn modelId="{80CD8142-FBDC-4658-AD57-052677AD30F7}" srcId="{EF0C3212-E6F6-4A33-96F3-9446ED454B2F}" destId="{6796BB28-7803-44E6-A79D-9DF0D031823A}" srcOrd="2" destOrd="0" parTransId="{2DCB93A4-1E44-4BEB-8062-DB197BD58EED}" sibTransId="{F83F8723-3F3E-44DD-9A06-18D6A306110C}"/>
    <dgm:cxn modelId="{3469D362-1EAF-48DF-A606-E9B076BF0E02}" type="presOf" srcId="{C6A4D6C8-93CE-4FA5-9FC0-D1738151B1FF}" destId="{36684C45-9DCF-48C6-88C2-5A9D8E9A68D3}" srcOrd="0" destOrd="0" presId="urn:microsoft.com/office/officeart/2005/8/layout/vList2"/>
    <dgm:cxn modelId="{D1A0BB80-CC21-443E-9317-96BEACCD00EF}" srcId="{EF0C3212-E6F6-4A33-96F3-9446ED454B2F}" destId="{1C8EE625-7FEF-4A84-94C1-C74EA79934B3}" srcOrd="0" destOrd="0" parTransId="{9F5BA810-1A33-492B-9D41-9C1241668DF8}" sibTransId="{3221DA07-AABE-43CE-8E30-6746617B89C2}"/>
    <dgm:cxn modelId="{F21D47AB-D791-459F-9602-F312C802AE30}" srcId="{4919C9B6-DE97-4FAD-A4DE-35F113205EDE}" destId="{C6A4D6C8-93CE-4FA5-9FC0-D1738151B1FF}" srcOrd="0" destOrd="0" parTransId="{EC70436C-8404-4559-98BB-8F4EAFFAD32D}" sibTransId="{97CC4584-F065-4FD2-9675-F70CF0DA6382}"/>
    <dgm:cxn modelId="{788219B1-8299-4A48-BB2D-2D07320C660D}" srcId="{6796BB28-7803-44E6-A79D-9DF0D031823A}" destId="{983A0377-B6DC-44E9-89D7-D36DF72812EE}" srcOrd="0" destOrd="0" parTransId="{D56F2D86-9B05-43CE-B914-B80B1586D74D}" sibTransId="{7291EB16-5300-4092-9B7B-4C24D0F294ED}"/>
    <dgm:cxn modelId="{55A661E0-D60A-4D7A-B831-0625E384BB8D}" type="presOf" srcId="{983A0377-B6DC-44E9-89D7-D36DF72812EE}" destId="{87C9FAFD-D5EF-4C9A-8F28-C1474C90E699}" srcOrd="0" destOrd="0" presId="urn:microsoft.com/office/officeart/2005/8/layout/vList2"/>
    <dgm:cxn modelId="{8FC284F4-5FE6-4CFC-9627-7DAD15253874}" type="presOf" srcId="{EF0C3212-E6F6-4A33-96F3-9446ED454B2F}" destId="{C1D7CE72-FA45-40A4-87DD-81DF9852E26B}" srcOrd="0" destOrd="0" presId="urn:microsoft.com/office/officeart/2005/8/layout/vList2"/>
    <dgm:cxn modelId="{BFE8AC05-2F2D-49F5-884B-98170F434B61}" type="presParOf" srcId="{C1D7CE72-FA45-40A4-87DD-81DF9852E26B}" destId="{EF2618F1-8FAC-4395-8AE3-2D8242BD8F98}" srcOrd="0" destOrd="0" presId="urn:microsoft.com/office/officeart/2005/8/layout/vList2"/>
    <dgm:cxn modelId="{C08F311B-DE06-496C-A511-CF2CA8521859}" type="presParOf" srcId="{C1D7CE72-FA45-40A4-87DD-81DF9852E26B}" destId="{25A75DC1-4C03-4D69-B933-B6C4EA40B303}" srcOrd="1" destOrd="0" presId="urn:microsoft.com/office/officeart/2005/8/layout/vList2"/>
    <dgm:cxn modelId="{B7DDA665-F5D1-4DFF-B592-C7B5A7FCFFE6}" type="presParOf" srcId="{C1D7CE72-FA45-40A4-87DD-81DF9852E26B}" destId="{B94B283F-5D18-4120-8067-98D9AE64A6CF}" srcOrd="2" destOrd="0" presId="urn:microsoft.com/office/officeart/2005/8/layout/vList2"/>
    <dgm:cxn modelId="{0E3A6EB9-A566-420E-B0E6-93245055A510}" type="presParOf" srcId="{C1D7CE72-FA45-40A4-87DD-81DF9852E26B}" destId="{36684C45-9DCF-48C6-88C2-5A9D8E9A68D3}" srcOrd="3" destOrd="0" presId="urn:microsoft.com/office/officeart/2005/8/layout/vList2"/>
    <dgm:cxn modelId="{0280931A-7991-4ACB-91B1-53E6677928C6}" type="presParOf" srcId="{C1D7CE72-FA45-40A4-87DD-81DF9852E26B}" destId="{D0B3C474-FCFB-488F-B743-AA1D4A7D9603}" srcOrd="4" destOrd="0" presId="urn:microsoft.com/office/officeart/2005/8/layout/vList2"/>
    <dgm:cxn modelId="{F476598D-647A-493F-A164-8772D5835CED}" type="presParOf" srcId="{C1D7CE72-FA45-40A4-87DD-81DF9852E26B}" destId="{87C9FAFD-D5EF-4C9A-8F28-C1474C90E69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E43C9E-D113-45D5-A204-2912F7C8D18E}"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E734069F-916D-4A32-B1F4-1765C8BDE98C}">
      <dgm:prSet phldrT="[Text]"/>
      <dgm:spPr>
        <a:solidFill>
          <a:schemeClr val="tx2"/>
        </a:solidFill>
      </dgm:spPr>
      <dgm:t>
        <a:bodyPr/>
        <a:lstStyle/>
        <a:p>
          <a:r>
            <a:rPr lang="en-US">
              <a:latin typeface="Aptos" panose="020B0004020202020204" pitchFamily="34" charset="0"/>
            </a:rPr>
            <a:t>Remaining Activities</a:t>
          </a:r>
        </a:p>
      </dgm:t>
    </dgm:pt>
    <dgm:pt modelId="{9649B0DB-73FA-4BFE-96B9-A38324DC6F87}" type="parTrans" cxnId="{947D4E6D-C841-4A4D-947C-00B62FAA52E5}">
      <dgm:prSet/>
      <dgm:spPr/>
      <dgm:t>
        <a:bodyPr/>
        <a:lstStyle/>
        <a:p>
          <a:endParaRPr lang="en-US"/>
        </a:p>
      </dgm:t>
    </dgm:pt>
    <dgm:pt modelId="{0B6C4069-FCC8-45A3-A7D1-10110E423477}" type="sibTrans" cxnId="{947D4E6D-C841-4A4D-947C-00B62FAA52E5}">
      <dgm:prSet/>
      <dgm:spPr/>
      <dgm:t>
        <a:bodyPr/>
        <a:lstStyle/>
        <a:p>
          <a:endParaRPr lang="en-US"/>
        </a:p>
      </dgm:t>
    </dgm:pt>
    <dgm:pt modelId="{ADE619F9-9466-4F68-9722-7E8554B73E2F}">
      <dgm:prSet phldrT="[Text]"/>
      <dgm:spPr/>
      <dgm:t>
        <a:bodyPr/>
        <a:lstStyle/>
        <a:p>
          <a:r>
            <a:rPr lang="en-US">
              <a:latin typeface="Aptos" panose="020B0004020202020204" pitchFamily="34" charset="0"/>
            </a:rPr>
            <a:t>PEIMS Extended Year                            Sub-committee</a:t>
          </a:r>
        </a:p>
      </dgm:t>
    </dgm:pt>
    <dgm:pt modelId="{A2FAE0D4-30D8-4F44-A2F4-4C859507F2F1}" type="parTrans" cxnId="{642E685B-A317-47A4-AA07-060A73FEFB30}">
      <dgm:prSet/>
      <dgm:spPr/>
      <dgm:t>
        <a:bodyPr/>
        <a:lstStyle/>
        <a:p>
          <a:endParaRPr lang="en-US"/>
        </a:p>
      </dgm:t>
    </dgm:pt>
    <dgm:pt modelId="{066E76AD-CB70-4EC4-8C81-F942B6812F07}" type="sibTrans" cxnId="{642E685B-A317-47A4-AA07-060A73FEFB30}">
      <dgm:prSet/>
      <dgm:spPr/>
      <dgm:t>
        <a:bodyPr/>
        <a:lstStyle/>
        <a:p>
          <a:endParaRPr lang="en-US"/>
        </a:p>
      </dgm:t>
    </dgm:pt>
    <dgm:pt modelId="{84D872C0-8AE0-4B2B-A6A7-D832F4DEB45E}">
      <dgm:prSet phldrT="[Text]"/>
      <dgm:spPr>
        <a:solidFill>
          <a:schemeClr val="tx2"/>
        </a:solidFill>
      </dgm:spPr>
      <dgm:t>
        <a:bodyPr/>
        <a:lstStyle/>
        <a:p>
          <a:r>
            <a:rPr lang="en-US">
              <a:latin typeface="Aptos" panose="020B0004020202020204" pitchFamily="34" charset="0"/>
            </a:rPr>
            <a:t>Decommission</a:t>
          </a:r>
        </a:p>
      </dgm:t>
    </dgm:pt>
    <dgm:pt modelId="{3C0B11F6-F9BA-4C73-8E54-7445421DDAD9}" type="parTrans" cxnId="{4BDBD0D1-C8F2-4864-8810-43C496854C19}">
      <dgm:prSet/>
      <dgm:spPr/>
      <dgm:t>
        <a:bodyPr/>
        <a:lstStyle/>
        <a:p>
          <a:endParaRPr lang="en-US"/>
        </a:p>
      </dgm:t>
    </dgm:pt>
    <dgm:pt modelId="{B9574963-BE5F-4478-A9FB-87A98E57711F}" type="sibTrans" cxnId="{4BDBD0D1-C8F2-4864-8810-43C496854C19}">
      <dgm:prSet/>
      <dgm:spPr/>
      <dgm:t>
        <a:bodyPr/>
        <a:lstStyle/>
        <a:p>
          <a:endParaRPr lang="en-US"/>
        </a:p>
      </dgm:t>
    </dgm:pt>
    <dgm:pt modelId="{4B3C3C68-EDEE-4F38-8B6F-61205B82D5F9}">
      <dgm:prSet phldrT="[Text]"/>
      <dgm:spPr/>
      <dgm:t>
        <a:bodyPr/>
        <a:lstStyle/>
        <a:p>
          <a:r>
            <a:rPr lang="en-US">
              <a:latin typeface="Aptos" panose="020B0004020202020204" pitchFamily="34" charset="0"/>
            </a:rPr>
            <a:t>Meetings &amp; TEAMS Channels</a:t>
          </a:r>
        </a:p>
      </dgm:t>
    </dgm:pt>
    <dgm:pt modelId="{C4A632BF-B2E0-4D5D-971A-58789689DE43}" type="parTrans" cxnId="{C2960484-567F-48C7-A3D4-DC2035EF8648}">
      <dgm:prSet/>
      <dgm:spPr/>
      <dgm:t>
        <a:bodyPr/>
        <a:lstStyle/>
        <a:p>
          <a:endParaRPr lang="en-US"/>
        </a:p>
      </dgm:t>
    </dgm:pt>
    <dgm:pt modelId="{708473BF-BF53-422B-A4FB-5DB913703016}" type="sibTrans" cxnId="{C2960484-567F-48C7-A3D4-DC2035EF8648}">
      <dgm:prSet/>
      <dgm:spPr/>
      <dgm:t>
        <a:bodyPr/>
        <a:lstStyle/>
        <a:p>
          <a:endParaRPr lang="en-US"/>
        </a:p>
      </dgm:t>
    </dgm:pt>
    <dgm:pt modelId="{1DFD63EB-B563-462C-842A-31CE0F84D859}">
      <dgm:prSet phldrT="[Text]"/>
      <dgm:spPr/>
      <dgm:t>
        <a:bodyPr/>
        <a:lstStyle/>
        <a:p>
          <a:r>
            <a:rPr lang="en-US">
              <a:latin typeface="Aptos" panose="020B0004020202020204" pitchFamily="34" charset="0"/>
            </a:rPr>
            <a:t>Open Data Use Agreements</a:t>
          </a:r>
        </a:p>
      </dgm:t>
    </dgm:pt>
    <dgm:pt modelId="{6527E205-FB59-45C8-809D-93907D0B5ED7}" type="parTrans" cxnId="{A6FE31F9-6511-4975-AC07-D16DB7030007}">
      <dgm:prSet/>
      <dgm:spPr/>
      <dgm:t>
        <a:bodyPr/>
        <a:lstStyle/>
        <a:p>
          <a:endParaRPr lang="en-US"/>
        </a:p>
      </dgm:t>
    </dgm:pt>
    <dgm:pt modelId="{81216CEC-D4AE-481B-BA07-948C1139DEA9}" type="sibTrans" cxnId="{A6FE31F9-6511-4975-AC07-D16DB7030007}">
      <dgm:prSet/>
      <dgm:spPr/>
      <dgm:t>
        <a:bodyPr/>
        <a:lstStyle/>
        <a:p>
          <a:endParaRPr lang="en-US"/>
        </a:p>
      </dgm:t>
    </dgm:pt>
    <dgm:pt modelId="{08FC122A-542E-48FB-BE9A-032CFAAA4D23}" type="pres">
      <dgm:prSet presAssocID="{2AE43C9E-D113-45D5-A204-2912F7C8D18E}" presName="Name0" presStyleCnt="0">
        <dgm:presLayoutVars>
          <dgm:dir/>
          <dgm:animLvl val="lvl"/>
          <dgm:resizeHandles val="exact"/>
        </dgm:presLayoutVars>
      </dgm:prSet>
      <dgm:spPr/>
    </dgm:pt>
    <dgm:pt modelId="{36BE5FF9-7FC3-4301-8375-D4792AD1B78D}" type="pres">
      <dgm:prSet presAssocID="{84D872C0-8AE0-4B2B-A6A7-D832F4DEB45E}" presName="boxAndChildren" presStyleCnt="0"/>
      <dgm:spPr/>
    </dgm:pt>
    <dgm:pt modelId="{CBEFA5FB-EEFD-41A1-BE7D-582F6CCECF9A}" type="pres">
      <dgm:prSet presAssocID="{84D872C0-8AE0-4B2B-A6A7-D832F4DEB45E}" presName="parentTextBox" presStyleLbl="node1" presStyleIdx="0" presStyleCnt="2"/>
      <dgm:spPr/>
    </dgm:pt>
    <dgm:pt modelId="{12D779E3-0705-4BDF-9D17-0F13D40652A8}" type="pres">
      <dgm:prSet presAssocID="{84D872C0-8AE0-4B2B-A6A7-D832F4DEB45E}" presName="entireBox" presStyleLbl="node1" presStyleIdx="0" presStyleCnt="2"/>
      <dgm:spPr/>
    </dgm:pt>
    <dgm:pt modelId="{EA34F2B6-4531-4FEC-8CFC-8FE13D33A84F}" type="pres">
      <dgm:prSet presAssocID="{84D872C0-8AE0-4B2B-A6A7-D832F4DEB45E}" presName="descendantBox" presStyleCnt="0"/>
      <dgm:spPr/>
    </dgm:pt>
    <dgm:pt modelId="{F39BDCFB-46AE-4A82-8E80-7C911A1EE192}" type="pres">
      <dgm:prSet presAssocID="{4B3C3C68-EDEE-4F38-8B6F-61205B82D5F9}" presName="childTextBox" presStyleLbl="fgAccFollowNode1" presStyleIdx="0" presStyleCnt="3" custLinFactNeighborY="4806">
        <dgm:presLayoutVars>
          <dgm:bulletEnabled val="1"/>
        </dgm:presLayoutVars>
      </dgm:prSet>
      <dgm:spPr/>
    </dgm:pt>
    <dgm:pt modelId="{082CD49A-DE17-4306-9A62-D127C51159B9}" type="pres">
      <dgm:prSet presAssocID="{1DFD63EB-B563-462C-842A-31CE0F84D859}" presName="childTextBox" presStyleLbl="fgAccFollowNode1" presStyleIdx="1" presStyleCnt="3" custLinFactNeighborY="4005">
        <dgm:presLayoutVars>
          <dgm:bulletEnabled val="1"/>
        </dgm:presLayoutVars>
      </dgm:prSet>
      <dgm:spPr/>
    </dgm:pt>
    <dgm:pt modelId="{B8C0E4F2-C13B-42AF-B308-9E65983D1873}" type="pres">
      <dgm:prSet presAssocID="{0B6C4069-FCC8-45A3-A7D1-10110E423477}" presName="sp" presStyleCnt="0"/>
      <dgm:spPr/>
    </dgm:pt>
    <dgm:pt modelId="{37F6D1F9-9067-43B4-AC14-D0A2AC719B37}" type="pres">
      <dgm:prSet presAssocID="{E734069F-916D-4A32-B1F4-1765C8BDE98C}" presName="arrowAndChildren" presStyleCnt="0"/>
      <dgm:spPr/>
    </dgm:pt>
    <dgm:pt modelId="{33600B24-7B3C-40A3-BE2B-F6AFBBBDD590}" type="pres">
      <dgm:prSet presAssocID="{E734069F-916D-4A32-B1F4-1765C8BDE98C}" presName="parentTextArrow" presStyleLbl="node1" presStyleIdx="0" presStyleCnt="2"/>
      <dgm:spPr/>
    </dgm:pt>
    <dgm:pt modelId="{00E43F19-8756-4E96-A0A8-8C395F1ECB0D}" type="pres">
      <dgm:prSet presAssocID="{E734069F-916D-4A32-B1F4-1765C8BDE98C}" presName="arrow" presStyleLbl="node1" presStyleIdx="1" presStyleCnt="2"/>
      <dgm:spPr/>
    </dgm:pt>
    <dgm:pt modelId="{7AA55517-B5F6-4112-BD52-F087D381E7E6}" type="pres">
      <dgm:prSet presAssocID="{E734069F-916D-4A32-B1F4-1765C8BDE98C}" presName="descendantArrow" presStyleCnt="0"/>
      <dgm:spPr/>
    </dgm:pt>
    <dgm:pt modelId="{39C4826E-7563-456D-983C-0383A132FE5F}" type="pres">
      <dgm:prSet presAssocID="{ADE619F9-9466-4F68-9722-7E8554B73E2F}" presName="childTextArrow" presStyleLbl="fgAccFollowNode1" presStyleIdx="2" presStyleCnt="3">
        <dgm:presLayoutVars>
          <dgm:bulletEnabled val="1"/>
        </dgm:presLayoutVars>
      </dgm:prSet>
      <dgm:spPr/>
    </dgm:pt>
  </dgm:ptLst>
  <dgm:cxnLst>
    <dgm:cxn modelId="{89ABFA02-F2E0-4466-A696-72D99D36D75E}" type="presOf" srcId="{ADE619F9-9466-4F68-9722-7E8554B73E2F}" destId="{39C4826E-7563-456D-983C-0383A132FE5F}" srcOrd="0" destOrd="0" presId="urn:microsoft.com/office/officeart/2005/8/layout/process4"/>
    <dgm:cxn modelId="{61418805-0992-4719-BE1D-BB2885719936}" type="presOf" srcId="{E734069F-916D-4A32-B1F4-1765C8BDE98C}" destId="{00E43F19-8756-4E96-A0A8-8C395F1ECB0D}" srcOrd="1" destOrd="0" presId="urn:microsoft.com/office/officeart/2005/8/layout/process4"/>
    <dgm:cxn modelId="{40F0E008-6550-4C24-A413-9E1944928475}" type="presOf" srcId="{2AE43C9E-D113-45D5-A204-2912F7C8D18E}" destId="{08FC122A-542E-48FB-BE9A-032CFAAA4D23}" srcOrd="0" destOrd="0" presId="urn:microsoft.com/office/officeart/2005/8/layout/process4"/>
    <dgm:cxn modelId="{AD437B21-F24F-4F2C-913F-B8DC4F10BB95}" type="presOf" srcId="{84D872C0-8AE0-4B2B-A6A7-D832F4DEB45E}" destId="{12D779E3-0705-4BDF-9D17-0F13D40652A8}" srcOrd="1" destOrd="0" presId="urn:microsoft.com/office/officeart/2005/8/layout/process4"/>
    <dgm:cxn modelId="{642E685B-A317-47A4-AA07-060A73FEFB30}" srcId="{E734069F-916D-4A32-B1F4-1765C8BDE98C}" destId="{ADE619F9-9466-4F68-9722-7E8554B73E2F}" srcOrd="0" destOrd="0" parTransId="{A2FAE0D4-30D8-4F44-A2F4-4C859507F2F1}" sibTransId="{066E76AD-CB70-4EC4-8C81-F942B6812F07}"/>
    <dgm:cxn modelId="{947D4E6D-C841-4A4D-947C-00B62FAA52E5}" srcId="{2AE43C9E-D113-45D5-A204-2912F7C8D18E}" destId="{E734069F-916D-4A32-B1F4-1765C8BDE98C}" srcOrd="0" destOrd="0" parTransId="{9649B0DB-73FA-4BFE-96B9-A38324DC6F87}" sibTransId="{0B6C4069-FCC8-45A3-A7D1-10110E423477}"/>
    <dgm:cxn modelId="{6BA6027A-E187-4BC7-B003-855792149D21}" type="presOf" srcId="{84D872C0-8AE0-4B2B-A6A7-D832F4DEB45E}" destId="{CBEFA5FB-EEFD-41A1-BE7D-582F6CCECF9A}" srcOrd="0" destOrd="0" presId="urn:microsoft.com/office/officeart/2005/8/layout/process4"/>
    <dgm:cxn modelId="{C2960484-567F-48C7-A3D4-DC2035EF8648}" srcId="{84D872C0-8AE0-4B2B-A6A7-D832F4DEB45E}" destId="{4B3C3C68-EDEE-4F38-8B6F-61205B82D5F9}" srcOrd="0" destOrd="0" parTransId="{C4A632BF-B2E0-4D5D-971A-58789689DE43}" sibTransId="{708473BF-BF53-422B-A4FB-5DB913703016}"/>
    <dgm:cxn modelId="{1A758E9A-860F-4FEB-A48E-8ED3DB77F3CF}" type="presOf" srcId="{1DFD63EB-B563-462C-842A-31CE0F84D859}" destId="{082CD49A-DE17-4306-9A62-D127C51159B9}" srcOrd="0" destOrd="0" presId="urn:microsoft.com/office/officeart/2005/8/layout/process4"/>
    <dgm:cxn modelId="{1C0D2AC6-6776-4DAD-BC23-AD5F292D403D}" type="presOf" srcId="{E734069F-916D-4A32-B1F4-1765C8BDE98C}" destId="{33600B24-7B3C-40A3-BE2B-F6AFBBBDD590}" srcOrd="0" destOrd="0" presId="urn:microsoft.com/office/officeart/2005/8/layout/process4"/>
    <dgm:cxn modelId="{4BDBD0D1-C8F2-4864-8810-43C496854C19}" srcId="{2AE43C9E-D113-45D5-A204-2912F7C8D18E}" destId="{84D872C0-8AE0-4B2B-A6A7-D832F4DEB45E}" srcOrd="1" destOrd="0" parTransId="{3C0B11F6-F9BA-4C73-8E54-7445421DDAD9}" sibTransId="{B9574963-BE5F-4478-A9FB-87A98E57711F}"/>
    <dgm:cxn modelId="{F674B4EE-05EB-4B47-B9F9-F4F906712F90}" type="presOf" srcId="{4B3C3C68-EDEE-4F38-8B6F-61205B82D5F9}" destId="{F39BDCFB-46AE-4A82-8E80-7C911A1EE192}" srcOrd="0" destOrd="0" presId="urn:microsoft.com/office/officeart/2005/8/layout/process4"/>
    <dgm:cxn modelId="{A6FE31F9-6511-4975-AC07-D16DB7030007}" srcId="{84D872C0-8AE0-4B2B-A6A7-D832F4DEB45E}" destId="{1DFD63EB-B563-462C-842A-31CE0F84D859}" srcOrd="1" destOrd="0" parTransId="{6527E205-FB59-45C8-809D-93907D0B5ED7}" sibTransId="{81216CEC-D4AE-481B-BA07-948C1139DEA9}"/>
    <dgm:cxn modelId="{6F629E77-B7F4-4430-B266-B2FE81715F01}" type="presParOf" srcId="{08FC122A-542E-48FB-BE9A-032CFAAA4D23}" destId="{36BE5FF9-7FC3-4301-8375-D4792AD1B78D}" srcOrd="0" destOrd="0" presId="urn:microsoft.com/office/officeart/2005/8/layout/process4"/>
    <dgm:cxn modelId="{BA082631-D8DA-4ABB-B3A6-F1F6CD4AE96D}" type="presParOf" srcId="{36BE5FF9-7FC3-4301-8375-D4792AD1B78D}" destId="{CBEFA5FB-EEFD-41A1-BE7D-582F6CCECF9A}" srcOrd="0" destOrd="0" presId="urn:microsoft.com/office/officeart/2005/8/layout/process4"/>
    <dgm:cxn modelId="{3F9ACA9D-26E2-417C-A5B8-5127BA19C124}" type="presParOf" srcId="{36BE5FF9-7FC3-4301-8375-D4792AD1B78D}" destId="{12D779E3-0705-4BDF-9D17-0F13D40652A8}" srcOrd="1" destOrd="0" presId="urn:microsoft.com/office/officeart/2005/8/layout/process4"/>
    <dgm:cxn modelId="{1EFE9767-1F87-48AE-9400-F96ECF712AC2}" type="presParOf" srcId="{36BE5FF9-7FC3-4301-8375-D4792AD1B78D}" destId="{EA34F2B6-4531-4FEC-8CFC-8FE13D33A84F}" srcOrd="2" destOrd="0" presId="urn:microsoft.com/office/officeart/2005/8/layout/process4"/>
    <dgm:cxn modelId="{1F17A2D5-F9A0-4484-9B4E-E744D0EF2C45}" type="presParOf" srcId="{EA34F2B6-4531-4FEC-8CFC-8FE13D33A84F}" destId="{F39BDCFB-46AE-4A82-8E80-7C911A1EE192}" srcOrd="0" destOrd="0" presId="urn:microsoft.com/office/officeart/2005/8/layout/process4"/>
    <dgm:cxn modelId="{86E3183B-75FA-49FF-A54C-587810C845AF}" type="presParOf" srcId="{EA34F2B6-4531-4FEC-8CFC-8FE13D33A84F}" destId="{082CD49A-DE17-4306-9A62-D127C51159B9}" srcOrd="1" destOrd="0" presId="urn:microsoft.com/office/officeart/2005/8/layout/process4"/>
    <dgm:cxn modelId="{074CB1D8-5539-43BC-8943-9A0C9CCDE0BA}" type="presParOf" srcId="{08FC122A-542E-48FB-BE9A-032CFAAA4D23}" destId="{B8C0E4F2-C13B-42AF-B308-9E65983D1873}" srcOrd="1" destOrd="0" presId="urn:microsoft.com/office/officeart/2005/8/layout/process4"/>
    <dgm:cxn modelId="{2AE595B9-2D13-44BF-A887-F7EF8E20797F}" type="presParOf" srcId="{08FC122A-542E-48FB-BE9A-032CFAAA4D23}" destId="{37F6D1F9-9067-43B4-AC14-D0A2AC719B37}" srcOrd="2" destOrd="0" presId="urn:microsoft.com/office/officeart/2005/8/layout/process4"/>
    <dgm:cxn modelId="{89F43DB8-43BA-497A-A2AE-1D3893F5AC85}" type="presParOf" srcId="{37F6D1F9-9067-43B4-AC14-D0A2AC719B37}" destId="{33600B24-7B3C-40A3-BE2B-F6AFBBBDD590}" srcOrd="0" destOrd="0" presId="urn:microsoft.com/office/officeart/2005/8/layout/process4"/>
    <dgm:cxn modelId="{B7B8B5BB-8FEE-4C1D-B350-D83E67B73BA0}" type="presParOf" srcId="{37F6D1F9-9067-43B4-AC14-D0A2AC719B37}" destId="{00E43F19-8756-4E96-A0A8-8C395F1ECB0D}" srcOrd="1" destOrd="0" presId="urn:microsoft.com/office/officeart/2005/8/layout/process4"/>
    <dgm:cxn modelId="{E94290DA-5190-4303-9FEF-3471394523C6}" type="presParOf" srcId="{37F6D1F9-9067-43B4-AC14-D0A2AC719B37}" destId="{7AA55517-B5F6-4112-BD52-F087D381E7E6}" srcOrd="2" destOrd="0" presId="urn:microsoft.com/office/officeart/2005/8/layout/process4"/>
    <dgm:cxn modelId="{894CB30F-3457-43F8-94CE-B2077864838B}" type="presParOf" srcId="{7AA55517-B5F6-4112-BD52-F087D381E7E6}" destId="{39C4826E-7563-456D-983C-0383A132FE5F}"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507F4A-9534-4336-A5CD-82177363BF01}" type="doc">
      <dgm:prSet loTypeId="urn:microsoft.com/office/officeart/2008/layout/PictureAccentList" loCatId="picture" qsTypeId="urn:microsoft.com/office/officeart/2005/8/quickstyle/simple1" qsCatId="simple" csTypeId="urn:microsoft.com/office/officeart/2005/8/colors/accent1_2" csCatId="accent1" phldr="1"/>
      <dgm:spPr/>
      <dgm:t>
        <a:bodyPr/>
        <a:lstStyle/>
        <a:p>
          <a:endParaRPr lang="en-US"/>
        </a:p>
      </dgm:t>
    </dgm:pt>
    <dgm:pt modelId="{01DA1DAC-E140-42FE-BB8C-3E8A46330A52}">
      <dgm:prSet phldrT="[Text]"/>
      <dgm:spPr/>
      <dgm:t>
        <a:bodyPr/>
        <a:lstStyle/>
        <a:p>
          <a:r>
            <a:rPr lang="en-US">
              <a:latin typeface="Aptos" panose="020B0004020202020204" pitchFamily="34" charset="0"/>
            </a:rPr>
            <a:t>Vendor Driven</a:t>
          </a:r>
        </a:p>
      </dgm:t>
    </dgm:pt>
    <dgm:pt modelId="{4B6D3307-0BA2-43C5-998B-FA9F9CF22800}" type="parTrans" cxnId="{894E6A53-9B22-479E-9960-D91BA49FCDE2}">
      <dgm:prSet/>
      <dgm:spPr/>
      <dgm:t>
        <a:bodyPr/>
        <a:lstStyle/>
        <a:p>
          <a:endParaRPr lang="en-US"/>
        </a:p>
      </dgm:t>
    </dgm:pt>
    <dgm:pt modelId="{906CAEFF-A62B-4092-8427-A139295E6434}" type="sibTrans" cxnId="{894E6A53-9B22-479E-9960-D91BA49FCDE2}">
      <dgm:prSet/>
      <dgm:spPr/>
      <dgm:t>
        <a:bodyPr/>
        <a:lstStyle/>
        <a:p>
          <a:endParaRPr lang="en-US"/>
        </a:p>
      </dgm:t>
    </dgm:pt>
    <dgm:pt modelId="{DAC8C184-A192-47D8-A916-A05AB85F4B5E}">
      <dgm:prSet phldrT="[Text]"/>
      <dgm:spPr/>
      <dgm:t>
        <a:bodyPr/>
        <a:lstStyle/>
        <a:p>
          <a:r>
            <a:rPr lang="en-US">
              <a:latin typeface="Aptos" panose="020B0004020202020204" pitchFamily="34" charset="0"/>
            </a:rPr>
            <a:t>Ed-Fi Certification</a:t>
          </a:r>
        </a:p>
      </dgm:t>
    </dgm:pt>
    <dgm:pt modelId="{7ABF931D-A28B-42E0-AB5D-614638E42238}" type="parTrans" cxnId="{C6764B53-B889-49E4-87C7-D7503CB8B2CF}">
      <dgm:prSet/>
      <dgm:spPr/>
      <dgm:t>
        <a:bodyPr/>
        <a:lstStyle/>
        <a:p>
          <a:endParaRPr lang="en-US"/>
        </a:p>
      </dgm:t>
    </dgm:pt>
    <dgm:pt modelId="{5D3E8294-A799-42F8-8074-9FDA762FB802}" type="sibTrans" cxnId="{C6764B53-B889-49E4-87C7-D7503CB8B2CF}">
      <dgm:prSet/>
      <dgm:spPr/>
      <dgm:t>
        <a:bodyPr/>
        <a:lstStyle/>
        <a:p>
          <a:endParaRPr lang="en-US"/>
        </a:p>
      </dgm:t>
    </dgm:pt>
    <dgm:pt modelId="{2DD9CA57-D7D9-4BB1-80F2-00379578BFEC}">
      <dgm:prSet phldrT="[Text]"/>
      <dgm:spPr/>
      <dgm:t>
        <a:bodyPr/>
        <a:lstStyle/>
        <a:p>
          <a:r>
            <a:rPr lang="en-US">
              <a:latin typeface="Aptos" panose="020B0004020202020204" pitchFamily="34" charset="0"/>
            </a:rPr>
            <a:t>Technical Best Practices</a:t>
          </a:r>
        </a:p>
      </dgm:t>
    </dgm:pt>
    <dgm:pt modelId="{005A2BE5-E10F-47AB-B1DE-5512D6FA117A}" type="parTrans" cxnId="{A9575A45-1349-48D2-81FB-7128522BCD79}">
      <dgm:prSet/>
      <dgm:spPr/>
      <dgm:t>
        <a:bodyPr/>
        <a:lstStyle/>
        <a:p>
          <a:endParaRPr lang="en-US"/>
        </a:p>
      </dgm:t>
    </dgm:pt>
    <dgm:pt modelId="{B3F12FDA-F02F-428D-BB16-E31053161B45}" type="sibTrans" cxnId="{A9575A45-1349-48D2-81FB-7128522BCD79}">
      <dgm:prSet/>
      <dgm:spPr/>
      <dgm:t>
        <a:bodyPr/>
        <a:lstStyle/>
        <a:p>
          <a:endParaRPr lang="en-US"/>
        </a:p>
      </dgm:t>
    </dgm:pt>
    <dgm:pt modelId="{6798AD83-312D-43A9-B86A-7705021BB114}">
      <dgm:prSet phldrT="[Text]"/>
      <dgm:spPr/>
      <dgm:t>
        <a:bodyPr/>
        <a:lstStyle/>
        <a:p>
          <a:r>
            <a:rPr lang="en-US">
              <a:latin typeface="Aptos" panose="020B0004020202020204" pitchFamily="34" charset="0"/>
            </a:rPr>
            <a:t>LEA and TEA Signoff</a:t>
          </a:r>
        </a:p>
      </dgm:t>
    </dgm:pt>
    <dgm:pt modelId="{8D4DC43B-1080-4F28-97D6-644F90A55280}" type="parTrans" cxnId="{8E109050-7DD0-4189-9761-DE9C63930DD4}">
      <dgm:prSet/>
      <dgm:spPr/>
      <dgm:t>
        <a:bodyPr/>
        <a:lstStyle/>
        <a:p>
          <a:endParaRPr lang="en-US"/>
        </a:p>
      </dgm:t>
    </dgm:pt>
    <dgm:pt modelId="{B1FACF05-B512-40D4-BE2C-D443A3267D78}" type="sibTrans" cxnId="{8E109050-7DD0-4189-9761-DE9C63930DD4}">
      <dgm:prSet/>
      <dgm:spPr/>
      <dgm:t>
        <a:bodyPr/>
        <a:lstStyle/>
        <a:p>
          <a:endParaRPr lang="en-US"/>
        </a:p>
      </dgm:t>
    </dgm:pt>
    <dgm:pt modelId="{857943B0-836F-4FE7-8235-B4A4F23E32AC}" type="pres">
      <dgm:prSet presAssocID="{94507F4A-9534-4336-A5CD-82177363BF01}" presName="layout" presStyleCnt="0">
        <dgm:presLayoutVars>
          <dgm:chMax/>
          <dgm:chPref/>
          <dgm:dir/>
          <dgm:animOne val="branch"/>
          <dgm:animLvl val="lvl"/>
          <dgm:resizeHandles/>
        </dgm:presLayoutVars>
      </dgm:prSet>
      <dgm:spPr/>
    </dgm:pt>
    <dgm:pt modelId="{80C4DF1A-53A0-4133-877F-9C013346FAA5}" type="pres">
      <dgm:prSet presAssocID="{01DA1DAC-E140-42FE-BB8C-3E8A46330A52}" presName="root" presStyleCnt="0">
        <dgm:presLayoutVars>
          <dgm:chMax/>
          <dgm:chPref val="4"/>
        </dgm:presLayoutVars>
      </dgm:prSet>
      <dgm:spPr/>
    </dgm:pt>
    <dgm:pt modelId="{56AECFB4-0B0F-4D1E-831D-6CC1F317ED45}" type="pres">
      <dgm:prSet presAssocID="{01DA1DAC-E140-42FE-BB8C-3E8A46330A52}" presName="rootComposite" presStyleCnt="0">
        <dgm:presLayoutVars/>
      </dgm:prSet>
      <dgm:spPr/>
    </dgm:pt>
    <dgm:pt modelId="{60915256-7DE7-4577-AA8E-060621BA8719}" type="pres">
      <dgm:prSet presAssocID="{01DA1DAC-E140-42FE-BB8C-3E8A46330A52}" presName="rootText" presStyleLbl="node0" presStyleIdx="0" presStyleCnt="1">
        <dgm:presLayoutVars>
          <dgm:chMax/>
          <dgm:chPref val="4"/>
        </dgm:presLayoutVars>
      </dgm:prSet>
      <dgm:spPr/>
    </dgm:pt>
    <dgm:pt modelId="{8C51D001-9F77-4FC1-A40D-03C01E4820EA}" type="pres">
      <dgm:prSet presAssocID="{01DA1DAC-E140-42FE-BB8C-3E8A46330A52}" presName="childShape" presStyleCnt="0">
        <dgm:presLayoutVars>
          <dgm:chMax val="0"/>
          <dgm:chPref val="0"/>
        </dgm:presLayoutVars>
      </dgm:prSet>
      <dgm:spPr/>
    </dgm:pt>
    <dgm:pt modelId="{BA98F908-4E18-414B-8E9D-5163E098633C}" type="pres">
      <dgm:prSet presAssocID="{DAC8C184-A192-47D8-A916-A05AB85F4B5E}" presName="childComposite" presStyleCnt="0">
        <dgm:presLayoutVars>
          <dgm:chMax val="0"/>
          <dgm:chPref val="0"/>
        </dgm:presLayoutVars>
      </dgm:prSet>
      <dgm:spPr/>
    </dgm:pt>
    <dgm:pt modelId="{0356576A-8BDF-43B6-BD5A-C85AC6D1F341}" type="pres">
      <dgm:prSet presAssocID="{DAC8C184-A192-47D8-A916-A05AB85F4B5E}"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4D2B60EB-CA07-4ECF-9D4D-03A0FB41AE39}" type="pres">
      <dgm:prSet presAssocID="{DAC8C184-A192-47D8-A916-A05AB85F4B5E}" presName="childText" presStyleLbl="lnNode1" presStyleIdx="0" presStyleCnt="3">
        <dgm:presLayoutVars>
          <dgm:chMax val="0"/>
          <dgm:chPref val="0"/>
          <dgm:bulletEnabled val="1"/>
        </dgm:presLayoutVars>
      </dgm:prSet>
      <dgm:spPr/>
    </dgm:pt>
    <dgm:pt modelId="{D4DAC094-09F7-45D6-8871-0E83CE21307C}" type="pres">
      <dgm:prSet presAssocID="{2DD9CA57-D7D9-4BB1-80F2-00379578BFEC}" presName="childComposite" presStyleCnt="0">
        <dgm:presLayoutVars>
          <dgm:chMax val="0"/>
          <dgm:chPref val="0"/>
        </dgm:presLayoutVars>
      </dgm:prSet>
      <dgm:spPr/>
    </dgm:pt>
    <dgm:pt modelId="{E9B07F4E-0F6A-49E9-BB0A-1CE12EFD3046}" type="pres">
      <dgm:prSet presAssocID="{2DD9CA57-D7D9-4BB1-80F2-00379578BFEC}" presName="Image" presStyleLbl="node1" presStyleIdx="1" presStyleCnt="3"/>
      <dgm:spPr>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Classroom with solid fill"/>
        </a:ext>
      </dgm:extLst>
    </dgm:pt>
    <dgm:pt modelId="{AC28F96D-2AB5-46E6-8892-B446ADA8CCDD}" type="pres">
      <dgm:prSet presAssocID="{2DD9CA57-D7D9-4BB1-80F2-00379578BFEC}" presName="childText" presStyleLbl="lnNode1" presStyleIdx="1" presStyleCnt="3">
        <dgm:presLayoutVars>
          <dgm:chMax val="0"/>
          <dgm:chPref val="0"/>
          <dgm:bulletEnabled val="1"/>
        </dgm:presLayoutVars>
      </dgm:prSet>
      <dgm:spPr/>
    </dgm:pt>
    <dgm:pt modelId="{7FB7A6B9-6430-404F-BC9F-78E9ED868AF8}" type="pres">
      <dgm:prSet presAssocID="{6798AD83-312D-43A9-B86A-7705021BB114}" presName="childComposite" presStyleCnt="0">
        <dgm:presLayoutVars>
          <dgm:chMax val="0"/>
          <dgm:chPref val="0"/>
        </dgm:presLayoutVars>
      </dgm:prSet>
      <dgm:spPr/>
    </dgm:pt>
    <dgm:pt modelId="{A6CD5F4D-A23F-4582-88E1-17C8E1E1B483}" type="pres">
      <dgm:prSet presAssocID="{6798AD83-312D-43A9-B86A-7705021BB114}" presName="Image" presStyleLbl="node1" presStyleIdx="2" presStyleCnt="3"/>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Clipboard Badge with solid fill"/>
        </a:ext>
      </dgm:extLst>
    </dgm:pt>
    <dgm:pt modelId="{43AB9CE0-45C5-4A36-983A-75792DE7DD70}" type="pres">
      <dgm:prSet presAssocID="{6798AD83-312D-43A9-B86A-7705021BB114}" presName="childText" presStyleLbl="lnNode1" presStyleIdx="2" presStyleCnt="3">
        <dgm:presLayoutVars>
          <dgm:chMax val="0"/>
          <dgm:chPref val="0"/>
          <dgm:bulletEnabled val="1"/>
        </dgm:presLayoutVars>
      </dgm:prSet>
      <dgm:spPr/>
    </dgm:pt>
  </dgm:ptLst>
  <dgm:cxnLst>
    <dgm:cxn modelId="{A9575A45-1349-48D2-81FB-7128522BCD79}" srcId="{01DA1DAC-E140-42FE-BB8C-3E8A46330A52}" destId="{2DD9CA57-D7D9-4BB1-80F2-00379578BFEC}" srcOrd="1" destOrd="0" parTransId="{005A2BE5-E10F-47AB-B1DE-5512D6FA117A}" sibTransId="{B3F12FDA-F02F-428D-BB16-E31053161B45}"/>
    <dgm:cxn modelId="{3B81C56F-5CB0-4E4F-85AE-AA466160D864}" type="presOf" srcId="{01DA1DAC-E140-42FE-BB8C-3E8A46330A52}" destId="{60915256-7DE7-4577-AA8E-060621BA8719}" srcOrd="0" destOrd="0" presId="urn:microsoft.com/office/officeart/2008/layout/PictureAccentList"/>
    <dgm:cxn modelId="{8E109050-7DD0-4189-9761-DE9C63930DD4}" srcId="{01DA1DAC-E140-42FE-BB8C-3E8A46330A52}" destId="{6798AD83-312D-43A9-B86A-7705021BB114}" srcOrd="2" destOrd="0" parTransId="{8D4DC43B-1080-4F28-97D6-644F90A55280}" sibTransId="{B1FACF05-B512-40D4-BE2C-D443A3267D78}"/>
    <dgm:cxn modelId="{894E6A53-9B22-479E-9960-D91BA49FCDE2}" srcId="{94507F4A-9534-4336-A5CD-82177363BF01}" destId="{01DA1DAC-E140-42FE-BB8C-3E8A46330A52}" srcOrd="0" destOrd="0" parTransId="{4B6D3307-0BA2-43C5-998B-FA9F9CF22800}" sibTransId="{906CAEFF-A62B-4092-8427-A139295E6434}"/>
    <dgm:cxn modelId="{C6764B53-B889-49E4-87C7-D7503CB8B2CF}" srcId="{01DA1DAC-E140-42FE-BB8C-3E8A46330A52}" destId="{DAC8C184-A192-47D8-A916-A05AB85F4B5E}" srcOrd="0" destOrd="0" parTransId="{7ABF931D-A28B-42E0-AB5D-614638E42238}" sibTransId="{5D3E8294-A799-42F8-8074-9FDA762FB802}"/>
    <dgm:cxn modelId="{DE78B3BE-CCDD-48A3-88A2-4C738AB53F7B}" type="presOf" srcId="{2DD9CA57-D7D9-4BB1-80F2-00379578BFEC}" destId="{AC28F96D-2AB5-46E6-8892-B446ADA8CCDD}" srcOrd="0" destOrd="0" presId="urn:microsoft.com/office/officeart/2008/layout/PictureAccentList"/>
    <dgm:cxn modelId="{9F3036D2-3564-4C0F-8813-B008F83289AD}" type="presOf" srcId="{DAC8C184-A192-47D8-A916-A05AB85F4B5E}" destId="{4D2B60EB-CA07-4ECF-9D4D-03A0FB41AE39}" srcOrd="0" destOrd="0" presId="urn:microsoft.com/office/officeart/2008/layout/PictureAccentList"/>
    <dgm:cxn modelId="{AB4903D8-B908-4E83-A6E1-BB2B8C251B4F}" type="presOf" srcId="{94507F4A-9534-4336-A5CD-82177363BF01}" destId="{857943B0-836F-4FE7-8235-B4A4F23E32AC}" srcOrd="0" destOrd="0" presId="urn:microsoft.com/office/officeart/2008/layout/PictureAccentList"/>
    <dgm:cxn modelId="{CF5044E1-C280-4771-8B3C-28DFB684B387}" type="presOf" srcId="{6798AD83-312D-43A9-B86A-7705021BB114}" destId="{43AB9CE0-45C5-4A36-983A-75792DE7DD70}" srcOrd="0" destOrd="0" presId="urn:microsoft.com/office/officeart/2008/layout/PictureAccentList"/>
    <dgm:cxn modelId="{7DBF33C5-718D-47C3-943A-0F59DD7D438D}" type="presParOf" srcId="{857943B0-836F-4FE7-8235-B4A4F23E32AC}" destId="{80C4DF1A-53A0-4133-877F-9C013346FAA5}" srcOrd="0" destOrd="0" presId="urn:microsoft.com/office/officeart/2008/layout/PictureAccentList"/>
    <dgm:cxn modelId="{9F6898E8-8F4A-443F-B742-042F4E8A9D1F}" type="presParOf" srcId="{80C4DF1A-53A0-4133-877F-9C013346FAA5}" destId="{56AECFB4-0B0F-4D1E-831D-6CC1F317ED45}" srcOrd="0" destOrd="0" presId="urn:microsoft.com/office/officeart/2008/layout/PictureAccentList"/>
    <dgm:cxn modelId="{C44074A9-21DF-4DF0-A3A3-05E4375754FD}" type="presParOf" srcId="{56AECFB4-0B0F-4D1E-831D-6CC1F317ED45}" destId="{60915256-7DE7-4577-AA8E-060621BA8719}" srcOrd="0" destOrd="0" presId="urn:microsoft.com/office/officeart/2008/layout/PictureAccentList"/>
    <dgm:cxn modelId="{747BFA02-E0A0-4674-A52B-4A4D48AF3B28}" type="presParOf" srcId="{80C4DF1A-53A0-4133-877F-9C013346FAA5}" destId="{8C51D001-9F77-4FC1-A40D-03C01E4820EA}" srcOrd="1" destOrd="0" presId="urn:microsoft.com/office/officeart/2008/layout/PictureAccentList"/>
    <dgm:cxn modelId="{FEB51E7A-FC73-431A-9BBD-99EA6AF1877D}" type="presParOf" srcId="{8C51D001-9F77-4FC1-A40D-03C01E4820EA}" destId="{BA98F908-4E18-414B-8E9D-5163E098633C}" srcOrd="0" destOrd="0" presId="urn:microsoft.com/office/officeart/2008/layout/PictureAccentList"/>
    <dgm:cxn modelId="{597DA574-99AD-40AD-BA1E-F48BED94EFC3}" type="presParOf" srcId="{BA98F908-4E18-414B-8E9D-5163E098633C}" destId="{0356576A-8BDF-43B6-BD5A-C85AC6D1F341}" srcOrd="0" destOrd="0" presId="urn:microsoft.com/office/officeart/2008/layout/PictureAccentList"/>
    <dgm:cxn modelId="{D3C960AC-EA47-4272-AB45-1AD9104C4536}" type="presParOf" srcId="{BA98F908-4E18-414B-8E9D-5163E098633C}" destId="{4D2B60EB-CA07-4ECF-9D4D-03A0FB41AE39}" srcOrd="1" destOrd="0" presId="urn:microsoft.com/office/officeart/2008/layout/PictureAccentList"/>
    <dgm:cxn modelId="{99C2D47C-AEDA-4EBD-A365-1A4953E37936}" type="presParOf" srcId="{8C51D001-9F77-4FC1-A40D-03C01E4820EA}" destId="{D4DAC094-09F7-45D6-8871-0E83CE21307C}" srcOrd="1" destOrd="0" presId="urn:microsoft.com/office/officeart/2008/layout/PictureAccentList"/>
    <dgm:cxn modelId="{709D1854-1AE6-41E8-BB84-0A6787A4F134}" type="presParOf" srcId="{D4DAC094-09F7-45D6-8871-0E83CE21307C}" destId="{E9B07F4E-0F6A-49E9-BB0A-1CE12EFD3046}" srcOrd="0" destOrd="0" presId="urn:microsoft.com/office/officeart/2008/layout/PictureAccentList"/>
    <dgm:cxn modelId="{B6FD9D69-7CB9-4AEC-89CF-ABF529F4AD45}" type="presParOf" srcId="{D4DAC094-09F7-45D6-8871-0E83CE21307C}" destId="{AC28F96D-2AB5-46E6-8892-B446ADA8CCDD}" srcOrd="1" destOrd="0" presId="urn:microsoft.com/office/officeart/2008/layout/PictureAccentList"/>
    <dgm:cxn modelId="{17DC1899-8839-46B2-B63D-C7CB0398252A}" type="presParOf" srcId="{8C51D001-9F77-4FC1-A40D-03C01E4820EA}" destId="{7FB7A6B9-6430-404F-BC9F-78E9ED868AF8}" srcOrd="2" destOrd="0" presId="urn:microsoft.com/office/officeart/2008/layout/PictureAccentList"/>
    <dgm:cxn modelId="{DE2833AA-3CB0-47AC-AAE5-0FA3C3C5FCFC}" type="presParOf" srcId="{7FB7A6B9-6430-404F-BC9F-78E9ED868AF8}" destId="{A6CD5F4D-A23F-4582-88E1-17C8E1E1B483}" srcOrd="0" destOrd="0" presId="urn:microsoft.com/office/officeart/2008/layout/PictureAccentList"/>
    <dgm:cxn modelId="{D5A5AFB1-3662-4055-B369-18355AD9A231}" type="presParOf" srcId="{7FB7A6B9-6430-404F-BC9F-78E9ED868AF8}" destId="{43AB9CE0-45C5-4A36-983A-75792DE7DD70}"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6E1995-3BE5-4051-BE03-707449EC007D}"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FEC3D6F2-45E2-4206-AE2B-124C85B3A552}">
      <dgm:prSet phldrT="[Text]"/>
      <dgm:spPr/>
      <dgm:t>
        <a:bodyPr/>
        <a:lstStyle/>
        <a:p>
          <a:r>
            <a:rPr lang="en-US">
              <a:latin typeface="Aptos" panose="020B0004020202020204" pitchFamily="34" charset="0"/>
            </a:rPr>
            <a:t>TSDS</a:t>
          </a:r>
        </a:p>
      </dgm:t>
    </dgm:pt>
    <dgm:pt modelId="{2C05A253-6A2B-49E1-AE1C-55F65C6FE372}" type="parTrans" cxnId="{B517FAED-F1A4-4254-AA72-93DACFBB223B}">
      <dgm:prSet/>
      <dgm:spPr/>
      <dgm:t>
        <a:bodyPr/>
        <a:lstStyle/>
        <a:p>
          <a:endParaRPr lang="en-US"/>
        </a:p>
      </dgm:t>
    </dgm:pt>
    <dgm:pt modelId="{ECE34243-7C20-4298-925C-65ACB7C3A125}" type="sibTrans" cxnId="{B517FAED-F1A4-4254-AA72-93DACFBB223B}">
      <dgm:prSet/>
      <dgm:spPr/>
      <dgm:t>
        <a:bodyPr/>
        <a:lstStyle/>
        <a:p>
          <a:endParaRPr lang="en-US"/>
        </a:p>
      </dgm:t>
    </dgm:pt>
    <dgm:pt modelId="{CA7D9BEA-823C-4D4E-8FB4-1371C5ED9027}">
      <dgm:prSet phldrT="[Text]"/>
      <dgm:spPr/>
      <dgm:t>
        <a:bodyPr/>
        <a:lstStyle/>
        <a:p>
          <a:r>
            <a:rPr lang="en-US">
              <a:latin typeface="Aptos" panose="020B0004020202020204" pitchFamily="34" charset="0"/>
            </a:rPr>
            <a:t>  Submission &amp; Product Based</a:t>
          </a:r>
        </a:p>
      </dgm:t>
    </dgm:pt>
    <dgm:pt modelId="{50864DD8-75BC-4DA2-84EE-44C1F39FE7D7}" type="parTrans" cxnId="{CAED1339-29B3-442E-AE3A-7E06F88DFEF8}">
      <dgm:prSet/>
      <dgm:spPr/>
      <dgm:t>
        <a:bodyPr/>
        <a:lstStyle/>
        <a:p>
          <a:endParaRPr lang="en-US"/>
        </a:p>
      </dgm:t>
    </dgm:pt>
    <dgm:pt modelId="{50C73857-0566-4976-B9DC-A74F25CBE433}" type="sibTrans" cxnId="{CAED1339-29B3-442E-AE3A-7E06F88DFEF8}">
      <dgm:prSet/>
      <dgm:spPr/>
      <dgm:t>
        <a:bodyPr/>
        <a:lstStyle/>
        <a:p>
          <a:endParaRPr lang="en-US"/>
        </a:p>
      </dgm:t>
    </dgm:pt>
    <dgm:pt modelId="{A13B94BE-F2DD-452B-9A09-27A1E53CBF90}">
      <dgm:prSet phldrT="[Text]"/>
      <dgm:spPr/>
      <dgm:t>
        <a:bodyPr/>
        <a:lstStyle/>
        <a:p>
          <a:r>
            <a:rPr lang="en-US">
              <a:latin typeface="Aptos" panose="020B0004020202020204" pitchFamily="34" charset="0"/>
            </a:rPr>
            <a:t>Each applicable TSDS data submission will be verified by LEA partners and TEA throughout the year.</a:t>
          </a:r>
        </a:p>
      </dgm:t>
    </dgm:pt>
    <dgm:pt modelId="{E0B77DA2-6AB2-4BDA-A185-93B42868F84F}" type="parTrans" cxnId="{ADC9F45C-41ED-4EF2-B205-4E7BD1238A3E}">
      <dgm:prSet/>
      <dgm:spPr/>
      <dgm:t>
        <a:bodyPr/>
        <a:lstStyle/>
        <a:p>
          <a:endParaRPr lang="en-US"/>
        </a:p>
      </dgm:t>
    </dgm:pt>
    <dgm:pt modelId="{7EAD0884-73EF-46C7-BE50-A3908FEEE525}" type="sibTrans" cxnId="{ADC9F45C-41ED-4EF2-B205-4E7BD1238A3E}">
      <dgm:prSet/>
      <dgm:spPr/>
      <dgm:t>
        <a:bodyPr/>
        <a:lstStyle/>
        <a:p>
          <a:endParaRPr lang="en-US"/>
        </a:p>
      </dgm:t>
    </dgm:pt>
    <dgm:pt modelId="{73244B3E-91E9-4922-AFE1-AD71E64D4795}">
      <dgm:prSet phldrT="[Text]"/>
      <dgm:spPr/>
      <dgm:t>
        <a:bodyPr/>
        <a:lstStyle/>
        <a:p>
          <a:r>
            <a:rPr lang="en-US">
              <a:latin typeface="Aptos" panose="020B0004020202020204" pitchFamily="34" charset="0"/>
            </a:rPr>
            <a:t>Diverse</a:t>
          </a:r>
        </a:p>
      </dgm:t>
    </dgm:pt>
    <dgm:pt modelId="{33E62BB1-B99A-4E7A-A590-77F306B1A195}" type="parTrans" cxnId="{8B24253E-82CD-44A6-8734-A0426517AA02}">
      <dgm:prSet/>
      <dgm:spPr/>
      <dgm:t>
        <a:bodyPr/>
        <a:lstStyle/>
        <a:p>
          <a:endParaRPr lang="en-US"/>
        </a:p>
      </dgm:t>
    </dgm:pt>
    <dgm:pt modelId="{7BE9681E-A228-42E6-A9A0-D1590349AFAB}" type="sibTrans" cxnId="{8B24253E-82CD-44A6-8734-A0426517AA02}">
      <dgm:prSet/>
      <dgm:spPr/>
      <dgm:t>
        <a:bodyPr/>
        <a:lstStyle/>
        <a:p>
          <a:endParaRPr lang="en-US"/>
        </a:p>
      </dgm:t>
    </dgm:pt>
    <dgm:pt modelId="{7451A427-912E-4208-9D6F-E51725C2B567}">
      <dgm:prSet phldrT="[Text]"/>
      <dgm:spPr/>
      <dgm:t>
        <a:bodyPr/>
        <a:lstStyle/>
        <a:p>
          <a:r>
            <a:rPr lang="en-US">
              <a:latin typeface="Aptos" panose="020B0004020202020204" pitchFamily="34" charset="0"/>
            </a:rPr>
            <a:t>  LEA Partners &amp; Implementations </a:t>
          </a:r>
        </a:p>
      </dgm:t>
    </dgm:pt>
    <dgm:pt modelId="{0193F502-C0E2-4618-99F0-A33599BB355C}" type="parTrans" cxnId="{AF33B873-32CC-4E4C-A714-836420D4F6A6}">
      <dgm:prSet/>
      <dgm:spPr/>
      <dgm:t>
        <a:bodyPr/>
        <a:lstStyle/>
        <a:p>
          <a:endParaRPr lang="en-US"/>
        </a:p>
      </dgm:t>
    </dgm:pt>
    <dgm:pt modelId="{42256E60-E494-4B51-AC80-111FACEE2249}" type="sibTrans" cxnId="{AF33B873-32CC-4E4C-A714-836420D4F6A6}">
      <dgm:prSet/>
      <dgm:spPr/>
      <dgm:t>
        <a:bodyPr/>
        <a:lstStyle/>
        <a:p>
          <a:endParaRPr lang="en-US"/>
        </a:p>
      </dgm:t>
    </dgm:pt>
    <dgm:pt modelId="{0F810BBF-8020-4192-9732-95A58E3A8FEA}">
      <dgm:prSet phldrT="[Text]"/>
      <dgm:spPr/>
      <dgm:t>
        <a:bodyPr/>
        <a:lstStyle/>
        <a:p>
          <a:r>
            <a:rPr lang="en-US">
              <a:latin typeface="Aptos" panose="020B0004020202020204" pitchFamily="34" charset="0"/>
            </a:rPr>
            <a:t>Vendors will be responsible for the selection of LEA partners to effectively represent their client base and implementations. </a:t>
          </a:r>
        </a:p>
      </dgm:t>
    </dgm:pt>
    <dgm:pt modelId="{EFFC2968-6FEB-44D6-A6D9-65CA4213ABCF}" type="parTrans" cxnId="{FFC51F44-155C-4306-A5DA-AD8129FE1856}">
      <dgm:prSet/>
      <dgm:spPr/>
      <dgm:t>
        <a:bodyPr/>
        <a:lstStyle/>
        <a:p>
          <a:endParaRPr lang="en-US"/>
        </a:p>
      </dgm:t>
    </dgm:pt>
    <dgm:pt modelId="{C361C634-0D5E-4194-A0A9-DC2B5F6AACAF}" type="sibTrans" cxnId="{FFC51F44-155C-4306-A5DA-AD8129FE1856}">
      <dgm:prSet/>
      <dgm:spPr/>
      <dgm:t>
        <a:bodyPr/>
        <a:lstStyle/>
        <a:p>
          <a:endParaRPr lang="en-US"/>
        </a:p>
      </dgm:t>
    </dgm:pt>
    <dgm:pt modelId="{DC0D7CA4-77D8-4F44-8A12-150E9005A6E9}">
      <dgm:prSet phldrT="[Text]"/>
      <dgm:spPr/>
      <dgm:t>
        <a:bodyPr/>
        <a:lstStyle/>
        <a:p>
          <a:r>
            <a:rPr lang="en-US">
              <a:latin typeface="Aptos" panose="020B0004020202020204" pitchFamily="34" charset="0"/>
            </a:rPr>
            <a:t>Continuous</a:t>
          </a:r>
        </a:p>
      </dgm:t>
    </dgm:pt>
    <dgm:pt modelId="{A68F4AF5-0ED9-4FDF-94A6-CFD1F860CDC0}" type="parTrans" cxnId="{EF7B1E91-29AC-4D41-8B10-3E83A96013EB}">
      <dgm:prSet/>
      <dgm:spPr/>
      <dgm:t>
        <a:bodyPr/>
        <a:lstStyle/>
        <a:p>
          <a:endParaRPr lang="en-US"/>
        </a:p>
      </dgm:t>
    </dgm:pt>
    <dgm:pt modelId="{F79BBADA-B168-48F6-93E8-1A6A7490501C}" type="sibTrans" cxnId="{EF7B1E91-29AC-4D41-8B10-3E83A96013EB}">
      <dgm:prSet/>
      <dgm:spPr/>
      <dgm:t>
        <a:bodyPr/>
        <a:lstStyle/>
        <a:p>
          <a:endParaRPr lang="en-US"/>
        </a:p>
      </dgm:t>
    </dgm:pt>
    <dgm:pt modelId="{0B24B1FB-A32B-458B-BAD8-8B04656F3C4D}">
      <dgm:prSet phldrT="[Text]"/>
      <dgm:spPr/>
      <dgm:t>
        <a:bodyPr/>
        <a:lstStyle/>
        <a:p>
          <a:r>
            <a:rPr lang="en-US">
              <a:latin typeface="Aptos" panose="020B0004020202020204" pitchFamily="34" charset="0"/>
            </a:rPr>
            <a:t>  Verification &amp; Renewal</a:t>
          </a:r>
        </a:p>
      </dgm:t>
    </dgm:pt>
    <dgm:pt modelId="{5978A48B-0772-4DD8-902B-0A70C81313A0}" type="parTrans" cxnId="{1E785B7C-6F0C-4E8D-93A7-E8AB957A110A}">
      <dgm:prSet/>
      <dgm:spPr/>
      <dgm:t>
        <a:bodyPr/>
        <a:lstStyle/>
        <a:p>
          <a:endParaRPr lang="en-US"/>
        </a:p>
      </dgm:t>
    </dgm:pt>
    <dgm:pt modelId="{3D8B7A69-47C1-4957-804C-0C943186F7AF}" type="sibTrans" cxnId="{1E785B7C-6F0C-4E8D-93A7-E8AB957A110A}">
      <dgm:prSet/>
      <dgm:spPr/>
      <dgm:t>
        <a:bodyPr/>
        <a:lstStyle/>
        <a:p>
          <a:endParaRPr lang="en-US"/>
        </a:p>
      </dgm:t>
    </dgm:pt>
    <dgm:pt modelId="{D239C1E7-EDB8-4123-8DAC-D2F777E8835A}">
      <dgm:prSet phldrT="[Text]"/>
      <dgm:spPr/>
      <dgm:t>
        <a:bodyPr/>
        <a:lstStyle/>
        <a:p>
          <a:r>
            <a:rPr lang="en-US">
              <a:latin typeface="Aptos" panose="020B0004020202020204" pitchFamily="34" charset="0"/>
            </a:rPr>
            <a:t>Vendors will be responsible for submitting all required LEA confirmation form(s) to be awarded a TSDS Compatible Designation. TEA may require vendor renewal in the future.</a:t>
          </a:r>
        </a:p>
      </dgm:t>
    </dgm:pt>
    <dgm:pt modelId="{7ADA1121-3FED-4C1D-B3E0-A1A0F1D4186D}" type="parTrans" cxnId="{CCDCEDD9-F5D5-4204-B173-8964A1090E58}">
      <dgm:prSet/>
      <dgm:spPr/>
      <dgm:t>
        <a:bodyPr/>
        <a:lstStyle/>
        <a:p>
          <a:endParaRPr lang="en-US"/>
        </a:p>
      </dgm:t>
    </dgm:pt>
    <dgm:pt modelId="{7FA10122-D92F-4D35-973A-B971A55E85FA}" type="sibTrans" cxnId="{CCDCEDD9-F5D5-4204-B173-8964A1090E58}">
      <dgm:prSet/>
      <dgm:spPr/>
      <dgm:t>
        <a:bodyPr/>
        <a:lstStyle/>
        <a:p>
          <a:endParaRPr lang="en-US"/>
        </a:p>
      </dgm:t>
    </dgm:pt>
    <dgm:pt modelId="{BB51EB27-EE60-4256-8F67-1A9D7860D863}" type="pres">
      <dgm:prSet presAssocID="{EF6E1995-3BE5-4051-BE03-707449EC007D}" presName="Name0" presStyleCnt="0">
        <dgm:presLayoutVars>
          <dgm:chMax/>
          <dgm:chPref val="3"/>
          <dgm:dir/>
          <dgm:animOne val="branch"/>
          <dgm:animLvl val="lvl"/>
        </dgm:presLayoutVars>
      </dgm:prSet>
      <dgm:spPr/>
    </dgm:pt>
    <dgm:pt modelId="{F722B5D2-DAA7-4E37-AE62-265395010BC1}" type="pres">
      <dgm:prSet presAssocID="{FEC3D6F2-45E2-4206-AE2B-124C85B3A552}" presName="composite" presStyleCnt="0"/>
      <dgm:spPr/>
    </dgm:pt>
    <dgm:pt modelId="{B9D48C85-2ED3-4616-A3EF-A284B435E728}" type="pres">
      <dgm:prSet presAssocID="{FEC3D6F2-45E2-4206-AE2B-124C85B3A552}" presName="FirstChild" presStyleLbl="revTx" presStyleIdx="0" presStyleCnt="6">
        <dgm:presLayoutVars>
          <dgm:chMax val="0"/>
          <dgm:chPref val="0"/>
          <dgm:bulletEnabled val="1"/>
        </dgm:presLayoutVars>
      </dgm:prSet>
      <dgm:spPr/>
    </dgm:pt>
    <dgm:pt modelId="{0E5F5FFC-FBD8-486E-AA83-221CF0746EEB}" type="pres">
      <dgm:prSet presAssocID="{FEC3D6F2-45E2-4206-AE2B-124C85B3A552}" presName="Parent" presStyleLbl="alignNode1" presStyleIdx="0" presStyleCnt="3">
        <dgm:presLayoutVars>
          <dgm:chMax val="3"/>
          <dgm:chPref val="3"/>
          <dgm:bulletEnabled val="1"/>
        </dgm:presLayoutVars>
      </dgm:prSet>
      <dgm:spPr/>
    </dgm:pt>
    <dgm:pt modelId="{9B3C824D-416B-45D2-A416-9531CE963BDE}" type="pres">
      <dgm:prSet presAssocID="{FEC3D6F2-45E2-4206-AE2B-124C85B3A552}" presName="Accent" presStyleLbl="parChTrans1D1" presStyleIdx="0" presStyleCnt="3"/>
      <dgm:spPr/>
    </dgm:pt>
    <dgm:pt modelId="{A8EE6053-DC2F-4CD0-9D98-EF1F356DCE14}" type="pres">
      <dgm:prSet presAssocID="{FEC3D6F2-45E2-4206-AE2B-124C85B3A552}" presName="Child" presStyleLbl="revTx" presStyleIdx="1" presStyleCnt="6">
        <dgm:presLayoutVars>
          <dgm:chMax val="0"/>
          <dgm:chPref val="0"/>
          <dgm:bulletEnabled val="1"/>
        </dgm:presLayoutVars>
      </dgm:prSet>
      <dgm:spPr/>
    </dgm:pt>
    <dgm:pt modelId="{B902D3B2-B994-4AB5-9368-11C5CD283779}" type="pres">
      <dgm:prSet presAssocID="{ECE34243-7C20-4298-925C-65ACB7C3A125}" presName="sibTrans" presStyleCnt="0"/>
      <dgm:spPr/>
    </dgm:pt>
    <dgm:pt modelId="{474E59EB-314E-4D8E-AF98-F02BCC9A7C1D}" type="pres">
      <dgm:prSet presAssocID="{73244B3E-91E9-4922-AFE1-AD71E64D4795}" presName="composite" presStyleCnt="0"/>
      <dgm:spPr/>
    </dgm:pt>
    <dgm:pt modelId="{C8011E26-97B3-4411-9EC1-C00159C78926}" type="pres">
      <dgm:prSet presAssocID="{73244B3E-91E9-4922-AFE1-AD71E64D4795}" presName="FirstChild" presStyleLbl="revTx" presStyleIdx="2" presStyleCnt="6">
        <dgm:presLayoutVars>
          <dgm:chMax val="0"/>
          <dgm:chPref val="0"/>
          <dgm:bulletEnabled val="1"/>
        </dgm:presLayoutVars>
      </dgm:prSet>
      <dgm:spPr/>
    </dgm:pt>
    <dgm:pt modelId="{B109782F-B46C-48EB-8323-B4A16145C504}" type="pres">
      <dgm:prSet presAssocID="{73244B3E-91E9-4922-AFE1-AD71E64D4795}" presName="Parent" presStyleLbl="alignNode1" presStyleIdx="1" presStyleCnt="3">
        <dgm:presLayoutVars>
          <dgm:chMax val="3"/>
          <dgm:chPref val="3"/>
          <dgm:bulletEnabled val="1"/>
        </dgm:presLayoutVars>
      </dgm:prSet>
      <dgm:spPr/>
    </dgm:pt>
    <dgm:pt modelId="{4EB4C957-4B28-426F-8A4E-45FA5DDDC027}" type="pres">
      <dgm:prSet presAssocID="{73244B3E-91E9-4922-AFE1-AD71E64D4795}" presName="Accent" presStyleLbl="parChTrans1D1" presStyleIdx="1" presStyleCnt="3"/>
      <dgm:spPr/>
    </dgm:pt>
    <dgm:pt modelId="{911AF7A9-6C8D-4317-A850-935F3B654A07}" type="pres">
      <dgm:prSet presAssocID="{73244B3E-91E9-4922-AFE1-AD71E64D4795}" presName="Child" presStyleLbl="revTx" presStyleIdx="3" presStyleCnt="6">
        <dgm:presLayoutVars>
          <dgm:chMax val="0"/>
          <dgm:chPref val="0"/>
          <dgm:bulletEnabled val="1"/>
        </dgm:presLayoutVars>
      </dgm:prSet>
      <dgm:spPr/>
    </dgm:pt>
    <dgm:pt modelId="{C0BE18F2-7D92-41EA-B06D-B881A71275A3}" type="pres">
      <dgm:prSet presAssocID="{7BE9681E-A228-42E6-A9A0-D1590349AFAB}" presName="sibTrans" presStyleCnt="0"/>
      <dgm:spPr/>
    </dgm:pt>
    <dgm:pt modelId="{076C2F1C-E3DD-4B63-8E34-67AB900C08B6}" type="pres">
      <dgm:prSet presAssocID="{DC0D7CA4-77D8-4F44-8A12-150E9005A6E9}" presName="composite" presStyleCnt="0"/>
      <dgm:spPr/>
    </dgm:pt>
    <dgm:pt modelId="{0606B989-E3DB-4B02-AE59-FEAC2DE9BA88}" type="pres">
      <dgm:prSet presAssocID="{DC0D7CA4-77D8-4F44-8A12-150E9005A6E9}" presName="FirstChild" presStyleLbl="revTx" presStyleIdx="4" presStyleCnt="6">
        <dgm:presLayoutVars>
          <dgm:chMax val="0"/>
          <dgm:chPref val="0"/>
          <dgm:bulletEnabled val="1"/>
        </dgm:presLayoutVars>
      </dgm:prSet>
      <dgm:spPr/>
    </dgm:pt>
    <dgm:pt modelId="{02251C2B-BD20-4637-A526-7F5CBD3D2CE8}" type="pres">
      <dgm:prSet presAssocID="{DC0D7CA4-77D8-4F44-8A12-150E9005A6E9}" presName="Parent" presStyleLbl="alignNode1" presStyleIdx="2" presStyleCnt="3">
        <dgm:presLayoutVars>
          <dgm:chMax val="3"/>
          <dgm:chPref val="3"/>
          <dgm:bulletEnabled val="1"/>
        </dgm:presLayoutVars>
      </dgm:prSet>
      <dgm:spPr/>
    </dgm:pt>
    <dgm:pt modelId="{7B0C5A1B-D5C2-4225-AA02-B32139122E02}" type="pres">
      <dgm:prSet presAssocID="{DC0D7CA4-77D8-4F44-8A12-150E9005A6E9}" presName="Accent" presStyleLbl="parChTrans1D1" presStyleIdx="2" presStyleCnt="3"/>
      <dgm:spPr/>
    </dgm:pt>
    <dgm:pt modelId="{334F037E-2C84-4C3B-A876-121700D4B875}" type="pres">
      <dgm:prSet presAssocID="{DC0D7CA4-77D8-4F44-8A12-150E9005A6E9}" presName="Child" presStyleLbl="revTx" presStyleIdx="5" presStyleCnt="6">
        <dgm:presLayoutVars>
          <dgm:chMax val="0"/>
          <dgm:chPref val="0"/>
          <dgm:bulletEnabled val="1"/>
        </dgm:presLayoutVars>
      </dgm:prSet>
      <dgm:spPr/>
    </dgm:pt>
  </dgm:ptLst>
  <dgm:cxnLst>
    <dgm:cxn modelId="{FB661012-3D48-410B-8B46-1428E0A434BE}" type="presOf" srcId="{FEC3D6F2-45E2-4206-AE2B-124C85B3A552}" destId="{0E5F5FFC-FBD8-486E-AA83-221CF0746EEB}" srcOrd="0" destOrd="0" presId="urn:microsoft.com/office/officeart/2011/layout/TabList"/>
    <dgm:cxn modelId="{66498231-449D-46BE-8698-25B6EF3A8A2F}" type="presOf" srcId="{CA7D9BEA-823C-4D4E-8FB4-1371C5ED9027}" destId="{B9D48C85-2ED3-4616-A3EF-A284B435E728}" srcOrd="0" destOrd="0" presId="urn:microsoft.com/office/officeart/2011/layout/TabList"/>
    <dgm:cxn modelId="{22EF6433-F8F8-4B88-A6FB-0C2A0EFB0A62}" type="presOf" srcId="{0F810BBF-8020-4192-9732-95A58E3A8FEA}" destId="{911AF7A9-6C8D-4317-A850-935F3B654A07}" srcOrd="0" destOrd="0" presId="urn:microsoft.com/office/officeart/2011/layout/TabList"/>
    <dgm:cxn modelId="{CAED1339-29B3-442E-AE3A-7E06F88DFEF8}" srcId="{FEC3D6F2-45E2-4206-AE2B-124C85B3A552}" destId="{CA7D9BEA-823C-4D4E-8FB4-1371C5ED9027}" srcOrd="0" destOrd="0" parTransId="{50864DD8-75BC-4DA2-84EE-44C1F39FE7D7}" sibTransId="{50C73857-0566-4976-B9DC-A74F25CBE433}"/>
    <dgm:cxn modelId="{8B24253E-82CD-44A6-8734-A0426517AA02}" srcId="{EF6E1995-3BE5-4051-BE03-707449EC007D}" destId="{73244B3E-91E9-4922-AFE1-AD71E64D4795}" srcOrd="1" destOrd="0" parTransId="{33E62BB1-B99A-4E7A-A590-77F306B1A195}" sibTransId="{7BE9681E-A228-42E6-A9A0-D1590349AFAB}"/>
    <dgm:cxn modelId="{ADC9F45C-41ED-4EF2-B205-4E7BD1238A3E}" srcId="{FEC3D6F2-45E2-4206-AE2B-124C85B3A552}" destId="{A13B94BE-F2DD-452B-9A09-27A1E53CBF90}" srcOrd="1" destOrd="0" parTransId="{E0B77DA2-6AB2-4BDA-A185-93B42868F84F}" sibTransId="{7EAD0884-73EF-46C7-BE50-A3908FEEE525}"/>
    <dgm:cxn modelId="{FFC51F44-155C-4306-A5DA-AD8129FE1856}" srcId="{73244B3E-91E9-4922-AFE1-AD71E64D4795}" destId="{0F810BBF-8020-4192-9732-95A58E3A8FEA}" srcOrd="1" destOrd="0" parTransId="{EFFC2968-6FEB-44D6-A6D9-65CA4213ABCF}" sibTransId="{C361C634-0D5E-4194-A0A9-DC2B5F6AACAF}"/>
    <dgm:cxn modelId="{AF33B873-32CC-4E4C-A714-836420D4F6A6}" srcId="{73244B3E-91E9-4922-AFE1-AD71E64D4795}" destId="{7451A427-912E-4208-9D6F-E51725C2B567}" srcOrd="0" destOrd="0" parTransId="{0193F502-C0E2-4618-99F0-A33599BB355C}" sibTransId="{42256E60-E494-4B51-AC80-111FACEE2249}"/>
    <dgm:cxn modelId="{1E785B7C-6F0C-4E8D-93A7-E8AB957A110A}" srcId="{DC0D7CA4-77D8-4F44-8A12-150E9005A6E9}" destId="{0B24B1FB-A32B-458B-BAD8-8B04656F3C4D}" srcOrd="0" destOrd="0" parTransId="{5978A48B-0772-4DD8-902B-0A70C81313A0}" sibTransId="{3D8B7A69-47C1-4957-804C-0C943186F7AF}"/>
    <dgm:cxn modelId="{4C1BAE7C-15D2-472B-B8E7-BD37CD89A4B9}" type="presOf" srcId="{A13B94BE-F2DD-452B-9A09-27A1E53CBF90}" destId="{A8EE6053-DC2F-4CD0-9D98-EF1F356DCE14}" srcOrd="0" destOrd="0" presId="urn:microsoft.com/office/officeart/2011/layout/TabList"/>
    <dgm:cxn modelId="{EF7B1E91-29AC-4D41-8B10-3E83A96013EB}" srcId="{EF6E1995-3BE5-4051-BE03-707449EC007D}" destId="{DC0D7CA4-77D8-4F44-8A12-150E9005A6E9}" srcOrd="2" destOrd="0" parTransId="{A68F4AF5-0ED9-4FDF-94A6-CFD1F860CDC0}" sibTransId="{F79BBADA-B168-48F6-93E8-1A6A7490501C}"/>
    <dgm:cxn modelId="{2DC6CB91-64F4-44FA-AB1B-4331776052E1}" type="presOf" srcId="{D239C1E7-EDB8-4123-8DAC-D2F777E8835A}" destId="{334F037E-2C84-4C3B-A876-121700D4B875}" srcOrd="0" destOrd="0" presId="urn:microsoft.com/office/officeart/2011/layout/TabList"/>
    <dgm:cxn modelId="{50DBBA94-AA5B-48DC-9369-B0F52A71CA70}" type="presOf" srcId="{DC0D7CA4-77D8-4F44-8A12-150E9005A6E9}" destId="{02251C2B-BD20-4637-A526-7F5CBD3D2CE8}" srcOrd="0" destOrd="0" presId="urn:microsoft.com/office/officeart/2011/layout/TabList"/>
    <dgm:cxn modelId="{8416F1A5-8A06-4863-89A7-AFC5F09BC8D2}" type="presOf" srcId="{0B24B1FB-A32B-458B-BAD8-8B04656F3C4D}" destId="{0606B989-E3DB-4B02-AE59-FEAC2DE9BA88}" srcOrd="0" destOrd="0" presId="urn:microsoft.com/office/officeart/2011/layout/TabList"/>
    <dgm:cxn modelId="{BA85F8A7-BDB1-46FF-A503-19B46E66206F}" type="presOf" srcId="{73244B3E-91E9-4922-AFE1-AD71E64D4795}" destId="{B109782F-B46C-48EB-8323-B4A16145C504}" srcOrd="0" destOrd="0" presId="urn:microsoft.com/office/officeart/2011/layout/TabList"/>
    <dgm:cxn modelId="{CCDCEDD9-F5D5-4204-B173-8964A1090E58}" srcId="{DC0D7CA4-77D8-4F44-8A12-150E9005A6E9}" destId="{D239C1E7-EDB8-4123-8DAC-D2F777E8835A}" srcOrd="1" destOrd="0" parTransId="{7ADA1121-3FED-4C1D-B3E0-A1A0F1D4186D}" sibTransId="{7FA10122-D92F-4D35-973A-B971A55E85FA}"/>
    <dgm:cxn modelId="{B517FAED-F1A4-4254-AA72-93DACFBB223B}" srcId="{EF6E1995-3BE5-4051-BE03-707449EC007D}" destId="{FEC3D6F2-45E2-4206-AE2B-124C85B3A552}" srcOrd="0" destOrd="0" parTransId="{2C05A253-6A2B-49E1-AE1C-55F65C6FE372}" sibTransId="{ECE34243-7C20-4298-925C-65ACB7C3A125}"/>
    <dgm:cxn modelId="{E1213CF3-0DEE-4C5D-B19A-C0DABB52013E}" type="presOf" srcId="{7451A427-912E-4208-9D6F-E51725C2B567}" destId="{C8011E26-97B3-4411-9EC1-C00159C78926}" srcOrd="0" destOrd="0" presId="urn:microsoft.com/office/officeart/2011/layout/TabList"/>
    <dgm:cxn modelId="{A3AD8DFA-CB7E-4043-A728-FDD867D95EF7}" type="presOf" srcId="{EF6E1995-3BE5-4051-BE03-707449EC007D}" destId="{BB51EB27-EE60-4256-8F67-1A9D7860D863}" srcOrd="0" destOrd="0" presId="urn:microsoft.com/office/officeart/2011/layout/TabList"/>
    <dgm:cxn modelId="{7B02B5E0-AA1C-44CD-8AAE-B3463E46223D}" type="presParOf" srcId="{BB51EB27-EE60-4256-8F67-1A9D7860D863}" destId="{F722B5D2-DAA7-4E37-AE62-265395010BC1}" srcOrd="0" destOrd="0" presId="urn:microsoft.com/office/officeart/2011/layout/TabList"/>
    <dgm:cxn modelId="{79AF4E9A-A6F2-4AFA-89A3-797811CFAF7B}" type="presParOf" srcId="{F722B5D2-DAA7-4E37-AE62-265395010BC1}" destId="{B9D48C85-2ED3-4616-A3EF-A284B435E728}" srcOrd="0" destOrd="0" presId="urn:microsoft.com/office/officeart/2011/layout/TabList"/>
    <dgm:cxn modelId="{FC3C0DF4-677E-452D-86B4-F2AA6798D7DE}" type="presParOf" srcId="{F722B5D2-DAA7-4E37-AE62-265395010BC1}" destId="{0E5F5FFC-FBD8-486E-AA83-221CF0746EEB}" srcOrd="1" destOrd="0" presId="urn:microsoft.com/office/officeart/2011/layout/TabList"/>
    <dgm:cxn modelId="{614B6F90-4BB0-4AE5-8916-9DC21716D2E0}" type="presParOf" srcId="{F722B5D2-DAA7-4E37-AE62-265395010BC1}" destId="{9B3C824D-416B-45D2-A416-9531CE963BDE}" srcOrd="2" destOrd="0" presId="urn:microsoft.com/office/officeart/2011/layout/TabList"/>
    <dgm:cxn modelId="{6E5BAC38-6B21-4DEC-9B88-91A63AD234EE}" type="presParOf" srcId="{BB51EB27-EE60-4256-8F67-1A9D7860D863}" destId="{A8EE6053-DC2F-4CD0-9D98-EF1F356DCE14}" srcOrd="1" destOrd="0" presId="urn:microsoft.com/office/officeart/2011/layout/TabList"/>
    <dgm:cxn modelId="{41927504-8448-4C66-884C-FD19CE1149A5}" type="presParOf" srcId="{BB51EB27-EE60-4256-8F67-1A9D7860D863}" destId="{B902D3B2-B994-4AB5-9368-11C5CD283779}" srcOrd="2" destOrd="0" presId="urn:microsoft.com/office/officeart/2011/layout/TabList"/>
    <dgm:cxn modelId="{1B86896F-2766-4B19-B914-0BE313521E78}" type="presParOf" srcId="{BB51EB27-EE60-4256-8F67-1A9D7860D863}" destId="{474E59EB-314E-4D8E-AF98-F02BCC9A7C1D}" srcOrd="3" destOrd="0" presId="urn:microsoft.com/office/officeart/2011/layout/TabList"/>
    <dgm:cxn modelId="{BB704929-EEC7-4784-90A0-D639F1225A07}" type="presParOf" srcId="{474E59EB-314E-4D8E-AF98-F02BCC9A7C1D}" destId="{C8011E26-97B3-4411-9EC1-C00159C78926}" srcOrd="0" destOrd="0" presId="urn:microsoft.com/office/officeart/2011/layout/TabList"/>
    <dgm:cxn modelId="{0CC27885-D321-409A-A66F-F0CC0A1F57B0}" type="presParOf" srcId="{474E59EB-314E-4D8E-AF98-F02BCC9A7C1D}" destId="{B109782F-B46C-48EB-8323-B4A16145C504}" srcOrd="1" destOrd="0" presId="urn:microsoft.com/office/officeart/2011/layout/TabList"/>
    <dgm:cxn modelId="{54311378-778B-454F-B603-BF95FCEBC91F}" type="presParOf" srcId="{474E59EB-314E-4D8E-AF98-F02BCC9A7C1D}" destId="{4EB4C957-4B28-426F-8A4E-45FA5DDDC027}" srcOrd="2" destOrd="0" presId="urn:microsoft.com/office/officeart/2011/layout/TabList"/>
    <dgm:cxn modelId="{EB5A922C-9670-463B-A5B1-86909605B83C}" type="presParOf" srcId="{BB51EB27-EE60-4256-8F67-1A9D7860D863}" destId="{911AF7A9-6C8D-4317-A850-935F3B654A07}" srcOrd="4" destOrd="0" presId="urn:microsoft.com/office/officeart/2011/layout/TabList"/>
    <dgm:cxn modelId="{7CFFAF56-F2F6-4BA8-A705-B553AD99B715}" type="presParOf" srcId="{BB51EB27-EE60-4256-8F67-1A9D7860D863}" destId="{C0BE18F2-7D92-41EA-B06D-B881A71275A3}" srcOrd="5" destOrd="0" presId="urn:microsoft.com/office/officeart/2011/layout/TabList"/>
    <dgm:cxn modelId="{E44DC20B-E9D4-4965-BEB8-DEC48F6EEFE6}" type="presParOf" srcId="{BB51EB27-EE60-4256-8F67-1A9D7860D863}" destId="{076C2F1C-E3DD-4B63-8E34-67AB900C08B6}" srcOrd="6" destOrd="0" presId="urn:microsoft.com/office/officeart/2011/layout/TabList"/>
    <dgm:cxn modelId="{F65A7FA0-4FEA-4211-8844-B759A747633A}" type="presParOf" srcId="{076C2F1C-E3DD-4B63-8E34-67AB900C08B6}" destId="{0606B989-E3DB-4B02-AE59-FEAC2DE9BA88}" srcOrd="0" destOrd="0" presId="urn:microsoft.com/office/officeart/2011/layout/TabList"/>
    <dgm:cxn modelId="{01DBDC4F-9E7C-4B32-85FA-0E36F782A549}" type="presParOf" srcId="{076C2F1C-E3DD-4B63-8E34-67AB900C08B6}" destId="{02251C2B-BD20-4637-A526-7F5CBD3D2CE8}" srcOrd="1" destOrd="0" presId="urn:microsoft.com/office/officeart/2011/layout/TabList"/>
    <dgm:cxn modelId="{27F92E07-97D3-43D7-A901-A30568CEECDE}" type="presParOf" srcId="{076C2F1C-E3DD-4B63-8E34-67AB900C08B6}" destId="{7B0C5A1B-D5C2-4225-AA02-B32139122E02}" srcOrd="2" destOrd="0" presId="urn:microsoft.com/office/officeart/2011/layout/TabList"/>
    <dgm:cxn modelId="{2452B9F6-2E3A-445A-A5C3-5041B268607E}" type="presParOf" srcId="{BB51EB27-EE60-4256-8F67-1A9D7860D863}" destId="{334F037E-2C84-4C3B-A876-121700D4B875}" srcOrd="7"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7A617-9708-4C5E-BA68-C734D2427C31}">
      <dsp:nvSpPr>
        <dsp:cNvPr id="0" name=""/>
        <dsp:cNvSpPr/>
      </dsp:nvSpPr>
      <dsp:spPr>
        <a:xfrm>
          <a:off x="0" y="52076"/>
          <a:ext cx="8128000" cy="589679"/>
        </a:xfrm>
        <a:prstGeom prst="roundRect">
          <a:avLst/>
        </a:prstGeom>
        <a:solidFill>
          <a:srgbClr val="72C6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latin typeface="Aptos" panose="020B0004020202020204" pitchFamily="34" charset="0"/>
            </a:rPr>
            <a:t>August 4, 2025</a:t>
          </a:r>
        </a:p>
      </dsp:txBody>
      <dsp:txXfrm>
        <a:off x="28786" y="80862"/>
        <a:ext cx="8070428" cy="532107"/>
      </dsp:txXfrm>
    </dsp:sp>
    <dsp:sp modelId="{20250E8A-09B6-46B4-9E4A-FF93E3F8C72E}">
      <dsp:nvSpPr>
        <dsp:cNvPr id="0" name=""/>
        <dsp:cNvSpPr/>
      </dsp:nvSpPr>
      <dsp:spPr>
        <a:xfrm>
          <a:off x="0" y="641756"/>
          <a:ext cx="81280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latin typeface="Aptos" panose="020B0004020202020204" pitchFamily="34" charset="0"/>
            </a:rPr>
            <a:t>The IODS/API for the </a:t>
          </a:r>
          <a:r>
            <a:rPr lang="en-US" sz="1800" kern="1200">
              <a:solidFill>
                <a:prstClr val="black">
                  <a:hueOff val="0"/>
                  <a:satOff val="0"/>
                  <a:lumOff val="0"/>
                  <a:alphaOff val="0"/>
                </a:prstClr>
              </a:solidFill>
              <a:latin typeface="Aptos" panose="020B0004020202020204" pitchFamily="34" charset="0"/>
              <a:ea typeface="+mn-ea"/>
              <a:cs typeface="+mn-cs"/>
            </a:rPr>
            <a:t>2025-2026 school year is available.</a:t>
          </a:r>
        </a:p>
      </dsp:txBody>
      <dsp:txXfrm>
        <a:off x="0" y="641756"/>
        <a:ext cx="8128000" cy="397440"/>
      </dsp:txXfrm>
    </dsp:sp>
    <dsp:sp modelId="{B1A48588-64B9-4E19-9526-7E4293159966}">
      <dsp:nvSpPr>
        <dsp:cNvPr id="0" name=""/>
        <dsp:cNvSpPr/>
      </dsp:nvSpPr>
      <dsp:spPr>
        <a:xfrm>
          <a:off x="0" y="1039196"/>
          <a:ext cx="8128000" cy="5896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latin typeface="Aptos" panose="020B0004020202020204" pitchFamily="34" charset="0"/>
            </a:rPr>
            <a:t>August 28, 2025</a:t>
          </a:r>
        </a:p>
      </dsp:txBody>
      <dsp:txXfrm>
        <a:off x="28786" y="1067982"/>
        <a:ext cx="8070428" cy="532107"/>
      </dsp:txXfrm>
    </dsp:sp>
    <dsp:sp modelId="{22EE5A27-61F4-4F52-ACB4-75C8DD33C516}">
      <dsp:nvSpPr>
        <dsp:cNvPr id="0" name=""/>
        <dsp:cNvSpPr/>
      </dsp:nvSpPr>
      <dsp:spPr>
        <a:xfrm>
          <a:off x="0" y="1628875"/>
          <a:ext cx="81280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latin typeface="Aptos" panose="020B0004020202020204" pitchFamily="34" charset="0"/>
            </a:rPr>
            <a:t>PEIMS Extended Year Submission is due.</a:t>
          </a:r>
        </a:p>
      </dsp:txBody>
      <dsp:txXfrm>
        <a:off x="0" y="1628875"/>
        <a:ext cx="8128000" cy="397440"/>
      </dsp:txXfrm>
    </dsp:sp>
    <dsp:sp modelId="{E320B796-3290-4CBF-8F84-562F7EBA07DB}">
      <dsp:nvSpPr>
        <dsp:cNvPr id="0" name=""/>
        <dsp:cNvSpPr/>
      </dsp:nvSpPr>
      <dsp:spPr>
        <a:xfrm>
          <a:off x="0" y="2026316"/>
          <a:ext cx="8128000" cy="5896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tx1"/>
              </a:solidFill>
              <a:latin typeface="Aptos" panose="020B0004020202020204" pitchFamily="34" charset="0"/>
            </a:rPr>
            <a:t>September 18, 2025</a:t>
          </a:r>
        </a:p>
      </dsp:txBody>
      <dsp:txXfrm>
        <a:off x="28786" y="2055102"/>
        <a:ext cx="8070428" cy="532107"/>
      </dsp:txXfrm>
    </dsp:sp>
    <dsp:sp modelId="{2A7CD7F3-5C89-475F-9EBD-28CEE40BFE30}">
      <dsp:nvSpPr>
        <dsp:cNvPr id="0" name=""/>
        <dsp:cNvSpPr/>
      </dsp:nvSpPr>
      <dsp:spPr>
        <a:xfrm>
          <a:off x="0" y="2615995"/>
          <a:ext cx="81280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latin typeface="Aptos" panose="020B0004020202020204" pitchFamily="34" charset="0"/>
            </a:rPr>
            <a:t>PEIMS Extended Year Resubmission is due.</a:t>
          </a:r>
        </a:p>
      </dsp:txBody>
      <dsp:txXfrm>
        <a:off x="0" y="2615995"/>
        <a:ext cx="8128000" cy="397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271CA-9793-40F8-B585-654C7FF07CA7}">
      <dsp:nvSpPr>
        <dsp:cNvPr id="0" name=""/>
        <dsp:cNvSpPr/>
      </dsp:nvSpPr>
      <dsp:spPr>
        <a:xfrm>
          <a:off x="0" y="17760"/>
          <a:ext cx="3319859" cy="19919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err="1"/>
            <a:t>PriorYearSSAOrgAssociationExt</a:t>
          </a:r>
          <a:r>
            <a:rPr lang="en-US" sz="1600" b="1" kern="1200"/>
            <a:t> </a:t>
          </a:r>
        </a:p>
        <a:p>
          <a:pPr marL="0" lvl="0" indent="0" algn="ctr" defTabSz="711200">
            <a:lnSpc>
              <a:spcPct val="90000"/>
            </a:lnSpc>
            <a:spcBef>
              <a:spcPct val="0"/>
            </a:spcBef>
            <a:spcAft>
              <a:spcPct val="35000"/>
            </a:spcAft>
            <a:buNone/>
          </a:pPr>
          <a:r>
            <a:rPr lang="en-US" sz="1600" b="1" kern="1200" err="1"/>
            <a:t>PriorYearSSATypeDescriptor</a:t>
          </a:r>
          <a:endParaRPr lang="en-US" sz="1600" b="1" kern="1200"/>
        </a:p>
        <a:p>
          <a:pPr marL="114300" lvl="1" indent="-114300" algn="l" defTabSz="533400">
            <a:lnSpc>
              <a:spcPct val="90000"/>
            </a:lnSpc>
            <a:spcBef>
              <a:spcPct val="0"/>
            </a:spcBef>
            <a:spcAft>
              <a:spcPct val="15000"/>
            </a:spcAft>
            <a:buChar char="•"/>
          </a:pPr>
          <a:endParaRPr lang="en-US" sz="1200" kern="1200"/>
        </a:p>
        <a:p>
          <a:pPr marL="114300" lvl="1" indent="-114300" algn="l" defTabSz="533400">
            <a:lnSpc>
              <a:spcPct val="90000"/>
            </a:lnSpc>
            <a:spcBef>
              <a:spcPct val="0"/>
            </a:spcBef>
            <a:spcAft>
              <a:spcPct val="15000"/>
            </a:spcAft>
            <a:buChar char="•"/>
          </a:pPr>
          <a:r>
            <a:rPr lang="en-US" sz="1200" kern="1200"/>
            <a:t>Read-Only All Resources (read access)</a:t>
          </a:r>
        </a:p>
        <a:p>
          <a:pPr marL="114300" lvl="1" indent="-114300" algn="l" defTabSz="533400">
            <a:lnSpc>
              <a:spcPct val="90000"/>
            </a:lnSpc>
            <a:spcBef>
              <a:spcPct val="0"/>
            </a:spcBef>
            <a:spcAft>
              <a:spcPct val="15000"/>
            </a:spcAft>
            <a:buChar char="•"/>
          </a:pPr>
          <a:r>
            <a:rPr lang="en-US" sz="1200" kern="1200"/>
            <a:t>Finance Vendor</a:t>
          </a:r>
        </a:p>
        <a:p>
          <a:pPr marL="114300" lvl="1" indent="-114300" algn="l" defTabSz="533400">
            <a:lnSpc>
              <a:spcPct val="90000"/>
            </a:lnSpc>
            <a:spcBef>
              <a:spcPct val="0"/>
            </a:spcBef>
            <a:spcAft>
              <a:spcPct val="15000"/>
            </a:spcAft>
            <a:buChar char="•"/>
          </a:pPr>
          <a:r>
            <a:rPr lang="en-US" sz="1200" kern="1200"/>
            <a:t>HR/Finance Vendor</a:t>
          </a:r>
        </a:p>
        <a:p>
          <a:pPr marL="114300" lvl="1" indent="-114300" algn="l" defTabSz="533400">
            <a:lnSpc>
              <a:spcPct val="90000"/>
            </a:lnSpc>
            <a:spcBef>
              <a:spcPct val="0"/>
            </a:spcBef>
            <a:spcAft>
              <a:spcPct val="15000"/>
            </a:spcAft>
            <a:buChar char="•"/>
          </a:pPr>
          <a:r>
            <a:rPr lang="en-US" sz="1200" kern="1200"/>
            <a:t>SIS/HR/Finance Vendor</a:t>
          </a:r>
        </a:p>
      </dsp:txBody>
      <dsp:txXfrm>
        <a:off x="0" y="17760"/>
        <a:ext cx="3319859" cy="1991915"/>
      </dsp:txXfrm>
    </dsp:sp>
    <dsp:sp modelId="{FA867EAA-985F-4AAF-8F91-7E58E72B070D}">
      <dsp:nvSpPr>
        <dsp:cNvPr id="0" name=""/>
        <dsp:cNvSpPr/>
      </dsp:nvSpPr>
      <dsp:spPr>
        <a:xfrm>
          <a:off x="3651845" y="17760"/>
          <a:ext cx="3319859" cy="19919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err="1"/>
            <a:t>AdultPreviousAttendanceDescriptor</a:t>
          </a:r>
          <a:endParaRPr lang="en-US" sz="1600" b="1" kern="1200"/>
        </a:p>
        <a:p>
          <a:pPr marL="0" lvl="0" indent="0" algn="ctr" defTabSz="711200">
            <a:lnSpc>
              <a:spcPct val="90000"/>
            </a:lnSpc>
            <a:spcBef>
              <a:spcPct val="0"/>
            </a:spcBef>
            <a:spcAft>
              <a:spcPct val="35000"/>
            </a:spcAft>
            <a:buNone/>
          </a:pPr>
          <a:endParaRPr lang="en-US" sz="1600" b="1" kern="1200"/>
        </a:p>
        <a:p>
          <a:pPr marL="114300" lvl="1" indent="-114300" algn="l" defTabSz="533400">
            <a:lnSpc>
              <a:spcPct val="90000"/>
            </a:lnSpc>
            <a:spcBef>
              <a:spcPct val="0"/>
            </a:spcBef>
            <a:spcAft>
              <a:spcPct val="15000"/>
            </a:spcAft>
            <a:buChar char="•"/>
          </a:pPr>
          <a:endParaRPr lang="en-US" sz="1200" kern="1200"/>
        </a:p>
        <a:p>
          <a:pPr marL="114300" lvl="1" indent="-114300" algn="l" defTabSz="533400">
            <a:lnSpc>
              <a:spcPct val="90000"/>
            </a:lnSpc>
            <a:spcBef>
              <a:spcPct val="0"/>
            </a:spcBef>
            <a:spcAft>
              <a:spcPct val="15000"/>
            </a:spcAft>
            <a:buChar char="•"/>
          </a:pPr>
          <a:r>
            <a:rPr lang="en-US" sz="1200" kern="1200"/>
            <a:t>Read-Only All Resources (read access)</a:t>
          </a:r>
        </a:p>
        <a:p>
          <a:pPr marL="114300" lvl="1" indent="-114300" algn="l" defTabSz="533400">
            <a:lnSpc>
              <a:spcPct val="90000"/>
            </a:lnSpc>
            <a:spcBef>
              <a:spcPct val="0"/>
            </a:spcBef>
            <a:spcAft>
              <a:spcPct val="15000"/>
            </a:spcAft>
            <a:buChar char="•"/>
          </a:pPr>
          <a:r>
            <a:rPr lang="en-US" sz="1200" kern="1200"/>
            <a:t>SIS Vendor</a:t>
          </a:r>
        </a:p>
        <a:p>
          <a:pPr marL="114300" lvl="1" indent="-114300" algn="l" defTabSz="533400">
            <a:lnSpc>
              <a:spcPct val="90000"/>
            </a:lnSpc>
            <a:spcBef>
              <a:spcPct val="0"/>
            </a:spcBef>
            <a:spcAft>
              <a:spcPct val="15000"/>
            </a:spcAft>
            <a:buChar char="•"/>
          </a:pPr>
          <a:r>
            <a:rPr lang="en-US" sz="1200" kern="1200"/>
            <a:t>SIS Vendor with Staff Profiles</a:t>
          </a:r>
        </a:p>
        <a:p>
          <a:pPr marL="114300" lvl="1" indent="-114300" algn="l" defTabSz="533400">
            <a:lnSpc>
              <a:spcPct val="90000"/>
            </a:lnSpc>
            <a:spcBef>
              <a:spcPct val="0"/>
            </a:spcBef>
            <a:spcAft>
              <a:spcPct val="15000"/>
            </a:spcAft>
            <a:buChar char="•"/>
          </a:pPr>
          <a:r>
            <a:rPr lang="en-US" sz="1200" kern="1200"/>
            <a:t>SIS/HR/Finance Vendor</a:t>
          </a:r>
        </a:p>
      </dsp:txBody>
      <dsp:txXfrm>
        <a:off x="3651845" y="17760"/>
        <a:ext cx="3319859" cy="1991915"/>
      </dsp:txXfrm>
    </dsp:sp>
    <dsp:sp modelId="{ED499D62-8CAF-47E9-B4C1-30CC29F77415}">
      <dsp:nvSpPr>
        <dsp:cNvPr id="0" name=""/>
        <dsp:cNvSpPr/>
      </dsp:nvSpPr>
      <dsp:spPr>
        <a:xfrm>
          <a:off x="7303690" y="17760"/>
          <a:ext cx="3319859" cy="19919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err="1"/>
            <a:t>EntrySkillsRatingDescriptor</a:t>
          </a:r>
          <a:endParaRPr lang="en-US" sz="1600" b="1" kern="1200"/>
        </a:p>
        <a:p>
          <a:pPr marL="0" lvl="0" indent="0" algn="ctr" defTabSz="711200">
            <a:lnSpc>
              <a:spcPct val="90000"/>
            </a:lnSpc>
            <a:spcBef>
              <a:spcPct val="0"/>
            </a:spcBef>
            <a:spcAft>
              <a:spcPct val="35000"/>
            </a:spcAft>
            <a:buNone/>
          </a:pPr>
          <a:endParaRPr lang="en-US" sz="1600" b="1" kern="1200"/>
        </a:p>
        <a:p>
          <a:pPr marL="114300" lvl="1" indent="-114300" algn="l" defTabSz="533400">
            <a:lnSpc>
              <a:spcPct val="90000"/>
            </a:lnSpc>
            <a:spcBef>
              <a:spcPct val="0"/>
            </a:spcBef>
            <a:spcAft>
              <a:spcPct val="15000"/>
            </a:spcAft>
            <a:buClrTx/>
            <a:buSzTx/>
            <a:buFont typeface="Arial" panose="020B0604020202020204" pitchFamily="34" charset="0"/>
            <a:buChar char="•"/>
          </a:pPr>
          <a:endParaRPr lang="en-US" sz="1200" kern="1200"/>
        </a:p>
        <a:p>
          <a:pPr marL="114300" lvl="1" indent="-114300" algn="l" defTabSz="533400">
            <a:lnSpc>
              <a:spcPct val="90000"/>
            </a:lnSpc>
            <a:spcBef>
              <a:spcPct val="0"/>
            </a:spcBef>
            <a:spcAft>
              <a:spcPct val="15000"/>
            </a:spcAft>
            <a:buClrTx/>
            <a:buSzTx/>
            <a:buFont typeface="Arial" panose="020B0604020202020204" pitchFamily="34" charset="0"/>
            <a:buChar char="•"/>
          </a:pPr>
          <a:r>
            <a:rPr lang="en-US" sz="1200" kern="1200"/>
            <a:t>Read-Only All Resources (read access)</a:t>
          </a:r>
        </a:p>
        <a:p>
          <a:pPr marL="114300" lvl="1" indent="-114300" algn="l" defTabSz="533400">
            <a:lnSpc>
              <a:spcPct val="90000"/>
            </a:lnSpc>
            <a:spcBef>
              <a:spcPct val="0"/>
            </a:spcBef>
            <a:spcAft>
              <a:spcPct val="15000"/>
            </a:spcAft>
            <a:buClrTx/>
            <a:buSzTx/>
            <a:buFont typeface="Arial" panose="020B0604020202020204" pitchFamily="34" charset="0"/>
            <a:buChar char="•"/>
          </a:pPr>
          <a:r>
            <a:rPr lang="en-US" sz="1200" kern="1200"/>
            <a:t>SIS Vendor</a:t>
          </a:r>
        </a:p>
        <a:p>
          <a:pPr marL="114300" lvl="1" indent="-114300" algn="l" defTabSz="533400">
            <a:lnSpc>
              <a:spcPct val="90000"/>
            </a:lnSpc>
            <a:spcBef>
              <a:spcPct val="0"/>
            </a:spcBef>
            <a:spcAft>
              <a:spcPct val="15000"/>
            </a:spcAft>
            <a:buClrTx/>
            <a:buSzTx/>
            <a:buFont typeface="Arial" panose="020B0604020202020204" pitchFamily="34" charset="0"/>
            <a:buChar char="•"/>
          </a:pPr>
          <a:r>
            <a:rPr lang="en-US" sz="1200" kern="1200"/>
            <a:t>SIS Vendor with Staff Profiles</a:t>
          </a:r>
        </a:p>
        <a:p>
          <a:pPr marL="114300" lvl="1" indent="-114300" algn="l" defTabSz="533400">
            <a:lnSpc>
              <a:spcPct val="90000"/>
            </a:lnSpc>
            <a:spcBef>
              <a:spcPct val="0"/>
            </a:spcBef>
            <a:spcAft>
              <a:spcPct val="15000"/>
            </a:spcAft>
            <a:buClrTx/>
            <a:buSzTx/>
            <a:buFont typeface="Arial" panose="020B0604020202020204" pitchFamily="34" charset="0"/>
            <a:buChar char="•"/>
          </a:pPr>
          <a:r>
            <a:rPr lang="en-US" sz="1200" kern="1200"/>
            <a:t>SIS/HR/Finance Vendor</a:t>
          </a:r>
        </a:p>
      </dsp:txBody>
      <dsp:txXfrm>
        <a:off x="7303690" y="17760"/>
        <a:ext cx="3319859" cy="1991915"/>
      </dsp:txXfrm>
    </dsp:sp>
    <dsp:sp modelId="{43D21A68-E4DF-47CF-9CAA-9F7EF20327FA}">
      <dsp:nvSpPr>
        <dsp:cNvPr id="0" name=""/>
        <dsp:cNvSpPr/>
      </dsp:nvSpPr>
      <dsp:spPr>
        <a:xfrm>
          <a:off x="0" y="2341661"/>
          <a:ext cx="3319859" cy="19919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err="1"/>
            <a:t>ECSEServiceExitReasonDescriptor</a:t>
          </a:r>
          <a:endParaRPr lang="en-US" sz="1600" b="1" kern="1200"/>
        </a:p>
        <a:p>
          <a:pPr marL="0" lvl="0" indent="0" algn="ctr" defTabSz="711200">
            <a:lnSpc>
              <a:spcPct val="90000"/>
            </a:lnSpc>
            <a:spcBef>
              <a:spcPct val="0"/>
            </a:spcBef>
            <a:spcAft>
              <a:spcPct val="35000"/>
            </a:spcAft>
            <a:buNone/>
          </a:pPr>
          <a:endParaRPr lang="en-US" sz="1600" b="1" kern="1200"/>
        </a:p>
        <a:p>
          <a:pPr marL="114300" lvl="1" indent="-114300" algn="l" defTabSz="533400">
            <a:lnSpc>
              <a:spcPct val="90000"/>
            </a:lnSpc>
            <a:spcBef>
              <a:spcPct val="0"/>
            </a:spcBef>
            <a:spcAft>
              <a:spcPct val="15000"/>
            </a:spcAft>
            <a:buClrTx/>
            <a:buSzTx/>
            <a:buFont typeface="Arial" panose="020B0604020202020204" pitchFamily="34" charset="0"/>
            <a:buChar char="•"/>
          </a:pPr>
          <a:r>
            <a:rPr lang="en-US" sz="1200" kern="1200"/>
            <a:t>Read-Only All Resources (read access)</a:t>
          </a:r>
        </a:p>
        <a:p>
          <a:pPr marL="114300" lvl="1" indent="-114300" algn="l" defTabSz="533400">
            <a:lnSpc>
              <a:spcPct val="90000"/>
            </a:lnSpc>
            <a:spcBef>
              <a:spcPct val="0"/>
            </a:spcBef>
            <a:spcAft>
              <a:spcPct val="15000"/>
            </a:spcAft>
            <a:buClrTx/>
            <a:buSzTx/>
            <a:buFont typeface="Arial" panose="020B0604020202020204" pitchFamily="34" charset="0"/>
            <a:buChar char="•"/>
          </a:pPr>
          <a:r>
            <a:rPr lang="en-US" sz="1200" kern="1200"/>
            <a:t>SIS Vendor</a:t>
          </a:r>
        </a:p>
        <a:p>
          <a:pPr marL="114300" lvl="1" indent="-114300" algn="l" defTabSz="533400">
            <a:lnSpc>
              <a:spcPct val="90000"/>
            </a:lnSpc>
            <a:spcBef>
              <a:spcPct val="0"/>
            </a:spcBef>
            <a:spcAft>
              <a:spcPct val="15000"/>
            </a:spcAft>
            <a:buClrTx/>
            <a:buSzTx/>
            <a:buFont typeface="Arial" panose="020B0604020202020204" pitchFamily="34" charset="0"/>
            <a:buChar char="•"/>
          </a:pPr>
          <a:r>
            <a:rPr lang="en-US" sz="1200" kern="1200"/>
            <a:t>SIS Vendor with Staff Profiles</a:t>
          </a:r>
        </a:p>
        <a:p>
          <a:pPr marL="114300" lvl="1" indent="-114300" algn="l" defTabSz="533400">
            <a:lnSpc>
              <a:spcPct val="90000"/>
            </a:lnSpc>
            <a:spcBef>
              <a:spcPct val="0"/>
            </a:spcBef>
            <a:spcAft>
              <a:spcPct val="15000"/>
            </a:spcAft>
            <a:buClrTx/>
            <a:buSzTx/>
            <a:buFont typeface="Arial" panose="020B0604020202020204" pitchFamily="34" charset="0"/>
            <a:buChar char="•"/>
          </a:pPr>
          <a:r>
            <a:rPr lang="en-US" sz="1200" kern="1200"/>
            <a:t>SIS/HR/Finance Vendor</a:t>
          </a:r>
        </a:p>
      </dsp:txBody>
      <dsp:txXfrm>
        <a:off x="0" y="2341661"/>
        <a:ext cx="3319859" cy="1991915"/>
      </dsp:txXfrm>
    </dsp:sp>
    <dsp:sp modelId="{C7F940EB-ABA8-4484-9F22-E22D399946BC}">
      <dsp:nvSpPr>
        <dsp:cNvPr id="0" name=""/>
        <dsp:cNvSpPr/>
      </dsp:nvSpPr>
      <dsp:spPr>
        <a:xfrm>
          <a:off x="3651845" y="2341661"/>
          <a:ext cx="3319859" cy="19919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err="1"/>
            <a:t>ExitSkillsRatingDescriptor</a:t>
          </a:r>
          <a:endParaRPr lang="en-US" sz="1600" b="1" kern="1200"/>
        </a:p>
        <a:p>
          <a:pPr marL="0" lvl="0" indent="0" algn="ctr" defTabSz="711200">
            <a:lnSpc>
              <a:spcPct val="90000"/>
            </a:lnSpc>
            <a:spcBef>
              <a:spcPct val="0"/>
            </a:spcBef>
            <a:spcAft>
              <a:spcPct val="35000"/>
            </a:spcAft>
            <a:buNone/>
          </a:pPr>
          <a:endParaRPr lang="en-US" sz="1600" b="1" kern="1200"/>
        </a:p>
        <a:p>
          <a:pPr marL="114300" lvl="1" indent="-114300" algn="l" defTabSz="533400">
            <a:lnSpc>
              <a:spcPct val="90000"/>
            </a:lnSpc>
            <a:spcBef>
              <a:spcPct val="0"/>
            </a:spcBef>
            <a:spcAft>
              <a:spcPct val="15000"/>
            </a:spcAft>
            <a:buClrTx/>
            <a:buSzTx/>
            <a:buFont typeface="Arial" panose="020B0604020202020204" pitchFamily="34" charset="0"/>
            <a:buChar char="•"/>
          </a:pPr>
          <a:r>
            <a:rPr lang="en-US" sz="1200" kern="1200"/>
            <a:t>Read-Only All Resources (read access)</a:t>
          </a:r>
        </a:p>
        <a:p>
          <a:pPr marL="114300" lvl="1" indent="-114300" algn="l" defTabSz="533400">
            <a:lnSpc>
              <a:spcPct val="90000"/>
            </a:lnSpc>
            <a:spcBef>
              <a:spcPct val="0"/>
            </a:spcBef>
            <a:spcAft>
              <a:spcPct val="15000"/>
            </a:spcAft>
            <a:buClrTx/>
            <a:buSzTx/>
            <a:buFont typeface="Arial" panose="020B0604020202020204" pitchFamily="34" charset="0"/>
            <a:buChar char="•"/>
          </a:pPr>
          <a:r>
            <a:rPr lang="en-US" sz="1200" kern="1200"/>
            <a:t>SIS Vendor</a:t>
          </a:r>
        </a:p>
        <a:p>
          <a:pPr marL="114300" lvl="1" indent="-114300" algn="l" defTabSz="533400">
            <a:lnSpc>
              <a:spcPct val="90000"/>
            </a:lnSpc>
            <a:spcBef>
              <a:spcPct val="0"/>
            </a:spcBef>
            <a:spcAft>
              <a:spcPct val="15000"/>
            </a:spcAft>
            <a:buClrTx/>
            <a:buSzTx/>
            <a:buFont typeface="Arial" panose="020B0604020202020204" pitchFamily="34" charset="0"/>
            <a:buChar char="•"/>
          </a:pPr>
          <a:r>
            <a:rPr lang="en-US" sz="1200" kern="1200"/>
            <a:t>SIS Vendor with Staff Profiles</a:t>
          </a:r>
        </a:p>
        <a:p>
          <a:pPr marL="114300" lvl="1" indent="-114300" algn="l" defTabSz="533400">
            <a:lnSpc>
              <a:spcPct val="90000"/>
            </a:lnSpc>
            <a:spcBef>
              <a:spcPct val="0"/>
            </a:spcBef>
            <a:spcAft>
              <a:spcPct val="15000"/>
            </a:spcAft>
            <a:buClrTx/>
            <a:buSzTx/>
            <a:buFont typeface="Arial" panose="020B0604020202020204" pitchFamily="34" charset="0"/>
            <a:buChar char="•"/>
          </a:pPr>
          <a:r>
            <a:rPr lang="en-US" sz="1200" kern="1200"/>
            <a:t>SIS/HR/Finance Vendor</a:t>
          </a:r>
        </a:p>
      </dsp:txBody>
      <dsp:txXfrm>
        <a:off x="3651845" y="2341661"/>
        <a:ext cx="3319859" cy="1991915"/>
      </dsp:txXfrm>
    </dsp:sp>
    <dsp:sp modelId="{86A34E43-C5E3-4179-A615-EB73ED8D9329}">
      <dsp:nvSpPr>
        <dsp:cNvPr id="0" name=""/>
        <dsp:cNvSpPr/>
      </dsp:nvSpPr>
      <dsp:spPr>
        <a:xfrm>
          <a:off x="7303690" y="2341661"/>
          <a:ext cx="3319859" cy="19919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err="1"/>
            <a:t>ARDInvitedRepresentativeDescriptor</a:t>
          </a:r>
          <a:endParaRPr lang="en-US" sz="1600" b="1" kern="1200"/>
        </a:p>
        <a:p>
          <a:pPr marL="0" lvl="0" indent="0" algn="ctr" defTabSz="711200">
            <a:lnSpc>
              <a:spcPct val="90000"/>
            </a:lnSpc>
            <a:spcBef>
              <a:spcPct val="0"/>
            </a:spcBef>
            <a:spcAft>
              <a:spcPct val="35000"/>
            </a:spcAft>
            <a:buNone/>
          </a:pPr>
          <a:endParaRPr lang="en-US" sz="1600" b="1" kern="1200"/>
        </a:p>
        <a:p>
          <a:pPr marL="114300" lvl="1" indent="-114300" algn="l" defTabSz="533400">
            <a:lnSpc>
              <a:spcPct val="90000"/>
            </a:lnSpc>
            <a:spcBef>
              <a:spcPct val="0"/>
            </a:spcBef>
            <a:spcAft>
              <a:spcPct val="15000"/>
            </a:spcAft>
            <a:buClrTx/>
            <a:buSzTx/>
            <a:buFont typeface="Arial" panose="020B0604020202020204" pitchFamily="34" charset="0"/>
            <a:buChar char="•"/>
          </a:pPr>
          <a:r>
            <a:rPr lang="en-US" sz="1200" kern="1200"/>
            <a:t>Read-Only All Resources (read access)</a:t>
          </a:r>
        </a:p>
        <a:p>
          <a:pPr marL="114300" lvl="1" indent="-114300" algn="l" defTabSz="533400">
            <a:lnSpc>
              <a:spcPct val="90000"/>
            </a:lnSpc>
            <a:spcBef>
              <a:spcPct val="0"/>
            </a:spcBef>
            <a:spcAft>
              <a:spcPct val="15000"/>
            </a:spcAft>
            <a:buClrTx/>
            <a:buSzTx/>
            <a:buFont typeface="Arial" panose="020B0604020202020204" pitchFamily="34" charset="0"/>
            <a:buChar char="•"/>
          </a:pPr>
          <a:r>
            <a:rPr lang="en-US" sz="1200" kern="1200"/>
            <a:t>SIS Vendor</a:t>
          </a:r>
        </a:p>
        <a:p>
          <a:pPr marL="114300" lvl="1" indent="-114300" algn="l" defTabSz="533400">
            <a:lnSpc>
              <a:spcPct val="90000"/>
            </a:lnSpc>
            <a:spcBef>
              <a:spcPct val="0"/>
            </a:spcBef>
            <a:spcAft>
              <a:spcPct val="15000"/>
            </a:spcAft>
            <a:buClrTx/>
            <a:buSzTx/>
            <a:buFont typeface="Arial" panose="020B0604020202020204" pitchFamily="34" charset="0"/>
            <a:buChar char="•"/>
          </a:pPr>
          <a:r>
            <a:rPr lang="en-US" sz="1200" kern="1200"/>
            <a:t>SIS Vendor with Staff Profiles</a:t>
          </a:r>
        </a:p>
        <a:p>
          <a:pPr marL="114300" lvl="1" indent="-114300" algn="l" defTabSz="533400">
            <a:lnSpc>
              <a:spcPct val="90000"/>
            </a:lnSpc>
            <a:spcBef>
              <a:spcPct val="0"/>
            </a:spcBef>
            <a:spcAft>
              <a:spcPct val="15000"/>
            </a:spcAft>
            <a:buClrTx/>
            <a:buSzTx/>
            <a:buFont typeface="Arial" panose="020B0604020202020204" pitchFamily="34" charset="0"/>
            <a:buChar char="•"/>
          </a:pPr>
          <a:r>
            <a:rPr lang="en-US" sz="1200" kern="1200"/>
            <a:t>SIS/HR/Finance Vendor</a:t>
          </a:r>
        </a:p>
      </dsp:txBody>
      <dsp:txXfrm>
        <a:off x="7303690" y="2341661"/>
        <a:ext cx="3319859" cy="1991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36130-B26E-4D65-B3B6-FE0EE1441CD7}">
      <dsp:nvSpPr>
        <dsp:cNvPr id="0" name=""/>
        <dsp:cNvSpPr/>
      </dsp:nvSpPr>
      <dsp:spPr>
        <a:xfrm>
          <a:off x="0" y="0"/>
          <a:ext cx="4936847" cy="968101"/>
        </a:xfrm>
        <a:prstGeom prst="roundRect">
          <a:avLst>
            <a:gd name="adj" fmla="val 10000"/>
          </a:avLst>
        </a:prstGeom>
        <a:solidFill>
          <a:srgbClr val="72C6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tx1"/>
              </a:solidFill>
            </a:rPr>
            <a:t>TEAL ACCESS</a:t>
          </a:r>
        </a:p>
        <a:p>
          <a:pPr marL="0" lvl="0" indent="0" algn="l" defTabSz="800100">
            <a:lnSpc>
              <a:spcPct val="90000"/>
            </a:lnSpc>
            <a:spcBef>
              <a:spcPct val="0"/>
            </a:spcBef>
            <a:spcAft>
              <a:spcPct val="35000"/>
            </a:spcAft>
            <a:buNone/>
          </a:pPr>
          <a:r>
            <a:rPr lang="en-US" sz="1200" kern="1200">
              <a:solidFill>
                <a:schemeClr val="tx1"/>
              </a:solidFill>
            </a:rPr>
            <a:t>The vendor applies for the necessary access to TSDS applications through TEAL with a specific LEA organization.</a:t>
          </a:r>
        </a:p>
      </dsp:txBody>
      <dsp:txXfrm>
        <a:off x="1084179" y="0"/>
        <a:ext cx="3852667" cy="968101"/>
      </dsp:txXfrm>
    </dsp:sp>
    <dsp:sp modelId="{4895229D-E0FF-459E-959C-72081E1BA93B}">
      <dsp:nvSpPr>
        <dsp:cNvPr id="0" name=""/>
        <dsp:cNvSpPr/>
      </dsp:nvSpPr>
      <dsp:spPr>
        <a:xfrm>
          <a:off x="96810" y="96810"/>
          <a:ext cx="987369" cy="774481"/>
        </a:xfrm>
        <a:prstGeom prst="roundRect">
          <a:avLst>
            <a:gd name="adj" fmla="val 10000"/>
          </a:avLst>
        </a:prstGeom>
        <a:blipFill>
          <a:blip xmlns:r="http://schemas.openxmlformats.org/officeDocument/2006/relationships" r:embed="rId1">
            <a:biLevel thresh="75000"/>
            <a:extLst>
              <a:ext uri="{96DAC541-7B7A-43D3-8B79-37D633B846F1}">
                <asvg:svgBlip xmlns:asvg="http://schemas.microsoft.com/office/drawing/2016/SVG/main" r:embed="rId2"/>
              </a:ext>
            </a:extLst>
          </a:blip>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73F7EA9-C155-431A-9059-39F697B6CF78}">
      <dsp:nvSpPr>
        <dsp:cNvPr id="0" name=""/>
        <dsp:cNvSpPr/>
      </dsp:nvSpPr>
      <dsp:spPr>
        <a:xfrm>
          <a:off x="0" y="1064911"/>
          <a:ext cx="4936847" cy="968101"/>
        </a:xfrm>
        <a:prstGeom prst="roundRect">
          <a:avLst>
            <a:gd name="adj" fmla="val 10000"/>
          </a:avLst>
        </a:prstGeom>
        <a:solidFill>
          <a:srgbClr val="72C6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tx1"/>
              </a:solidFill>
            </a:rPr>
            <a:t>KEY &amp; SECRET</a:t>
          </a:r>
        </a:p>
        <a:p>
          <a:pPr marL="0" lvl="0" indent="0" algn="l" defTabSz="800100">
            <a:lnSpc>
              <a:spcPct val="90000"/>
            </a:lnSpc>
            <a:spcBef>
              <a:spcPct val="0"/>
            </a:spcBef>
            <a:spcAft>
              <a:spcPct val="35000"/>
            </a:spcAft>
            <a:buNone/>
          </a:pPr>
          <a:r>
            <a:rPr lang="en-US" sz="1200" kern="1200">
              <a:solidFill>
                <a:schemeClr val="tx1"/>
              </a:solidFill>
            </a:rPr>
            <a:t>The vendor generates the key and secret via the DMC application to utilize for all transactions into the Sandbox IODS. </a:t>
          </a:r>
        </a:p>
      </dsp:txBody>
      <dsp:txXfrm>
        <a:off x="1084179" y="1064911"/>
        <a:ext cx="3852667" cy="968101"/>
      </dsp:txXfrm>
    </dsp:sp>
    <dsp:sp modelId="{E5519933-2C7E-448F-856E-3330CB79A12E}">
      <dsp:nvSpPr>
        <dsp:cNvPr id="0" name=""/>
        <dsp:cNvSpPr/>
      </dsp:nvSpPr>
      <dsp:spPr>
        <a:xfrm>
          <a:off x="96810" y="1161721"/>
          <a:ext cx="987369" cy="774481"/>
        </a:xfrm>
        <a:prstGeom prst="roundRect">
          <a:avLst>
            <a:gd name="adj" fmla="val 10000"/>
          </a:avLst>
        </a:prstGeom>
        <a:blipFill>
          <a:blip xmlns:r="http://schemas.openxmlformats.org/officeDocument/2006/relationships" r:embed="rId3">
            <a:biLevel thresh="75000"/>
            <a:extLst>
              <a:ext uri="{96DAC541-7B7A-43D3-8B79-37D633B846F1}">
                <asvg:svgBlip xmlns:asvg="http://schemas.microsoft.com/office/drawing/2016/SVG/main" r:embed="rId4"/>
              </a:ext>
            </a:extLst>
          </a:blip>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A3068F0-39D4-4A13-8DCC-D84A5CB52CF2}">
      <dsp:nvSpPr>
        <dsp:cNvPr id="0" name=""/>
        <dsp:cNvSpPr/>
      </dsp:nvSpPr>
      <dsp:spPr>
        <a:xfrm>
          <a:off x="0" y="2129822"/>
          <a:ext cx="4936847" cy="968101"/>
        </a:xfrm>
        <a:prstGeom prst="roundRect">
          <a:avLst>
            <a:gd name="adj" fmla="val 10000"/>
          </a:avLst>
        </a:prstGeom>
        <a:solidFill>
          <a:srgbClr val="72C6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tx1"/>
              </a:solidFill>
            </a:rPr>
            <a:t>PRODUCTION DATA</a:t>
          </a:r>
        </a:p>
        <a:p>
          <a:pPr marL="0" lvl="0" indent="0" algn="l" defTabSz="800100">
            <a:lnSpc>
              <a:spcPct val="90000"/>
            </a:lnSpc>
            <a:spcBef>
              <a:spcPct val="0"/>
            </a:spcBef>
            <a:spcAft>
              <a:spcPct val="35000"/>
            </a:spcAft>
            <a:buNone/>
          </a:pPr>
          <a:r>
            <a:rPr lang="en-US" sz="1200" kern="1200">
              <a:solidFill>
                <a:schemeClr val="tx1"/>
              </a:solidFill>
            </a:rPr>
            <a:t>The vendor is responsible for the publication, deletion, and management of all data sent to the Sandbox IODS. </a:t>
          </a:r>
          <a:endParaRPr lang="en-US" sz="1200" b="1" kern="1200">
            <a:solidFill>
              <a:schemeClr val="tx1"/>
            </a:solidFill>
          </a:endParaRPr>
        </a:p>
      </dsp:txBody>
      <dsp:txXfrm>
        <a:off x="1084179" y="2129822"/>
        <a:ext cx="3852667" cy="968101"/>
      </dsp:txXfrm>
    </dsp:sp>
    <dsp:sp modelId="{8217042E-2169-4D78-AF5A-A2603894B9B6}">
      <dsp:nvSpPr>
        <dsp:cNvPr id="0" name=""/>
        <dsp:cNvSpPr/>
      </dsp:nvSpPr>
      <dsp:spPr>
        <a:xfrm>
          <a:off x="96810" y="2226632"/>
          <a:ext cx="987369" cy="774481"/>
        </a:xfrm>
        <a:prstGeom prst="roundRect">
          <a:avLst>
            <a:gd name="adj" fmla="val 10000"/>
          </a:avLst>
        </a:prstGeom>
        <a:blipFill>
          <a:blip xmlns:r="http://schemas.openxmlformats.org/officeDocument/2006/relationships" r:embed="rId5">
            <a:biLevel thresh="75000"/>
            <a:extLst>
              <a:ext uri="{96DAC541-7B7A-43D3-8B79-37D633B846F1}">
                <asvg:svgBlip xmlns:asvg="http://schemas.microsoft.com/office/drawing/2016/SVG/main" r:embed="rId6"/>
              </a:ext>
            </a:extLst>
          </a:blip>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8688DC4-C3B1-46C0-A15F-02E65914A0A4}">
      <dsp:nvSpPr>
        <dsp:cNvPr id="0" name=""/>
        <dsp:cNvSpPr/>
      </dsp:nvSpPr>
      <dsp:spPr>
        <a:xfrm>
          <a:off x="0" y="3194734"/>
          <a:ext cx="4936847" cy="968101"/>
        </a:xfrm>
        <a:prstGeom prst="roundRect">
          <a:avLst>
            <a:gd name="adj" fmla="val 10000"/>
          </a:avLst>
        </a:prstGeom>
        <a:solidFill>
          <a:srgbClr val="72C6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tx1"/>
              </a:solidFill>
            </a:rPr>
            <a:t>TSDS APPLICATIONS</a:t>
          </a:r>
        </a:p>
        <a:p>
          <a:pPr marL="0" lvl="0" indent="0" algn="l" defTabSz="800100">
            <a:lnSpc>
              <a:spcPct val="90000"/>
            </a:lnSpc>
            <a:spcBef>
              <a:spcPct val="0"/>
            </a:spcBef>
            <a:spcAft>
              <a:spcPct val="35000"/>
            </a:spcAft>
            <a:buNone/>
          </a:pPr>
          <a:r>
            <a:rPr lang="en-US" sz="1200" kern="1200">
              <a:solidFill>
                <a:schemeClr val="tx1"/>
              </a:solidFill>
            </a:rPr>
            <a:t>The vendor can access the DMC, PEIMS, and Core applications to view validations and verify data promotions for all submissions.</a:t>
          </a:r>
        </a:p>
      </dsp:txBody>
      <dsp:txXfrm>
        <a:off x="1084179" y="3194734"/>
        <a:ext cx="3852667" cy="968101"/>
      </dsp:txXfrm>
    </dsp:sp>
    <dsp:sp modelId="{46939CDC-FE8E-4C8C-A9F5-8643D78EAFF5}">
      <dsp:nvSpPr>
        <dsp:cNvPr id="0" name=""/>
        <dsp:cNvSpPr/>
      </dsp:nvSpPr>
      <dsp:spPr>
        <a:xfrm>
          <a:off x="96810" y="3291544"/>
          <a:ext cx="987369" cy="774481"/>
        </a:xfrm>
        <a:prstGeom prst="roundRect">
          <a:avLst>
            <a:gd name="adj" fmla="val 10000"/>
          </a:avLst>
        </a:prstGeom>
        <a:blipFill dpi="0" rotWithShape="1">
          <a:blip xmlns:r="http://schemas.openxmlformats.org/officeDocument/2006/relationships" r:embed="rId7" cstate="print">
            <a:biLevel thresh="75000"/>
            <a:extLst>
              <a:ext uri="{28A0092B-C50C-407E-A947-70E740481C1C}">
                <a14:useLocalDpi xmlns:a14="http://schemas.microsoft.com/office/drawing/2010/main" val="0"/>
              </a:ext>
            </a:extLst>
          </a:blip>
          <a:srcRect/>
          <a:stretch>
            <a:fillRect l="3292" t="19485" r="3292" b="19485"/>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618F1-8FAC-4395-8AE3-2D8242BD8F98}">
      <dsp:nvSpPr>
        <dsp:cNvPr id="0" name=""/>
        <dsp:cNvSpPr/>
      </dsp:nvSpPr>
      <dsp:spPr>
        <a:xfrm>
          <a:off x="0" y="323131"/>
          <a:ext cx="5383212" cy="5405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Aptos" panose="020B0004020202020204" pitchFamily="34" charset="0"/>
            </a:rPr>
            <a:t>DATA VERIFICATION</a:t>
          </a:r>
        </a:p>
      </dsp:txBody>
      <dsp:txXfrm>
        <a:off x="26387" y="349518"/>
        <a:ext cx="5330438" cy="487766"/>
      </dsp:txXfrm>
    </dsp:sp>
    <dsp:sp modelId="{25A75DC1-4C03-4D69-B933-B6C4EA40B303}">
      <dsp:nvSpPr>
        <dsp:cNvPr id="0" name=""/>
        <dsp:cNvSpPr/>
      </dsp:nvSpPr>
      <dsp:spPr>
        <a:xfrm>
          <a:off x="0" y="863671"/>
          <a:ext cx="5383212"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1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solidFill>
                <a:srgbClr val="002B36"/>
              </a:solidFill>
              <a:latin typeface="Aptos" panose="020B0004020202020204" pitchFamily="34" charset="0"/>
            </a:rPr>
            <a:t>Participants assisted in confirming data was </a:t>
          </a:r>
          <a:r>
            <a:rPr lang="en-US" sz="1700" b="1" kern="1200">
              <a:solidFill>
                <a:srgbClr val="002B36"/>
              </a:solidFill>
              <a:latin typeface="Aptos" panose="020B0004020202020204" pitchFamily="34" charset="0"/>
            </a:rPr>
            <a:t>appropriately landing </a:t>
          </a:r>
          <a:r>
            <a:rPr lang="en-US" sz="1700" kern="1200">
              <a:solidFill>
                <a:srgbClr val="002B36"/>
              </a:solidFill>
              <a:latin typeface="Aptos" panose="020B0004020202020204" pitchFamily="34" charset="0"/>
            </a:rPr>
            <a:t>in the IODS </a:t>
          </a:r>
          <a:r>
            <a:rPr lang="en-US" sz="1700" b="1" kern="1200">
              <a:solidFill>
                <a:srgbClr val="002B36"/>
              </a:solidFill>
              <a:latin typeface="Aptos" panose="020B0004020202020204" pitchFamily="34" charset="0"/>
            </a:rPr>
            <a:t>and promoting </a:t>
          </a:r>
          <a:r>
            <a:rPr lang="en-US" sz="1700" kern="1200">
              <a:solidFill>
                <a:srgbClr val="002B36"/>
              </a:solidFill>
              <a:latin typeface="Aptos" panose="020B0004020202020204" pitchFamily="34" charset="0"/>
            </a:rPr>
            <a:t>to PEIMS and Core Data Marts as expected.</a:t>
          </a:r>
        </a:p>
      </dsp:txBody>
      <dsp:txXfrm>
        <a:off x="0" y="863671"/>
        <a:ext cx="5383212" cy="774180"/>
      </dsp:txXfrm>
    </dsp:sp>
    <dsp:sp modelId="{B94B283F-5D18-4120-8067-98D9AE64A6CF}">
      <dsp:nvSpPr>
        <dsp:cNvPr id="0" name=""/>
        <dsp:cNvSpPr/>
      </dsp:nvSpPr>
      <dsp:spPr>
        <a:xfrm>
          <a:off x="0" y="1637851"/>
          <a:ext cx="5383212" cy="5405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Aptos" panose="020B0004020202020204" pitchFamily="34" charset="0"/>
            </a:rPr>
            <a:t>ISSUE RESOLUTION</a:t>
          </a:r>
        </a:p>
      </dsp:txBody>
      <dsp:txXfrm>
        <a:off x="26387" y="1664238"/>
        <a:ext cx="5330438" cy="487766"/>
      </dsp:txXfrm>
    </dsp:sp>
    <dsp:sp modelId="{36684C45-9DCF-48C6-88C2-5A9D8E9A68D3}">
      <dsp:nvSpPr>
        <dsp:cNvPr id="0" name=""/>
        <dsp:cNvSpPr/>
      </dsp:nvSpPr>
      <dsp:spPr>
        <a:xfrm>
          <a:off x="0" y="2178391"/>
          <a:ext cx="5383212"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1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solidFill>
                <a:srgbClr val="002B36"/>
              </a:solidFill>
              <a:latin typeface="Aptos" panose="020B0004020202020204" pitchFamily="34" charset="0"/>
            </a:rPr>
            <a:t>Participants worked closely with vendors to resolve issues, </a:t>
          </a:r>
          <a:r>
            <a:rPr lang="en-US" sz="1700" b="1" kern="1200">
              <a:solidFill>
                <a:srgbClr val="002B36"/>
              </a:solidFill>
              <a:latin typeface="Aptos" panose="020B0004020202020204" pitchFamily="34" charset="0"/>
            </a:rPr>
            <a:t>assisting all users </a:t>
          </a:r>
          <a:r>
            <a:rPr lang="en-US" sz="1700" kern="1200">
              <a:solidFill>
                <a:srgbClr val="002B36"/>
              </a:solidFill>
              <a:latin typeface="Aptos" panose="020B0004020202020204" pitchFamily="34" charset="0"/>
            </a:rPr>
            <a:t>of their product.</a:t>
          </a:r>
        </a:p>
      </dsp:txBody>
      <dsp:txXfrm>
        <a:off x="0" y="2178391"/>
        <a:ext cx="5383212" cy="535095"/>
      </dsp:txXfrm>
    </dsp:sp>
    <dsp:sp modelId="{D0B3C474-FCFB-488F-B743-AA1D4A7D9603}">
      <dsp:nvSpPr>
        <dsp:cNvPr id="0" name=""/>
        <dsp:cNvSpPr/>
      </dsp:nvSpPr>
      <dsp:spPr>
        <a:xfrm>
          <a:off x="0" y="2713486"/>
          <a:ext cx="5383212" cy="5405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Aptos" panose="020B0004020202020204" pitchFamily="34" charset="0"/>
            </a:rPr>
            <a:t>TEA CONFIRMATION</a:t>
          </a:r>
        </a:p>
      </dsp:txBody>
      <dsp:txXfrm>
        <a:off x="26387" y="2739873"/>
        <a:ext cx="5330438" cy="487766"/>
      </dsp:txXfrm>
    </dsp:sp>
    <dsp:sp modelId="{87C9FAFD-D5EF-4C9A-8F28-C1474C90E699}">
      <dsp:nvSpPr>
        <dsp:cNvPr id="0" name=""/>
        <dsp:cNvSpPr/>
      </dsp:nvSpPr>
      <dsp:spPr>
        <a:xfrm>
          <a:off x="0" y="3254026"/>
          <a:ext cx="5383212"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1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solidFill>
                <a:srgbClr val="002B36"/>
              </a:solidFill>
              <a:latin typeface="Aptos" panose="020B0004020202020204" pitchFamily="34" charset="0"/>
            </a:rPr>
            <a:t>Participants collaborated with TEA staff to ensure </a:t>
          </a:r>
          <a:r>
            <a:rPr lang="en-US" sz="1700" b="1" kern="1200">
              <a:solidFill>
                <a:srgbClr val="002B36"/>
              </a:solidFill>
              <a:latin typeface="Aptos" panose="020B0004020202020204" pitchFamily="34" charset="0"/>
            </a:rPr>
            <a:t>TSDS</a:t>
          </a:r>
          <a:r>
            <a:rPr lang="en-US" sz="1700" kern="1200">
              <a:solidFill>
                <a:srgbClr val="002B36"/>
              </a:solidFill>
              <a:latin typeface="Aptos" panose="020B0004020202020204" pitchFamily="34" charset="0"/>
            </a:rPr>
            <a:t> </a:t>
          </a:r>
          <a:r>
            <a:rPr lang="en-US" sz="1700" b="1" kern="1200">
              <a:solidFill>
                <a:srgbClr val="002B36"/>
              </a:solidFill>
              <a:latin typeface="Aptos" panose="020B0004020202020204" pitchFamily="34" charset="0"/>
            </a:rPr>
            <a:t>validations</a:t>
          </a:r>
          <a:r>
            <a:rPr lang="en-US" sz="1700" kern="1200">
              <a:solidFill>
                <a:srgbClr val="002B36"/>
              </a:solidFill>
              <a:latin typeface="Aptos" panose="020B0004020202020204" pitchFamily="34" charset="0"/>
            </a:rPr>
            <a:t> were correctly firing and </a:t>
          </a:r>
          <a:r>
            <a:rPr lang="en-US" sz="1700" b="1" kern="1200">
              <a:solidFill>
                <a:srgbClr val="002B36"/>
              </a:solidFill>
              <a:latin typeface="Aptos" panose="020B0004020202020204" pitchFamily="34" charset="0"/>
            </a:rPr>
            <a:t>reports</a:t>
          </a:r>
          <a:r>
            <a:rPr lang="en-US" sz="1700" kern="1200">
              <a:solidFill>
                <a:srgbClr val="002B36"/>
              </a:solidFill>
              <a:latin typeface="Aptos" panose="020B0004020202020204" pitchFamily="34" charset="0"/>
            </a:rPr>
            <a:t> accurately reflected their data.</a:t>
          </a:r>
        </a:p>
      </dsp:txBody>
      <dsp:txXfrm>
        <a:off x="0" y="3254026"/>
        <a:ext cx="5383212" cy="7741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779E3-0705-4BDF-9D17-0F13D40652A8}">
      <dsp:nvSpPr>
        <dsp:cNvPr id="0" name=""/>
        <dsp:cNvSpPr/>
      </dsp:nvSpPr>
      <dsp:spPr>
        <a:xfrm>
          <a:off x="0" y="2626263"/>
          <a:ext cx="5384800" cy="1723112"/>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a:latin typeface="Aptos" panose="020B0004020202020204" pitchFamily="34" charset="0"/>
            </a:rPr>
            <a:t>Decommission</a:t>
          </a:r>
        </a:p>
      </dsp:txBody>
      <dsp:txXfrm>
        <a:off x="0" y="2626263"/>
        <a:ext cx="5384800" cy="930480"/>
      </dsp:txXfrm>
    </dsp:sp>
    <dsp:sp modelId="{F39BDCFB-46AE-4A82-8E80-7C911A1EE192}">
      <dsp:nvSpPr>
        <dsp:cNvPr id="0" name=""/>
        <dsp:cNvSpPr/>
      </dsp:nvSpPr>
      <dsp:spPr>
        <a:xfrm>
          <a:off x="0" y="3558706"/>
          <a:ext cx="2692400" cy="7926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kern="1200">
              <a:latin typeface="Aptos" panose="020B0004020202020204" pitchFamily="34" charset="0"/>
            </a:rPr>
            <a:t>Meetings &amp; TEAMS Channels</a:t>
          </a:r>
        </a:p>
      </dsp:txBody>
      <dsp:txXfrm>
        <a:off x="0" y="3558706"/>
        <a:ext cx="2692400" cy="792631"/>
      </dsp:txXfrm>
    </dsp:sp>
    <dsp:sp modelId="{082CD49A-DE17-4306-9A62-D127C51159B9}">
      <dsp:nvSpPr>
        <dsp:cNvPr id="0" name=""/>
        <dsp:cNvSpPr/>
      </dsp:nvSpPr>
      <dsp:spPr>
        <a:xfrm>
          <a:off x="2692400" y="3554026"/>
          <a:ext cx="2692400" cy="79263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kern="1200">
              <a:latin typeface="Aptos" panose="020B0004020202020204" pitchFamily="34" charset="0"/>
            </a:rPr>
            <a:t>Open Data Use Agreements</a:t>
          </a:r>
        </a:p>
      </dsp:txBody>
      <dsp:txXfrm>
        <a:off x="2692400" y="3554026"/>
        <a:ext cx="2692400" cy="792631"/>
      </dsp:txXfrm>
    </dsp:sp>
    <dsp:sp modelId="{00E43F19-8756-4E96-A0A8-8C395F1ECB0D}">
      <dsp:nvSpPr>
        <dsp:cNvPr id="0" name=""/>
        <dsp:cNvSpPr/>
      </dsp:nvSpPr>
      <dsp:spPr>
        <a:xfrm rot="10800000">
          <a:off x="0" y="1962"/>
          <a:ext cx="5384800" cy="2650147"/>
        </a:xfrm>
        <a:prstGeom prst="upArrowCallou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a:latin typeface="Aptos" panose="020B0004020202020204" pitchFamily="34" charset="0"/>
            </a:rPr>
            <a:t>Remaining Activities</a:t>
          </a:r>
        </a:p>
      </dsp:txBody>
      <dsp:txXfrm rot="-10800000">
        <a:off x="0" y="1962"/>
        <a:ext cx="5384800" cy="930201"/>
      </dsp:txXfrm>
    </dsp:sp>
    <dsp:sp modelId="{39C4826E-7563-456D-983C-0383A132FE5F}">
      <dsp:nvSpPr>
        <dsp:cNvPr id="0" name=""/>
        <dsp:cNvSpPr/>
      </dsp:nvSpPr>
      <dsp:spPr>
        <a:xfrm>
          <a:off x="0" y="932163"/>
          <a:ext cx="5384800" cy="79239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marL="0" lvl="0" indent="0" algn="ctr" defTabSz="1111250">
            <a:lnSpc>
              <a:spcPct val="90000"/>
            </a:lnSpc>
            <a:spcBef>
              <a:spcPct val="0"/>
            </a:spcBef>
            <a:spcAft>
              <a:spcPct val="35000"/>
            </a:spcAft>
            <a:buNone/>
          </a:pPr>
          <a:r>
            <a:rPr lang="en-US" sz="2500" kern="1200">
              <a:latin typeface="Aptos" panose="020B0004020202020204" pitchFamily="34" charset="0"/>
            </a:rPr>
            <a:t>PEIMS Extended Year                            Sub-committee</a:t>
          </a:r>
        </a:p>
      </dsp:txBody>
      <dsp:txXfrm>
        <a:off x="0" y="932163"/>
        <a:ext cx="5384800" cy="7923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15256-7DE7-4577-AA8E-060621BA8719}">
      <dsp:nvSpPr>
        <dsp:cNvPr id="0" name=""/>
        <dsp:cNvSpPr/>
      </dsp:nvSpPr>
      <dsp:spPr>
        <a:xfrm>
          <a:off x="257595" y="1636"/>
          <a:ext cx="4868021" cy="9837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775" tIns="69850" rIns="104775" bIns="69850" numCol="1" spcCol="1270" anchor="ctr" anchorCtr="0">
          <a:noAutofit/>
        </a:bodyPr>
        <a:lstStyle/>
        <a:p>
          <a:pPr marL="0" lvl="0" indent="0" algn="ctr" defTabSz="2444750">
            <a:lnSpc>
              <a:spcPct val="90000"/>
            </a:lnSpc>
            <a:spcBef>
              <a:spcPct val="0"/>
            </a:spcBef>
            <a:spcAft>
              <a:spcPct val="35000"/>
            </a:spcAft>
            <a:buNone/>
          </a:pPr>
          <a:r>
            <a:rPr lang="en-US" sz="5500" kern="1200">
              <a:latin typeface="Aptos" panose="020B0004020202020204" pitchFamily="34" charset="0"/>
            </a:rPr>
            <a:t>Vendor Driven</a:t>
          </a:r>
        </a:p>
      </dsp:txBody>
      <dsp:txXfrm>
        <a:off x="286407" y="30448"/>
        <a:ext cx="4810397" cy="926101"/>
      </dsp:txXfrm>
    </dsp:sp>
    <dsp:sp modelId="{0356576A-8BDF-43B6-BD5A-C85AC6D1F341}">
      <dsp:nvSpPr>
        <dsp:cNvPr id="0" name=""/>
        <dsp:cNvSpPr/>
      </dsp:nvSpPr>
      <dsp:spPr>
        <a:xfrm>
          <a:off x="257595" y="1162431"/>
          <a:ext cx="983725" cy="983725"/>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2B60EB-CA07-4ECF-9D4D-03A0FB41AE39}">
      <dsp:nvSpPr>
        <dsp:cNvPr id="0" name=""/>
        <dsp:cNvSpPr/>
      </dsp:nvSpPr>
      <dsp:spPr>
        <a:xfrm>
          <a:off x="1300343" y="1162431"/>
          <a:ext cx="3825272" cy="98372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latin typeface="Aptos" panose="020B0004020202020204" pitchFamily="34" charset="0"/>
            </a:rPr>
            <a:t>Ed-Fi Certification</a:t>
          </a:r>
        </a:p>
      </dsp:txBody>
      <dsp:txXfrm>
        <a:off x="1348373" y="1210461"/>
        <a:ext cx="3729212" cy="887665"/>
      </dsp:txXfrm>
    </dsp:sp>
    <dsp:sp modelId="{E9B07F4E-0F6A-49E9-BB0A-1CE12EFD3046}">
      <dsp:nvSpPr>
        <dsp:cNvPr id="0" name=""/>
        <dsp:cNvSpPr/>
      </dsp:nvSpPr>
      <dsp:spPr>
        <a:xfrm>
          <a:off x="257595" y="2264204"/>
          <a:ext cx="983725" cy="983725"/>
        </a:xfrm>
        <a:prstGeom prst="roundRect">
          <a:avLst>
            <a:gd name="adj" fmla="val 16670"/>
          </a:avLst>
        </a:prstGeom>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28F96D-2AB5-46E6-8892-B446ADA8CCDD}">
      <dsp:nvSpPr>
        <dsp:cNvPr id="0" name=""/>
        <dsp:cNvSpPr/>
      </dsp:nvSpPr>
      <dsp:spPr>
        <a:xfrm>
          <a:off x="1300343" y="2264204"/>
          <a:ext cx="3825272" cy="98372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latin typeface="Aptos" panose="020B0004020202020204" pitchFamily="34" charset="0"/>
            </a:rPr>
            <a:t>Technical Best Practices</a:t>
          </a:r>
        </a:p>
      </dsp:txBody>
      <dsp:txXfrm>
        <a:off x="1348373" y="2312234"/>
        <a:ext cx="3729212" cy="887665"/>
      </dsp:txXfrm>
    </dsp:sp>
    <dsp:sp modelId="{A6CD5F4D-A23F-4582-88E1-17C8E1E1B483}">
      <dsp:nvSpPr>
        <dsp:cNvPr id="0" name=""/>
        <dsp:cNvSpPr/>
      </dsp:nvSpPr>
      <dsp:spPr>
        <a:xfrm>
          <a:off x="257595" y="3365976"/>
          <a:ext cx="983725" cy="983725"/>
        </a:xfrm>
        <a:prstGeom prst="roundRect">
          <a:avLst>
            <a:gd name="adj" fmla="val 16670"/>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AB9CE0-45C5-4A36-983A-75792DE7DD70}">
      <dsp:nvSpPr>
        <dsp:cNvPr id="0" name=""/>
        <dsp:cNvSpPr/>
      </dsp:nvSpPr>
      <dsp:spPr>
        <a:xfrm>
          <a:off x="1300343" y="3365976"/>
          <a:ext cx="3825272" cy="98372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latin typeface="Aptos" panose="020B0004020202020204" pitchFamily="34" charset="0"/>
            </a:rPr>
            <a:t>LEA and TEA Signoff</a:t>
          </a:r>
        </a:p>
      </dsp:txBody>
      <dsp:txXfrm>
        <a:off x="1348373" y="3414006"/>
        <a:ext cx="3729212" cy="8876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C5A1B-D5C2-4225-AA02-B32139122E02}">
      <dsp:nvSpPr>
        <dsp:cNvPr id="0" name=""/>
        <dsp:cNvSpPr/>
      </dsp:nvSpPr>
      <dsp:spPr>
        <a:xfrm>
          <a:off x="0" y="3394652"/>
          <a:ext cx="53848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B4C957-4B28-426F-8A4E-45FA5DDDC027}">
      <dsp:nvSpPr>
        <dsp:cNvPr id="0" name=""/>
        <dsp:cNvSpPr/>
      </dsp:nvSpPr>
      <dsp:spPr>
        <a:xfrm>
          <a:off x="0" y="1936595"/>
          <a:ext cx="53848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3C824D-416B-45D2-A416-9531CE963BDE}">
      <dsp:nvSpPr>
        <dsp:cNvPr id="0" name=""/>
        <dsp:cNvSpPr/>
      </dsp:nvSpPr>
      <dsp:spPr>
        <a:xfrm>
          <a:off x="0" y="478538"/>
          <a:ext cx="53848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D48C85-2ED3-4616-A3EF-A284B435E728}">
      <dsp:nvSpPr>
        <dsp:cNvPr id="0" name=""/>
        <dsp:cNvSpPr/>
      </dsp:nvSpPr>
      <dsp:spPr>
        <a:xfrm>
          <a:off x="1400047" y="533"/>
          <a:ext cx="3984752" cy="478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a:latin typeface="Aptos" panose="020B0004020202020204" pitchFamily="34" charset="0"/>
            </a:rPr>
            <a:t>  Submission &amp; Product Based</a:t>
          </a:r>
        </a:p>
      </dsp:txBody>
      <dsp:txXfrm>
        <a:off x="1400047" y="533"/>
        <a:ext cx="3984752" cy="478004"/>
      </dsp:txXfrm>
    </dsp:sp>
    <dsp:sp modelId="{0E5F5FFC-FBD8-486E-AA83-221CF0746EEB}">
      <dsp:nvSpPr>
        <dsp:cNvPr id="0" name=""/>
        <dsp:cNvSpPr/>
      </dsp:nvSpPr>
      <dsp:spPr>
        <a:xfrm>
          <a:off x="0" y="533"/>
          <a:ext cx="1400048" cy="47800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a:latin typeface="Aptos" panose="020B0004020202020204" pitchFamily="34" charset="0"/>
            </a:rPr>
            <a:t>TSDS</a:t>
          </a:r>
        </a:p>
      </dsp:txBody>
      <dsp:txXfrm>
        <a:off x="23338" y="23871"/>
        <a:ext cx="1353372" cy="454666"/>
      </dsp:txXfrm>
    </dsp:sp>
    <dsp:sp modelId="{A8EE6053-DC2F-4CD0-9D98-EF1F356DCE14}">
      <dsp:nvSpPr>
        <dsp:cNvPr id="0" name=""/>
        <dsp:cNvSpPr/>
      </dsp:nvSpPr>
      <dsp:spPr>
        <a:xfrm>
          <a:off x="0" y="478538"/>
          <a:ext cx="5384800" cy="956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14300" lvl="1" indent="-114300" algn="l" defTabSz="622300">
            <a:lnSpc>
              <a:spcPct val="90000"/>
            </a:lnSpc>
            <a:spcBef>
              <a:spcPct val="0"/>
            </a:spcBef>
            <a:spcAft>
              <a:spcPct val="15000"/>
            </a:spcAft>
            <a:buChar char="•"/>
          </a:pPr>
          <a:r>
            <a:rPr lang="en-US" sz="1400" kern="1200">
              <a:latin typeface="Aptos" panose="020B0004020202020204" pitchFamily="34" charset="0"/>
            </a:rPr>
            <a:t>Each applicable TSDS data submission will be verified by LEA partners and TEA throughout the year.</a:t>
          </a:r>
        </a:p>
      </dsp:txBody>
      <dsp:txXfrm>
        <a:off x="0" y="478538"/>
        <a:ext cx="5384800" cy="956152"/>
      </dsp:txXfrm>
    </dsp:sp>
    <dsp:sp modelId="{C8011E26-97B3-4411-9EC1-C00159C78926}">
      <dsp:nvSpPr>
        <dsp:cNvPr id="0" name=""/>
        <dsp:cNvSpPr/>
      </dsp:nvSpPr>
      <dsp:spPr>
        <a:xfrm>
          <a:off x="1400047" y="1458590"/>
          <a:ext cx="3984752" cy="478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a:latin typeface="Aptos" panose="020B0004020202020204" pitchFamily="34" charset="0"/>
            </a:rPr>
            <a:t>  LEA Partners &amp; Implementations </a:t>
          </a:r>
        </a:p>
      </dsp:txBody>
      <dsp:txXfrm>
        <a:off x="1400047" y="1458590"/>
        <a:ext cx="3984752" cy="478004"/>
      </dsp:txXfrm>
    </dsp:sp>
    <dsp:sp modelId="{B109782F-B46C-48EB-8323-B4A16145C504}">
      <dsp:nvSpPr>
        <dsp:cNvPr id="0" name=""/>
        <dsp:cNvSpPr/>
      </dsp:nvSpPr>
      <dsp:spPr>
        <a:xfrm>
          <a:off x="0" y="1458590"/>
          <a:ext cx="1400048" cy="47800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a:latin typeface="Aptos" panose="020B0004020202020204" pitchFamily="34" charset="0"/>
            </a:rPr>
            <a:t>Diverse</a:t>
          </a:r>
        </a:p>
      </dsp:txBody>
      <dsp:txXfrm>
        <a:off x="23338" y="1481928"/>
        <a:ext cx="1353372" cy="454666"/>
      </dsp:txXfrm>
    </dsp:sp>
    <dsp:sp modelId="{911AF7A9-6C8D-4317-A850-935F3B654A07}">
      <dsp:nvSpPr>
        <dsp:cNvPr id="0" name=""/>
        <dsp:cNvSpPr/>
      </dsp:nvSpPr>
      <dsp:spPr>
        <a:xfrm>
          <a:off x="0" y="1936595"/>
          <a:ext cx="5384800" cy="956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14300" lvl="1" indent="-114300" algn="l" defTabSz="622300">
            <a:lnSpc>
              <a:spcPct val="90000"/>
            </a:lnSpc>
            <a:spcBef>
              <a:spcPct val="0"/>
            </a:spcBef>
            <a:spcAft>
              <a:spcPct val="15000"/>
            </a:spcAft>
            <a:buChar char="•"/>
          </a:pPr>
          <a:r>
            <a:rPr lang="en-US" sz="1400" kern="1200">
              <a:latin typeface="Aptos" panose="020B0004020202020204" pitchFamily="34" charset="0"/>
            </a:rPr>
            <a:t>Vendors will be responsible for the selection of LEA partners to effectively represent their client base and implementations. </a:t>
          </a:r>
        </a:p>
      </dsp:txBody>
      <dsp:txXfrm>
        <a:off x="0" y="1936595"/>
        <a:ext cx="5384800" cy="956152"/>
      </dsp:txXfrm>
    </dsp:sp>
    <dsp:sp modelId="{0606B989-E3DB-4B02-AE59-FEAC2DE9BA88}">
      <dsp:nvSpPr>
        <dsp:cNvPr id="0" name=""/>
        <dsp:cNvSpPr/>
      </dsp:nvSpPr>
      <dsp:spPr>
        <a:xfrm>
          <a:off x="1400047" y="2916647"/>
          <a:ext cx="3984752" cy="478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r>
            <a:rPr lang="en-US" sz="1800" kern="1200">
              <a:latin typeface="Aptos" panose="020B0004020202020204" pitchFamily="34" charset="0"/>
            </a:rPr>
            <a:t>  Verification &amp; Renewal</a:t>
          </a:r>
        </a:p>
      </dsp:txBody>
      <dsp:txXfrm>
        <a:off x="1400047" y="2916647"/>
        <a:ext cx="3984752" cy="478004"/>
      </dsp:txXfrm>
    </dsp:sp>
    <dsp:sp modelId="{02251C2B-BD20-4637-A526-7F5CBD3D2CE8}">
      <dsp:nvSpPr>
        <dsp:cNvPr id="0" name=""/>
        <dsp:cNvSpPr/>
      </dsp:nvSpPr>
      <dsp:spPr>
        <a:xfrm>
          <a:off x="0" y="2916647"/>
          <a:ext cx="1400048" cy="478004"/>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a:latin typeface="Aptos" panose="020B0004020202020204" pitchFamily="34" charset="0"/>
            </a:rPr>
            <a:t>Continuous</a:t>
          </a:r>
        </a:p>
      </dsp:txBody>
      <dsp:txXfrm>
        <a:off x="23338" y="2939985"/>
        <a:ext cx="1353372" cy="454666"/>
      </dsp:txXfrm>
    </dsp:sp>
    <dsp:sp modelId="{334F037E-2C84-4C3B-A876-121700D4B875}">
      <dsp:nvSpPr>
        <dsp:cNvPr id="0" name=""/>
        <dsp:cNvSpPr/>
      </dsp:nvSpPr>
      <dsp:spPr>
        <a:xfrm>
          <a:off x="0" y="3394652"/>
          <a:ext cx="5384800" cy="956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14300" lvl="1" indent="-114300" algn="l" defTabSz="622300">
            <a:lnSpc>
              <a:spcPct val="90000"/>
            </a:lnSpc>
            <a:spcBef>
              <a:spcPct val="0"/>
            </a:spcBef>
            <a:spcAft>
              <a:spcPct val="15000"/>
            </a:spcAft>
            <a:buChar char="•"/>
          </a:pPr>
          <a:r>
            <a:rPr lang="en-US" sz="1400" kern="1200">
              <a:latin typeface="Aptos" panose="020B0004020202020204" pitchFamily="34" charset="0"/>
            </a:rPr>
            <a:t>Vendors will be responsible for submitting all required LEA confirmation form(s) to be awarded a TSDS Compatible Designation. TEA may require vendor renewal in the future.</a:t>
          </a:r>
        </a:p>
      </dsp:txBody>
      <dsp:txXfrm>
        <a:off x="0" y="3394652"/>
        <a:ext cx="5384800" cy="9561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59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886" y="0"/>
            <a:ext cx="3077739" cy="471598"/>
          </a:xfrm>
          <a:prstGeom prst="rect">
            <a:avLst/>
          </a:prstGeom>
        </p:spPr>
        <p:txBody>
          <a:bodyPr vert="horz" lIns="91440" tIns="45720" rIns="91440" bIns="45720" rtlCol="0"/>
          <a:lstStyle>
            <a:lvl1pPr algn="r">
              <a:defRPr sz="1200"/>
            </a:lvl1pPr>
          </a:lstStyle>
          <a:p>
            <a:fld id="{B6D2F405-84C6-47B7-92AC-ABFE572AA291}" type="datetimeFigureOut">
              <a:rPr lang="en-US" smtClean="0"/>
              <a:t>7/28/2025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248" y="4518206"/>
            <a:ext cx="5681980" cy="36967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6880"/>
            <a:ext cx="3077739" cy="47159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886" y="8916880"/>
            <a:ext cx="3077739" cy="471596"/>
          </a:xfrm>
          <a:prstGeom prst="rect">
            <a:avLst/>
          </a:prstGeom>
        </p:spPr>
        <p:txBody>
          <a:bodyPr vert="horz" lIns="91440" tIns="45720" rIns="91440" bIns="45720" rtlCol="0" anchor="b"/>
          <a:lstStyle>
            <a:lvl1pPr algn="r">
              <a:defRPr sz="1200"/>
            </a:lvl1pPr>
          </a:lstStyle>
          <a:p>
            <a:fld id="{3EA4E3A5-B08E-477F-9194-D718012015F7}" type="slidenum">
              <a:rPr lang="en-US" smtClean="0"/>
              <a:t>‹#›</a:t>
            </a:fld>
            <a:endParaRPr lang="en-US"/>
          </a:p>
        </p:txBody>
      </p:sp>
    </p:spTree>
    <p:extLst>
      <p:ext uri="{BB962C8B-B14F-4D97-AF65-F5344CB8AC3E}">
        <p14:creationId xmlns:p14="http://schemas.microsoft.com/office/powerpoint/2010/main" val="650799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a:t>
            </a:fld>
            <a:endParaRPr lang="en-US"/>
          </a:p>
        </p:txBody>
      </p:sp>
    </p:spTree>
    <p:extLst>
      <p:ext uri="{BB962C8B-B14F-4D97-AF65-F5344CB8AC3E}">
        <p14:creationId xmlns:p14="http://schemas.microsoft.com/office/powerpoint/2010/main" val="1283221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D8449-94A3-21CB-C402-2026C49673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FE9598-2EBC-019B-7A0B-DA67A1ADF4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79A119-8DC4-E15F-C6ED-1E9EA5F63E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8DC11AA-4401-2DC9-3B60-9CF52BD18EFF}"/>
              </a:ext>
            </a:extLst>
          </p:cNvPr>
          <p:cNvSpPr>
            <a:spLocks noGrp="1"/>
          </p:cNvSpPr>
          <p:nvPr>
            <p:ph type="sldNum" sz="quarter" idx="5"/>
          </p:nvPr>
        </p:nvSpPr>
        <p:spPr/>
        <p:txBody>
          <a:bodyPr/>
          <a:lstStyle/>
          <a:p>
            <a:fld id="{3EA4E3A5-B08E-477F-9194-D718012015F7}" type="slidenum">
              <a:rPr lang="en-US" smtClean="0"/>
              <a:t>10</a:t>
            </a:fld>
            <a:endParaRPr lang="en-US"/>
          </a:p>
        </p:txBody>
      </p:sp>
    </p:spTree>
    <p:extLst>
      <p:ext uri="{BB962C8B-B14F-4D97-AF65-F5344CB8AC3E}">
        <p14:creationId xmlns:p14="http://schemas.microsoft.com/office/powerpoint/2010/main" val="2406239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6F005-243A-343F-73A6-51A2B2289C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4AE38B-AE29-5F04-A140-A21128D5E8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8A4AAC-F4F7-1221-FE64-85173E2B15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798E3D-8A4F-A2FC-180B-EBF41F2954AD}"/>
              </a:ext>
            </a:extLst>
          </p:cNvPr>
          <p:cNvSpPr>
            <a:spLocks noGrp="1"/>
          </p:cNvSpPr>
          <p:nvPr>
            <p:ph type="sldNum" sz="quarter" idx="5"/>
          </p:nvPr>
        </p:nvSpPr>
        <p:spPr/>
        <p:txBody>
          <a:bodyPr/>
          <a:lstStyle/>
          <a:p>
            <a:fld id="{3EA4E3A5-B08E-477F-9194-D718012015F7}" type="slidenum">
              <a:rPr lang="en-US" smtClean="0"/>
              <a:t>11</a:t>
            </a:fld>
            <a:endParaRPr lang="en-US"/>
          </a:p>
        </p:txBody>
      </p:sp>
    </p:spTree>
    <p:extLst>
      <p:ext uri="{BB962C8B-B14F-4D97-AF65-F5344CB8AC3E}">
        <p14:creationId xmlns:p14="http://schemas.microsoft.com/office/powerpoint/2010/main" val="3315105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4358D-A2CC-C9CE-79D0-AB7654D5D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75C748-4C3E-4BE5-76AC-E2094BEE74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97D59D-E056-03EE-BC88-5EE233A05E0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F91CA4-B4BD-07A9-8C62-76E159E08515}"/>
              </a:ext>
            </a:extLst>
          </p:cNvPr>
          <p:cNvSpPr>
            <a:spLocks noGrp="1"/>
          </p:cNvSpPr>
          <p:nvPr>
            <p:ph type="sldNum" sz="quarter" idx="5"/>
          </p:nvPr>
        </p:nvSpPr>
        <p:spPr/>
        <p:txBody>
          <a:bodyPr/>
          <a:lstStyle/>
          <a:p>
            <a:fld id="{9E4D9ABE-7AB9-4D3A-BEA5-45E799BD6C0E}" type="slidenum">
              <a:rPr lang="en-US" smtClean="0"/>
              <a:t>12</a:t>
            </a:fld>
            <a:endParaRPr lang="en-US"/>
          </a:p>
        </p:txBody>
      </p:sp>
    </p:spTree>
    <p:extLst>
      <p:ext uri="{BB962C8B-B14F-4D97-AF65-F5344CB8AC3E}">
        <p14:creationId xmlns:p14="http://schemas.microsoft.com/office/powerpoint/2010/main" val="3710930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13</a:t>
            </a:fld>
            <a:endParaRPr lang="en-US"/>
          </a:p>
        </p:txBody>
      </p:sp>
    </p:spTree>
    <p:extLst>
      <p:ext uri="{BB962C8B-B14F-4D97-AF65-F5344CB8AC3E}">
        <p14:creationId xmlns:p14="http://schemas.microsoft.com/office/powerpoint/2010/main" val="1684646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53E65-C5D2-E2A3-6817-889D4EE76C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662BD9-C27A-9F9C-437C-9994D94C6D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561107-894B-14C2-C497-8D698940E4AC}"/>
              </a:ext>
            </a:extLst>
          </p:cNvPr>
          <p:cNvSpPr>
            <a:spLocks noGrp="1"/>
          </p:cNvSpPr>
          <p:nvPr>
            <p:ph type="body" idx="1"/>
          </p:nvPr>
        </p:nvSpPr>
        <p:spPr/>
        <p:txBody>
          <a:bodyPr/>
          <a:lstStyle/>
          <a:p>
            <a:endParaRPr lang="en-US" sz="1200">
              <a:solidFill>
                <a:schemeClr val="tx1"/>
              </a:solidFill>
              <a:ea typeface="Calibri"/>
              <a:cs typeface="Calibri"/>
            </a:endParaRPr>
          </a:p>
        </p:txBody>
      </p:sp>
      <p:sp>
        <p:nvSpPr>
          <p:cNvPr id="4" name="Slide Number Placeholder 3">
            <a:extLst>
              <a:ext uri="{FF2B5EF4-FFF2-40B4-BE49-F238E27FC236}">
                <a16:creationId xmlns:a16="http://schemas.microsoft.com/office/drawing/2014/main" id="{86BFB93C-EAB8-C076-7BEE-521634F2E2FA}"/>
              </a:ext>
            </a:extLst>
          </p:cNvPr>
          <p:cNvSpPr>
            <a:spLocks noGrp="1"/>
          </p:cNvSpPr>
          <p:nvPr>
            <p:ph type="sldNum" sz="quarter" idx="5"/>
          </p:nvPr>
        </p:nvSpPr>
        <p:spPr/>
        <p:txBody>
          <a:bodyPr/>
          <a:lstStyle/>
          <a:p>
            <a:fld id="{3EA4E3A5-B08E-477F-9194-D718012015F7}" type="slidenum">
              <a:rPr lang="en-US" smtClean="0"/>
              <a:t>14</a:t>
            </a:fld>
            <a:endParaRPr lang="en-US"/>
          </a:p>
        </p:txBody>
      </p:sp>
    </p:spTree>
    <p:extLst>
      <p:ext uri="{BB962C8B-B14F-4D97-AF65-F5344CB8AC3E}">
        <p14:creationId xmlns:p14="http://schemas.microsoft.com/office/powerpoint/2010/main" val="2621378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16</a:t>
            </a:fld>
            <a:endParaRPr lang="en-US"/>
          </a:p>
        </p:txBody>
      </p:sp>
    </p:spTree>
    <p:extLst>
      <p:ext uri="{BB962C8B-B14F-4D97-AF65-F5344CB8AC3E}">
        <p14:creationId xmlns:p14="http://schemas.microsoft.com/office/powerpoint/2010/main" val="3022627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83728-8E84-A038-B69D-A5E6ACD102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E00DCD-576A-3695-DFB5-9EA3C32C57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AFCFF8-3E2A-3522-8B08-CA0C349B615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6AD674-51C7-7225-2DAF-A2BCC4AD4677}"/>
              </a:ext>
            </a:extLst>
          </p:cNvPr>
          <p:cNvSpPr>
            <a:spLocks noGrp="1"/>
          </p:cNvSpPr>
          <p:nvPr>
            <p:ph type="sldNum" sz="quarter" idx="5"/>
          </p:nvPr>
        </p:nvSpPr>
        <p:spPr/>
        <p:txBody>
          <a:bodyPr/>
          <a:lstStyle/>
          <a:p>
            <a:fld id="{9E4D9ABE-7AB9-4D3A-BEA5-45E799BD6C0E}" type="slidenum">
              <a:rPr lang="en-US" smtClean="0"/>
              <a:t>19</a:t>
            </a:fld>
            <a:endParaRPr lang="en-US"/>
          </a:p>
        </p:txBody>
      </p:sp>
    </p:spTree>
    <p:extLst>
      <p:ext uri="{BB962C8B-B14F-4D97-AF65-F5344CB8AC3E}">
        <p14:creationId xmlns:p14="http://schemas.microsoft.com/office/powerpoint/2010/main" val="487543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1D361-0212-AED5-4545-5AD3C61547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3BABFF-D744-FB83-1753-4E346DEE9A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45A122-6CBA-E05E-445F-68B3EE5D7A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B0F07A-E618-A4EB-D912-4E76BACA6F02}"/>
              </a:ext>
            </a:extLst>
          </p:cNvPr>
          <p:cNvSpPr>
            <a:spLocks noGrp="1"/>
          </p:cNvSpPr>
          <p:nvPr>
            <p:ph type="sldNum" sz="quarter" idx="5"/>
          </p:nvPr>
        </p:nvSpPr>
        <p:spPr/>
        <p:txBody>
          <a:bodyPr/>
          <a:lstStyle/>
          <a:p>
            <a:fld id="{3EA4E3A5-B08E-477F-9194-D718012015F7}" type="slidenum">
              <a:rPr lang="en-US" smtClean="0"/>
              <a:t>20</a:t>
            </a:fld>
            <a:endParaRPr lang="en-US"/>
          </a:p>
        </p:txBody>
      </p:sp>
    </p:spTree>
    <p:extLst>
      <p:ext uri="{BB962C8B-B14F-4D97-AF65-F5344CB8AC3E}">
        <p14:creationId xmlns:p14="http://schemas.microsoft.com/office/powerpoint/2010/main" val="4100234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21</a:t>
            </a:fld>
            <a:endParaRPr lang="en-US"/>
          </a:p>
        </p:txBody>
      </p:sp>
    </p:spTree>
    <p:extLst>
      <p:ext uri="{BB962C8B-B14F-4D97-AF65-F5344CB8AC3E}">
        <p14:creationId xmlns:p14="http://schemas.microsoft.com/office/powerpoint/2010/main" val="231001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22</a:t>
            </a:fld>
            <a:endParaRPr lang="en-US"/>
          </a:p>
        </p:txBody>
      </p:sp>
    </p:spTree>
    <p:extLst>
      <p:ext uri="{BB962C8B-B14F-4D97-AF65-F5344CB8AC3E}">
        <p14:creationId xmlns:p14="http://schemas.microsoft.com/office/powerpoint/2010/main" val="500450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a:t>
            </a:fld>
            <a:endParaRPr lang="en-US"/>
          </a:p>
        </p:txBody>
      </p:sp>
    </p:spTree>
    <p:extLst>
      <p:ext uri="{BB962C8B-B14F-4D97-AF65-F5344CB8AC3E}">
        <p14:creationId xmlns:p14="http://schemas.microsoft.com/office/powerpoint/2010/main" val="4118721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647E1-5131-ACB2-9235-C7FC2B939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ECCDD8-327A-FDE8-1A0E-961790808A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DA54A-9EE2-4326-2DD1-3953CE8398B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FD78C2-2D5D-966E-0831-0E1AE966B1CF}"/>
              </a:ext>
            </a:extLst>
          </p:cNvPr>
          <p:cNvSpPr>
            <a:spLocks noGrp="1"/>
          </p:cNvSpPr>
          <p:nvPr>
            <p:ph type="sldNum" sz="quarter" idx="5"/>
          </p:nvPr>
        </p:nvSpPr>
        <p:spPr/>
        <p:txBody>
          <a:bodyPr/>
          <a:lstStyle/>
          <a:p>
            <a:fld id="{3EA4E3A5-B08E-477F-9194-D718012015F7}" type="slidenum">
              <a:rPr lang="en-US" smtClean="0"/>
              <a:t>23</a:t>
            </a:fld>
            <a:endParaRPr lang="en-US"/>
          </a:p>
        </p:txBody>
      </p:sp>
    </p:spTree>
    <p:extLst>
      <p:ext uri="{BB962C8B-B14F-4D97-AF65-F5344CB8AC3E}">
        <p14:creationId xmlns:p14="http://schemas.microsoft.com/office/powerpoint/2010/main" val="2502880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24</a:t>
            </a:fld>
            <a:endParaRPr lang="en-US"/>
          </a:p>
        </p:txBody>
      </p:sp>
    </p:spTree>
    <p:extLst>
      <p:ext uri="{BB962C8B-B14F-4D97-AF65-F5344CB8AC3E}">
        <p14:creationId xmlns:p14="http://schemas.microsoft.com/office/powerpoint/2010/main" val="1946384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945C7-42C1-4B4D-B870-B11CA907E2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636FC0-6957-F4CA-9725-4A00A5DB28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89437F-2A1F-8A71-7649-5282AB4E75B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D13C25-E46F-4B6E-6458-6701D453445F}"/>
              </a:ext>
            </a:extLst>
          </p:cNvPr>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2348319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819CB-15C3-AAF9-8734-1BB1A2FDCC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9CA793-474C-ED57-7E88-376B42A82A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D140C3-7DCC-622F-3AE9-C748E23A591E}"/>
              </a:ext>
            </a:extLst>
          </p:cNvPr>
          <p:cNvSpPr>
            <a:spLocks noGrp="1"/>
          </p:cNvSpPr>
          <p:nvPr>
            <p:ph type="body" idx="1"/>
          </p:nvPr>
        </p:nvSpPr>
        <p:spPr/>
        <p:txBody>
          <a:bodyPr/>
          <a:lstStyle/>
          <a:p>
            <a:endParaRPr lang="en-US" b="0" i="0">
              <a:solidFill>
                <a:srgbClr val="172B4D"/>
              </a:solidFill>
              <a:effectLst/>
              <a:latin typeface="-apple-system"/>
            </a:endParaRPr>
          </a:p>
        </p:txBody>
      </p:sp>
      <p:sp>
        <p:nvSpPr>
          <p:cNvPr id="4" name="Slide Number Placeholder 3">
            <a:extLst>
              <a:ext uri="{FF2B5EF4-FFF2-40B4-BE49-F238E27FC236}">
                <a16:creationId xmlns:a16="http://schemas.microsoft.com/office/drawing/2014/main" id="{733FAB11-09DC-AAED-269E-42DD3A782F88}"/>
              </a:ext>
            </a:extLst>
          </p:cNvPr>
          <p:cNvSpPr>
            <a:spLocks noGrp="1"/>
          </p:cNvSpPr>
          <p:nvPr>
            <p:ph type="sldNum" sz="quarter" idx="5"/>
          </p:nvPr>
        </p:nvSpPr>
        <p:spPr/>
        <p:txBody>
          <a:bodyPr/>
          <a:lstStyle/>
          <a:p>
            <a:fld id="{3EA4E3A5-B08E-477F-9194-D718012015F7}" type="slidenum">
              <a:rPr lang="en-US" smtClean="0"/>
              <a:t>4</a:t>
            </a:fld>
            <a:endParaRPr lang="en-US"/>
          </a:p>
        </p:txBody>
      </p:sp>
    </p:spTree>
    <p:extLst>
      <p:ext uri="{BB962C8B-B14F-4D97-AF65-F5344CB8AC3E}">
        <p14:creationId xmlns:p14="http://schemas.microsoft.com/office/powerpoint/2010/main" val="508491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5</a:t>
            </a:fld>
            <a:endParaRPr lang="en-US"/>
          </a:p>
        </p:txBody>
      </p:sp>
    </p:spTree>
    <p:extLst>
      <p:ext uri="{BB962C8B-B14F-4D97-AF65-F5344CB8AC3E}">
        <p14:creationId xmlns:p14="http://schemas.microsoft.com/office/powerpoint/2010/main" val="214895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7947A-6A53-C5E4-5BF8-17F6EEF637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C82C92-F4DE-1F37-6B88-12964292F0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AB4285-2C79-C971-85E0-525DCBE9C77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EED6B5-78F2-AB80-4629-9C4D6657E6D0}"/>
              </a:ext>
            </a:extLst>
          </p:cNvPr>
          <p:cNvSpPr>
            <a:spLocks noGrp="1"/>
          </p:cNvSpPr>
          <p:nvPr>
            <p:ph type="sldNum" sz="quarter" idx="5"/>
          </p:nvPr>
        </p:nvSpPr>
        <p:spPr/>
        <p:txBody>
          <a:bodyPr/>
          <a:lstStyle/>
          <a:p>
            <a:fld id="{3EA4E3A5-B08E-477F-9194-D718012015F7}" type="slidenum">
              <a:rPr lang="en-US" smtClean="0"/>
              <a:t>6</a:t>
            </a:fld>
            <a:endParaRPr lang="en-US"/>
          </a:p>
        </p:txBody>
      </p:sp>
    </p:spTree>
    <p:extLst>
      <p:ext uri="{BB962C8B-B14F-4D97-AF65-F5344CB8AC3E}">
        <p14:creationId xmlns:p14="http://schemas.microsoft.com/office/powerpoint/2010/main" val="2530069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7</a:t>
            </a:fld>
            <a:endParaRPr lang="en-US"/>
          </a:p>
        </p:txBody>
      </p:sp>
    </p:spTree>
    <p:extLst>
      <p:ext uri="{BB962C8B-B14F-4D97-AF65-F5344CB8AC3E}">
        <p14:creationId xmlns:p14="http://schemas.microsoft.com/office/powerpoint/2010/main" val="4227749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8</a:t>
            </a:fld>
            <a:endParaRPr lang="en-US"/>
          </a:p>
        </p:txBody>
      </p:sp>
    </p:spTree>
    <p:extLst>
      <p:ext uri="{BB962C8B-B14F-4D97-AF65-F5344CB8AC3E}">
        <p14:creationId xmlns:p14="http://schemas.microsoft.com/office/powerpoint/2010/main" val="3572782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9</a:t>
            </a:fld>
            <a:endParaRPr lang="en-US"/>
          </a:p>
        </p:txBody>
      </p:sp>
    </p:spTree>
    <p:extLst>
      <p:ext uri="{BB962C8B-B14F-4D97-AF65-F5344CB8AC3E}">
        <p14:creationId xmlns:p14="http://schemas.microsoft.com/office/powerpoint/2010/main" val="3708010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158215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7/28/2025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80658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7/28/2025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77064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7/28/2025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12447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cxnSp>
        <p:nvCxnSpPr>
          <p:cNvPr id="24" name="Straight Connector 23">
            <a:extLst>
              <a:ext uri="{FF2B5EF4-FFF2-40B4-BE49-F238E27FC236}">
                <a16:creationId xmlns:a16="http://schemas.microsoft.com/office/drawing/2014/main" id="{7B271339-D660-E5F4-124E-720A9A24C729}"/>
              </a:ext>
            </a:extLst>
          </p:cNvPr>
          <p:cNvCxnSpPr>
            <a:cxnSpLocks/>
          </p:cNvCxnSpPr>
          <p:nvPr userDrawn="1"/>
        </p:nvCxnSpPr>
        <p:spPr>
          <a:xfrm flipH="1" flipV="1">
            <a:off x="775941" y="3670966"/>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088537E-A4A5-5AF9-5A71-8910443863B6}"/>
              </a:ext>
            </a:extLst>
          </p:cNvPr>
          <p:cNvCxnSpPr>
            <a:cxnSpLocks/>
          </p:cNvCxnSpPr>
          <p:nvPr userDrawn="1"/>
        </p:nvCxnSpPr>
        <p:spPr>
          <a:xfrm flipH="1" flipV="1">
            <a:off x="11221729" y="3666731"/>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07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7/28/2025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96668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7/28/2025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668981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7/28/2025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368659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66722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764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1928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499730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57089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64709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7/28/2025</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548763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7/28/2025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841410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6120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7/28/2025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688841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59204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51302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75777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9748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891909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0919B3CF-A5C4-4BE0-9E73-CA386BC0A343}" type="datetime1">
              <a:rPr lang="en-US" smtClean="0"/>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2262961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1200721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258407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7/28/2025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7/28/2025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7/28/2025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7/28/2025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7/28/2025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7/28/2025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7/28/2025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7/28/2025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232019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7/28/2025</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7/28/2025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7/28/2025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7/28/2025</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28552882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3179871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3960716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935672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4250006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143764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849964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059843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6357492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412473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5395265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7/28/2025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4329448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7/28/2025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864888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7/28/2025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175649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7/28/2025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2797860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7/28/2025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6978754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7/28/2025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0967913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7/28/2025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4325077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7/28/2025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5127620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2792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436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36868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384666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4518917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122033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7/28/2025</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372860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7/28/2025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4611667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980124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7/28/2025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7/28/2025</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400725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8443002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7740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70584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7/28/2025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84627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7/28/2025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51062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1420399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70461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cSld name="7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ctrTitle"/>
          </p:nvPr>
        </p:nvSpPr>
        <p:spPr>
          <a:xfrm>
            <a:off x="3909917" y="4670098"/>
            <a:ext cx="4372165" cy="1617345"/>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subTitle" idx="4"/>
          </p:nvPr>
        </p:nvSpPr>
        <p:spPr>
          <a:xfrm>
            <a:off x="3909917" y="4670098"/>
            <a:ext cx="4372165" cy="161734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4986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heme" Target="../theme/theme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theme" Target="../theme/theme3.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7/28/2025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692700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836" r:id="rId30"/>
    <p:sldLayoutId id="2147483837" r:id="rId31"/>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7/28/2025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63" r:id="rId23"/>
    <p:sldLayoutId id="2147483795" r:id="rId24"/>
    <p:sldLayoutId id="2147483796" r:id="rId25"/>
    <p:sldLayoutId id="2147483797" r:id="rId26"/>
    <p:sldLayoutId id="2147483798" r:id="rId27"/>
    <p:sldLayoutId id="2147483799" r:id="rId28"/>
    <p:sldLayoutId id="2147483800" r:id="rId29"/>
    <p:sldLayoutId id="2147483771" r:id="rId30"/>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7/28/2025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81388184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hyperlink" Target="https://vendor.texasstudentdatasystem.support/timsportal/r/timsportal/vendorportal/login_desktop" TargetMode="External"/><Relationship Id="rId5" Type="http://schemas.openxmlformats.org/officeDocument/2006/relationships/image" Target="../media/image31.sv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s://vendor.texasstudentdatasystem.support/timsportal/r/timsportal/vendorportal/login_desktop"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hyperlink" Target="mailto:TSDSCustomerSupport@tea.texas.gov?subject=Vendor%20Question" TargetMode="External"/><Relationship Id="rId4" Type="http://schemas.openxmlformats.org/officeDocument/2006/relationships/hyperlink" Target="https://vendor.texasstudentdatasystem.support/timsportal/r/timsportal/vendorportal/login_desktop"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8.sv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8.sv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8.sv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hyperlink" Target="https://vendor.texasstudentdatasystem.support/timsportal/r/timsportal/vendorportal/login_desktop"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1.svg"/><Relationship Id="rId4" Type="http://schemas.openxmlformats.org/officeDocument/2006/relationships/diagramLayout" Target="../diagrams/layout3.xml"/><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4800" b="1" kern="1200">
                <a:latin typeface="+mn-lt"/>
                <a:ea typeface="+mj-ea"/>
                <a:cs typeface="+mj-cs"/>
              </a:rPr>
              <a:t>TITLE</a:t>
            </a:r>
            <a:r>
              <a:rPr lang="en-US" sz="4800" b="1" kern="1200" baseline="0">
                <a:latin typeface="+mn-lt"/>
                <a:ea typeface="+mj-ea"/>
                <a:cs typeface="+mj-cs"/>
              </a:rPr>
              <a:t> SLIDE: Data Standards Changes</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ECA94F1D-B058-B160-7052-5BCED1320363}"/>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&lt;NAME OF COMPONENT&gt;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a:extLst>
              <a:ext uri="{FF2B5EF4-FFF2-40B4-BE49-F238E27FC236}">
                <a16:creationId xmlns:a16="http://schemas.microsoft.com/office/drawing/2014/main" id="{3FA3FEEE-6FB4-6546-6580-17D5B5795B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20" y="1268412"/>
            <a:ext cx="12191980" cy="5589588"/>
          </a:xfrm>
          <a:prstGeom prst="rect">
            <a:avLst/>
          </a:prstGeom>
          <a:noFill/>
        </p:spPr>
      </p:pic>
      <p:sp>
        <p:nvSpPr>
          <p:cNvPr id="2" name="Rectangle 1">
            <a:extLst>
              <a:ext uri="{FF2B5EF4-FFF2-40B4-BE49-F238E27FC236}">
                <a16:creationId xmlns:a16="http://schemas.microsoft.com/office/drawing/2014/main" id="{706BFEA3-6E1C-0575-2555-6A3A02598119}"/>
              </a:ext>
            </a:extLst>
          </p:cNvPr>
          <p:cNvSpPr/>
          <p:nvPr/>
        </p:nvSpPr>
        <p:spPr>
          <a:xfrm>
            <a:off x="-20" y="2501878"/>
            <a:ext cx="12192000" cy="216877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4800" b="1">
                <a:solidFill>
                  <a:srgbClr val="C8001C"/>
                </a:solidFill>
                <a:latin typeface="Aptos"/>
                <a:cs typeface="Calibri"/>
                <a:sym typeface="+mj-lt"/>
              </a:rPr>
              <a:t>TECHNICAL SESSION</a:t>
            </a:r>
            <a:br>
              <a:rPr lang="en-US" sz="4000">
                <a:solidFill>
                  <a:srgbClr val="C8001C"/>
                </a:solidFill>
                <a:latin typeface="Aptos" panose="020B0004020202020204" pitchFamily="34" charset="0"/>
                <a:cs typeface="Calibri"/>
              </a:rPr>
            </a:br>
            <a:r>
              <a:rPr lang="en-US" sz="2400" b="1">
                <a:solidFill>
                  <a:srgbClr val="C8001C"/>
                </a:solidFill>
                <a:latin typeface="Aptos"/>
                <a:cs typeface="Calibri"/>
              </a:rPr>
              <a:t>July 31</a:t>
            </a:r>
            <a:r>
              <a:rPr lang="en-US" sz="2400" b="1">
                <a:solidFill>
                  <a:srgbClr val="C8001C"/>
                </a:solidFill>
                <a:latin typeface="Aptos"/>
              </a:rPr>
              <a:t>, 2025</a:t>
            </a:r>
            <a:endParaRPr kumimoji="0" lang="en-US" sz="2000" b="1" i="0" u="none" strike="noStrike" kern="1200" cap="none" spc="0" normalizeH="0" baseline="0" noProof="0">
              <a:ln>
                <a:noFill/>
              </a:ln>
              <a:solidFill>
                <a:srgbClr val="C8001C"/>
              </a:solidFill>
              <a:effectLst/>
              <a:uLnTx/>
              <a:uFillTx/>
              <a:latin typeface="Aptos"/>
            </a:endParaRPr>
          </a:p>
        </p:txBody>
      </p:sp>
    </p:spTree>
    <p:extLst>
      <p:ext uri="{BB962C8B-B14F-4D97-AF65-F5344CB8AC3E}">
        <p14:creationId xmlns:p14="http://schemas.microsoft.com/office/powerpoint/2010/main" val="3036487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32897-BBCB-8CA9-7E40-EBE926426A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33942-09B0-20EB-96E0-EEEFB68637AF}"/>
              </a:ext>
            </a:extLst>
          </p:cNvPr>
          <p:cNvSpPr>
            <a:spLocks noGrp="1"/>
          </p:cNvSpPr>
          <p:nvPr>
            <p:ph type="title"/>
          </p:nvPr>
        </p:nvSpPr>
        <p:spPr/>
        <p:txBody>
          <a:bodyPr/>
          <a:lstStyle/>
          <a:p>
            <a:r>
              <a:rPr lang="en-US">
                <a:solidFill>
                  <a:srgbClr val="1482C5"/>
                </a:solidFill>
                <a:latin typeface="Aptos" panose="020B0004020202020204" pitchFamily="34" charset="0"/>
                <a:cs typeface="Calibri"/>
              </a:rPr>
              <a:t>2025-2026: Level 1 Date Range Validations</a:t>
            </a:r>
          </a:p>
        </p:txBody>
      </p:sp>
      <p:sp>
        <p:nvSpPr>
          <p:cNvPr id="5" name="Rectangle: Rounded Corners 4">
            <a:extLst>
              <a:ext uri="{FF2B5EF4-FFF2-40B4-BE49-F238E27FC236}">
                <a16:creationId xmlns:a16="http://schemas.microsoft.com/office/drawing/2014/main" id="{6E9A7632-F981-3B65-5DE1-DB7C5BC3352B}"/>
              </a:ext>
            </a:extLst>
          </p:cNvPr>
          <p:cNvSpPr/>
          <p:nvPr/>
        </p:nvSpPr>
        <p:spPr>
          <a:xfrm>
            <a:off x="240189" y="863389"/>
            <a:ext cx="11593848" cy="440441"/>
          </a:xfrm>
          <a:prstGeom prst="roundRect">
            <a:avLst/>
          </a:prstGeom>
          <a:solidFill>
            <a:srgbClr val="F9A45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a:solidFill>
                  <a:schemeClr val="tx1">
                    <a:lumMod val="65000"/>
                    <a:lumOff val="35000"/>
                  </a:schemeClr>
                </a:solidFill>
              </a:rPr>
              <a:t>Domain of Values</a:t>
            </a:r>
          </a:p>
        </p:txBody>
      </p:sp>
      <p:sp>
        <p:nvSpPr>
          <p:cNvPr id="3" name="Content Placeholder 2">
            <a:extLst>
              <a:ext uri="{FF2B5EF4-FFF2-40B4-BE49-F238E27FC236}">
                <a16:creationId xmlns:a16="http://schemas.microsoft.com/office/drawing/2014/main" id="{10B7D05A-A275-329E-4027-698AC54E132A}"/>
              </a:ext>
            </a:extLst>
          </p:cNvPr>
          <p:cNvSpPr>
            <a:spLocks noGrp="1"/>
          </p:cNvSpPr>
          <p:nvPr>
            <p:ph idx="1"/>
          </p:nvPr>
        </p:nvSpPr>
        <p:spPr>
          <a:xfrm>
            <a:off x="240189" y="1478107"/>
            <a:ext cx="5589111" cy="4123726"/>
          </a:xfrm>
        </p:spPr>
        <p:txBody>
          <a:bodyPr/>
          <a:lstStyle/>
          <a:p>
            <a:pPr>
              <a:buClr>
                <a:srgbClr val="0D6CB9"/>
              </a:buClr>
              <a:buSzPct val="70000"/>
            </a:pPr>
            <a:r>
              <a:rPr lang="en-US">
                <a:solidFill>
                  <a:srgbClr val="1482C5"/>
                </a:solidFill>
                <a:latin typeface="Aptos" panose="020B0004020202020204" pitchFamily="34" charset="0"/>
              </a:rPr>
              <a:t>Starting with the 2025-2026 school year, the API will enforce the </a:t>
            </a:r>
            <a:r>
              <a:rPr lang="en-US" b="1">
                <a:solidFill>
                  <a:srgbClr val="1482C5"/>
                </a:solidFill>
                <a:latin typeface="Aptos" panose="020B0004020202020204" pitchFamily="34" charset="0"/>
              </a:rPr>
              <a:t>Domain of Values </a:t>
            </a:r>
            <a:r>
              <a:rPr lang="en-US">
                <a:solidFill>
                  <a:srgbClr val="1482C5"/>
                </a:solidFill>
                <a:latin typeface="Aptos" panose="020B0004020202020204" pitchFamily="34" charset="0"/>
              </a:rPr>
              <a:t>for Entities with Data Type = “</a:t>
            </a:r>
            <a:r>
              <a:rPr lang="en-US" b="1">
                <a:solidFill>
                  <a:srgbClr val="1482C5"/>
                </a:solidFill>
                <a:latin typeface="Aptos" panose="020B0004020202020204" pitchFamily="34" charset="0"/>
              </a:rPr>
              <a:t>Date</a:t>
            </a:r>
            <a:r>
              <a:rPr lang="en-US">
                <a:solidFill>
                  <a:srgbClr val="1482C5"/>
                </a:solidFill>
                <a:latin typeface="Aptos" panose="020B0004020202020204" pitchFamily="34" charset="0"/>
              </a:rPr>
              <a:t>”.</a:t>
            </a:r>
          </a:p>
          <a:p>
            <a:pPr>
              <a:buClr>
                <a:srgbClr val="0D6CB9"/>
              </a:buClr>
              <a:buSzPct val="70000"/>
            </a:pPr>
            <a:endParaRPr lang="en-US" sz="1200">
              <a:solidFill>
                <a:srgbClr val="1482C5"/>
              </a:solidFill>
              <a:latin typeface="Aptos" panose="020B0004020202020204" pitchFamily="34" charset="0"/>
            </a:endParaRPr>
          </a:p>
          <a:p>
            <a:pPr>
              <a:buClr>
                <a:srgbClr val="0D6CB9"/>
              </a:buClr>
              <a:buSzPct val="70000"/>
            </a:pPr>
            <a:r>
              <a:rPr lang="en-US">
                <a:solidFill>
                  <a:srgbClr val="1482C5"/>
                </a:solidFill>
                <a:latin typeface="Aptos" panose="020B0004020202020204" pitchFamily="34" charset="0"/>
              </a:rPr>
              <a:t>Any date published outside of the stated Domain of Values will result in a </a:t>
            </a:r>
            <a:r>
              <a:rPr lang="en-US" b="1">
                <a:solidFill>
                  <a:srgbClr val="1482C5"/>
                </a:solidFill>
                <a:latin typeface="Aptos" panose="020B0004020202020204" pitchFamily="34" charset="0"/>
              </a:rPr>
              <a:t>Level 1 (API) error</a:t>
            </a:r>
            <a:r>
              <a:rPr lang="en-US">
                <a:solidFill>
                  <a:srgbClr val="1482C5"/>
                </a:solidFill>
                <a:latin typeface="Aptos" panose="020B0004020202020204" pitchFamily="34" charset="0"/>
              </a:rPr>
              <a:t>. </a:t>
            </a:r>
          </a:p>
          <a:p>
            <a:pPr>
              <a:buClr>
                <a:srgbClr val="0D6CB9"/>
              </a:buClr>
              <a:buSzPct val="70000"/>
            </a:pPr>
            <a:endParaRPr lang="en-US" sz="1200">
              <a:solidFill>
                <a:srgbClr val="1482C5"/>
              </a:solidFill>
              <a:latin typeface="Aptos" panose="020B0004020202020204" pitchFamily="34" charset="0"/>
            </a:endParaRPr>
          </a:p>
          <a:p>
            <a:pPr>
              <a:buClr>
                <a:srgbClr val="0D6CB9"/>
              </a:buClr>
              <a:buSzPct val="70000"/>
            </a:pPr>
            <a:r>
              <a:rPr lang="en-US">
                <a:solidFill>
                  <a:srgbClr val="1482C5"/>
                </a:solidFill>
                <a:latin typeface="Aptos" panose="020B0004020202020204" pitchFamily="34" charset="0"/>
              </a:rPr>
              <a:t>Valid Entry: “2024-01-30”</a:t>
            </a:r>
          </a:p>
          <a:p>
            <a:pPr>
              <a:buClr>
                <a:srgbClr val="0D6CB9"/>
              </a:buClr>
              <a:buSzPct val="70000"/>
            </a:pPr>
            <a:r>
              <a:rPr lang="en-US">
                <a:solidFill>
                  <a:srgbClr val="1482C5"/>
                </a:solidFill>
                <a:latin typeface="Aptos" panose="020B0004020202020204" pitchFamily="34" charset="0"/>
              </a:rPr>
              <a:t>Invalid Entry: “</a:t>
            </a:r>
            <a:r>
              <a:rPr lang="en-US">
                <a:solidFill>
                  <a:srgbClr val="1482C5"/>
                </a:solidFill>
                <a:highlight>
                  <a:srgbClr val="FFFF00"/>
                </a:highlight>
                <a:latin typeface="Aptos" panose="020B0004020202020204" pitchFamily="34" charset="0"/>
              </a:rPr>
              <a:t>2028</a:t>
            </a:r>
            <a:r>
              <a:rPr lang="en-US">
                <a:solidFill>
                  <a:srgbClr val="1482C5"/>
                </a:solidFill>
                <a:latin typeface="Aptos" panose="020B0004020202020204" pitchFamily="34" charset="0"/>
              </a:rPr>
              <a:t>-01-30”</a:t>
            </a:r>
          </a:p>
          <a:p>
            <a:pPr>
              <a:buClr>
                <a:srgbClr val="0D6CB9"/>
              </a:buClr>
            </a:pPr>
            <a:endParaRPr lang="en-US">
              <a:solidFill>
                <a:schemeClr val="tx1"/>
              </a:solidFill>
            </a:endParaRPr>
          </a:p>
        </p:txBody>
      </p:sp>
      <p:pic>
        <p:nvPicPr>
          <p:cNvPr id="6" name="Picture 5" descr="E1715 TEDS data element definition.">
            <a:extLst>
              <a:ext uri="{FF2B5EF4-FFF2-40B4-BE49-F238E27FC236}">
                <a16:creationId xmlns:a16="http://schemas.microsoft.com/office/drawing/2014/main" id="{E09B5CA7-558B-A4C2-E985-1A8FCF60627A}"/>
              </a:ext>
            </a:extLst>
          </p:cNvPr>
          <p:cNvPicPr>
            <a:picLocks noChangeAspect="1"/>
          </p:cNvPicPr>
          <p:nvPr/>
        </p:nvPicPr>
        <p:blipFill>
          <a:blip r:embed="rId3"/>
          <a:stretch>
            <a:fillRect/>
          </a:stretch>
        </p:blipFill>
        <p:spPr>
          <a:xfrm>
            <a:off x="6000752" y="1553125"/>
            <a:ext cx="5636358" cy="4123726"/>
          </a:xfrm>
          <a:prstGeom prst="rect">
            <a:avLst/>
          </a:prstGeom>
        </p:spPr>
      </p:pic>
      <p:pic>
        <p:nvPicPr>
          <p:cNvPr id="12" name="Graphic 11" descr="Help with solid fill">
            <a:extLst>
              <a:ext uri="{FF2B5EF4-FFF2-40B4-BE49-F238E27FC236}">
                <a16:creationId xmlns:a16="http://schemas.microsoft.com/office/drawing/2014/main" id="{7CDD4B50-60B3-3C1C-FF6E-95CC1B7B16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25133" y="6030496"/>
            <a:ext cx="436204" cy="436204"/>
          </a:xfrm>
          <a:prstGeom prst="rect">
            <a:avLst/>
          </a:prstGeom>
        </p:spPr>
      </p:pic>
      <p:sp>
        <p:nvSpPr>
          <p:cNvPr id="11" name="TextBox 10">
            <a:extLst>
              <a:ext uri="{FF2B5EF4-FFF2-40B4-BE49-F238E27FC236}">
                <a16:creationId xmlns:a16="http://schemas.microsoft.com/office/drawing/2014/main" id="{5C92BCD5-9562-4187-80E9-37630BF246D8}"/>
              </a:ext>
            </a:extLst>
          </p:cNvPr>
          <p:cNvSpPr txBox="1"/>
          <p:nvPr/>
        </p:nvSpPr>
        <p:spPr>
          <a:xfrm>
            <a:off x="7666696" y="6076101"/>
            <a:ext cx="4439821" cy="369332"/>
          </a:xfrm>
          <a:prstGeom prst="rect">
            <a:avLst/>
          </a:prstGeom>
          <a:noFill/>
        </p:spPr>
        <p:txBody>
          <a:bodyPr wrap="square" rtlCol="0">
            <a:spAutoFit/>
          </a:bodyPr>
          <a:lstStyle/>
          <a:p>
            <a:pPr algn="ctr"/>
            <a:r>
              <a:rPr lang="en-US">
                <a:solidFill>
                  <a:schemeClr val="bg1"/>
                </a:solidFill>
                <a:latin typeface="+mn-lt"/>
              </a:rPr>
              <a:t>Need Help: </a:t>
            </a:r>
            <a:r>
              <a:rPr lang="en-US">
                <a:solidFill>
                  <a:schemeClr val="bg1"/>
                </a:solidFill>
                <a:latin typeface="+mn-lt"/>
                <a:hlinkClick r:id="rId6">
                  <a:extLst>
                    <a:ext uri="{A12FA001-AC4F-418D-AE19-62706E023703}">
                      <ahyp:hlinkClr xmlns:ahyp="http://schemas.microsoft.com/office/drawing/2018/hyperlinkcolor" val="tx"/>
                    </a:ext>
                  </a:extLst>
                </a:hlinkClick>
              </a:rPr>
              <a:t>TSDS Vendor Support Portal</a:t>
            </a:r>
            <a:endParaRPr lang="en-US">
              <a:solidFill>
                <a:schemeClr val="bg1"/>
              </a:solidFill>
              <a:latin typeface="+mn-lt"/>
            </a:endParaRPr>
          </a:p>
        </p:txBody>
      </p:sp>
    </p:spTree>
    <p:extLst>
      <p:ext uri="{BB962C8B-B14F-4D97-AF65-F5344CB8AC3E}">
        <p14:creationId xmlns:p14="http://schemas.microsoft.com/office/powerpoint/2010/main" val="2308005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51F2B-34E6-54C0-52E0-69704FE9C4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7DA933-8F4F-6A85-E45A-BAAB70BC0A0A}"/>
              </a:ext>
            </a:extLst>
          </p:cNvPr>
          <p:cNvSpPr>
            <a:spLocks noGrp="1"/>
          </p:cNvSpPr>
          <p:nvPr>
            <p:ph type="title"/>
          </p:nvPr>
        </p:nvSpPr>
        <p:spPr/>
        <p:txBody>
          <a:bodyPr/>
          <a:lstStyle/>
          <a:p>
            <a:r>
              <a:rPr lang="en-US">
                <a:solidFill>
                  <a:srgbClr val="1482C5"/>
                </a:solidFill>
                <a:latin typeface="Aptos" panose="020B0004020202020204" pitchFamily="34" charset="0"/>
                <a:cs typeface="Calibri"/>
              </a:rPr>
              <a:t>2025-2026: Begin &amp; End Dates Within Sets</a:t>
            </a:r>
          </a:p>
        </p:txBody>
      </p:sp>
      <p:sp>
        <p:nvSpPr>
          <p:cNvPr id="5" name="Rectangle: Rounded Corners 4">
            <a:extLst>
              <a:ext uri="{FF2B5EF4-FFF2-40B4-BE49-F238E27FC236}">
                <a16:creationId xmlns:a16="http://schemas.microsoft.com/office/drawing/2014/main" id="{93EBEFBF-F37D-5975-75DE-D7D9533192B0}"/>
              </a:ext>
            </a:extLst>
          </p:cNvPr>
          <p:cNvSpPr/>
          <p:nvPr/>
        </p:nvSpPr>
        <p:spPr>
          <a:xfrm>
            <a:off x="240189" y="863389"/>
            <a:ext cx="11593848" cy="440441"/>
          </a:xfrm>
          <a:prstGeom prst="roundRect">
            <a:avLst/>
          </a:prstGeom>
          <a:solidFill>
            <a:srgbClr val="F9A45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a:solidFill>
                  <a:schemeClr val="tx1">
                    <a:lumMod val="65000"/>
                    <a:lumOff val="35000"/>
                  </a:schemeClr>
                </a:solidFill>
              </a:rPr>
              <a:t>Example: StudentSpecialEducationProgramAssociation</a:t>
            </a:r>
          </a:p>
        </p:txBody>
      </p:sp>
      <p:pic>
        <p:nvPicPr>
          <p:cNvPr id="4" name="Picture 3" descr="Screenshot of Begin and End Dates within a set">
            <a:extLst>
              <a:ext uri="{FF2B5EF4-FFF2-40B4-BE49-F238E27FC236}">
                <a16:creationId xmlns:a16="http://schemas.microsoft.com/office/drawing/2014/main" id="{992945E6-25AD-544E-0F84-A440906A6168}"/>
              </a:ext>
            </a:extLst>
          </p:cNvPr>
          <p:cNvPicPr>
            <a:picLocks noChangeAspect="1"/>
          </p:cNvPicPr>
          <p:nvPr/>
        </p:nvPicPr>
        <p:blipFill>
          <a:blip r:embed="rId3"/>
          <a:stretch>
            <a:fillRect/>
          </a:stretch>
        </p:blipFill>
        <p:spPr>
          <a:xfrm>
            <a:off x="301071" y="1406022"/>
            <a:ext cx="5286423" cy="2189696"/>
          </a:xfrm>
          <a:prstGeom prst="rect">
            <a:avLst/>
          </a:prstGeom>
        </p:spPr>
      </p:pic>
      <p:pic>
        <p:nvPicPr>
          <p:cNvPr id="7" name="Picture 6" descr="Screenshot of Begin and End Dates within a set">
            <a:extLst>
              <a:ext uri="{FF2B5EF4-FFF2-40B4-BE49-F238E27FC236}">
                <a16:creationId xmlns:a16="http://schemas.microsoft.com/office/drawing/2014/main" id="{2DB047B5-64C1-1DBE-3564-C2E6D0A053DB}"/>
              </a:ext>
            </a:extLst>
          </p:cNvPr>
          <p:cNvPicPr>
            <a:picLocks noChangeAspect="1"/>
          </p:cNvPicPr>
          <p:nvPr/>
        </p:nvPicPr>
        <p:blipFill>
          <a:blip r:embed="rId4"/>
          <a:stretch>
            <a:fillRect/>
          </a:stretch>
        </p:blipFill>
        <p:spPr>
          <a:xfrm>
            <a:off x="6357970" y="1504751"/>
            <a:ext cx="5168455" cy="2083618"/>
          </a:xfrm>
          <a:prstGeom prst="rect">
            <a:avLst/>
          </a:prstGeom>
        </p:spPr>
      </p:pic>
      <p:sp>
        <p:nvSpPr>
          <p:cNvPr id="25" name="Content Placeholder 2">
            <a:extLst>
              <a:ext uri="{FF2B5EF4-FFF2-40B4-BE49-F238E27FC236}">
                <a16:creationId xmlns:a16="http://schemas.microsoft.com/office/drawing/2014/main" id="{EA12A267-0DF3-C2AA-839A-F5A3E44C05FE}"/>
              </a:ext>
            </a:extLst>
          </p:cNvPr>
          <p:cNvSpPr txBox="1">
            <a:spLocks/>
          </p:cNvSpPr>
          <p:nvPr/>
        </p:nvSpPr>
        <p:spPr>
          <a:xfrm>
            <a:off x="234445" y="3731175"/>
            <a:ext cx="5353049" cy="1036636"/>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r>
              <a:rPr lang="en-US" sz="1800" b="1">
                <a:latin typeface="Aptos" panose="020B0004020202020204" pitchFamily="34" charset="0"/>
              </a:rPr>
              <a:t>Issue 1: Overlapping and Conflicting Date Ranges:</a:t>
            </a:r>
          </a:p>
          <a:p>
            <a:pPr marL="0" indent="0">
              <a:buClr>
                <a:schemeClr val="accent1"/>
              </a:buClr>
              <a:buNone/>
            </a:pPr>
            <a:br>
              <a:rPr lang="en-US" sz="500">
                <a:latin typeface="Aptos" panose="020B0004020202020204" pitchFamily="34" charset="0"/>
              </a:rPr>
            </a:br>
            <a:r>
              <a:rPr lang="en-US" sz="1200">
                <a:latin typeface="Aptos" panose="020B0004020202020204" pitchFamily="34" charset="0"/>
              </a:rPr>
              <a:t>There is an overlapping date range, so it is unclear whether the student was in instructional setting </a:t>
            </a:r>
            <a:r>
              <a:rPr lang="en-US" sz="1200" b="1">
                <a:latin typeface="Aptos" panose="020B0004020202020204" pitchFamily="34" charset="0"/>
              </a:rPr>
              <a:t>#01</a:t>
            </a:r>
            <a:r>
              <a:rPr lang="en-US" sz="1200">
                <a:latin typeface="Aptos" panose="020B0004020202020204" pitchFamily="34" charset="0"/>
              </a:rPr>
              <a:t> or </a:t>
            </a:r>
            <a:r>
              <a:rPr lang="en-US" sz="1200" b="1">
                <a:latin typeface="Aptos" panose="020B0004020202020204" pitchFamily="34" charset="0"/>
              </a:rPr>
              <a:t>#44</a:t>
            </a:r>
            <a:r>
              <a:rPr lang="en-US" sz="1200">
                <a:latin typeface="Aptos" panose="020B0004020202020204" pitchFamily="34" charset="0"/>
              </a:rPr>
              <a:t> on the snapshot date (October 25, 2024). In this example, #44 is promoted due to having the ‘latest’ Begin Date. </a:t>
            </a:r>
            <a:endParaRPr lang="en-US" sz="1200">
              <a:solidFill>
                <a:schemeClr val="tx1"/>
              </a:solidFill>
              <a:latin typeface="Aptos" panose="020B0004020202020204" pitchFamily="34" charset="0"/>
            </a:endParaRPr>
          </a:p>
        </p:txBody>
      </p:sp>
      <p:sp>
        <p:nvSpPr>
          <p:cNvPr id="32" name="Content Placeholder 2">
            <a:extLst>
              <a:ext uri="{FF2B5EF4-FFF2-40B4-BE49-F238E27FC236}">
                <a16:creationId xmlns:a16="http://schemas.microsoft.com/office/drawing/2014/main" id="{95CD40A6-B3BB-C2E0-DF03-50FE61FEF01C}"/>
              </a:ext>
            </a:extLst>
          </p:cNvPr>
          <p:cNvSpPr txBox="1">
            <a:spLocks/>
          </p:cNvSpPr>
          <p:nvPr/>
        </p:nvSpPr>
        <p:spPr>
          <a:xfrm>
            <a:off x="6480987" y="3731175"/>
            <a:ext cx="5353050" cy="1628774"/>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r>
              <a:rPr lang="en-US" sz="1800" b="1">
                <a:latin typeface="Aptos" panose="020B0004020202020204" pitchFamily="34" charset="0"/>
              </a:rPr>
              <a:t>Issue 2: Incorrect Date Range:</a:t>
            </a:r>
          </a:p>
          <a:p>
            <a:pPr marL="0" indent="0">
              <a:buClr>
                <a:schemeClr val="accent1"/>
              </a:buClr>
              <a:buNone/>
            </a:pPr>
            <a:br>
              <a:rPr lang="en-US" sz="500">
                <a:latin typeface="Aptos" panose="020B0004020202020204" pitchFamily="34" charset="0"/>
              </a:rPr>
            </a:br>
            <a:r>
              <a:rPr lang="en-US" sz="1200">
                <a:latin typeface="Aptos" panose="020B0004020202020204" pitchFamily="34" charset="0"/>
              </a:rPr>
              <a:t>The </a:t>
            </a:r>
            <a:r>
              <a:rPr lang="en-US" sz="1200" b="1">
                <a:latin typeface="Aptos" panose="020B0004020202020204" pitchFamily="34" charset="0"/>
              </a:rPr>
              <a:t>end date comes before the begin date</a:t>
            </a:r>
            <a:r>
              <a:rPr lang="en-US" sz="1200">
                <a:latin typeface="Aptos" panose="020B0004020202020204" pitchFamily="34" charset="0"/>
              </a:rPr>
              <a:t>, which is invalid.</a:t>
            </a:r>
          </a:p>
        </p:txBody>
      </p:sp>
      <p:sp>
        <p:nvSpPr>
          <p:cNvPr id="41" name="Rectangle 40">
            <a:extLst>
              <a:ext uri="{FF2B5EF4-FFF2-40B4-BE49-F238E27FC236}">
                <a16:creationId xmlns:a16="http://schemas.microsoft.com/office/drawing/2014/main" id="{2794060B-344A-AD49-6348-5DC8DE0789E4}"/>
              </a:ext>
            </a:extLst>
          </p:cNvPr>
          <p:cNvSpPr/>
          <p:nvPr/>
        </p:nvSpPr>
        <p:spPr>
          <a:xfrm>
            <a:off x="234445" y="5038725"/>
            <a:ext cx="11593848" cy="751763"/>
          </a:xfrm>
          <a:prstGeom prst="rect">
            <a:avLst/>
          </a:prstGeom>
          <a:solidFill>
            <a:srgbClr val="002B36"/>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l"/>
            <a:r>
              <a:rPr lang="en-US" sz="1600"/>
              <a:t>Vendors should be aware of these types of potential data scenarios and strive to address them within their product solutions whenever feasible. Failure to do so may necessitate complex changes to promotion logic in TSDS, which can degrade system performance and increase the time required to support or guide end users.</a:t>
            </a:r>
            <a:endParaRPr lang="en-US"/>
          </a:p>
        </p:txBody>
      </p:sp>
      <p:pic>
        <p:nvPicPr>
          <p:cNvPr id="12" name="Graphic 11" descr="Help with solid fill">
            <a:extLst>
              <a:ext uri="{FF2B5EF4-FFF2-40B4-BE49-F238E27FC236}">
                <a16:creationId xmlns:a16="http://schemas.microsoft.com/office/drawing/2014/main" id="{160A6049-67D5-E8D0-BD2F-C2D69C34AC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25133" y="6030496"/>
            <a:ext cx="436204" cy="436204"/>
          </a:xfrm>
          <a:prstGeom prst="rect">
            <a:avLst/>
          </a:prstGeom>
        </p:spPr>
      </p:pic>
      <p:sp>
        <p:nvSpPr>
          <p:cNvPr id="11" name="TextBox 10">
            <a:extLst>
              <a:ext uri="{FF2B5EF4-FFF2-40B4-BE49-F238E27FC236}">
                <a16:creationId xmlns:a16="http://schemas.microsoft.com/office/drawing/2014/main" id="{830D4CB5-EEBE-61FD-3261-98917F2EA0AE}"/>
              </a:ext>
            </a:extLst>
          </p:cNvPr>
          <p:cNvSpPr txBox="1"/>
          <p:nvPr/>
        </p:nvSpPr>
        <p:spPr>
          <a:xfrm>
            <a:off x="7666696" y="6076101"/>
            <a:ext cx="4439821" cy="369332"/>
          </a:xfrm>
          <a:prstGeom prst="rect">
            <a:avLst/>
          </a:prstGeom>
          <a:noFill/>
        </p:spPr>
        <p:txBody>
          <a:bodyPr wrap="square" rtlCol="0">
            <a:spAutoFit/>
          </a:bodyPr>
          <a:lstStyle/>
          <a:p>
            <a:pPr algn="ctr"/>
            <a:r>
              <a:rPr lang="en-US">
                <a:solidFill>
                  <a:schemeClr val="bg1"/>
                </a:solidFill>
                <a:latin typeface="+mn-lt"/>
              </a:rPr>
              <a:t>Need Help: </a:t>
            </a:r>
            <a:r>
              <a:rPr lang="en-US">
                <a:solidFill>
                  <a:schemeClr val="bg1"/>
                </a:solidFill>
                <a:latin typeface="+mn-lt"/>
                <a:hlinkClick r:id="rId7">
                  <a:extLst>
                    <a:ext uri="{A12FA001-AC4F-418D-AE19-62706E023703}">
                      <ahyp:hlinkClr xmlns:ahyp="http://schemas.microsoft.com/office/drawing/2018/hyperlinkcolor" val="tx"/>
                    </a:ext>
                  </a:extLst>
                </a:hlinkClick>
              </a:rPr>
              <a:t>TSDS Vendor Support Portal</a:t>
            </a:r>
            <a:endParaRPr lang="en-US">
              <a:solidFill>
                <a:schemeClr val="bg1"/>
              </a:solidFill>
              <a:latin typeface="+mn-lt"/>
            </a:endParaRPr>
          </a:p>
        </p:txBody>
      </p:sp>
    </p:spTree>
    <p:extLst>
      <p:ext uri="{BB962C8B-B14F-4D97-AF65-F5344CB8AC3E}">
        <p14:creationId xmlns:p14="http://schemas.microsoft.com/office/powerpoint/2010/main" val="3523040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9FB7D-C212-F979-F6E5-AC4EC1AD3C16}"/>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2053C3EB-195E-D0DC-AF24-50BB0F4EADAC}"/>
              </a:ext>
            </a:extLst>
          </p:cNvPr>
          <p:cNvSpPr>
            <a:spLocks noGrp="1"/>
          </p:cNvSpPr>
          <p:nvPr>
            <p:ph type="ctrTitle"/>
          </p:nvPr>
        </p:nvSpPr>
        <p:spPr/>
        <p:txBody>
          <a:bodyPr/>
          <a:lstStyle/>
          <a:p>
            <a:r>
              <a:rPr lang="en-US"/>
              <a:t>TSDS Compatible Designation</a:t>
            </a:r>
          </a:p>
        </p:txBody>
      </p:sp>
      <p:pic>
        <p:nvPicPr>
          <p:cNvPr id="15" name="Picture Placeholder 10">
            <a:extLst>
              <a:ext uri="{FF2B5EF4-FFF2-40B4-BE49-F238E27FC236}">
                <a16:creationId xmlns:a16="http://schemas.microsoft.com/office/drawing/2014/main" id="{20D6C9DA-D79C-8845-324E-3CCED1B11B0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2496" t="433" b="2285"/>
          <a:stretch>
            <a:fillRect/>
          </a:stretch>
        </p:blipFill>
        <p:spPr>
          <a:xfrm>
            <a:off x="0" y="1232123"/>
            <a:ext cx="12192000" cy="5625877"/>
          </a:xfrm>
          <a:prstGeom prst="rect">
            <a:avLst/>
          </a:prstGeom>
          <a:noFill/>
        </p:spPr>
      </p:pic>
      <p:sp>
        <p:nvSpPr>
          <p:cNvPr id="16" name="TextBox 15">
            <a:extLst>
              <a:ext uri="{FF2B5EF4-FFF2-40B4-BE49-F238E27FC236}">
                <a16:creationId xmlns:a16="http://schemas.microsoft.com/office/drawing/2014/main" id="{356F4E4D-76B9-13FA-3DD2-91F2929F2BA4}"/>
              </a:ext>
            </a:extLst>
          </p:cNvPr>
          <p:cNvSpPr txBox="1"/>
          <p:nvPr/>
        </p:nvSpPr>
        <p:spPr>
          <a:xfrm>
            <a:off x="1369828" y="2616768"/>
            <a:ext cx="9452344" cy="1938992"/>
          </a:xfrm>
          <a:prstGeom prst="rect">
            <a:avLst/>
          </a:prstGeom>
          <a:solidFill>
            <a:srgbClr val="D53147">
              <a:alpha val="55000"/>
            </a:srgbClr>
          </a:solidFill>
        </p:spPr>
        <p:txBody>
          <a:bodyPr wrap="square" rtlCol="0">
            <a:spAutoFit/>
          </a:bodyPr>
          <a:lstStyle/>
          <a:p>
            <a:pPr algn="ctr"/>
            <a:r>
              <a:rPr lang="en-US" sz="6000" b="1">
                <a:solidFill>
                  <a:schemeClr val="bg1"/>
                </a:solidFill>
                <a:latin typeface="Aptos" panose="020B0004020202020204" pitchFamily="34" charset="0"/>
              </a:rPr>
              <a:t>TSDS Compatible</a:t>
            </a:r>
          </a:p>
          <a:p>
            <a:pPr algn="ctr"/>
            <a:r>
              <a:rPr lang="en-US" sz="6000" b="1">
                <a:solidFill>
                  <a:schemeClr val="bg1"/>
                </a:solidFill>
                <a:latin typeface="Aptos" panose="020B0004020202020204" pitchFamily="34" charset="0"/>
              </a:rPr>
              <a:t>Designation</a:t>
            </a:r>
          </a:p>
        </p:txBody>
      </p:sp>
      <p:sp>
        <p:nvSpPr>
          <p:cNvPr id="4" name="Slide Number Placeholder 3">
            <a:extLst>
              <a:ext uri="{FF2B5EF4-FFF2-40B4-BE49-F238E27FC236}">
                <a16:creationId xmlns:a16="http://schemas.microsoft.com/office/drawing/2014/main" id="{B695AB55-DEFC-C19B-1509-D6E078F78711}"/>
              </a:ext>
            </a:extLst>
          </p:cNvPr>
          <p:cNvSpPr>
            <a:spLocks noGrp="1"/>
          </p:cNvSpPr>
          <p:nvPr>
            <p:ph type="sldNum" sz="quarter" idx="12"/>
          </p:nvPr>
        </p:nvSpPr>
        <p:spPr/>
        <p:txBody>
          <a:bodyPr/>
          <a:lstStyle/>
          <a:p>
            <a:fld id="{0088AB57-2DBE-44A3-AE96-942C49E954BF}" type="slidenum">
              <a:rPr lang="en-US" smtClean="0"/>
              <a:t>12</a:t>
            </a:fld>
            <a:endParaRPr lang="en-US"/>
          </a:p>
        </p:txBody>
      </p:sp>
    </p:spTree>
    <p:extLst>
      <p:ext uri="{BB962C8B-B14F-4D97-AF65-F5344CB8AC3E}">
        <p14:creationId xmlns:p14="http://schemas.microsoft.com/office/powerpoint/2010/main" val="2193913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813661-2080-1618-876D-A80741E23391}"/>
              </a:ext>
            </a:extLst>
          </p:cNvPr>
          <p:cNvSpPr>
            <a:spLocks noGrp="1"/>
          </p:cNvSpPr>
          <p:nvPr>
            <p:ph type="title"/>
          </p:nvPr>
        </p:nvSpPr>
        <p:spPr/>
        <p:txBody>
          <a:bodyPr>
            <a:noAutofit/>
          </a:bodyPr>
          <a:lstStyle/>
          <a:p>
            <a:r>
              <a:rPr lang="en-US">
                <a:solidFill>
                  <a:srgbClr val="1482C5"/>
                </a:solidFill>
                <a:latin typeface="Aptos" panose="020B0004020202020204" pitchFamily="34" charset="0"/>
                <a:cs typeface="Calibri"/>
              </a:rPr>
              <a:t>Vendor Certification &amp; Designation</a:t>
            </a:r>
          </a:p>
        </p:txBody>
      </p:sp>
      <p:pic>
        <p:nvPicPr>
          <p:cNvPr id="11" name="Picture 10" descr="TEA Logo">
            <a:extLst>
              <a:ext uri="{FF2B5EF4-FFF2-40B4-BE49-F238E27FC236}">
                <a16:creationId xmlns:a16="http://schemas.microsoft.com/office/drawing/2014/main" id="{61C2786B-3255-82AA-6488-1BAE41F818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775" y="74629"/>
            <a:ext cx="1589225" cy="1059484"/>
          </a:xfrm>
          <a:prstGeom prst="rect">
            <a:avLst/>
          </a:prstGeom>
        </p:spPr>
      </p:pic>
      <p:pic>
        <p:nvPicPr>
          <p:cNvPr id="3" name="Picture 2" descr="Vendor certification and designation information.">
            <a:extLst>
              <a:ext uri="{FF2B5EF4-FFF2-40B4-BE49-F238E27FC236}">
                <a16:creationId xmlns:a16="http://schemas.microsoft.com/office/drawing/2014/main" id="{6B348348-8875-5FFC-0089-498F8588E9AB}"/>
              </a:ext>
            </a:extLst>
          </p:cNvPr>
          <p:cNvPicPr>
            <a:picLocks noChangeAspect="1"/>
          </p:cNvPicPr>
          <p:nvPr/>
        </p:nvPicPr>
        <p:blipFill>
          <a:blip r:embed="rId4"/>
          <a:stretch>
            <a:fillRect/>
          </a:stretch>
        </p:blipFill>
        <p:spPr>
          <a:xfrm>
            <a:off x="1098526" y="1097447"/>
            <a:ext cx="9994948" cy="4663105"/>
          </a:xfrm>
          <a:prstGeom prst="rect">
            <a:avLst/>
          </a:prstGeom>
        </p:spPr>
      </p:pic>
    </p:spTree>
    <p:extLst>
      <p:ext uri="{BB962C8B-B14F-4D97-AF65-F5344CB8AC3E}">
        <p14:creationId xmlns:p14="http://schemas.microsoft.com/office/powerpoint/2010/main" val="4203816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6E5A4-877D-C2FA-67F4-C9D2276C5F2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5731ECC-9A40-B27B-0407-283FB5E12B6F}"/>
              </a:ext>
            </a:extLst>
          </p:cNvPr>
          <p:cNvSpPr>
            <a:spLocks noGrp="1"/>
          </p:cNvSpPr>
          <p:nvPr>
            <p:ph type="title"/>
          </p:nvPr>
        </p:nvSpPr>
        <p:spPr/>
        <p:txBody>
          <a:bodyPr>
            <a:normAutofit/>
          </a:bodyPr>
          <a:lstStyle/>
          <a:p>
            <a:r>
              <a:rPr lang="en-US">
                <a:solidFill>
                  <a:srgbClr val="1482C5"/>
                </a:solidFill>
                <a:latin typeface="Aptos" panose="020B0004020202020204" pitchFamily="34" charset="0"/>
                <a:cs typeface="Calibri"/>
              </a:rPr>
              <a:t>TSDS Compatible Designation Deferment</a:t>
            </a:r>
          </a:p>
        </p:txBody>
      </p:sp>
      <p:sp>
        <p:nvSpPr>
          <p:cNvPr id="9" name="Content Placeholder 8">
            <a:extLst>
              <a:ext uri="{FF2B5EF4-FFF2-40B4-BE49-F238E27FC236}">
                <a16:creationId xmlns:a16="http://schemas.microsoft.com/office/drawing/2014/main" id="{B8B13797-B026-2079-DC03-DB5673AD6109}"/>
              </a:ext>
            </a:extLst>
          </p:cNvPr>
          <p:cNvSpPr>
            <a:spLocks noGrp="1"/>
          </p:cNvSpPr>
          <p:nvPr>
            <p:ph idx="1"/>
          </p:nvPr>
        </p:nvSpPr>
        <p:spPr>
          <a:xfrm>
            <a:off x="712380" y="1475924"/>
            <a:ext cx="10826080" cy="4351338"/>
          </a:xfrm>
        </p:spPr>
        <p:txBody>
          <a:bodyPr lIns="91440" tIns="45720" rIns="91440" bIns="45720" anchor="t"/>
          <a:lstStyle/>
          <a:p>
            <a:pPr>
              <a:buClr>
                <a:schemeClr val="accent1"/>
              </a:buClr>
            </a:pPr>
            <a:r>
              <a:rPr lang="en-US">
                <a:solidFill>
                  <a:srgbClr val="1482C5"/>
                </a:solidFill>
                <a:latin typeface="Aptos" panose="020B0004020202020204" pitchFamily="34" charset="0"/>
              </a:rPr>
              <a:t>Upon consulting with the Vendor Compatible Designation Council (VCDC), TEA has made the decision to </a:t>
            </a:r>
            <a:r>
              <a:rPr lang="en-US" b="1" u="sng">
                <a:solidFill>
                  <a:srgbClr val="1482C5"/>
                </a:solidFill>
                <a:latin typeface="Aptos" panose="020B0004020202020204" pitchFamily="34" charset="0"/>
              </a:rPr>
              <a:t>defer</a:t>
            </a:r>
            <a:r>
              <a:rPr lang="en-US">
                <a:solidFill>
                  <a:srgbClr val="1482C5"/>
                </a:solidFill>
                <a:latin typeface="Aptos" panose="020B0004020202020204" pitchFamily="34" charset="0"/>
              </a:rPr>
              <a:t> the official designation of vendor products until the 2025-2026 school year. </a:t>
            </a:r>
          </a:p>
          <a:p>
            <a:pPr>
              <a:buClr>
                <a:schemeClr val="accent1"/>
              </a:buClr>
            </a:pPr>
            <a:endParaRPr lang="en-US" sz="1200">
              <a:solidFill>
                <a:srgbClr val="1482C5"/>
              </a:solidFill>
              <a:latin typeface="Aptos" panose="020B0004020202020204" pitchFamily="34" charset="0"/>
            </a:endParaRPr>
          </a:p>
          <a:p>
            <a:pPr>
              <a:buClr>
                <a:schemeClr val="accent1"/>
              </a:buClr>
            </a:pPr>
            <a:r>
              <a:rPr lang="en-US">
                <a:solidFill>
                  <a:srgbClr val="1482C5"/>
                </a:solidFill>
                <a:latin typeface="Aptos" panose="020B0004020202020204" pitchFamily="34" charset="0"/>
              </a:rPr>
              <a:t>TEA greatly appreciates the commitments of our VCDC members during this Go-Live year. Their efforts have been vital to identifying potential issues and serving as a liaison between TEA and their vendor partners. </a:t>
            </a:r>
          </a:p>
        </p:txBody>
      </p:sp>
      <p:sp>
        <p:nvSpPr>
          <p:cNvPr id="2" name="Rectangle: Rounded Corners 1">
            <a:extLst>
              <a:ext uri="{FF2B5EF4-FFF2-40B4-BE49-F238E27FC236}">
                <a16:creationId xmlns:a16="http://schemas.microsoft.com/office/drawing/2014/main" id="{D781262F-08C5-5E07-435A-702DA93D4F65}"/>
              </a:ext>
            </a:extLst>
          </p:cNvPr>
          <p:cNvSpPr/>
          <p:nvPr/>
        </p:nvSpPr>
        <p:spPr>
          <a:xfrm>
            <a:off x="240189" y="903592"/>
            <a:ext cx="11593848" cy="440441"/>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a:solidFill>
                  <a:schemeClr val="bg1"/>
                </a:solidFill>
                <a:latin typeface="Aptos" panose="020B0004020202020204" pitchFamily="34" charset="0"/>
              </a:rPr>
              <a:t>Previously Announced on May 22, 2025</a:t>
            </a:r>
          </a:p>
        </p:txBody>
      </p:sp>
    </p:spTree>
    <p:extLst>
      <p:ext uri="{BB962C8B-B14F-4D97-AF65-F5344CB8AC3E}">
        <p14:creationId xmlns:p14="http://schemas.microsoft.com/office/powerpoint/2010/main" val="4119199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59EE3-92AD-7BFF-8CFF-3CE9A958B2E2}"/>
              </a:ext>
            </a:extLst>
          </p:cNvPr>
          <p:cNvSpPr>
            <a:spLocks noGrp="1"/>
          </p:cNvSpPr>
          <p:nvPr>
            <p:ph type="title"/>
          </p:nvPr>
        </p:nvSpPr>
        <p:spPr/>
        <p:txBody>
          <a:bodyPr>
            <a:normAutofit/>
          </a:bodyPr>
          <a:lstStyle/>
          <a:p>
            <a:r>
              <a:rPr lang="en-US">
                <a:solidFill>
                  <a:srgbClr val="1482C5"/>
                </a:solidFill>
                <a:latin typeface="Aptos" panose="020B0004020202020204" pitchFamily="34" charset="0"/>
                <a:cs typeface="Calibri"/>
              </a:rPr>
              <a:t>Vendor Compatible Designation Council (VCDC)</a:t>
            </a:r>
            <a:endParaRPr lang="en-US"/>
          </a:p>
        </p:txBody>
      </p:sp>
      <p:graphicFrame>
        <p:nvGraphicFramePr>
          <p:cNvPr id="15" name="Content Placeholder 14" descr="Data verification, Issue resolution, and TEA confirmation">
            <a:extLst>
              <a:ext uri="{FF2B5EF4-FFF2-40B4-BE49-F238E27FC236}">
                <a16:creationId xmlns:a16="http://schemas.microsoft.com/office/drawing/2014/main" id="{752FDB4C-D77A-AC75-87E1-1BA0EE5AF779}"/>
              </a:ext>
            </a:extLst>
          </p:cNvPr>
          <p:cNvGraphicFramePr>
            <a:graphicFrameLocks noGrp="1"/>
          </p:cNvGraphicFramePr>
          <p:nvPr>
            <p:ph idx="1"/>
            <p:extLst>
              <p:ext uri="{D42A27DB-BD31-4B8C-83A1-F6EECF244321}">
                <p14:modId xmlns:p14="http://schemas.microsoft.com/office/powerpoint/2010/main" val="2164113249"/>
              </p:ext>
            </p:extLst>
          </p:nvPr>
        </p:nvGraphicFramePr>
        <p:xfrm>
          <a:off x="712788" y="1306489"/>
          <a:ext cx="538321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Content Placeholder 15" descr="Remaining activities and decomission">
            <a:extLst>
              <a:ext uri="{FF2B5EF4-FFF2-40B4-BE49-F238E27FC236}">
                <a16:creationId xmlns:a16="http://schemas.microsoft.com/office/drawing/2014/main" id="{762000F3-B568-3592-2CD8-417810F34160}"/>
              </a:ext>
            </a:extLst>
          </p:cNvPr>
          <p:cNvGraphicFramePr>
            <a:graphicFrameLocks noGrp="1"/>
          </p:cNvGraphicFramePr>
          <p:nvPr>
            <p:ph idx="13"/>
            <p:extLst>
              <p:ext uri="{D42A27DB-BD31-4B8C-83A1-F6EECF244321}">
                <p14:modId xmlns:p14="http://schemas.microsoft.com/office/powerpoint/2010/main" val="263994379"/>
              </p:ext>
            </p:extLst>
          </p:nvPr>
        </p:nvGraphicFramePr>
        <p:xfrm>
          <a:off x="6450013" y="1304925"/>
          <a:ext cx="53848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71932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BA88BB2-D9BD-7DF8-8532-A2E4F74F18CC}"/>
              </a:ext>
            </a:extLst>
          </p:cNvPr>
          <p:cNvSpPr>
            <a:spLocks noGrp="1"/>
          </p:cNvSpPr>
          <p:nvPr>
            <p:ph type="title"/>
          </p:nvPr>
        </p:nvSpPr>
        <p:spPr>
          <a:xfrm>
            <a:off x="712380" y="153230"/>
            <a:ext cx="11121657" cy="751350"/>
          </a:xfrm>
        </p:spPr>
        <p:txBody>
          <a:bodyPr/>
          <a:lstStyle/>
          <a:p>
            <a:r>
              <a:rPr lang="en-US">
                <a:solidFill>
                  <a:srgbClr val="1482C5"/>
                </a:solidFill>
                <a:latin typeface="Aptos" panose="020B0004020202020204" pitchFamily="34" charset="0"/>
                <a:cs typeface="Calibri"/>
              </a:rPr>
              <a:t>Shout Out to All Participants Involved</a:t>
            </a:r>
          </a:p>
        </p:txBody>
      </p:sp>
      <p:sp>
        <p:nvSpPr>
          <p:cNvPr id="13" name="Content Placeholder 2">
            <a:extLst>
              <a:ext uri="{FF2B5EF4-FFF2-40B4-BE49-F238E27FC236}">
                <a16:creationId xmlns:a16="http://schemas.microsoft.com/office/drawing/2014/main" id="{13967568-7028-A754-AC69-F303C99CB969}"/>
              </a:ext>
            </a:extLst>
          </p:cNvPr>
          <p:cNvSpPr>
            <a:spLocks noGrp="1"/>
          </p:cNvSpPr>
          <p:nvPr>
            <p:ph idx="1"/>
          </p:nvPr>
        </p:nvSpPr>
        <p:spPr>
          <a:xfrm>
            <a:off x="727663" y="917887"/>
            <a:ext cx="5545545" cy="4351338"/>
          </a:xfrm>
        </p:spPr>
        <p:txBody>
          <a:bodyPr/>
          <a:lstStyle/>
          <a:p>
            <a:pPr marL="0" indent="0" fontAlgn="ctr">
              <a:buClr>
                <a:schemeClr val="accent1"/>
              </a:buClr>
              <a:buNone/>
            </a:pPr>
            <a:r>
              <a:rPr lang="en-US" sz="2400" b="1">
                <a:solidFill>
                  <a:srgbClr val="1482C5"/>
                </a:solidFill>
                <a:latin typeface="Aptos" panose="020B0004020202020204" pitchFamily="34" charset="0"/>
              </a:rPr>
              <a:t>Assisted with early detection of:</a:t>
            </a:r>
          </a:p>
          <a:p>
            <a:pPr fontAlgn="ctr">
              <a:buClr>
                <a:schemeClr val="accent1"/>
              </a:buClr>
            </a:pPr>
            <a:r>
              <a:rPr lang="en-US" sz="2000">
                <a:solidFill>
                  <a:srgbClr val="1482C5"/>
                </a:solidFill>
                <a:latin typeface="Aptos" panose="020B0004020202020204" pitchFamily="34" charset="0"/>
              </a:rPr>
              <a:t>HR record dates that impacted snapshot data</a:t>
            </a:r>
          </a:p>
          <a:p>
            <a:pPr fontAlgn="ctr">
              <a:buClr>
                <a:schemeClr val="accent1"/>
              </a:buClr>
            </a:pPr>
            <a:r>
              <a:rPr lang="en-US" sz="2000">
                <a:solidFill>
                  <a:srgbClr val="1482C5"/>
                </a:solidFill>
                <a:latin typeface="Aptos" panose="020B0004020202020204" pitchFamily="34" charset="0"/>
              </a:rPr>
              <a:t>Accelerated hours assigned to students who will not be completing</a:t>
            </a:r>
          </a:p>
          <a:p>
            <a:pPr fontAlgn="ctr">
              <a:buClr>
                <a:schemeClr val="accent1"/>
              </a:buClr>
            </a:pPr>
            <a:r>
              <a:rPr lang="en-US" sz="2000">
                <a:solidFill>
                  <a:srgbClr val="1482C5"/>
                </a:solidFill>
                <a:latin typeface="Aptos" panose="020B0004020202020204" pitchFamily="34" charset="0"/>
              </a:rPr>
              <a:t>Calendar &amp; ReportingPeriodExt dependencies</a:t>
            </a:r>
          </a:p>
          <a:p>
            <a:pPr fontAlgn="ctr">
              <a:buClr>
                <a:schemeClr val="accent1"/>
              </a:buClr>
            </a:pPr>
            <a:r>
              <a:rPr lang="en-US" sz="2000">
                <a:solidFill>
                  <a:srgbClr val="1482C5"/>
                </a:solidFill>
                <a:latin typeface="Aptos" panose="020B0004020202020204" pitchFamily="34" charset="0"/>
              </a:rPr>
              <a:t>Extended Year services promotion gaps</a:t>
            </a:r>
          </a:p>
          <a:p>
            <a:pPr fontAlgn="ctr">
              <a:buClr>
                <a:schemeClr val="accent1"/>
              </a:buClr>
            </a:pPr>
            <a:endParaRPr lang="en-US" sz="200">
              <a:solidFill>
                <a:srgbClr val="1482C5"/>
              </a:solidFill>
              <a:latin typeface="Aptos" panose="020B0004020202020204" pitchFamily="34" charset="0"/>
            </a:endParaRPr>
          </a:p>
          <a:p>
            <a:pPr marL="0" indent="0" fontAlgn="ctr">
              <a:buClr>
                <a:schemeClr val="accent1"/>
              </a:buClr>
              <a:buNone/>
            </a:pPr>
            <a:r>
              <a:rPr lang="en-US" sz="2400" b="1">
                <a:solidFill>
                  <a:srgbClr val="1482C5"/>
                </a:solidFill>
                <a:latin typeface="Aptos" panose="020B0004020202020204" pitchFamily="34" charset="0"/>
              </a:rPr>
              <a:t>Issue reporting and enhancements:</a:t>
            </a:r>
          </a:p>
          <a:p>
            <a:pPr marL="0" indent="0" fontAlgn="ctr">
              <a:buNone/>
            </a:pPr>
            <a:r>
              <a:rPr lang="en-US" sz="2000"/>
              <a:t>  </a:t>
            </a:r>
          </a:p>
        </p:txBody>
      </p:sp>
      <p:graphicFrame>
        <p:nvGraphicFramePr>
          <p:cNvPr id="8" name="Table 7">
            <a:extLst>
              <a:ext uri="{FF2B5EF4-FFF2-40B4-BE49-F238E27FC236}">
                <a16:creationId xmlns:a16="http://schemas.microsoft.com/office/drawing/2014/main" id="{BA625652-CC00-0E05-8AF7-FEE5EEF3C4EA}"/>
              </a:ext>
            </a:extLst>
          </p:cNvPr>
          <p:cNvGraphicFramePr>
            <a:graphicFrameLocks noGrp="1"/>
          </p:cNvGraphicFramePr>
          <p:nvPr>
            <p:extLst>
              <p:ext uri="{D42A27DB-BD31-4B8C-83A1-F6EECF244321}">
                <p14:modId xmlns:p14="http://schemas.microsoft.com/office/powerpoint/2010/main" val="1215618802"/>
              </p:ext>
            </p:extLst>
          </p:nvPr>
        </p:nvGraphicFramePr>
        <p:xfrm>
          <a:off x="1160060" y="3819606"/>
          <a:ext cx="4155743" cy="2120507"/>
        </p:xfrm>
        <a:graphic>
          <a:graphicData uri="http://schemas.openxmlformats.org/drawingml/2006/table">
            <a:tbl>
              <a:tblPr firstRow="1" bandRow="1">
                <a:tableStyleId>{5C22544A-7EE6-4342-B048-85BDC9FD1C3A}</a:tableStyleId>
              </a:tblPr>
              <a:tblGrid>
                <a:gridCol w="2624615">
                  <a:extLst>
                    <a:ext uri="{9D8B030D-6E8A-4147-A177-3AD203B41FA5}">
                      <a16:colId xmlns:a16="http://schemas.microsoft.com/office/drawing/2014/main" val="140364277"/>
                    </a:ext>
                  </a:extLst>
                </a:gridCol>
                <a:gridCol w="1531128">
                  <a:extLst>
                    <a:ext uri="{9D8B030D-6E8A-4147-A177-3AD203B41FA5}">
                      <a16:colId xmlns:a16="http://schemas.microsoft.com/office/drawing/2014/main" val="3375951040"/>
                    </a:ext>
                  </a:extLst>
                </a:gridCol>
              </a:tblGrid>
              <a:tr h="409178">
                <a:tc>
                  <a:txBody>
                    <a:bodyPr/>
                    <a:lstStyle/>
                    <a:p>
                      <a:pPr algn="ctr"/>
                      <a:r>
                        <a:rPr lang="en-US">
                          <a:latin typeface="Aptos" panose="020B0004020202020204" pitchFamily="34" charset="0"/>
                        </a:rPr>
                        <a:t>TIMS Type</a:t>
                      </a:r>
                    </a:p>
                  </a:txBody>
                  <a:tcPr/>
                </a:tc>
                <a:tc>
                  <a:txBody>
                    <a:bodyPr/>
                    <a:lstStyle/>
                    <a:p>
                      <a:pPr algn="ctr"/>
                      <a:r>
                        <a:rPr lang="en-US">
                          <a:latin typeface="Aptos" panose="020B0004020202020204" pitchFamily="34" charset="0"/>
                        </a:rPr>
                        <a:t># Reported</a:t>
                      </a:r>
                    </a:p>
                  </a:txBody>
                  <a:tcPr/>
                </a:tc>
                <a:extLst>
                  <a:ext uri="{0D108BD9-81ED-4DB2-BD59-A6C34878D82A}">
                    <a16:rowId xmlns:a16="http://schemas.microsoft.com/office/drawing/2014/main" val="64897814"/>
                  </a:ext>
                </a:extLst>
              </a:tr>
              <a:tr h="370209">
                <a:tc>
                  <a:txBody>
                    <a:bodyPr/>
                    <a:lstStyle/>
                    <a:p>
                      <a:r>
                        <a:rPr lang="en-US" sz="1600">
                          <a:latin typeface="Aptos" panose="020B0004020202020204" pitchFamily="34" charset="0"/>
                        </a:rPr>
                        <a:t>Enhancement Requests</a:t>
                      </a:r>
                    </a:p>
                  </a:txBody>
                  <a:tcPr/>
                </a:tc>
                <a:tc>
                  <a:txBody>
                    <a:bodyPr/>
                    <a:lstStyle/>
                    <a:p>
                      <a:pPr algn="r"/>
                      <a:r>
                        <a:rPr lang="en-US" sz="1600">
                          <a:latin typeface="Aptos" panose="020B0004020202020204" pitchFamily="34" charset="0"/>
                        </a:rPr>
                        <a:t>21</a:t>
                      </a:r>
                    </a:p>
                  </a:txBody>
                  <a:tcPr/>
                </a:tc>
                <a:extLst>
                  <a:ext uri="{0D108BD9-81ED-4DB2-BD59-A6C34878D82A}">
                    <a16:rowId xmlns:a16="http://schemas.microsoft.com/office/drawing/2014/main" val="164589163"/>
                  </a:ext>
                </a:extLst>
              </a:tr>
              <a:tr h="273799">
                <a:tc>
                  <a:txBody>
                    <a:bodyPr/>
                    <a:lstStyle/>
                    <a:p>
                      <a:r>
                        <a:rPr lang="en-US" sz="1600">
                          <a:latin typeface="Aptos" panose="020B0004020202020204" pitchFamily="34" charset="0"/>
                        </a:rPr>
                        <a:t>Problem</a:t>
                      </a:r>
                    </a:p>
                  </a:txBody>
                  <a:tcPr/>
                </a:tc>
                <a:tc>
                  <a:txBody>
                    <a:bodyPr/>
                    <a:lstStyle/>
                    <a:p>
                      <a:pPr algn="r"/>
                      <a:r>
                        <a:rPr lang="en-US" sz="1600">
                          <a:latin typeface="Aptos" panose="020B0004020202020204" pitchFamily="34" charset="0"/>
                        </a:rPr>
                        <a:t>542</a:t>
                      </a:r>
                    </a:p>
                  </a:txBody>
                  <a:tcPr/>
                </a:tc>
                <a:extLst>
                  <a:ext uri="{0D108BD9-81ED-4DB2-BD59-A6C34878D82A}">
                    <a16:rowId xmlns:a16="http://schemas.microsoft.com/office/drawing/2014/main" val="1149540272"/>
                  </a:ext>
                </a:extLst>
              </a:tr>
              <a:tr h="273799">
                <a:tc>
                  <a:txBody>
                    <a:bodyPr/>
                    <a:lstStyle/>
                    <a:p>
                      <a:r>
                        <a:rPr lang="en-US" sz="1600">
                          <a:latin typeface="Aptos" panose="020B0004020202020204" pitchFamily="34" charset="0"/>
                        </a:rPr>
                        <a:t>Question</a:t>
                      </a:r>
                    </a:p>
                  </a:txBody>
                  <a:tcPr/>
                </a:tc>
                <a:tc>
                  <a:txBody>
                    <a:bodyPr/>
                    <a:lstStyle/>
                    <a:p>
                      <a:pPr algn="r"/>
                      <a:r>
                        <a:rPr lang="en-US" sz="1600">
                          <a:latin typeface="Aptos" panose="020B0004020202020204" pitchFamily="34" charset="0"/>
                        </a:rPr>
                        <a:t>59</a:t>
                      </a:r>
                    </a:p>
                  </a:txBody>
                  <a:tcPr/>
                </a:tc>
                <a:extLst>
                  <a:ext uri="{0D108BD9-81ED-4DB2-BD59-A6C34878D82A}">
                    <a16:rowId xmlns:a16="http://schemas.microsoft.com/office/drawing/2014/main" val="2250729860"/>
                  </a:ext>
                </a:extLst>
              </a:tr>
              <a:tr h="273799">
                <a:tc>
                  <a:txBody>
                    <a:bodyPr/>
                    <a:lstStyle/>
                    <a:p>
                      <a:r>
                        <a:rPr lang="en-US" sz="1600">
                          <a:latin typeface="Aptos" panose="020B0004020202020204" pitchFamily="34" charset="0"/>
                        </a:rPr>
                        <a:t>User Request</a:t>
                      </a:r>
                    </a:p>
                  </a:txBody>
                  <a:tcPr/>
                </a:tc>
                <a:tc>
                  <a:txBody>
                    <a:bodyPr/>
                    <a:lstStyle/>
                    <a:p>
                      <a:pPr algn="r"/>
                      <a:r>
                        <a:rPr lang="en-US" sz="1600">
                          <a:latin typeface="Aptos" panose="020B0004020202020204" pitchFamily="34" charset="0"/>
                        </a:rPr>
                        <a:t>431</a:t>
                      </a:r>
                    </a:p>
                  </a:txBody>
                  <a:tcPr/>
                </a:tc>
                <a:extLst>
                  <a:ext uri="{0D108BD9-81ED-4DB2-BD59-A6C34878D82A}">
                    <a16:rowId xmlns:a16="http://schemas.microsoft.com/office/drawing/2014/main" val="1289649247"/>
                  </a:ext>
                </a:extLst>
              </a:tr>
              <a:tr h="273799">
                <a:tc>
                  <a:txBody>
                    <a:bodyPr/>
                    <a:lstStyle/>
                    <a:p>
                      <a:r>
                        <a:rPr lang="en-US" sz="1600" b="1">
                          <a:latin typeface="Aptos" panose="020B0004020202020204" pitchFamily="34" charset="0"/>
                        </a:rPr>
                        <a:t>Grand Total</a:t>
                      </a:r>
                    </a:p>
                  </a:txBody>
                  <a:tcPr/>
                </a:tc>
                <a:tc>
                  <a:txBody>
                    <a:bodyPr/>
                    <a:lstStyle/>
                    <a:p>
                      <a:pPr algn="r"/>
                      <a:r>
                        <a:rPr lang="en-US" sz="1600" b="1">
                          <a:latin typeface="Aptos" panose="020B0004020202020204" pitchFamily="34" charset="0"/>
                        </a:rPr>
                        <a:t>1053</a:t>
                      </a:r>
                    </a:p>
                  </a:txBody>
                  <a:tcPr/>
                </a:tc>
                <a:extLst>
                  <a:ext uri="{0D108BD9-81ED-4DB2-BD59-A6C34878D82A}">
                    <a16:rowId xmlns:a16="http://schemas.microsoft.com/office/drawing/2014/main" val="1947247625"/>
                  </a:ext>
                </a:extLst>
              </a:tr>
            </a:tbl>
          </a:graphicData>
        </a:graphic>
      </p:graphicFrame>
      <p:pic>
        <p:nvPicPr>
          <p:cNvPr id="6" name="Content Placeholder 5" descr="Laughing girl thumbs up">
            <a:extLst>
              <a:ext uri="{FF2B5EF4-FFF2-40B4-BE49-F238E27FC236}">
                <a16:creationId xmlns:a16="http://schemas.microsoft.com/office/drawing/2014/main" id="{FE796320-26CD-1FB2-E2DF-1DF91092E147}"/>
              </a:ext>
            </a:extLst>
          </p:cNvPr>
          <p:cNvPicPr>
            <a:picLocks noGrp="1" noChangeAspect="1"/>
          </p:cNvPicPr>
          <p:nvPr>
            <p:ph idx="13"/>
          </p:nvPr>
        </p:nvPicPr>
        <p:blipFill>
          <a:blip r:embed="rId3" cstate="print">
            <a:extLst>
              <a:ext uri="{28A0092B-C50C-407E-A947-70E740481C1C}">
                <a14:useLocalDpi xmlns:a14="http://schemas.microsoft.com/office/drawing/2010/main" val="0"/>
              </a:ext>
            </a:extLst>
          </a:blip>
          <a:srcRect l="11312" t="440" r="7649" b="-442"/>
          <a:stretch>
            <a:fillRect/>
          </a:stretch>
        </p:blipFill>
        <p:spPr>
          <a:xfrm>
            <a:off x="6450417" y="1295117"/>
            <a:ext cx="5383620" cy="4351338"/>
          </a:xfrm>
          <a:noFill/>
        </p:spPr>
      </p:pic>
    </p:spTree>
    <p:extLst>
      <p:ext uri="{BB962C8B-B14F-4D97-AF65-F5344CB8AC3E}">
        <p14:creationId xmlns:p14="http://schemas.microsoft.com/office/powerpoint/2010/main" val="1348207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7434E-4E76-968A-DE24-328539F7725F}"/>
              </a:ext>
            </a:extLst>
          </p:cNvPr>
          <p:cNvSpPr>
            <a:spLocks noGrp="1"/>
          </p:cNvSpPr>
          <p:nvPr>
            <p:ph type="title"/>
          </p:nvPr>
        </p:nvSpPr>
        <p:spPr/>
        <p:txBody>
          <a:bodyPr/>
          <a:lstStyle/>
          <a:p>
            <a:r>
              <a:rPr lang="en-US">
                <a:solidFill>
                  <a:srgbClr val="1482C5"/>
                </a:solidFill>
                <a:latin typeface="Aptos" panose="020B0004020202020204" pitchFamily="34" charset="0"/>
                <a:cs typeface="Calibri"/>
              </a:rPr>
              <a:t>2025-2026 Expectations for TSDS Designation</a:t>
            </a:r>
          </a:p>
        </p:txBody>
      </p:sp>
      <p:graphicFrame>
        <p:nvGraphicFramePr>
          <p:cNvPr id="6" name="Content Placeholder 5" descr="Ed-Fi Certification, Technical Best Practices, LEA and TEA signoff">
            <a:extLst>
              <a:ext uri="{FF2B5EF4-FFF2-40B4-BE49-F238E27FC236}">
                <a16:creationId xmlns:a16="http://schemas.microsoft.com/office/drawing/2014/main" id="{CCB01996-8A78-0F2D-C855-C87714773ED5}"/>
              </a:ext>
            </a:extLst>
          </p:cNvPr>
          <p:cNvGraphicFramePr>
            <a:graphicFrameLocks noGrp="1"/>
          </p:cNvGraphicFramePr>
          <p:nvPr>
            <p:ph idx="1"/>
            <p:extLst>
              <p:ext uri="{D42A27DB-BD31-4B8C-83A1-F6EECF244321}">
                <p14:modId xmlns:p14="http://schemas.microsoft.com/office/powerpoint/2010/main" val="1691708241"/>
              </p:ext>
            </p:extLst>
          </p:nvPr>
        </p:nvGraphicFramePr>
        <p:xfrm>
          <a:off x="712788" y="1285875"/>
          <a:ext cx="538321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descr="TSDS Submission &amp; Product Based, Diverse LEA Partners &amp; Implementations, Continuous Verfiication &amp; Renewal">
            <a:extLst>
              <a:ext uri="{FF2B5EF4-FFF2-40B4-BE49-F238E27FC236}">
                <a16:creationId xmlns:a16="http://schemas.microsoft.com/office/drawing/2014/main" id="{AA66DEE7-E8A3-A112-EDF0-D8E7F420DCC9}"/>
              </a:ext>
            </a:extLst>
          </p:cNvPr>
          <p:cNvGraphicFramePr>
            <a:graphicFrameLocks noGrp="1"/>
          </p:cNvGraphicFramePr>
          <p:nvPr>
            <p:ph idx="13"/>
            <p:extLst>
              <p:ext uri="{D42A27DB-BD31-4B8C-83A1-F6EECF244321}">
                <p14:modId xmlns:p14="http://schemas.microsoft.com/office/powerpoint/2010/main" val="1445605697"/>
              </p:ext>
            </p:extLst>
          </p:nvPr>
        </p:nvGraphicFramePr>
        <p:xfrm>
          <a:off x="6450013" y="1304925"/>
          <a:ext cx="53848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6078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20F32-EC36-0597-168A-B6FA3117DBC6}"/>
              </a:ext>
            </a:extLst>
          </p:cNvPr>
          <p:cNvSpPr>
            <a:spLocks noGrp="1"/>
          </p:cNvSpPr>
          <p:nvPr>
            <p:ph type="title"/>
          </p:nvPr>
        </p:nvSpPr>
        <p:spPr/>
        <p:txBody>
          <a:bodyPr/>
          <a:lstStyle/>
          <a:p>
            <a:r>
              <a:rPr lang="en-US">
                <a:solidFill>
                  <a:srgbClr val="1482C5"/>
                </a:solidFill>
                <a:latin typeface="Aptos" panose="020B0004020202020204" pitchFamily="34" charset="0"/>
                <a:cs typeface="Calibri"/>
              </a:rPr>
              <a:t>Next Steps for Vendors</a:t>
            </a:r>
            <a:endParaRPr lang="en-US"/>
          </a:p>
        </p:txBody>
      </p:sp>
      <p:pic>
        <p:nvPicPr>
          <p:cNvPr id="6" name="Content Placeholder 5" descr="man looking at a computer">
            <a:extLst>
              <a:ext uri="{FF2B5EF4-FFF2-40B4-BE49-F238E27FC236}">
                <a16:creationId xmlns:a16="http://schemas.microsoft.com/office/drawing/2014/main" id="{03631E03-AB15-02DC-6DDE-08B75740D13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6503"/>
          <a:stretch>
            <a:fillRect/>
          </a:stretch>
        </p:blipFill>
        <p:spPr>
          <a:xfrm>
            <a:off x="712380" y="1047466"/>
            <a:ext cx="5179259" cy="4135271"/>
          </a:xfrm>
        </p:spPr>
      </p:pic>
      <p:sp>
        <p:nvSpPr>
          <p:cNvPr id="11" name="Content Placeholder 10">
            <a:extLst>
              <a:ext uri="{FF2B5EF4-FFF2-40B4-BE49-F238E27FC236}">
                <a16:creationId xmlns:a16="http://schemas.microsoft.com/office/drawing/2014/main" id="{42A44DC4-E42F-E119-5563-A4E555C83B99}"/>
              </a:ext>
            </a:extLst>
          </p:cNvPr>
          <p:cNvSpPr>
            <a:spLocks noGrp="1"/>
          </p:cNvSpPr>
          <p:nvPr>
            <p:ph idx="13"/>
          </p:nvPr>
        </p:nvSpPr>
        <p:spPr>
          <a:xfrm>
            <a:off x="6035296" y="1047466"/>
            <a:ext cx="5876925" cy="4438933"/>
          </a:xfrm>
        </p:spPr>
        <p:txBody>
          <a:bodyPr/>
          <a:lstStyle/>
          <a:p>
            <a:pPr marL="0" indent="0" fontAlgn="ctr">
              <a:buClr>
                <a:schemeClr val="accent1"/>
              </a:buClr>
              <a:buNone/>
            </a:pPr>
            <a:r>
              <a:rPr lang="en-US" b="1">
                <a:solidFill>
                  <a:srgbClr val="1482C5"/>
                </a:solidFill>
                <a:latin typeface="Aptos" panose="020B0004020202020204" pitchFamily="34" charset="0"/>
              </a:rPr>
              <a:t>TEA will provide a dedicated webinar with more information  and details on requirements: </a:t>
            </a:r>
          </a:p>
          <a:p>
            <a:pPr lvl="1" fontAlgn="ctr">
              <a:buClr>
                <a:schemeClr val="accent1"/>
              </a:buClr>
            </a:pPr>
            <a:r>
              <a:rPr lang="en-US">
                <a:solidFill>
                  <a:srgbClr val="1482C5"/>
                </a:solidFill>
                <a:latin typeface="Aptos" panose="020B0004020202020204" pitchFamily="34" charset="0"/>
              </a:rPr>
              <a:t>Expected to be scheduled in September or October 2025</a:t>
            </a:r>
          </a:p>
          <a:p>
            <a:pPr fontAlgn="ctr">
              <a:buClr>
                <a:schemeClr val="accent1"/>
              </a:buClr>
            </a:pPr>
            <a:endParaRPr lang="en-US" sz="1200">
              <a:solidFill>
                <a:srgbClr val="1482C5"/>
              </a:solidFill>
              <a:latin typeface="Aptos" panose="020B0004020202020204" pitchFamily="34" charset="0"/>
            </a:endParaRPr>
          </a:p>
          <a:p>
            <a:pPr fontAlgn="ctr">
              <a:buClr>
                <a:schemeClr val="accent1"/>
              </a:buClr>
              <a:buFont typeface="Wingdings" panose="05000000000000000000" pitchFamily="2" charset="2"/>
              <a:buChar char="ü"/>
            </a:pPr>
            <a:r>
              <a:rPr lang="en-US" b="1">
                <a:solidFill>
                  <a:srgbClr val="1482C5"/>
                </a:solidFill>
                <a:latin typeface="Aptos" panose="020B0004020202020204" pitchFamily="34" charset="0"/>
              </a:rPr>
              <a:t> Begin to identify your LEA partnerships for submissions.</a:t>
            </a:r>
          </a:p>
          <a:p>
            <a:pPr fontAlgn="ctr">
              <a:buClr>
                <a:schemeClr val="accent1"/>
              </a:buClr>
              <a:buFont typeface="Wingdings" panose="05000000000000000000" pitchFamily="2" charset="2"/>
              <a:buChar char="ü"/>
            </a:pPr>
            <a:endParaRPr lang="en-US" sz="1200" b="1">
              <a:solidFill>
                <a:srgbClr val="1482C5"/>
              </a:solidFill>
              <a:latin typeface="Aptos" panose="020B0004020202020204" pitchFamily="34" charset="0"/>
            </a:endParaRPr>
          </a:p>
          <a:p>
            <a:pPr fontAlgn="ctr">
              <a:buClr>
                <a:schemeClr val="accent1"/>
              </a:buClr>
              <a:buFont typeface="Wingdings" panose="05000000000000000000" pitchFamily="2" charset="2"/>
              <a:buChar char="ü"/>
            </a:pPr>
            <a:r>
              <a:rPr lang="en-US" b="1">
                <a:solidFill>
                  <a:srgbClr val="1482C5"/>
                </a:solidFill>
                <a:latin typeface="Aptos" panose="020B0004020202020204" pitchFamily="34" charset="0"/>
              </a:rPr>
              <a:t> Ensure your product(s) have   obtained an Ed-Fi v4 Certification.</a:t>
            </a:r>
            <a:endParaRPr lang="en-US"/>
          </a:p>
        </p:txBody>
      </p:sp>
    </p:spTree>
    <p:extLst>
      <p:ext uri="{BB962C8B-B14F-4D97-AF65-F5344CB8AC3E}">
        <p14:creationId xmlns:p14="http://schemas.microsoft.com/office/powerpoint/2010/main" val="259754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FEA1B-47F5-F520-7A57-ECA69EB9FC0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C6474DF-45AD-D068-3845-66BB2CFAEF30}"/>
              </a:ext>
            </a:extLst>
          </p:cNvPr>
          <p:cNvSpPr>
            <a:spLocks noGrp="1"/>
          </p:cNvSpPr>
          <p:nvPr>
            <p:ph type="ctrTitle"/>
          </p:nvPr>
        </p:nvSpPr>
        <p:spPr/>
        <p:txBody>
          <a:bodyPr/>
          <a:lstStyle/>
          <a:p>
            <a:r>
              <a:rPr lang="en-US"/>
              <a:t>Closeout</a:t>
            </a:r>
          </a:p>
        </p:txBody>
      </p:sp>
      <p:pic>
        <p:nvPicPr>
          <p:cNvPr id="6" name="Picture Placeholder 10" descr="Beach chairs on the sand">
            <a:extLst>
              <a:ext uri="{FF2B5EF4-FFF2-40B4-BE49-F238E27FC236}">
                <a16:creationId xmlns:a16="http://schemas.microsoft.com/office/drawing/2014/main" id="{89C00628-D931-C8AF-D810-6D1A83CCB035}"/>
              </a:ext>
            </a:extLst>
          </p:cNvPr>
          <p:cNvPicPr>
            <a:picLocks noChangeAspect="1"/>
          </p:cNvPicPr>
          <p:nvPr/>
        </p:nvPicPr>
        <p:blipFill>
          <a:blip r:embed="rId3" cstate="print">
            <a:extLst>
              <a:ext uri="{28A0092B-C50C-407E-A947-70E740481C1C}">
                <a14:useLocalDpi xmlns:a14="http://schemas.microsoft.com/office/drawing/2010/main" val="0"/>
              </a:ext>
            </a:extLst>
          </a:blip>
          <a:srcRect t="15303" b="15303"/>
          <a:stretch/>
        </p:blipFill>
        <p:spPr>
          <a:xfrm>
            <a:off x="0" y="1232123"/>
            <a:ext cx="12192000" cy="5625877"/>
          </a:xfrm>
          <a:prstGeom prst="rect">
            <a:avLst/>
          </a:prstGeom>
          <a:noFill/>
        </p:spPr>
      </p:pic>
      <p:sp>
        <p:nvSpPr>
          <p:cNvPr id="7" name="TextBox 6">
            <a:extLst>
              <a:ext uri="{FF2B5EF4-FFF2-40B4-BE49-F238E27FC236}">
                <a16:creationId xmlns:a16="http://schemas.microsoft.com/office/drawing/2014/main" id="{AE36A76D-475B-E983-060F-39A87E761CFB}"/>
              </a:ext>
            </a:extLst>
          </p:cNvPr>
          <p:cNvSpPr txBox="1"/>
          <p:nvPr/>
        </p:nvSpPr>
        <p:spPr>
          <a:xfrm>
            <a:off x="1369828" y="3078432"/>
            <a:ext cx="9452344" cy="1015663"/>
          </a:xfrm>
          <a:prstGeom prst="rect">
            <a:avLst/>
          </a:prstGeom>
          <a:solidFill>
            <a:srgbClr val="D53147">
              <a:alpha val="55000"/>
            </a:srgbClr>
          </a:solidFill>
        </p:spPr>
        <p:txBody>
          <a:bodyPr wrap="square" rtlCol="0" anchor="t" anchorCtr="0">
            <a:spAutoFit/>
          </a:bodyPr>
          <a:lstStyle/>
          <a:p>
            <a:pPr algn="ctr"/>
            <a:r>
              <a:rPr lang="en-US" sz="6000" b="1">
                <a:solidFill>
                  <a:schemeClr val="bg1"/>
                </a:solidFill>
                <a:latin typeface="Aptos" panose="020B0004020202020204" pitchFamily="34" charset="0"/>
              </a:rPr>
              <a:t>Closeout</a:t>
            </a:r>
          </a:p>
        </p:txBody>
      </p:sp>
      <p:sp>
        <p:nvSpPr>
          <p:cNvPr id="4" name="Slide Number Placeholder 3">
            <a:extLst>
              <a:ext uri="{FF2B5EF4-FFF2-40B4-BE49-F238E27FC236}">
                <a16:creationId xmlns:a16="http://schemas.microsoft.com/office/drawing/2014/main" id="{1F57D77D-6D97-EA72-9061-9B38F8DC55BA}"/>
              </a:ext>
            </a:extLst>
          </p:cNvPr>
          <p:cNvSpPr>
            <a:spLocks noGrp="1"/>
          </p:cNvSpPr>
          <p:nvPr>
            <p:ph type="sldNum" sz="quarter" idx="12"/>
          </p:nvPr>
        </p:nvSpPr>
        <p:spPr>
          <a:xfrm>
            <a:off x="9296400" y="6456586"/>
            <a:ext cx="2743200" cy="365125"/>
          </a:xfrm>
        </p:spPr>
        <p:txBody>
          <a:bodyPr/>
          <a:lstStyle/>
          <a:p>
            <a:fld id="{0088AB57-2DBE-44A3-AE96-942C49E954BF}" type="slidenum">
              <a:rPr lang="en-US" smtClean="0"/>
              <a:t>19</a:t>
            </a:fld>
            <a:endParaRPr lang="en-US"/>
          </a:p>
        </p:txBody>
      </p:sp>
    </p:spTree>
    <p:extLst>
      <p:ext uri="{BB962C8B-B14F-4D97-AF65-F5344CB8AC3E}">
        <p14:creationId xmlns:p14="http://schemas.microsoft.com/office/powerpoint/2010/main" val="940763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30C576-04C3-107C-650F-650C6A72A6D7}"/>
              </a:ext>
            </a:extLst>
          </p:cNvPr>
          <p:cNvSpPr>
            <a:spLocks noGrp="1"/>
          </p:cNvSpPr>
          <p:nvPr>
            <p:ph type="title"/>
          </p:nvPr>
        </p:nvSpPr>
        <p:spPr>
          <a:xfrm>
            <a:off x="712380" y="153230"/>
            <a:ext cx="11121657" cy="751350"/>
          </a:xfrm>
        </p:spPr>
        <p:txBody>
          <a:bodyPr anchor="ctr">
            <a:normAutofit/>
          </a:bodyPr>
          <a:lstStyle/>
          <a:p>
            <a:r>
              <a:rPr lang="en-US">
                <a:latin typeface="Aptos" panose="020B0004020202020204" pitchFamily="34" charset="0"/>
              </a:rPr>
              <a:t>Agenda – Technical Session</a:t>
            </a:r>
          </a:p>
        </p:txBody>
      </p:sp>
      <p:sp>
        <p:nvSpPr>
          <p:cNvPr id="5" name="Content Placeholder 4">
            <a:extLst>
              <a:ext uri="{FF2B5EF4-FFF2-40B4-BE49-F238E27FC236}">
                <a16:creationId xmlns:a16="http://schemas.microsoft.com/office/drawing/2014/main" id="{1256BFF9-BF44-136C-D6F9-CDA7915C940B}"/>
              </a:ext>
            </a:extLst>
          </p:cNvPr>
          <p:cNvSpPr>
            <a:spLocks noGrp="1"/>
          </p:cNvSpPr>
          <p:nvPr>
            <p:ph idx="1"/>
          </p:nvPr>
        </p:nvSpPr>
        <p:spPr>
          <a:xfrm>
            <a:off x="262890" y="1285424"/>
            <a:ext cx="5833110" cy="4703896"/>
          </a:xfrm>
        </p:spPr>
        <p:txBody>
          <a:bodyPr lIns="91440" tIns="45720" rIns="91440" bIns="45720" anchor="t">
            <a:normAutofit/>
          </a:bodyPr>
          <a:lstStyle/>
          <a:p>
            <a:pPr>
              <a:spcBef>
                <a:spcPts val="0"/>
              </a:spcBef>
              <a:spcAft>
                <a:spcPts val="600"/>
              </a:spcAft>
              <a:buClr>
                <a:srgbClr val="F47F42"/>
              </a:buClr>
            </a:pPr>
            <a:r>
              <a:rPr lang="en-US" sz="2400" b="1">
                <a:latin typeface="Aptos" panose="020B0004020202020204" pitchFamily="34" charset="0"/>
              </a:rPr>
              <a:t>2025-2026 Guidance</a:t>
            </a:r>
          </a:p>
          <a:p>
            <a:pPr lvl="1">
              <a:spcBef>
                <a:spcPts val="0"/>
              </a:spcBef>
              <a:spcAft>
                <a:spcPts val="600"/>
              </a:spcAft>
              <a:buClr>
                <a:srgbClr val="F47F42"/>
              </a:buClr>
            </a:pPr>
            <a:r>
              <a:rPr lang="en-US" sz="2000" b="1">
                <a:latin typeface="Aptos" panose="020B0004020202020204" pitchFamily="34" charset="0"/>
              </a:rPr>
              <a:t>Helpful Reminders </a:t>
            </a:r>
          </a:p>
          <a:p>
            <a:pPr lvl="1">
              <a:spcBef>
                <a:spcPts val="0"/>
              </a:spcBef>
              <a:spcAft>
                <a:spcPts val="600"/>
              </a:spcAft>
              <a:buClr>
                <a:srgbClr val="F47F42"/>
              </a:buClr>
            </a:pPr>
            <a:r>
              <a:rPr lang="en-US" sz="2000" b="1">
                <a:latin typeface="Aptos" panose="020B0004020202020204" pitchFamily="34" charset="0"/>
              </a:rPr>
              <a:t>Technical Resources</a:t>
            </a:r>
          </a:p>
          <a:p>
            <a:pPr lvl="1">
              <a:spcBef>
                <a:spcPts val="0"/>
              </a:spcBef>
              <a:spcAft>
                <a:spcPts val="600"/>
              </a:spcAft>
              <a:buClr>
                <a:srgbClr val="F47F42"/>
              </a:buClr>
            </a:pPr>
            <a:endParaRPr lang="en-US" sz="2000" b="1">
              <a:latin typeface="Aptos" panose="020B0004020202020204" pitchFamily="34" charset="0"/>
            </a:endParaRPr>
          </a:p>
          <a:p>
            <a:pPr>
              <a:spcBef>
                <a:spcPts val="0"/>
              </a:spcBef>
              <a:spcAft>
                <a:spcPts val="600"/>
              </a:spcAft>
              <a:buClr>
                <a:srgbClr val="F47F42"/>
              </a:buClr>
            </a:pPr>
            <a:r>
              <a:rPr lang="en-US" sz="2400" b="1">
                <a:latin typeface="Aptos" panose="020B0004020202020204" pitchFamily="34" charset="0"/>
              </a:rPr>
              <a:t>TSDS Compatible Designation</a:t>
            </a:r>
          </a:p>
          <a:p>
            <a:pPr lvl="1">
              <a:spcBef>
                <a:spcPts val="0"/>
              </a:spcBef>
              <a:spcAft>
                <a:spcPts val="600"/>
              </a:spcAft>
              <a:buClr>
                <a:srgbClr val="F47F42"/>
              </a:buClr>
            </a:pPr>
            <a:r>
              <a:rPr lang="en-US" sz="2000" b="1">
                <a:latin typeface="Aptos" panose="020B0004020202020204" pitchFamily="34" charset="0"/>
              </a:rPr>
              <a:t>2024-2025 Accomplishments</a:t>
            </a:r>
          </a:p>
          <a:p>
            <a:pPr lvl="1">
              <a:spcBef>
                <a:spcPts val="0"/>
              </a:spcBef>
              <a:spcAft>
                <a:spcPts val="600"/>
              </a:spcAft>
              <a:buClr>
                <a:srgbClr val="F47F42"/>
              </a:buClr>
            </a:pPr>
            <a:r>
              <a:rPr lang="en-US" sz="2000" b="1">
                <a:latin typeface="Aptos" panose="020B0004020202020204" pitchFamily="34" charset="0"/>
              </a:rPr>
              <a:t>2025-2026 Process Changes</a:t>
            </a:r>
          </a:p>
          <a:p>
            <a:pPr lvl="1">
              <a:spcBef>
                <a:spcPts val="0"/>
              </a:spcBef>
              <a:spcAft>
                <a:spcPts val="600"/>
              </a:spcAft>
              <a:buClr>
                <a:srgbClr val="F47F42"/>
              </a:buClr>
            </a:pPr>
            <a:r>
              <a:rPr lang="en-US" sz="2000" b="1">
                <a:latin typeface="Aptos" panose="020B0004020202020204" pitchFamily="34" charset="0"/>
              </a:rPr>
              <a:t>Next Steps</a:t>
            </a:r>
          </a:p>
          <a:p>
            <a:pPr lvl="1">
              <a:spcBef>
                <a:spcPts val="0"/>
              </a:spcBef>
              <a:spcAft>
                <a:spcPts val="600"/>
              </a:spcAft>
              <a:buClr>
                <a:srgbClr val="F47F42"/>
              </a:buClr>
            </a:pPr>
            <a:endParaRPr lang="en-US" sz="2000" b="1">
              <a:latin typeface="Aptos" panose="020B0004020202020204" pitchFamily="34" charset="0"/>
            </a:endParaRPr>
          </a:p>
          <a:p>
            <a:pPr>
              <a:spcBef>
                <a:spcPts val="0"/>
              </a:spcBef>
              <a:spcAft>
                <a:spcPts val="600"/>
              </a:spcAft>
              <a:buClr>
                <a:srgbClr val="F47F42"/>
              </a:buClr>
            </a:pPr>
            <a:r>
              <a:rPr lang="en-US" sz="2400" b="1">
                <a:latin typeface="Aptos" panose="020B0004020202020204" pitchFamily="34" charset="0"/>
              </a:rPr>
              <a:t>Close Out</a:t>
            </a:r>
          </a:p>
          <a:p>
            <a:pPr lvl="1">
              <a:spcBef>
                <a:spcPts val="0"/>
              </a:spcBef>
              <a:spcAft>
                <a:spcPts val="600"/>
              </a:spcAft>
              <a:buClr>
                <a:srgbClr val="F47F42"/>
              </a:buClr>
            </a:pPr>
            <a:r>
              <a:rPr lang="en-US" sz="2000" b="1">
                <a:latin typeface="Aptos" panose="020B0004020202020204" pitchFamily="34" charset="0"/>
              </a:rPr>
              <a:t>Tiered Support</a:t>
            </a:r>
          </a:p>
          <a:p>
            <a:pPr lvl="1">
              <a:spcBef>
                <a:spcPts val="0"/>
              </a:spcBef>
              <a:spcAft>
                <a:spcPts val="600"/>
              </a:spcAft>
              <a:buClr>
                <a:srgbClr val="F47F42"/>
              </a:buClr>
            </a:pPr>
            <a:r>
              <a:rPr lang="en-US" sz="2000" b="1">
                <a:latin typeface="Aptos" panose="020B0004020202020204" pitchFamily="34" charset="0"/>
              </a:rPr>
              <a:t>Technical Forum</a:t>
            </a:r>
          </a:p>
          <a:p>
            <a:pPr lvl="1">
              <a:spcBef>
                <a:spcPts val="0"/>
              </a:spcBef>
              <a:spcAft>
                <a:spcPts val="600"/>
              </a:spcAft>
              <a:buClr>
                <a:srgbClr val="F47F42"/>
              </a:buClr>
            </a:pPr>
            <a:endParaRPr lang="en-US" sz="2000" b="1">
              <a:latin typeface="Aptos" panose="020B0004020202020204" pitchFamily="34" charset="0"/>
            </a:endParaRPr>
          </a:p>
        </p:txBody>
      </p:sp>
      <p:pic>
        <p:nvPicPr>
          <p:cNvPr id="3" name="Picture 2" descr="Flip flops on the sand">
            <a:extLst>
              <a:ext uri="{FF2B5EF4-FFF2-40B4-BE49-F238E27FC236}">
                <a16:creationId xmlns:a16="http://schemas.microsoft.com/office/drawing/2014/main" id="{05492CAF-7310-43FC-D6B5-0D50954BAB44}"/>
              </a:ext>
            </a:extLst>
          </p:cNvPr>
          <p:cNvPicPr>
            <a:picLocks noChangeAspect="1"/>
          </p:cNvPicPr>
          <p:nvPr/>
        </p:nvPicPr>
        <p:blipFill>
          <a:blip r:embed="rId3">
            <a:extLst>
              <a:ext uri="{28A0092B-C50C-407E-A947-70E740481C1C}">
                <a14:useLocalDpi xmlns:a14="http://schemas.microsoft.com/office/drawing/2010/main" val="0"/>
              </a:ext>
            </a:extLst>
          </a:blip>
          <a:srcRect l="398" t="15859" r="41631" b="841"/>
          <a:stretch>
            <a:fillRect/>
          </a:stretch>
        </p:blipFill>
        <p:spPr>
          <a:xfrm>
            <a:off x="6450417" y="1304642"/>
            <a:ext cx="5383620" cy="4351338"/>
          </a:xfrm>
          <a:prstGeom prst="rect">
            <a:avLst/>
          </a:prstGeom>
          <a:noFill/>
        </p:spPr>
      </p:pic>
    </p:spTree>
    <p:extLst>
      <p:ext uri="{BB962C8B-B14F-4D97-AF65-F5344CB8AC3E}">
        <p14:creationId xmlns:p14="http://schemas.microsoft.com/office/powerpoint/2010/main" val="2574992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625A4-E95B-0FFC-108D-A22221DEE2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6487AB-2DF4-1367-07A8-748EB04F10BB}"/>
              </a:ext>
            </a:extLst>
          </p:cNvPr>
          <p:cNvSpPr>
            <a:spLocks noGrp="1"/>
          </p:cNvSpPr>
          <p:nvPr>
            <p:ph type="title"/>
          </p:nvPr>
        </p:nvSpPr>
        <p:spPr/>
        <p:txBody>
          <a:bodyPr>
            <a:normAutofit/>
          </a:bodyPr>
          <a:lstStyle/>
          <a:p>
            <a:r>
              <a:rPr lang="en-US">
                <a:latin typeface="Aptos" panose="020B0004020202020204" pitchFamily="34" charset="0"/>
              </a:rPr>
              <a:t>Supporting LEAs in 2025-2026</a:t>
            </a:r>
          </a:p>
        </p:txBody>
      </p:sp>
      <p:sp>
        <p:nvSpPr>
          <p:cNvPr id="5" name="Rectangle: Rounded Corners 4">
            <a:extLst>
              <a:ext uri="{FF2B5EF4-FFF2-40B4-BE49-F238E27FC236}">
                <a16:creationId xmlns:a16="http://schemas.microsoft.com/office/drawing/2014/main" id="{39D55EE6-CDC1-70E6-5438-F6D3F65F6904}"/>
              </a:ext>
            </a:extLst>
          </p:cNvPr>
          <p:cNvSpPr/>
          <p:nvPr/>
        </p:nvSpPr>
        <p:spPr>
          <a:xfrm>
            <a:off x="240189" y="863389"/>
            <a:ext cx="11593848" cy="440441"/>
          </a:xfrm>
          <a:prstGeom prst="roundRect">
            <a:avLst/>
          </a:prstGeom>
          <a:solidFill>
            <a:srgbClr val="0D6C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a:solidFill>
                  <a:schemeClr val="bg1"/>
                </a:solidFill>
                <a:latin typeface="Aptos" panose="020B0004020202020204" pitchFamily="34" charset="0"/>
              </a:rPr>
              <a:t>Tiered Support Model</a:t>
            </a:r>
          </a:p>
        </p:txBody>
      </p:sp>
      <p:pic>
        <p:nvPicPr>
          <p:cNvPr id="4" name="Content Placeholder 5" descr="Graphic of Level 1, 2, 3, 4 support">
            <a:extLst>
              <a:ext uri="{FF2B5EF4-FFF2-40B4-BE49-F238E27FC236}">
                <a16:creationId xmlns:a16="http://schemas.microsoft.com/office/drawing/2014/main" id="{BB8766B9-5A6A-22F1-6C61-07C8C8DF92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4532" y="3748547"/>
            <a:ext cx="5889505" cy="2027563"/>
          </a:xfrm>
          <a:prstGeom prst="rect">
            <a:avLst/>
          </a:prstGeom>
        </p:spPr>
      </p:pic>
      <p:sp>
        <p:nvSpPr>
          <p:cNvPr id="13" name="Content Placeholder 2">
            <a:extLst>
              <a:ext uri="{FF2B5EF4-FFF2-40B4-BE49-F238E27FC236}">
                <a16:creationId xmlns:a16="http://schemas.microsoft.com/office/drawing/2014/main" id="{D611BEC0-BA1E-F6EF-BBFB-307BE2D5C39D}"/>
              </a:ext>
            </a:extLst>
          </p:cNvPr>
          <p:cNvSpPr>
            <a:spLocks noGrp="1"/>
          </p:cNvSpPr>
          <p:nvPr>
            <p:ph idx="1"/>
          </p:nvPr>
        </p:nvSpPr>
        <p:spPr>
          <a:xfrm>
            <a:off x="240188" y="1478107"/>
            <a:ext cx="11593849" cy="4123726"/>
          </a:xfrm>
        </p:spPr>
        <p:txBody>
          <a:bodyPr/>
          <a:lstStyle/>
          <a:p>
            <a:pPr>
              <a:buClr>
                <a:srgbClr val="0D6CB9"/>
              </a:buClr>
              <a:buSzPct val="70000"/>
            </a:pPr>
            <a:r>
              <a:rPr lang="en-US">
                <a:solidFill>
                  <a:srgbClr val="1482C5"/>
                </a:solidFill>
                <a:latin typeface="Aptos" panose="020B0004020202020204" pitchFamily="34" charset="0"/>
              </a:rPr>
              <a:t>To ensure a successful 2024-2025 Go-Live school year, TEA provided direct support and interaction with LEAs across the state, as needed.</a:t>
            </a:r>
          </a:p>
          <a:p>
            <a:pPr>
              <a:buClr>
                <a:srgbClr val="0D6CB9"/>
              </a:buClr>
              <a:buSzPct val="70000"/>
            </a:pPr>
            <a:endParaRPr lang="en-US" sz="1200">
              <a:solidFill>
                <a:srgbClr val="1482C5"/>
              </a:solidFill>
              <a:latin typeface="Aptos" panose="020B0004020202020204" pitchFamily="34" charset="0"/>
            </a:endParaRPr>
          </a:p>
          <a:p>
            <a:pPr>
              <a:buClr>
                <a:srgbClr val="0D6CB9"/>
              </a:buClr>
              <a:buSzPct val="70000"/>
            </a:pPr>
            <a:r>
              <a:rPr lang="en-US">
                <a:solidFill>
                  <a:srgbClr val="1482C5"/>
                </a:solidFill>
                <a:latin typeface="Aptos" panose="020B0004020202020204" pitchFamily="34" charset="0"/>
              </a:rPr>
              <a:t>Starting with the 2025-2026 school year, TEA will return to our official </a:t>
            </a:r>
            <a:r>
              <a:rPr lang="en-US" b="1">
                <a:solidFill>
                  <a:srgbClr val="1482C5"/>
                </a:solidFill>
                <a:latin typeface="Aptos" panose="020B0004020202020204" pitchFamily="34" charset="0"/>
              </a:rPr>
              <a:t>Tiered Support Model </a:t>
            </a:r>
            <a:r>
              <a:rPr lang="en-US">
                <a:solidFill>
                  <a:srgbClr val="1482C5"/>
                </a:solidFill>
                <a:latin typeface="Aptos" panose="020B0004020202020204" pitchFamily="34" charset="0"/>
              </a:rPr>
              <a:t>and all issues be routed through TIMS.</a:t>
            </a:r>
          </a:p>
          <a:p>
            <a:pPr>
              <a:buClr>
                <a:srgbClr val="0D6CB9"/>
              </a:buClr>
              <a:buSzPct val="70000"/>
            </a:pPr>
            <a:endParaRPr lang="en-US" sz="1200">
              <a:solidFill>
                <a:srgbClr val="1482C5"/>
              </a:solidFill>
              <a:latin typeface="Aptos" panose="020B0004020202020204" pitchFamily="34" charset="0"/>
            </a:endParaRPr>
          </a:p>
          <a:p>
            <a:pPr>
              <a:buClr>
                <a:srgbClr val="0D6CB9"/>
              </a:buClr>
            </a:pPr>
            <a:endParaRPr lang="en-US">
              <a:solidFill>
                <a:schemeClr val="tx1"/>
              </a:solidFill>
            </a:endParaRPr>
          </a:p>
        </p:txBody>
      </p:sp>
      <p:sp>
        <p:nvSpPr>
          <p:cNvPr id="14" name="Content Placeholder 2">
            <a:extLst>
              <a:ext uri="{FF2B5EF4-FFF2-40B4-BE49-F238E27FC236}">
                <a16:creationId xmlns:a16="http://schemas.microsoft.com/office/drawing/2014/main" id="{B28AE968-3C07-69D4-13C7-3FF7789D8B71}"/>
              </a:ext>
            </a:extLst>
          </p:cNvPr>
          <p:cNvSpPr txBox="1">
            <a:spLocks/>
          </p:cNvSpPr>
          <p:nvPr/>
        </p:nvSpPr>
        <p:spPr>
          <a:xfrm>
            <a:off x="240189" y="3748547"/>
            <a:ext cx="5704344" cy="1853286"/>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D6CB9"/>
              </a:buClr>
              <a:buSzPct val="70000"/>
            </a:pPr>
            <a:r>
              <a:rPr lang="en-US">
                <a:solidFill>
                  <a:srgbClr val="1482C5"/>
                </a:solidFill>
                <a:latin typeface="Aptos" panose="020B0004020202020204" pitchFamily="34" charset="0"/>
              </a:rPr>
              <a:t>Vendors are encouraged to utilize:</a:t>
            </a:r>
          </a:p>
          <a:p>
            <a:pPr lvl="1">
              <a:buClr>
                <a:srgbClr val="0D6CB9"/>
              </a:buClr>
              <a:buSzPct val="70000"/>
            </a:pPr>
            <a:r>
              <a:rPr lang="en-US">
                <a:solidFill>
                  <a:srgbClr val="1482C5"/>
                </a:solidFill>
                <a:latin typeface="Aptos" panose="020B0004020202020204" pitchFamily="34" charset="0"/>
                <a:hlinkClick r:id="rId4"/>
              </a:rPr>
              <a:t>TSDS Vendor Support Portal</a:t>
            </a:r>
            <a:endParaRPr lang="en-US">
              <a:solidFill>
                <a:srgbClr val="1482C5"/>
              </a:solidFill>
              <a:latin typeface="Aptos" panose="020B0004020202020204" pitchFamily="34" charset="0"/>
            </a:endParaRPr>
          </a:p>
          <a:p>
            <a:pPr lvl="1">
              <a:buClr>
                <a:srgbClr val="0D6CB9"/>
              </a:buClr>
              <a:buSzPct val="70000"/>
            </a:pPr>
            <a:r>
              <a:rPr lang="en-US">
                <a:solidFill>
                  <a:srgbClr val="1482C5"/>
                </a:solidFill>
                <a:latin typeface="Aptos" panose="020B0004020202020204" pitchFamily="34" charset="0"/>
                <a:hlinkClick r:id="rId5"/>
              </a:rPr>
              <a:t>TSDSCustomerSupport</a:t>
            </a:r>
            <a:r>
              <a:rPr lang="en-US">
                <a:solidFill>
                  <a:srgbClr val="1482C5"/>
                </a:solidFill>
                <a:latin typeface="Aptos" panose="020B0004020202020204" pitchFamily="34" charset="0"/>
              </a:rPr>
              <a:t> mailbox </a:t>
            </a:r>
            <a:endParaRPr lang="en-US">
              <a:solidFill>
                <a:schemeClr val="tx1"/>
              </a:solidFill>
            </a:endParaRPr>
          </a:p>
        </p:txBody>
      </p:sp>
    </p:spTree>
    <p:extLst>
      <p:ext uri="{BB962C8B-B14F-4D97-AF65-F5344CB8AC3E}">
        <p14:creationId xmlns:p14="http://schemas.microsoft.com/office/powerpoint/2010/main" val="3661383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7C01DB-7E0A-8FCC-512C-F83617E8EAEA}"/>
              </a:ext>
            </a:extLst>
          </p:cNvPr>
          <p:cNvSpPr>
            <a:spLocks noGrp="1"/>
          </p:cNvSpPr>
          <p:nvPr>
            <p:ph type="title"/>
          </p:nvPr>
        </p:nvSpPr>
        <p:spPr>
          <a:xfrm>
            <a:off x="712380" y="153230"/>
            <a:ext cx="11121657" cy="751350"/>
          </a:xfrm>
        </p:spPr>
        <p:txBody>
          <a:bodyPr vert="horz" lIns="91440" tIns="45720" rIns="91440" bIns="45720" rtlCol="0" anchor="ctr">
            <a:normAutofit/>
          </a:bodyPr>
          <a:lstStyle/>
          <a:p>
            <a:r>
              <a:rPr lang="en-US" b="1" kern="1200">
                <a:latin typeface="Aptos" panose="020B0004020202020204" pitchFamily="34" charset="0"/>
              </a:rPr>
              <a:t>We Need Your Feedback…</a:t>
            </a:r>
          </a:p>
        </p:txBody>
      </p:sp>
      <p:pic>
        <p:nvPicPr>
          <p:cNvPr id="10" name="Graphic 9" descr="Badge Question Mark with solid fill">
            <a:extLst>
              <a:ext uri="{FF2B5EF4-FFF2-40B4-BE49-F238E27FC236}">
                <a16:creationId xmlns:a16="http://schemas.microsoft.com/office/drawing/2014/main" id="{55B0E87B-5296-845F-40CC-593DBAC005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8521" y="1285424"/>
            <a:ext cx="4351338" cy="4351338"/>
          </a:xfrm>
          <a:prstGeom prst="rect">
            <a:avLst/>
          </a:prstGeom>
        </p:spPr>
      </p:pic>
      <p:sp>
        <p:nvSpPr>
          <p:cNvPr id="8" name="Content Placeholder 2">
            <a:extLst>
              <a:ext uri="{FF2B5EF4-FFF2-40B4-BE49-F238E27FC236}">
                <a16:creationId xmlns:a16="http://schemas.microsoft.com/office/drawing/2014/main" id="{38D4E090-4825-8DA1-BF4C-97E453B66175}"/>
              </a:ext>
            </a:extLst>
          </p:cNvPr>
          <p:cNvSpPr txBox="1">
            <a:spLocks/>
          </p:cNvSpPr>
          <p:nvPr/>
        </p:nvSpPr>
        <p:spPr>
          <a:xfrm>
            <a:off x="6428097" y="1285424"/>
            <a:ext cx="5383620" cy="4351338"/>
          </a:xfrm>
          <a:prstGeom prst="rect">
            <a:avLst/>
          </a:prstGeom>
        </p:spPr>
        <p:txBody>
          <a:bodyPr anchor="ctr">
            <a:normAutofit/>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SzPct val="70000"/>
              <a:buNone/>
            </a:pPr>
            <a:r>
              <a:rPr lang="en-US" sz="3000">
                <a:latin typeface="Aptos" panose="020B0004020202020204" pitchFamily="34" charset="0"/>
              </a:rPr>
              <a:t>Based upon your experience in the 2024-2025 Go-Live year:</a:t>
            </a:r>
          </a:p>
          <a:p>
            <a:pPr marL="0" indent="0" algn="ctr">
              <a:buSzPct val="70000"/>
              <a:buNone/>
            </a:pPr>
            <a:endParaRPr lang="en-US" sz="3200">
              <a:latin typeface="Aptos" panose="020B0004020202020204" pitchFamily="34" charset="0"/>
            </a:endParaRPr>
          </a:p>
          <a:p>
            <a:pPr marL="0" indent="0" algn="ctr">
              <a:buSzPct val="70000"/>
              <a:buNone/>
            </a:pPr>
            <a:r>
              <a:rPr lang="en-US" sz="3000">
                <a:latin typeface="Aptos" panose="020B0004020202020204" pitchFamily="34" charset="0"/>
              </a:rPr>
              <a:t>What is </a:t>
            </a:r>
            <a:r>
              <a:rPr lang="en-US" sz="3000" b="1">
                <a:latin typeface="Aptos" panose="020B0004020202020204" pitchFamily="34" charset="0"/>
              </a:rPr>
              <a:t>one thing </a:t>
            </a:r>
            <a:r>
              <a:rPr lang="en-US" sz="3000">
                <a:latin typeface="Aptos" panose="020B0004020202020204" pitchFamily="34" charset="0"/>
              </a:rPr>
              <a:t>that TEA should consider to ensure a successful 2025-2026 year?</a:t>
            </a:r>
            <a:endParaRPr lang="en-US" sz="3000"/>
          </a:p>
        </p:txBody>
      </p:sp>
    </p:spTree>
    <p:extLst>
      <p:ext uri="{BB962C8B-B14F-4D97-AF65-F5344CB8AC3E}">
        <p14:creationId xmlns:p14="http://schemas.microsoft.com/office/powerpoint/2010/main" val="4016251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7E0E7-62DB-F075-193A-2736BF892B7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3F18B1D-A6E8-B935-C642-12149A48676D}"/>
              </a:ext>
            </a:extLst>
          </p:cNvPr>
          <p:cNvSpPr>
            <a:spLocks noGrp="1"/>
          </p:cNvSpPr>
          <p:nvPr>
            <p:ph type="title"/>
          </p:nvPr>
        </p:nvSpPr>
        <p:spPr>
          <a:xfrm>
            <a:off x="712380" y="153230"/>
            <a:ext cx="11121657" cy="751350"/>
          </a:xfrm>
        </p:spPr>
        <p:txBody>
          <a:bodyPr vert="horz" lIns="91440" tIns="45720" rIns="91440" bIns="45720" rtlCol="0" anchor="ctr">
            <a:normAutofit/>
          </a:bodyPr>
          <a:lstStyle/>
          <a:p>
            <a:r>
              <a:rPr lang="en-US" b="1" kern="1200">
                <a:latin typeface="Aptos" panose="020B0004020202020204" pitchFamily="34" charset="0"/>
              </a:rPr>
              <a:t>Technical Resources</a:t>
            </a:r>
          </a:p>
        </p:txBody>
      </p:sp>
      <p:pic>
        <p:nvPicPr>
          <p:cNvPr id="10" name="Graphic 9" descr="Badge Question Mark with solid fill">
            <a:extLst>
              <a:ext uri="{FF2B5EF4-FFF2-40B4-BE49-F238E27FC236}">
                <a16:creationId xmlns:a16="http://schemas.microsoft.com/office/drawing/2014/main" id="{1C07CED6-4527-BBC3-4E1D-D2D1B3DE64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8521" y="1285424"/>
            <a:ext cx="4351338" cy="4351338"/>
          </a:xfrm>
          <a:prstGeom prst="rect">
            <a:avLst/>
          </a:prstGeom>
        </p:spPr>
      </p:pic>
      <p:sp>
        <p:nvSpPr>
          <p:cNvPr id="8" name="Content Placeholder 2">
            <a:extLst>
              <a:ext uri="{FF2B5EF4-FFF2-40B4-BE49-F238E27FC236}">
                <a16:creationId xmlns:a16="http://schemas.microsoft.com/office/drawing/2014/main" id="{86BDCA19-98AF-06E3-1B12-01C7EAC1B8A6}"/>
              </a:ext>
            </a:extLst>
          </p:cNvPr>
          <p:cNvSpPr txBox="1">
            <a:spLocks/>
          </p:cNvSpPr>
          <p:nvPr/>
        </p:nvSpPr>
        <p:spPr>
          <a:xfrm>
            <a:off x="6428097" y="1285424"/>
            <a:ext cx="5383620" cy="4351338"/>
          </a:xfrm>
          <a:prstGeom prst="rect">
            <a:avLst/>
          </a:prstGeom>
        </p:spPr>
        <p:txBody>
          <a:bodyPr anchor="ctr">
            <a:normAutofit/>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SzPct val="70000"/>
              <a:buNone/>
            </a:pPr>
            <a:r>
              <a:rPr lang="en-US" sz="3000">
                <a:latin typeface="Aptos" panose="020B0004020202020204" pitchFamily="34" charset="0"/>
              </a:rPr>
              <a:t>What additional technical resources or support is needed by your development or support teams?</a:t>
            </a:r>
          </a:p>
          <a:p>
            <a:pPr algn="ctr"/>
            <a:endParaRPr lang="en-US"/>
          </a:p>
        </p:txBody>
      </p:sp>
    </p:spTree>
    <p:extLst>
      <p:ext uri="{BB962C8B-B14F-4D97-AF65-F5344CB8AC3E}">
        <p14:creationId xmlns:p14="http://schemas.microsoft.com/office/powerpoint/2010/main" val="3264442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FFB42-A96F-9F21-DD7F-ABFCCA90566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F0B50D6-4309-1467-068A-4688527EA63A}"/>
              </a:ext>
            </a:extLst>
          </p:cNvPr>
          <p:cNvSpPr>
            <a:spLocks noGrp="1"/>
          </p:cNvSpPr>
          <p:nvPr>
            <p:ph type="title"/>
          </p:nvPr>
        </p:nvSpPr>
        <p:spPr>
          <a:xfrm>
            <a:off x="712380" y="153230"/>
            <a:ext cx="11121657" cy="751350"/>
          </a:xfrm>
        </p:spPr>
        <p:txBody>
          <a:bodyPr vert="horz" lIns="91440" tIns="45720" rIns="91440" bIns="45720" rtlCol="0" anchor="ctr">
            <a:normAutofit/>
          </a:bodyPr>
          <a:lstStyle/>
          <a:p>
            <a:r>
              <a:rPr lang="en-US" b="1" kern="1200">
                <a:latin typeface="Aptos" panose="020B0004020202020204" pitchFamily="34" charset="0"/>
              </a:rPr>
              <a:t>Technical Communication</a:t>
            </a:r>
          </a:p>
        </p:txBody>
      </p:sp>
      <p:pic>
        <p:nvPicPr>
          <p:cNvPr id="10" name="Graphic 9" descr="Badge Question Mark with solid fill">
            <a:extLst>
              <a:ext uri="{FF2B5EF4-FFF2-40B4-BE49-F238E27FC236}">
                <a16:creationId xmlns:a16="http://schemas.microsoft.com/office/drawing/2014/main" id="{27E3F2A9-FB3D-323A-B710-E1B0585EDA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8521" y="1285424"/>
            <a:ext cx="4351338" cy="4351338"/>
          </a:xfrm>
          <a:prstGeom prst="rect">
            <a:avLst/>
          </a:prstGeom>
        </p:spPr>
      </p:pic>
      <p:sp>
        <p:nvSpPr>
          <p:cNvPr id="8" name="Content Placeholder 2">
            <a:extLst>
              <a:ext uri="{FF2B5EF4-FFF2-40B4-BE49-F238E27FC236}">
                <a16:creationId xmlns:a16="http://schemas.microsoft.com/office/drawing/2014/main" id="{4A6C1606-26CF-FF08-E96C-C1E5F0C2E6FA}"/>
              </a:ext>
            </a:extLst>
          </p:cNvPr>
          <p:cNvSpPr txBox="1">
            <a:spLocks/>
          </p:cNvSpPr>
          <p:nvPr/>
        </p:nvSpPr>
        <p:spPr>
          <a:xfrm>
            <a:off x="6428097" y="1285424"/>
            <a:ext cx="5383620" cy="4351338"/>
          </a:xfrm>
          <a:prstGeom prst="rect">
            <a:avLst/>
          </a:prstGeom>
        </p:spPr>
        <p:txBody>
          <a:bodyPr anchor="ctr">
            <a:normAutofit/>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SzPct val="70000"/>
              <a:buNone/>
            </a:pPr>
            <a:r>
              <a:rPr lang="en-US" sz="3000">
                <a:latin typeface="Aptos" panose="020B0004020202020204" pitchFamily="34" charset="0"/>
              </a:rPr>
              <a:t>What additional communications should TEA consider to best support you and/or your LEAs? </a:t>
            </a:r>
            <a:endParaRPr lang="en-US" sz="3000"/>
          </a:p>
        </p:txBody>
      </p:sp>
    </p:spTree>
    <p:extLst>
      <p:ext uri="{BB962C8B-B14F-4D97-AF65-F5344CB8AC3E}">
        <p14:creationId xmlns:p14="http://schemas.microsoft.com/office/powerpoint/2010/main" val="2133483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CFF7BFF-6F72-68FB-A90F-85F2D8E51D18}"/>
              </a:ext>
            </a:extLst>
          </p:cNvPr>
          <p:cNvSpPr>
            <a:spLocks noGrp="1"/>
          </p:cNvSpPr>
          <p:nvPr>
            <p:ph type="ctrTitle"/>
          </p:nvPr>
        </p:nvSpPr>
        <p:spPr>
          <a:xfrm>
            <a:off x="1524000" y="2858439"/>
            <a:ext cx="9144000" cy="1455651"/>
          </a:xfrm>
        </p:spPr>
        <p:txBody>
          <a:bodyPr/>
          <a:lstStyle/>
          <a:p>
            <a:r>
              <a:rPr lang="en-US"/>
              <a:t>QUESTIONS</a:t>
            </a:r>
          </a:p>
        </p:txBody>
      </p:sp>
      <p:pic>
        <p:nvPicPr>
          <p:cNvPr id="5" name="Content Placeholder 4" descr="Infinite question marks in 3D rendering">
            <a:extLst>
              <a:ext uri="{FF2B5EF4-FFF2-40B4-BE49-F238E27FC236}">
                <a16:creationId xmlns:a16="http://schemas.microsoft.com/office/drawing/2014/main" id="{4ED5B1EF-E4FE-2F47-20B4-6FAE8516C2F9}"/>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5615" b="15615"/>
          <a:stretch/>
        </p:blipFill>
        <p:spPr>
          <a:xfrm>
            <a:off x="20" y="1268412"/>
            <a:ext cx="12191980" cy="5589588"/>
          </a:xfrm>
          <a:prstGeom prst="rect">
            <a:avLst/>
          </a:prstGeom>
          <a:noFill/>
          <a:ln w="130175">
            <a:noFill/>
          </a:ln>
        </p:spPr>
      </p:pic>
      <p:sp>
        <p:nvSpPr>
          <p:cNvPr id="3" name="Rectangle: Rounded Corners 2">
            <a:extLst>
              <a:ext uri="{FF2B5EF4-FFF2-40B4-BE49-F238E27FC236}">
                <a16:creationId xmlns:a16="http://schemas.microsoft.com/office/drawing/2014/main" id="{A11A2D7E-A666-0C49-3AFC-F3413DC41BC2}"/>
              </a:ext>
            </a:extLst>
          </p:cNvPr>
          <p:cNvSpPr/>
          <p:nvPr/>
        </p:nvSpPr>
        <p:spPr>
          <a:xfrm>
            <a:off x="1805768" y="3429000"/>
            <a:ext cx="8770248" cy="853440"/>
          </a:xfrm>
          <a:prstGeom prst="roundRect">
            <a:avLst/>
          </a:prstGeom>
          <a:solidFill>
            <a:srgbClr val="1482C5"/>
          </a:solidFill>
          <a:ln>
            <a:solidFill>
              <a:srgbClr val="14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ptos Black" panose="020B0004020202020204" pitchFamily="34" charset="0"/>
              </a:rPr>
              <a:t>QUESTIONS?</a:t>
            </a:r>
          </a:p>
        </p:txBody>
      </p:sp>
    </p:spTree>
    <p:extLst>
      <p:ext uri="{BB962C8B-B14F-4D97-AF65-F5344CB8AC3E}">
        <p14:creationId xmlns:p14="http://schemas.microsoft.com/office/powerpoint/2010/main" val="2484354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4902-654D-EFA3-2CA3-4E19A831CF7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519FE8D-F74E-91EC-0976-93C87CE45C61}"/>
              </a:ext>
            </a:extLst>
          </p:cNvPr>
          <p:cNvSpPr>
            <a:spLocks noGrp="1"/>
          </p:cNvSpPr>
          <p:nvPr>
            <p:ph type="ctrTitle"/>
          </p:nvPr>
        </p:nvSpPr>
        <p:spPr/>
        <p:txBody>
          <a:bodyPr/>
          <a:lstStyle/>
          <a:p>
            <a:r>
              <a:rPr lang="en-US"/>
              <a:t>2025-2026 Guidance</a:t>
            </a:r>
          </a:p>
        </p:txBody>
      </p:sp>
      <p:pic>
        <p:nvPicPr>
          <p:cNvPr id="9" name="Picture Placeholder 10">
            <a:extLst>
              <a:ext uri="{FF2B5EF4-FFF2-40B4-BE49-F238E27FC236}">
                <a16:creationId xmlns:a16="http://schemas.microsoft.com/office/drawing/2014/main" id="{B7E86907-6106-BBF1-34CC-12F41B6ED06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436" b="436"/>
          <a:stretch/>
        </p:blipFill>
        <p:spPr>
          <a:xfrm>
            <a:off x="0" y="1232123"/>
            <a:ext cx="12191980" cy="5589588"/>
          </a:xfrm>
          <a:prstGeom prst="rect">
            <a:avLst/>
          </a:prstGeom>
          <a:noFill/>
        </p:spPr>
      </p:pic>
      <p:sp>
        <p:nvSpPr>
          <p:cNvPr id="10" name="TextBox 9">
            <a:extLst>
              <a:ext uri="{FF2B5EF4-FFF2-40B4-BE49-F238E27FC236}">
                <a16:creationId xmlns:a16="http://schemas.microsoft.com/office/drawing/2014/main" id="{6148304D-7E14-7DF3-6C76-904425C02466}"/>
              </a:ext>
            </a:extLst>
          </p:cNvPr>
          <p:cNvSpPr txBox="1"/>
          <p:nvPr/>
        </p:nvSpPr>
        <p:spPr>
          <a:xfrm>
            <a:off x="1369818" y="2616768"/>
            <a:ext cx="9452344" cy="1938992"/>
          </a:xfrm>
          <a:prstGeom prst="rect">
            <a:avLst/>
          </a:prstGeom>
          <a:solidFill>
            <a:srgbClr val="D53147">
              <a:alpha val="55000"/>
            </a:srgbClr>
          </a:solidFill>
        </p:spPr>
        <p:txBody>
          <a:bodyPr wrap="square" rtlCol="0">
            <a:spAutoFit/>
          </a:bodyPr>
          <a:lstStyle/>
          <a:p>
            <a:pPr algn="ctr"/>
            <a:r>
              <a:rPr lang="en-US" sz="6000" b="1">
                <a:solidFill>
                  <a:schemeClr val="bg1"/>
                </a:solidFill>
                <a:latin typeface="Aptos" panose="020B0004020202020204" pitchFamily="34" charset="0"/>
              </a:rPr>
              <a:t>2025-2026 </a:t>
            </a:r>
          </a:p>
          <a:p>
            <a:pPr algn="ctr"/>
            <a:r>
              <a:rPr lang="en-US" sz="6000" b="1">
                <a:solidFill>
                  <a:schemeClr val="bg1"/>
                </a:solidFill>
                <a:latin typeface="Aptos" panose="020B0004020202020204" pitchFamily="34" charset="0"/>
              </a:rPr>
              <a:t>Guidance</a:t>
            </a:r>
          </a:p>
        </p:txBody>
      </p:sp>
      <p:sp>
        <p:nvSpPr>
          <p:cNvPr id="4" name="Slide Number Placeholder 3">
            <a:extLst>
              <a:ext uri="{FF2B5EF4-FFF2-40B4-BE49-F238E27FC236}">
                <a16:creationId xmlns:a16="http://schemas.microsoft.com/office/drawing/2014/main" id="{AD361A90-0F36-C091-1DF8-8A0E7CDD59FD}"/>
              </a:ext>
            </a:extLst>
          </p:cNvPr>
          <p:cNvSpPr>
            <a:spLocks noGrp="1"/>
          </p:cNvSpPr>
          <p:nvPr>
            <p:ph type="sldNum" sz="quarter" idx="12"/>
          </p:nvPr>
        </p:nvSpPr>
        <p:spPr>
          <a:xfrm>
            <a:off x="9296400" y="6456586"/>
            <a:ext cx="2743200" cy="365125"/>
          </a:xfrm>
        </p:spPr>
        <p:txBody>
          <a:bodyPr/>
          <a:lstStyle/>
          <a:p>
            <a:fld id="{0088AB57-2DBE-44A3-AE96-942C49E954BF}" type="slidenum">
              <a:rPr lang="en-US" smtClean="0"/>
              <a:t>3</a:t>
            </a:fld>
            <a:endParaRPr lang="en-US"/>
          </a:p>
        </p:txBody>
      </p:sp>
    </p:spTree>
    <p:extLst>
      <p:ext uri="{BB962C8B-B14F-4D97-AF65-F5344CB8AC3E}">
        <p14:creationId xmlns:p14="http://schemas.microsoft.com/office/powerpoint/2010/main" val="3621723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C3F0E-FCED-B3BF-2937-B40084DEA7F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5B0F0DF-8D02-102B-EFBA-74CE4C54CDD8}"/>
              </a:ext>
            </a:extLst>
          </p:cNvPr>
          <p:cNvSpPr>
            <a:spLocks noGrp="1"/>
          </p:cNvSpPr>
          <p:nvPr>
            <p:ph type="title"/>
          </p:nvPr>
        </p:nvSpPr>
        <p:spPr>
          <a:xfrm>
            <a:off x="637953" y="104134"/>
            <a:ext cx="10601547" cy="751350"/>
          </a:xfrm>
        </p:spPr>
        <p:txBody>
          <a:bodyPr>
            <a:normAutofit/>
          </a:bodyPr>
          <a:lstStyle/>
          <a:p>
            <a:r>
              <a:rPr lang="en-US">
                <a:solidFill>
                  <a:srgbClr val="1482C5"/>
                </a:solidFill>
                <a:latin typeface="Aptos" panose="020B0004020202020204" pitchFamily="34" charset="0"/>
                <a:cs typeface="Calibri"/>
              </a:rPr>
              <a:t>IODS: Multi-Year Availability</a:t>
            </a:r>
          </a:p>
        </p:txBody>
      </p:sp>
      <p:sp>
        <p:nvSpPr>
          <p:cNvPr id="6" name="Content Placeholder 8">
            <a:extLst>
              <a:ext uri="{FF2B5EF4-FFF2-40B4-BE49-F238E27FC236}">
                <a16:creationId xmlns:a16="http://schemas.microsoft.com/office/drawing/2014/main" id="{BD9A987D-BFBC-35DA-5F81-E84457F31D5E}"/>
              </a:ext>
            </a:extLst>
          </p:cNvPr>
          <p:cNvSpPr txBox="1">
            <a:spLocks/>
          </p:cNvSpPr>
          <p:nvPr/>
        </p:nvSpPr>
        <p:spPr>
          <a:xfrm>
            <a:off x="240188" y="1620740"/>
            <a:ext cx="11593847" cy="487211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l">
              <a:buNone/>
            </a:pPr>
            <a:r>
              <a:rPr lang="en-US" sz="2200">
                <a:solidFill>
                  <a:srgbClr val="1482C5"/>
                </a:solidFill>
                <a:latin typeface="Aptos" panose="020B0004020202020204" pitchFamily="34" charset="0"/>
              </a:rPr>
              <a:t>For LEAs that will be submitting for the PEIMS Extended Year Submission, there will be an overlap with the opening of the 2025-2026 school year. </a:t>
            </a:r>
          </a:p>
          <a:p>
            <a:pPr marL="0" marR="0" algn="l">
              <a:buNone/>
            </a:pPr>
            <a:endParaRPr lang="en-US" sz="1200">
              <a:solidFill>
                <a:srgbClr val="1482C5"/>
              </a:solidFill>
              <a:latin typeface="Aptos" panose="020B0004020202020204" pitchFamily="34" charset="0"/>
            </a:endParaRPr>
          </a:p>
          <a:p>
            <a:pPr marL="0">
              <a:buNone/>
            </a:pPr>
            <a:r>
              <a:rPr lang="en-US" sz="2200">
                <a:solidFill>
                  <a:srgbClr val="1482C5"/>
                </a:solidFill>
                <a:latin typeface="Aptos" panose="020B0004020202020204" pitchFamily="34" charset="0"/>
              </a:rPr>
              <a:t>Due to this overlap, vendors should expect to publish data to multiple IODSs during the crossover summer months. Refer to the dates below for additional guidance: </a:t>
            </a:r>
          </a:p>
          <a:p>
            <a:pPr marL="0">
              <a:buNone/>
            </a:pPr>
            <a:endParaRPr lang="en-US" sz="2000">
              <a:solidFill>
                <a:schemeClr val="tx1"/>
              </a:solidFill>
              <a:ea typeface="Calibri"/>
              <a:cs typeface="Calibri"/>
            </a:endParaRPr>
          </a:p>
          <a:p>
            <a:pPr marL="0">
              <a:buNone/>
            </a:pPr>
            <a:endParaRPr lang="en-US" sz="2400">
              <a:solidFill>
                <a:schemeClr val="tx1"/>
              </a:solidFill>
              <a:ea typeface="Calibri"/>
              <a:cs typeface="Calibri"/>
            </a:endParaRPr>
          </a:p>
        </p:txBody>
      </p:sp>
      <p:graphicFrame>
        <p:nvGraphicFramePr>
          <p:cNvPr id="5" name="Diagram 4" descr="Reminder for actions needed on August 4th, August 28th and September 18th ">
            <a:extLst>
              <a:ext uri="{FF2B5EF4-FFF2-40B4-BE49-F238E27FC236}">
                <a16:creationId xmlns:a16="http://schemas.microsoft.com/office/drawing/2014/main" id="{17079E63-4EA4-7E73-5924-73C960D5EA6D}"/>
              </a:ext>
            </a:extLst>
          </p:cNvPr>
          <p:cNvGraphicFramePr/>
          <p:nvPr>
            <p:extLst>
              <p:ext uri="{D42A27DB-BD31-4B8C-83A1-F6EECF244321}">
                <p14:modId xmlns:p14="http://schemas.microsoft.com/office/powerpoint/2010/main" val="335849450"/>
              </p:ext>
            </p:extLst>
          </p:nvPr>
        </p:nvGraphicFramePr>
        <p:xfrm>
          <a:off x="2032000" y="3571704"/>
          <a:ext cx="8128000" cy="3065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4E250F93-A50D-05EB-DA4F-439929DE7408}"/>
              </a:ext>
            </a:extLst>
          </p:cNvPr>
          <p:cNvSpPr/>
          <p:nvPr/>
        </p:nvSpPr>
        <p:spPr>
          <a:xfrm>
            <a:off x="240189" y="903592"/>
            <a:ext cx="11593848" cy="440441"/>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a:solidFill>
                  <a:schemeClr val="bg1"/>
                </a:solidFill>
                <a:latin typeface="Aptos" panose="020B0004020202020204" pitchFamily="34" charset="0"/>
              </a:rPr>
              <a:t>Reminder from Previous Guidance</a:t>
            </a:r>
          </a:p>
        </p:txBody>
      </p:sp>
    </p:spTree>
    <p:extLst>
      <p:ext uri="{BB962C8B-B14F-4D97-AF65-F5344CB8AC3E}">
        <p14:creationId xmlns:p14="http://schemas.microsoft.com/office/powerpoint/2010/main" val="3239392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906BA-E793-7EC2-440F-D10AE8A65480}"/>
              </a:ext>
            </a:extLst>
          </p:cNvPr>
          <p:cNvSpPr>
            <a:spLocks noGrp="1"/>
          </p:cNvSpPr>
          <p:nvPr>
            <p:ph type="title"/>
          </p:nvPr>
        </p:nvSpPr>
        <p:spPr/>
        <p:txBody>
          <a:bodyPr>
            <a:normAutofit/>
          </a:bodyPr>
          <a:lstStyle/>
          <a:p>
            <a:r>
              <a:rPr lang="en-US">
                <a:solidFill>
                  <a:srgbClr val="1482C5"/>
                </a:solidFill>
                <a:latin typeface="Aptos" panose="020B0004020202020204" pitchFamily="34" charset="0"/>
                <a:cs typeface="Calibri"/>
              </a:rPr>
              <a:t>2025-2026: Reminders</a:t>
            </a:r>
          </a:p>
        </p:txBody>
      </p:sp>
      <p:pic>
        <p:nvPicPr>
          <p:cNvPr id="10" name="Picture 9" descr="Screenshot showing 2025-2026 reminders.">
            <a:extLst>
              <a:ext uri="{FF2B5EF4-FFF2-40B4-BE49-F238E27FC236}">
                <a16:creationId xmlns:a16="http://schemas.microsoft.com/office/drawing/2014/main" id="{A7E1DF29-7F38-516C-BEC2-1B6C0CB1E8C7}"/>
              </a:ext>
            </a:extLst>
          </p:cNvPr>
          <p:cNvPicPr>
            <a:picLocks noChangeAspect="1"/>
          </p:cNvPicPr>
          <p:nvPr/>
        </p:nvPicPr>
        <p:blipFill>
          <a:blip r:embed="rId3"/>
          <a:stretch>
            <a:fillRect/>
          </a:stretch>
        </p:blipFill>
        <p:spPr>
          <a:xfrm>
            <a:off x="626595" y="999164"/>
            <a:ext cx="10938810" cy="4859671"/>
          </a:xfrm>
          <a:prstGeom prst="rect">
            <a:avLst/>
          </a:prstGeom>
        </p:spPr>
      </p:pic>
    </p:spTree>
    <p:extLst>
      <p:ext uri="{BB962C8B-B14F-4D97-AF65-F5344CB8AC3E}">
        <p14:creationId xmlns:p14="http://schemas.microsoft.com/office/powerpoint/2010/main" val="1962262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FA69D-9631-8FC7-278B-A7801906D9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5487F0-8404-FA52-0649-9D505EFC9E5D}"/>
              </a:ext>
            </a:extLst>
          </p:cNvPr>
          <p:cNvSpPr>
            <a:spLocks noGrp="1"/>
          </p:cNvSpPr>
          <p:nvPr>
            <p:ph type="title"/>
          </p:nvPr>
        </p:nvSpPr>
        <p:spPr/>
        <p:txBody>
          <a:bodyPr/>
          <a:lstStyle/>
          <a:p>
            <a:r>
              <a:rPr lang="en-US">
                <a:solidFill>
                  <a:srgbClr val="1482C5"/>
                </a:solidFill>
                <a:latin typeface="Aptos" panose="020B0004020202020204" pitchFamily="34" charset="0"/>
                <a:cs typeface="Calibri"/>
              </a:rPr>
              <a:t>2025-2026: Claim Set Updates</a:t>
            </a:r>
          </a:p>
        </p:txBody>
      </p:sp>
      <p:graphicFrame>
        <p:nvGraphicFramePr>
          <p:cNvPr id="4" name="Content Placeholder 3" descr="claim set updates">
            <a:extLst>
              <a:ext uri="{FF2B5EF4-FFF2-40B4-BE49-F238E27FC236}">
                <a16:creationId xmlns:a16="http://schemas.microsoft.com/office/drawing/2014/main" id="{2494C5B9-50F6-E860-CCC9-621150FA420A}"/>
              </a:ext>
            </a:extLst>
          </p:cNvPr>
          <p:cNvGraphicFramePr>
            <a:graphicFrameLocks noGrp="1"/>
          </p:cNvGraphicFramePr>
          <p:nvPr>
            <p:ph idx="1"/>
            <p:extLst>
              <p:ext uri="{D42A27DB-BD31-4B8C-83A1-F6EECF244321}">
                <p14:modId xmlns:p14="http://schemas.microsoft.com/office/powerpoint/2010/main" val="888031226"/>
              </p:ext>
            </p:extLst>
          </p:nvPr>
        </p:nvGraphicFramePr>
        <p:xfrm>
          <a:off x="712788" y="1495425"/>
          <a:ext cx="106235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Rounded Corners 7">
            <a:extLst>
              <a:ext uri="{FF2B5EF4-FFF2-40B4-BE49-F238E27FC236}">
                <a16:creationId xmlns:a16="http://schemas.microsoft.com/office/drawing/2014/main" id="{EADF8441-6C45-0897-C899-1ED9A578EDEB}"/>
              </a:ext>
            </a:extLst>
          </p:cNvPr>
          <p:cNvSpPr/>
          <p:nvPr/>
        </p:nvSpPr>
        <p:spPr>
          <a:xfrm>
            <a:off x="712379" y="903592"/>
            <a:ext cx="10623551" cy="440441"/>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a:solidFill>
                  <a:schemeClr val="bg1"/>
                </a:solidFill>
                <a:latin typeface="Aptos" panose="020B0004020202020204" pitchFamily="34" charset="0"/>
              </a:rPr>
              <a:t>Full CRUD permissions added unless otherwise noted</a:t>
            </a:r>
          </a:p>
        </p:txBody>
      </p:sp>
    </p:spTree>
    <p:extLst>
      <p:ext uri="{BB962C8B-B14F-4D97-AF65-F5344CB8AC3E}">
        <p14:creationId xmlns:p14="http://schemas.microsoft.com/office/powerpoint/2010/main" val="4273463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BB907-BBEA-06A7-844A-605DD2265C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0738C9-22AD-DE1A-A8AB-83BF31798AFD}"/>
              </a:ext>
            </a:extLst>
          </p:cNvPr>
          <p:cNvSpPr>
            <a:spLocks noGrp="1"/>
          </p:cNvSpPr>
          <p:nvPr>
            <p:ph type="title"/>
          </p:nvPr>
        </p:nvSpPr>
        <p:spPr/>
        <p:txBody>
          <a:bodyPr>
            <a:normAutofit/>
          </a:bodyPr>
          <a:lstStyle/>
          <a:p>
            <a:r>
              <a:rPr lang="en-US">
                <a:solidFill>
                  <a:srgbClr val="1482C5"/>
                </a:solidFill>
                <a:latin typeface="Aptos" panose="020B0004020202020204" pitchFamily="34" charset="0"/>
                <a:cs typeface="Calibri"/>
              </a:rPr>
              <a:t>2025-2026: Rate Limiting</a:t>
            </a:r>
          </a:p>
        </p:txBody>
      </p:sp>
      <p:sp>
        <p:nvSpPr>
          <p:cNvPr id="5" name="Rectangle: Rounded Corners 4">
            <a:extLst>
              <a:ext uri="{FF2B5EF4-FFF2-40B4-BE49-F238E27FC236}">
                <a16:creationId xmlns:a16="http://schemas.microsoft.com/office/drawing/2014/main" id="{9AC8849E-9970-8DFC-FA63-EA6F8710A43D}"/>
              </a:ext>
            </a:extLst>
          </p:cNvPr>
          <p:cNvSpPr/>
          <p:nvPr/>
        </p:nvSpPr>
        <p:spPr>
          <a:xfrm>
            <a:off x="240189" y="863389"/>
            <a:ext cx="11593848" cy="440441"/>
          </a:xfrm>
          <a:prstGeom prst="roundRect">
            <a:avLst/>
          </a:prstGeom>
          <a:solidFill>
            <a:srgbClr val="0D6CB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a:solidFill>
                  <a:schemeClr val="bg1"/>
                </a:solidFill>
                <a:latin typeface="Aptos" panose="020B0004020202020204" pitchFamily="34" charset="0"/>
              </a:rPr>
              <a:t>No Changes Expected</a:t>
            </a:r>
          </a:p>
        </p:txBody>
      </p:sp>
      <p:sp>
        <p:nvSpPr>
          <p:cNvPr id="3" name="Content Placeholder 2">
            <a:extLst>
              <a:ext uri="{FF2B5EF4-FFF2-40B4-BE49-F238E27FC236}">
                <a16:creationId xmlns:a16="http://schemas.microsoft.com/office/drawing/2014/main" id="{93AAC72E-E975-B9D1-ED76-D8DCF4D012F5}"/>
              </a:ext>
            </a:extLst>
          </p:cNvPr>
          <p:cNvSpPr>
            <a:spLocks noGrp="1"/>
          </p:cNvSpPr>
          <p:nvPr>
            <p:ph idx="1"/>
          </p:nvPr>
        </p:nvSpPr>
        <p:spPr>
          <a:xfrm>
            <a:off x="712380" y="1388541"/>
            <a:ext cx="6943062" cy="4581976"/>
          </a:xfrm>
        </p:spPr>
        <p:txBody>
          <a:bodyPr lIns="91440" tIns="45720" rIns="91440" bIns="45720" anchor="t"/>
          <a:lstStyle/>
          <a:p>
            <a:pPr marR="0" lvl="0">
              <a:buClr>
                <a:srgbClr val="0D6CB9"/>
              </a:buClr>
              <a:buSzPct val="70000"/>
              <a:tabLst>
                <a:tab pos="457200" algn="l"/>
              </a:tabLst>
            </a:pPr>
            <a:r>
              <a:rPr lang="en-US">
                <a:solidFill>
                  <a:srgbClr val="1482C5"/>
                </a:solidFill>
                <a:latin typeface="Aptos" panose="020B0004020202020204" pitchFamily="34" charset="0"/>
              </a:rPr>
              <a:t>Five tokens per 30 minutes will remain in effect for this school year.</a:t>
            </a:r>
            <a:br>
              <a:rPr lang="en-US">
                <a:solidFill>
                  <a:srgbClr val="1482C5"/>
                </a:solidFill>
                <a:latin typeface="Aptos" panose="020B0004020202020204" pitchFamily="34" charset="0"/>
              </a:rPr>
            </a:br>
            <a:endParaRPr lang="en-US">
              <a:solidFill>
                <a:srgbClr val="1482C5"/>
              </a:solidFill>
              <a:latin typeface="Aptos" panose="020B0004020202020204" pitchFamily="34" charset="0"/>
            </a:endParaRPr>
          </a:p>
          <a:p>
            <a:pPr marR="0" lvl="1">
              <a:buClr>
                <a:srgbClr val="0D6CB9"/>
              </a:buClr>
              <a:buSzPct val="70000"/>
              <a:tabLst>
                <a:tab pos="914400" algn="l"/>
              </a:tabLst>
            </a:pPr>
            <a:r>
              <a:rPr lang="en-US" sz="2800">
                <a:solidFill>
                  <a:srgbClr val="1482C5"/>
                </a:solidFill>
                <a:latin typeface="Aptos" panose="020B0004020202020204" pitchFamily="34" charset="0"/>
              </a:rPr>
              <a:t>Error 429 “Too many requests” will continue to be thrown when more than five tokens are requested within the allowed time.</a:t>
            </a:r>
          </a:p>
          <a:p>
            <a:pPr marR="0" lvl="1">
              <a:buClr>
                <a:srgbClr val="0D6CB9"/>
              </a:buClr>
              <a:buSzPct val="70000"/>
              <a:tabLst>
                <a:tab pos="914400" algn="l"/>
              </a:tabLst>
            </a:pPr>
            <a:endParaRPr lang="en-US" sz="2800">
              <a:solidFill>
                <a:srgbClr val="1482C5"/>
              </a:solidFill>
              <a:latin typeface="Aptos" panose="020B0004020202020204" pitchFamily="34" charset="0"/>
            </a:endParaRPr>
          </a:p>
          <a:p>
            <a:pPr>
              <a:buClr>
                <a:srgbClr val="0D6CB9"/>
              </a:buClr>
              <a:buSzPct val="70000"/>
              <a:tabLst>
                <a:tab pos="457200" algn="l"/>
              </a:tabLst>
            </a:pPr>
            <a:r>
              <a:rPr lang="en-US">
                <a:solidFill>
                  <a:srgbClr val="1482C5"/>
                </a:solidFill>
                <a:latin typeface="Aptos" panose="020B0004020202020204" pitchFamily="34" charset="0"/>
              </a:rPr>
              <a:t>There continues to be no limit on how many requests can be sent with the same token.</a:t>
            </a:r>
          </a:p>
        </p:txBody>
      </p:sp>
      <p:pic>
        <p:nvPicPr>
          <p:cNvPr id="9" name="Picture 8" descr="Stopwatch with time motion blur">
            <a:extLst>
              <a:ext uri="{FF2B5EF4-FFF2-40B4-BE49-F238E27FC236}">
                <a16:creationId xmlns:a16="http://schemas.microsoft.com/office/drawing/2014/main" id="{B86CC614-6EF8-DE48-2D33-08844C28D6B9}"/>
              </a:ext>
            </a:extLst>
          </p:cNvPr>
          <p:cNvPicPr>
            <a:picLocks noChangeAspect="1"/>
          </p:cNvPicPr>
          <p:nvPr/>
        </p:nvPicPr>
        <p:blipFill>
          <a:blip r:embed="rId3" cstate="print">
            <a:extLst>
              <a:ext uri="{28A0092B-C50C-407E-A947-70E740481C1C}">
                <a14:useLocalDpi xmlns:a14="http://schemas.microsoft.com/office/drawing/2010/main" val="0"/>
              </a:ext>
            </a:extLst>
          </a:blip>
          <a:srcRect t="3984" b="7870"/>
          <a:stretch/>
        </p:blipFill>
        <p:spPr>
          <a:xfrm>
            <a:off x="8269071" y="1303830"/>
            <a:ext cx="3564966" cy="4713608"/>
          </a:xfrm>
          <a:prstGeom prst="rect">
            <a:avLst/>
          </a:prstGeom>
        </p:spPr>
      </p:pic>
    </p:spTree>
    <p:extLst>
      <p:ext uri="{BB962C8B-B14F-4D97-AF65-F5344CB8AC3E}">
        <p14:creationId xmlns:p14="http://schemas.microsoft.com/office/powerpoint/2010/main" val="583938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0B9C-30BB-5AB3-AFF3-6E72BD75B1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C11529-6889-6567-0B39-1574CBC53892}"/>
              </a:ext>
            </a:extLst>
          </p:cNvPr>
          <p:cNvSpPr>
            <a:spLocks noGrp="1"/>
          </p:cNvSpPr>
          <p:nvPr>
            <p:ph type="title"/>
          </p:nvPr>
        </p:nvSpPr>
        <p:spPr/>
        <p:txBody>
          <a:bodyPr/>
          <a:lstStyle/>
          <a:p>
            <a:r>
              <a:rPr lang="en-US">
                <a:solidFill>
                  <a:srgbClr val="1482C5"/>
                </a:solidFill>
                <a:latin typeface="Aptos" panose="020B0004020202020204" pitchFamily="34" charset="0"/>
                <a:cs typeface="Calibri"/>
              </a:rPr>
              <a:t>2025-2026 Software Development Kit (SDK)</a:t>
            </a:r>
          </a:p>
        </p:txBody>
      </p:sp>
      <p:sp>
        <p:nvSpPr>
          <p:cNvPr id="5" name="Rectangle: Rounded Corners 4">
            <a:extLst>
              <a:ext uri="{FF2B5EF4-FFF2-40B4-BE49-F238E27FC236}">
                <a16:creationId xmlns:a16="http://schemas.microsoft.com/office/drawing/2014/main" id="{BD28F607-505B-82F0-B7D1-517B71764D41}"/>
              </a:ext>
            </a:extLst>
          </p:cNvPr>
          <p:cNvSpPr/>
          <p:nvPr/>
        </p:nvSpPr>
        <p:spPr>
          <a:xfrm>
            <a:off x="240189" y="863389"/>
            <a:ext cx="11593848" cy="440441"/>
          </a:xfrm>
          <a:prstGeom prst="roundRect">
            <a:avLst/>
          </a:prstGeom>
          <a:solidFill>
            <a:srgbClr val="14BED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a:solidFill>
                  <a:schemeClr val="tx1">
                    <a:lumMod val="65000"/>
                    <a:lumOff val="35000"/>
                  </a:schemeClr>
                </a:solidFill>
                <a:latin typeface="Aptos" panose="020B0004020202020204" pitchFamily="34" charset="0"/>
              </a:rPr>
              <a:t>Version 2026.2.0</a:t>
            </a:r>
          </a:p>
        </p:txBody>
      </p:sp>
      <p:sp>
        <p:nvSpPr>
          <p:cNvPr id="3" name="Content Placeholder 2">
            <a:extLst>
              <a:ext uri="{FF2B5EF4-FFF2-40B4-BE49-F238E27FC236}">
                <a16:creationId xmlns:a16="http://schemas.microsoft.com/office/drawing/2014/main" id="{D357F299-9B59-C31B-0ACA-F337BB198746}"/>
              </a:ext>
            </a:extLst>
          </p:cNvPr>
          <p:cNvSpPr>
            <a:spLocks noGrp="1"/>
          </p:cNvSpPr>
          <p:nvPr>
            <p:ph idx="1"/>
          </p:nvPr>
        </p:nvSpPr>
        <p:spPr>
          <a:xfrm>
            <a:off x="712380" y="1471864"/>
            <a:ext cx="4774020" cy="4379872"/>
          </a:xfrm>
        </p:spPr>
        <p:txBody>
          <a:bodyPr/>
          <a:lstStyle/>
          <a:p>
            <a:pPr>
              <a:buClr>
                <a:srgbClr val="0D6CB9"/>
              </a:buClr>
              <a:buSzPct val="70000"/>
            </a:pPr>
            <a:r>
              <a:rPr lang="en-US">
                <a:solidFill>
                  <a:srgbClr val="1482C5"/>
                </a:solidFill>
                <a:latin typeface="Aptos" panose="020B0004020202020204" pitchFamily="34" charset="0"/>
              </a:rPr>
              <a:t>Will be based upon:</a:t>
            </a:r>
          </a:p>
          <a:p>
            <a:pPr lvl="1">
              <a:buClr>
                <a:srgbClr val="0D6CB9"/>
              </a:buClr>
              <a:buSzPct val="70000"/>
            </a:pPr>
            <a:r>
              <a:rPr lang="en-US" b="1">
                <a:solidFill>
                  <a:srgbClr val="1482C5"/>
                </a:solidFill>
                <a:latin typeface="Aptos" panose="020B0004020202020204" pitchFamily="34" charset="0"/>
              </a:rPr>
              <a:t>TEDS 2026.2.0 </a:t>
            </a:r>
            <a:r>
              <a:rPr lang="en-US">
                <a:solidFill>
                  <a:srgbClr val="1482C5"/>
                </a:solidFill>
                <a:latin typeface="Aptos" panose="020B0004020202020204" pitchFamily="34" charset="0"/>
              </a:rPr>
              <a:t>published on July 1, 2025. </a:t>
            </a:r>
          </a:p>
          <a:p>
            <a:pPr>
              <a:buClr>
                <a:srgbClr val="0D6CB9"/>
              </a:buClr>
              <a:buSzPct val="70000"/>
            </a:pPr>
            <a:endParaRPr lang="en-US">
              <a:solidFill>
                <a:srgbClr val="1482C5"/>
              </a:solidFill>
              <a:latin typeface="Aptos" panose="020B0004020202020204" pitchFamily="34" charset="0"/>
            </a:endParaRPr>
          </a:p>
          <a:p>
            <a:pPr>
              <a:buClr>
                <a:srgbClr val="0D6CB9"/>
              </a:buClr>
              <a:buSzPct val="70000"/>
            </a:pPr>
            <a:r>
              <a:rPr lang="en-US">
                <a:solidFill>
                  <a:srgbClr val="1482C5"/>
                </a:solidFill>
                <a:latin typeface="Aptos" panose="020B0004020202020204" pitchFamily="34" charset="0"/>
              </a:rPr>
              <a:t>Will include updates to:</a:t>
            </a:r>
          </a:p>
          <a:p>
            <a:pPr lvl="1">
              <a:buClr>
                <a:srgbClr val="0D6CB9"/>
              </a:buClr>
              <a:buSzPct val="70000"/>
            </a:pPr>
            <a:r>
              <a:rPr lang="en-US">
                <a:solidFill>
                  <a:srgbClr val="1482C5"/>
                </a:solidFill>
                <a:latin typeface="Aptos" panose="020B0004020202020204" pitchFamily="34" charset="0"/>
              </a:rPr>
              <a:t>TEA Ed-Fi Handbook</a:t>
            </a:r>
          </a:p>
          <a:p>
            <a:pPr lvl="1">
              <a:buClr>
                <a:srgbClr val="0D6CB9"/>
              </a:buClr>
              <a:buSzPct val="70000"/>
            </a:pPr>
            <a:r>
              <a:rPr lang="en-US">
                <a:solidFill>
                  <a:srgbClr val="1482C5"/>
                </a:solidFill>
                <a:latin typeface="Aptos" panose="020B0004020202020204" pitchFamily="34" charset="0"/>
              </a:rPr>
              <a:t>TSDS MetaEd resources </a:t>
            </a:r>
          </a:p>
          <a:p>
            <a:pPr lvl="1">
              <a:buClr>
                <a:srgbClr val="0D6CB9"/>
              </a:buClr>
              <a:buSzPct val="70000"/>
            </a:pPr>
            <a:endParaRPr lang="en-US" sz="2800">
              <a:solidFill>
                <a:srgbClr val="1482C5"/>
              </a:solidFill>
              <a:latin typeface="Aptos" panose="020B0004020202020204" pitchFamily="34" charset="0"/>
            </a:endParaRPr>
          </a:p>
          <a:p>
            <a:pPr>
              <a:buClr>
                <a:srgbClr val="0D6CB9"/>
              </a:buClr>
              <a:buSzPct val="70000"/>
            </a:pPr>
            <a:r>
              <a:rPr lang="en-US">
                <a:solidFill>
                  <a:srgbClr val="1482C5"/>
                </a:solidFill>
                <a:latin typeface="Aptos" panose="020B0004020202020204" pitchFamily="34" charset="0"/>
              </a:rPr>
              <a:t>Tentatively scheduled for:</a:t>
            </a:r>
          </a:p>
          <a:p>
            <a:pPr lvl="1">
              <a:buClr>
                <a:srgbClr val="0D6CB9"/>
              </a:buClr>
              <a:buSzPct val="70000"/>
            </a:pPr>
            <a:r>
              <a:rPr lang="en-US" b="1">
                <a:solidFill>
                  <a:srgbClr val="1482C5"/>
                </a:solidFill>
                <a:latin typeface="Aptos" panose="020B0004020202020204" pitchFamily="34" charset="0"/>
              </a:rPr>
              <a:t>August 8, 2025</a:t>
            </a:r>
          </a:p>
        </p:txBody>
      </p:sp>
      <p:pic>
        <p:nvPicPr>
          <p:cNvPr id="7" name="Content Placeholder 6" descr="Person working on computer">
            <a:extLst>
              <a:ext uri="{FF2B5EF4-FFF2-40B4-BE49-F238E27FC236}">
                <a16:creationId xmlns:a16="http://schemas.microsoft.com/office/drawing/2014/main" id="{1C54CB2D-19C9-DA17-0082-703EA9A10905}"/>
              </a:ext>
            </a:extLst>
          </p:cNvPr>
          <p:cNvPicPr>
            <a:picLocks noGrp="1" noChangeAspect="1"/>
          </p:cNvPicPr>
          <p:nvPr>
            <p:ph idx="13"/>
          </p:nvPr>
        </p:nvPicPr>
        <p:blipFill>
          <a:blip r:embed="rId3" cstate="print">
            <a:extLst>
              <a:ext uri="{28A0092B-C50C-407E-A947-70E740481C1C}">
                <a14:useLocalDpi xmlns:a14="http://schemas.microsoft.com/office/drawing/2010/main" val="0"/>
              </a:ext>
            </a:extLst>
          </a:blip>
          <a:srcRect l="19750" t="1000" b="243"/>
          <a:stretch>
            <a:fillRect/>
          </a:stretch>
        </p:blipFill>
        <p:spPr>
          <a:xfrm>
            <a:off x="6096000" y="1303830"/>
            <a:ext cx="5738038" cy="4708057"/>
          </a:xfrm>
        </p:spPr>
      </p:pic>
      <p:pic>
        <p:nvPicPr>
          <p:cNvPr id="6" name="Graphic 5" descr="Information with solid fill">
            <a:extLst>
              <a:ext uri="{FF2B5EF4-FFF2-40B4-BE49-F238E27FC236}">
                <a16:creationId xmlns:a16="http://schemas.microsoft.com/office/drawing/2014/main" id="{30D9A2FE-2FEF-9408-8CF1-ABC7BB7F38A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800913" y="6042665"/>
            <a:ext cx="436204" cy="436204"/>
          </a:xfrm>
          <a:prstGeom prst="rect">
            <a:avLst/>
          </a:prstGeom>
        </p:spPr>
      </p:pic>
      <p:sp>
        <p:nvSpPr>
          <p:cNvPr id="4" name="TextBox 3">
            <a:extLst>
              <a:ext uri="{FF2B5EF4-FFF2-40B4-BE49-F238E27FC236}">
                <a16:creationId xmlns:a16="http://schemas.microsoft.com/office/drawing/2014/main" id="{E7F7372E-F791-C601-7123-23273C71C16F}"/>
              </a:ext>
            </a:extLst>
          </p:cNvPr>
          <p:cNvSpPr txBox="1"/>
          <p:nvPr/>
        </p:nvSpPr>
        <p:spPr>
          <a:xfrm>
            <a:off x="7208854" y="6076101"/>
            <a:ext cx="4830746" cy="338554"/>
          </a:xfrm>
          <a:prstGeom prst="rect">
            <a:avLst/>
          </a:prstGeom>
          <a:noFill/>
        </p:spPr>
        <p:txBody>
          <a:bodyPr wrap="square" rtlCol="0">
            <a:spAutoFit/>
          </a:bodyPr>
          <a:lstStyle/>
          <a:p>
            <a:pPr algn="l"/>
            <a:r>
              <a:rPr lang="en-US" sz="1600">
                <a:solidFill>
                  <a:schemeClr val="bg1"/>
                </a:solidFill>
                <a:latin typeface="+mn-lt"/>
              </a:rPr>
              <a:t>Future 2025-2026 updates to the SDK may be released</a:t>
            </a:r>
          </a:p>
        </p:txBody>
      </p:sp>
    </p:spTree>
    <p:extLst>
      <p:ext uri="{BB962C8B-B14F-4D97-AF65-F5344CB8AC3E}">
        <p14:creationId xmlns:p14="http://schemas.microsoft.com/office/powerpoint/2010/main" val="3187556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6A25E-4FA6-D8BD-6C7E-241C98074668}"/>
              </a:ext>
            </a:extLst>
          </p:cNvPr>
          <p:cNvSpPr>
            <a:spLocks noGrp="1"/>
          </p:cNvSpPr>
          <p:nvPr>
            <p:ph type="title"/>
          </p:nvPr>
        </p:nvSpPr>
        <p:spPr/>
        <p:txBody>
          <a:bodyPr/>
          <a:lstStyle/>
          <a:p>
            <a:r>
              <a:rPr lang="en-US">
                <a:solidFill>
                  <a:srgbClr val="1482C5"/>
                </a:solidFill>
                <a:latin typeface="Aptos" panose="020B0004020202020204" pitchFamily="34" charset="0"/>
                <a:cs typeface="Calibri"/>
              </a:rPr>
              <a:t>2025-2026: Sandbox Environment</a:t>
            </a:r>
          </a:p>
        </p:txBody>
      </p:sp>
      <p:sp>
        <p:nvSpPr>
          <p:cNvPr id="5" name="Rectangle: Rounded Corners 4">
            <a:extLst>
              <a:ext uri="{FF2B5EF4-FFF2-40B4-BE49-F238E27FC236}">
                <a16:creationId xmlns:a16="http://schemas.microsoft.com/office/drawing/2014/main" id="{828330EE-D63B-E667-A001-CE37CD32A3CF}"/>
              </a:ext>
            </a:extLst>
          </p:cNvPr>
          <p:cNvSpPr/>
          <p:nvPr/>
        </p:nvSpPr>
        <p:spPr>
          <a:xfrm>
            <a:off x="240189" y="863389"/>
            <a:ext cx="11593848" cy="440441"/>
          </a:xfrm>
          <a:prstGeom prst="roundRect">
            <a:avLst/>
          </a:prstGeom>
          <a:solidFill>
            <a:srgbClr val="72C6A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a:solidFill>
                  <a:schemeClr val="tx1">
                    <a:lumMod val="65000"/>
                    <a:lumOff val="35000"/>
                  </a:schemeClr>
                </a:solidFill>
              </a:rPr>
              <a:t>Tentatively Scheduled for August 4, 2025</a:t>
            </a:r>
          </a:p>
        </p:txBody>
      </p:sp>
      <p:sp>
        <p:nvSpPr>
          <p:cNvPr id="3" name="Content Placeholder 2">
            <a:extLst>
              <a:ext uri="{FF2B5EF4-FFF2-40B4-BE49-F238E27FC236}">
                <a16:creationId xmlns:a16="http://schemas.microsoft.com/office/drawing/2014/main" id="{678FC01E-B03D-EDB8-A83D-642FFB2E668A}"/>
              </a:ext>
            </a:extLst>
          </p:cNvPr>
          <p:cNvSpPr>
            <a:spLocks noGrp="1"/>
          </p:cNvSpPr>
          <p:nvPr>
            <p:ph idx="1"/>
          </p:nvPr>
        </p:nvSpPr>
        <p:spPr>
          <a:xfrm>
            <a:off x="240189" y="1478107"/>
            <a:ext cx="6657001" cy="4123726"/>
          </a:xfrm>
        </p:spPr>
        <p:txBody>
          <a:bodyPr/>
          <a:lstStyle/>
          <a:p>
            <a:pPr>
              <a:buClr>
                <a:srgbClr val="0D6CB9"/>
              </a:buClr>
              <a:buSzPct val="70000"/>
            </a:pPr>
            <a:r>
              <a:rPr lang="en-US">
                <a:solidFill>
                  <a:srgbClr val="1482C5"/>
                </a:solidFill>
                <a:latin typeface="Aptos" panose="020B0004020202020204" pitchFamily="34" charset="0"/>
              </a:rPr>
              <a:t>Sandbox environment for </a:t>
            </a:r>
            <a:r>
              <a:rPr lang="en-US" b="1">
                <a:solidFill>
                  <a:srgbClr val="1482C5"/>
                </a:solidFill>
                <a:latin typeface="Aptos" panose="020B0004020202020204" pitchFamily="34" charset="0"/>
              </a:rPr>
              <a:t>vendors</a:t>
            </a:r>
            <a:r>
              <a:rPr lang="en-US">
                <a:solidFill>
                  <a:srgbClr val="1482C5"/>
                </a:solidFill>
                <a:latin typeface="Aptos" panose="020B0004020202020204" pitchFamily="34" charset="0"/>
              </a:rPr>
              <a:t> to </a:t>
            </a:r>
            <a:r>
              <a:rPr lang="en-US" b="1" u="sng">
                <a:solidFill>
                  <a:srgbClr val="1482C5"/>
                </a:solidFill>
                <a:latin typeface="Aptos" panose="020B0004020202020204" pitchFamily="34" charset="0"/>
              </a:rPr>
              <a:t>test</a:t>
            </a:r>
            <a:r>
              <a:rPr lang="en-US">
                <a:solidFill>
                  <a:srgbClr val="1482C5"/>
                </a:solidFill>
                <a:latin typeface="Aptos" panose="020B0004020202020204" pitchFamily="34" charset="0"/>
              </a:rPr>
              <a:t> their product updates with a limited set of LEAs. </a:t>
            </a:r>
          </a:p>
          <a:p>
            <a:pPr>
              <a:buClr>
                <a:srgbClr val="0D6CB9"/>
              </a:buClr>
              <a:buSzPct val="70000"/>
            </a:pPr>
            <a:endParaRPr lang="en-US" sz="1200">
              <a:solidFill>
                <a:srgbClr val="1482C5"/>
              </a:solidFill>
              <a:latin typeface="Aptos" panose="020B0004020202020204" pitchFamily="34" charset="0"/>
            </a:endParaRPr>
          </a:p>
          <a:p>
            <a:pPr>
              <a:buClr>
                <a:srgbClr val="0D6CB9"/>
              </a:buClr>
              <a:buSzPct val="70000"/>
            </a:pPr>
            <a:r>
              <a:rPr lang="en-US">
                <a:solidFill>
                  <a:srgbClr val="1482C5"/>
                </a:solidFill>
                <a:latin typeface="Aptos" panose="020B0004020202020204" pitchFamily="34" charset="0"/>
              </a:rPr>
              <a:t>It will be in </a:t>
            </a:r>
            <a:r>
              <a:rPr lang="en-US" b="1">
                <a:solidFill>
                  <a:srgbClr val="1482C5"/>
                </a:solidFill>
                <a:latin typeface="Aptos" panose="020B0004020202020204" pitchFamily="34" charset="0"/>
              </a:rPr>
              <a:t>sync</a:t>
            </a:r>
            <a:r>
              <a:rPr lang="en-US">
                <a:solidFill>
                  <a:srgbClr val="1482C5"/>
                </a:solidFill>
                <a:latin typeface="Aptos" panose="020B0004020202020204" pitchFamily="34" charset="0"/>
              </a:rPr>
              <a:t> </a:t>
            </a:r>
            <a:r>
              <a:rPr lang="en-US" b="1">
                <a:solidFill>
                  <a:srgbClr val="1482C5"/>
                </a:solidFill>
                <a:latin typeface="Aptos" panose="020B0004020202020204" pitchFamily="34" charset="0"/>
              </a:rPr>
              <a:t>with</a:t>
            </a:r>
            <a:r>
              <a:rPr lang="en-US">
                <a:solidFill>
                  <a:srgbClr val="1482C5"/>
                </a:solidFill>
                <a:latin typeface="Aptos" panose="020B0004020202020204" pitchFamily="34" charset="0"/>
              </a:rPr>
              <a:t> the </a:t>
            </a:r>
            <a:r>
              <a:rPr lang="en-US" b="1">
                <a:solidFill>
                  <a:srgbClr val="1482C5"/>
                </a:solidFill>
                <a:latin typeface="Aptos" panose="020B0004020202020204" pitchFamily="34" charset="0"/>
              </a:rPr>
              <a:t>Production</a:t>
            </a:r>
            <a:r>
              <a:rPr lang="en-US">
                <a:solidFill>
                  <a:srgbClr val="1482C5"/>
                </a:solidFill>
                <a:latin typeface="Aptos" panose="020B0004020202020204" pitchFamily="34" charset="0"/>
              </a:rPr>
              <a:t> environment in terms of API, validations, and downstream apps.</a:t>
            </a:r>
          </a:p>
          <a:p>
            <a:pPr>
              <a:buClr>
                <a:srgbClr val="0D6CB9"/>
              </a:buClr>
              <a:buSzPct val="70000"/>
            </a:pPr>
            <a:endParaRPr lang="en-US" sz="1200">
              <a:solidFill>
                <a:srgbClr val="1482C5"/>
              </a:solidFill>
              <a:latin typeface="Aptos" panose="020B0004020202020204" pitchFamily="34" charset="0"/>
            </a:endParaRPr>
          </a:p>
          <a:p>
            <a:pPr>
              <a:buClr>
                <a:srgbClr val="0D6CB9"/>
              </a:buClr>
              <a:buSzPct val="70000"/>
            </a:pPr>
            <a:r>
              <a:rPr lang="en-US">
                <a:solidFill>
                  <a:srgbClr val="1482C5"/>
                </a:solidFill>
                <a:latin typeface="Aptos" panose="020B0004020202020204" pitchFamily="34" charset="0"/>
              </a:rPr>
              <a:t>Vendors should continue to utilize the </a:t>
            </a:r>
            <a:r>
              <a:rPr lang="en-US" b="1">
                <a:solidFill>
                  <a:srgbClr val="1482C5"/>
                </a:solidFill>
                <a:latin typeface="Aptos" panose="020B0004020202020204" pitchFamily="34" charset="0"/>
              </a:rPr>
              <a:t>SDK</a:t>
            </a:r>
            <a:r>
              <a:rPr lang="en-US">
                <a:solidFill>
                  <a:srgbClr val="1482C5"/>
                </a:solidFill>
                <a:latin typeface="Aptos" panose="020B0004020202020204" pitchFamily="34" charset="0"/>
              </a:rPr>
              <a:t> resource for </a:t>
            </a:r>
            <a:r>
              <a:rPr lang="en-US" b="1" u="sng">
                <a:solidFill>
                  <a:srgbClr val="1482C5"/>
                </a:solidFill>
                <a:latin typeface="Aptos" panose="020B0004020202020204" pitchFamily="34" charset="0"/>
              </a:rPr>
              <a:t>development</a:t>
            </a:r>
            <a:r>
              <a:rPr lang="en-US">
                <a:solidFill>
                  <a:srgbClr val="1482C5"/>
                </a:solidFill>
                <a:latin typeface="Aptos" panose="020B0004020202020204" pitchFamily="34" charset="0"/>
              </a:rPr>
              <a:t> purposes.  </a:t>
            </a:r>
          </a:p>
          <a:p>
            <a:pPr>
              <a:buClr>
                <a:srgbClr val="0D6CB9"/>
              </a:buClr>
            </a:pPr>
            <a:endParaRPr lang="en-US">
              <a:solidFill>
                <a:schemeClr val="tx1"/>
              </a:solidFill>
            </a:endParaRPr>
          </a:p>
        </p:txBody>
      </p:sp>
      <p:graphicFrame>
        <p:nvGraphicFramePr>
          <p:cNvPr id="10" name="Diagram 9" descr="TEAL Access, Key &amp; Secret, Production Data, TSDS Applications">
            <a:extLst>
              <a:ext uri="{FF2B5EF4-FFF2-40B4-BE49-F238E27FC236}">
                <a16:creationId xmlns:a16="http://schemas.microsoft.com/office/drawing/2014/main" id="{836C459D-6C71-134F-7AF6-3992CE94EBA5}"/>
              </a:ext>
            </a:extLst>
          </p:cNvPr>
          <p:cNvGraphicFramePr/>
          <p:nvPr>
            <p:extLst>
              <p:ext uri="{D42A27DB-BD31-4B8C-83A1-F6EECF244321}">
                <p14:modId xmlns:p14="http://schemas.microsoft.com/office/powerpoint/2010/main" val="537685945"/>
              </p:ext>
            </p:extLst>
          </p:nvPr>
        </p:nvGraphicFramePr>
        <p:xfrm>
          <a:off x="6897190" y="1584525"/>
          <a:ext cx="4936847" cy="4165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06D29A0E-4E2E-B725-931C-A2A34167F368}"/>
              </a:ext>
            </a:extLst>
          </p:cNvPr>
          <p:cNvSpPr txBox="1"/>
          <p:nvPr/>
        </p:nvSpPr>
        <p:spPr>
          <a:xfrm>
            <a:off x="7666696" y="6076101"/>
            <a:ext cx="4439821" cy="369332"/>
          </a:xfrm>
          <a:prstGeom prst="rect">
            <a:avLst/>
          </a:prstGeom>
          <a:noFill/>
        </p:spPr>
        <p:txBody>
          <a:bodyPr wrap="square" rtlCol="0">
            <a:spAutoFit/>
          </a:bodyPr>
          <a:lstStyle/>
          <a:p>
            <a:pPr algn="ctr"/>
            <a:r>
              <a:rPr lang="en-US">
                <a:solidFill>
                  <a:schemeClr val="bg1"/>
                </a:solidFill>
                <a:latin typeface="+mn-lt"/>
              </a:rPr>
              <a:t>Need Help: </a:t>
            </a:r>
            <a:r>
              <a:rPr lang="en-US">
                <a:solidFill>
                  <a:schemeClr val="bg1"/>
                </a:solidFill>
                <a:latin typeface="+mn-lt"/>
                <a:hlinkClick r:id="rId8">
                  <a:extLst>
                    <a:ext uri="{A12FA001-AC4F-418D-AE19-62706E023703}">
                      <ahyp:hlinkClr xmlns:ahyp="http://schemas.microsoft.com/office/drawing/2018/hyperlinkcolor" val="tx"/>
                    </a:ext>
                  </a:extLst>
                </a:hlinkClick>
              </a:rPr>
              <a:t>TSDS Vendor Support Portal</a:t>
            </a:r>
            <a:endParaRPr lang="en-US">
              <a:solidFill>
                <a:schemeClr val="bg1"/>
              </a:solidFill>
              <a:latin typeface="+mn-lt"/>
            </a:endParaRPr>
          </a:p>
        </p:txBody>
      </p:sp>
      <p:pic>
        <p:nvPicPr>
          <p:cNvPr id="12" name="Graphic 11" descr="Help with solid fill">
            <a:extLst>
              <a:ext uri="{FF2B5EF4-FFF2-40B4-BE49-F238E27FC236}">
                <a16:creationId xmlns:a16="http://schemas.microsoft.com/office/drawing/2014/main" id="{5A1B6701-0820-948A-B0B6-80BF5E8D80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25133" y="6030496"/>
            <a:ext cx="436204" cy="436204"/>
          </a:xfrm>
          <a:prstGeom prst="rect">
            <a:avLst/>
          </a:prstGeom>
        </p:spPr>
      </p:pic>
    </p:spTree>
    <p:extLst>
      <p:ext uri="{BB962C8B-B14F-4D97-AF65-F5344CB8AC3E}">
        <p14:creationId xmlns:p14="http://schemas.microsoft.com/office/powerpoint/2010/main" val="3764034252"/>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2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3.xml><?xml version="1.0" encoding="utf-8"?>
<a:theme xmlns:a="http://schemas.openxmlformats.org/drawingml/2006/main" name="3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Butler, David</DisplayName>
        <AccountId>37</AccountId>
        <AccountType/>
      </UserInfo>
      <UserInfo>
        <DisplayName>Polo, Beth</DisplayName>
        <AccountId>30</AccountId>
        <AccountType/>
      </UserInfo>
      <UserInfo>
        <DisplayName>Briggs, Connor</DisplayName>
        <AccountId>15</AccountId>
        <AccountType/>
      </UserInfo>
      <UserInfo>
        <DisplayName>Momin, Shabana</DisplayName>
        <AccountId>36</AccountId>
        <AccountType/>
      </UserInfo>
      <UserInfo>
        <DisplayName>Pruitt, Donna</DisplayName>
        <AccountId>47</AccountId>
        <AccountType/>
      </UserInfo>
    </SharedWithUsers>
    <Notes xmlns="963efe96-9f3c-464d-8c8b-c76864a22ed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15" ma:contentTypeDescription="Create a new document." ma:contentTypeScope="" ma:versionID="db2b75a0c1dd6e76b796801e856e7c84">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d73f7515053c51fc676e2de7945a2419"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Notes" minOccurs="0"/>
                <xsd:element ref="ns2:MediaServiceSearchProperties" minOccurs="0"/>
                <xsd:element ref="ns2:MediaServiceDateTake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A2F446-B3D6-421E-8B98-2C467BE1E4F0}">
  <ds:schemaRefs>
    <ds:schemaRef ds:uri="http://schemas.microsoft.com/sharepoint/v3/contenttype/forms"/>
  </ds:schemaRefs>
</ds:datastoreItem>
</file>

<file path=customXml/itemProps2.xml><?xml version="1.0" encoding="utf-8"?>
<ds:datastoreItem xmlns:ds="http://schemas.openxmlformats.org/officeDocument/2006/customXml" ds:itemID="{CF380C1A-26ED-4753-BE79-07EE60A246E5}">
  <ds:schemaRefs>
    <ds:schemaRef ds:uri="http://schemas.microsoft.com/office/2006/metadata/properties"/>
    <ds:schemaRef ds:uri="533e3360-6378-4210-ada2-16ccdb17d2c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963efe96-9f3c-464d-8c8b-c76864a22ed0"/>
    <ds:schemaRef ds:uri="http://www.w3.org/XML/1998/namespace"/>
    <ds:schemaRef ds:uri="http://purl.org/dc/dcmitype/"/>
  </ds:schemaRefs>
</ds:datastoreItem>
</file>

<file path=customXml/itemProps3.xml><?xml version="1.0" encoding="utf-8"?>
<ds:datastoreItem xmlns:ds="http://schemas.openxmlformats.org/officeDocument/2006/customXml" ds:itemID="{4511D306-57E1-479B-8504-C44C36686163}">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1345</Words>
  <Application>Microsoft Office PowerPoint</Application>
  <PresentationFormat>Widescreen</PresentationFormat>
  <Paragraphs>222</Paragraphs>
  <Slides>24</Slides>
  <Notes>21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-apple-system</vt:lpstr>
      <vt:lpstr>Aptos</vt:lpstr>
      <vt:lpstr>Aptos Black</vt:lpstr>
      <vt:lpstr>Arial</vt:lpstr>
      <vt:lpstr>Calibri</vt:lpstr>
      <vt:lpstr>Courier New</vt:lpstr>
      <vt:lpstr>Wingdings</vt:lpstr>
      <vt:lpstr>2_Office Theme</vt:lpstr>
      <vt:lpstr>2_Office Theme</vt:lpstr>
      <vt:lpstr>3_Office Theme</vt:lpstr>
      <vt:lpstr>TITLE SLIDE: Data Standards Changes</vt:lpstr>
      <vt:lpstr>Agenda – Technical Session</vt:lpstr>
      <vt:lpstr>2025-2026 Guidance</vt:lpstr>
      <vt:lpstr>IODS: Multi-Year Availability</vt:lpstr>
      <vt:lpstr>2025-2026: Reminders</vt:lpstr>
      <vt:lpstr>2025-2026: Claim Set Updates</vt:lpstr>
      <vt:lpstr>2025-2026: Rate Limiting</vt:lpstr>
      <vt:lpstr>2025-2026 Software Development Kit (SDK)</vt:lpstr>
      <vt:lpstr>2025-2026: Sandbox Environment</vt:lpstr>
      <vt:lpstr>2025-2026: Level 1 Date Range Validations</vt:lpstr>
      <vt:lpstr>2025-2026: Begin &amp; End Dates Within Sets</vt:lpstr>
      <vt:lpstr>TSDS Compatible Designation</vt:lpstr>
      <vt:lpstr>Vendor Certification &amp; Designation</vt:lpstr>
      <vt:lpstr>TSDS Compatible Designation Deferment</vt:lpstr>
      <vt:lpstr>Vendor Compatible Designation Council (VCDC)</vt:lpstr>
      <vt:lpstr>Shout Out to All Participants Involved</vt:lpstr>
      <vt:lpstr>2025-2026 Expectations for TSDS Designation</vt:lpstr>
      <vt:lpstr>Next Steps for Vendors</vt:lpstr>
      <vt:lpstr>Closeout</vt:lpstr>
      <vt:lpstr>Supporting LEAs in 2025-2026</vt:lpstr>
      <vt:lpstr>We Need Your Feedback…</vt:lpstr>
      <vt:lpstr>Technical Resources</vt:lpstr>
      <vt:lpstr>Technical Communication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Spring Training Slides</dc:title>
  <dc:creator>Ulrich, Melanie</dc:creator>
  <cp:lastModifiedBy>Ollervidez, Leticia</cp:lastModifiedBy>
  <cp:revision>2</cp:revision>
  <cp:lastPrinted>2025-03-03T17:08:01Z</cp:lastPrinted>
  <dcterms:created xsi:type="dcterms:W3CDTF">2022-11-02T17:57:27Z</dcterms:created>
  <dcterms:modified xsi:type="dcterms:W3CDTF">2025-07-28T15:49:20Z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y fmtid="{D5CDD505-2E9C-101B-9397-08002B2CF9AE}" pid="3" name="Created">
    <vt:filetime>2022-10-18T00:00:00Z</vt:filetime>
  </property>
  <property fmtid="{D5CDD505-2E9C-101B-9397-08002B2CF9AE}" pid="4" name="Creator">
    <vt:lpwstr>Acrobat PDFMaker 22 for PowerPoint</vt:lpwstr>
  </property>
  <property fmtid="{D5CDD505-2E9C-101B-9397-08002B2CF9AE}" pid="5" name="LastSaved">
    <vt:filetime>2022-11-02T00:00:00Z</vt:filetime>
  </property>
  <property fmtid="{D5CDD505-2E9C-101B-9397-08002B2CF9AE}" pid="6" name="Producer">
    <vt:lpwstr>Adobe PDF Library 22.3.34</vt:lpwstr>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y fmtid="{D5CDD505-2E9C-101B-9397-08002B2CF9AE}" pid="13" name="Order">
    <vt:lpwstr>130900.000000000</vt:lpwstr>
  </property>
  <property fmtid="{D5CDD505-2E9C-101B-9397-08002B2CF9AE}" pid="14" name="MediaServiceImageTags">
    <vt:lpwstr/>
  </property>
</Properties>
</file>