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124"/>
  </p:notesMasterIdLst>
  <p:sldIdLst>
    <p:sldId id="2145706968" r:id="rId5"/>
    <p:sldId id="2145706969" r:id="rId6"/>
    <p:sldId id="2147480516" r:id="rId7"/>
    <p:sldId id="2147480538" r:id="rId8"/>
    <p:sldId id="2147480527" r:id="rId9"/>
    <p:sldId id="2145707122" r:id="rId10"/>
    <p:sldId id="2147480535" r:id="rId11"/>
    <p:sldId id="2147480537" r:id="rId12"/>
    <p:sldId id="2145707120" r:id="rId13"/>
    <p:sldId id="2145707100" r:id="rId14"/>
    <p:sldId id="2145707094" r:id="rId15"/>
    <p:sldId id="2147480528" r:id="rId16"/>
    <p:sldId id="2145707109" r:id="rId17"/>
    <p:sldId id="2145707101" r:id="rId18"/>
    <p:sldId id="2147480520" r:id="rId19"/>
    <p:sldId id="2145707104" r:id="rId20"/>
    <p:sldId id="2145707105" r:id="rId21"/>
    <p:sldId id="2145707121" r:id="rId22"/>
    <p:sldId id="2147480529" r:id="rId23"/>
    <p:sldId id="2145707096" r:id="rId24"/>
    <p:sldId id="2145707102" r:id="rId25"/>
    <p:sldId id="2147480521" r:id="rId26"/>
    <p:sldId id="2147480530" r:id="rId27"/>
    <p:sldId id="2145707095" r:id="rId28"/>
    <p:sldId id="2145707103" r:id="rId29"/>
    <p:sldId id="2147480522" r:id="rId30"/>
    <p:sldId id="2145707107" r:id="rId31"/>
    <p:sldId id="2145707108" r:id="rId32"/>
    <p:sldId id="2147480531" r:id="rId33"/>
    <p:sldId id="2145707099" r:id="rId34"/>
    <p:sldId id="2145707112" r:id="rId35"/>
    <p:sldId id="2147480532" r:id="rId36"/>
    <p:sldId id="2145707118" r:id="rId37"/>
    <p:sldId id="2147480533" r:id="rId38"/>
    <p:sldId id="2145707115" r:id="rId39"/>
    <p:sldId id="2145707114" r:id="rId40"/>
    <p:sldId id="2145707116" r:id="rId41"/>
    <p:sldId id="2145707117" r:id="rId42"/>
    <p:sldId id="2147480514" r:id="rId43"/>
    <p:sldId id="2147480526" r:id="rId44"/>
    <p:sldId id="2145706971" r:id="rId45"/>
    <p:sldId id="2145707009" r:id="rId46"/>
    <p:sldId id="2145707031" r:id="rId47"/>
    <p:sldId id="2145707010" r:id="rId48"/>
    <p:sldId id="2145707029" r:id="rId49"/>
    <p:sldId id="2145707030" r:id="rId50"/>
    <p:sldId id="2145706972" r:id="rId51"/>
    <p:sldId id="2145706999" r:id="rId52"/>
    <p:sldId id="2145707002" r:id="rId53"/>
    <p:sldId id="2145707013" r:id="rId54"/>
    <p:sldId id="2145707027" r:id="rId55"/>
    <p:sldId id="2145707003" r:id="rId56"/>
    <p:sldId id="2147480539" r:id="rId57"/>
    <p:sldId id="2145707016" r:id="rId58"/>
    <p:sldId id="2145707035" r:id="rId59"/>
    <p:sldId id="2145707123" r:id="rId60"/>
    <p:sldId id="2145707124" r:id="rId61"/>
    <p:sldId id="2147480496" r:id="rId62"/>
    <p:sldId id="2147480497" r:id="rId63"/>
    <p:sldId id="2147480498" r:id="rId64"/>
    <p:sldId id="2147480494" r:id="rId65"/>
    <p:sldId id="2147480499" r:id="rId66"/>
    <p:sldId id="2145707036" r:id="rId67"/>
    <p:sldId id="2145707043" r:id="rId68"/>
    <p:sldId id="2147480500" r:id="rId69"/>
    <p:sldId id="2145707044" r:id="rId70"/>
    <p:sldId id="2147480501" r:id="rId71"/>
    <p:sldId id="2147480502" r:id="rId72"/>
    <p:sldId id="2145707037" r:id="rId73"/>
    <p:sldId id="2145707046" r:id="rId74"/>
    <p:sldId id="2145707047" r:id="rId75"/>
    <p:sldId id="2145707038" r:id="rId76"/>
    <p:sldId id="2145707048" r:id="rId77"/>
    <p:sldId id="2145707049" r:id="rId78"/>
    <p:sldId id="2145707039" r:id="rId79"/>
    <p:sldId id="2145707050" r:id="rId80"/>
    <p:sldId id="2147480508" r:id="rId81"/>
    <p:sldId id="2147480504" r:id="rId82"/>
    <p:sldId id="2147480505" r:id="rId83"/>
    <p:sldId id="2145707053" r:id="rId84"/>
    <p:sldId id="2145707057" r:id="rId85"/>
    <p:sldId id="2145707058" r:id="rId86"/>
    <p:sldId id="2145707059" r:id="rId87"/>
    <p:sldId id="2145707060" r:id="rId88"/>
    <p:sldId id="2145707061" r:id="rId89"/>
    <p:sldId id="2147480506" r:id="rId90"/>
    <p:sldId id="2145707063" r:id="rId91"/>
    <p:sldId id="2145707064" r:id="rId92"/>
    <p:sldId id="2145707065" r:id="rId93"/>
    <p:sldId id="2145707066" r:id="rId94"/>
    <p:sldId id="2145707067" r:id="rId95"/>
    <p:sldId id="2145707068" r:id="rId96"/>
    <p:sldId id="2145707069" r:id="rId97"/>
    <p:sldId id="2147480507" r:id="rId98"/>
    <p:sldId id="2145707070" r:id="rId99"/>
    <p:sldId id="2145707071" r:id="rId100"/>
    <p:sldId id="2145707072" r:id="rId101"/>
    <p:sldId id="2145707073" r:id="rId102"/>
    <p:sldId id="2145707074" r:id="rId103"/>
    <p:sldId id="2145707075" r:id="rId104"/>
    <p:sldId id="2145707076" r:id="rId105"/>
    <p:sldId id="2145707077" r:id="rId106"/>
    <p:sldId id="2145707078" r:id="rId107"/>
    <p:sldId id="2145707079" r:id="rId108"/>
    <p:sldId id="2145707040" r:id="rId109"/>
    <p:sldId id="2145707052" r:id="rId110"/>
    <p:sldId id="2145707004" r:id="rId111"/>
    <p:sldId id="2147480509" r:id="rId112"/>
    <p:sldId id="2147480510" r:id="rId113"/>
    <p:sldId id="2147480511" r:id="rId114"/>
    <p:sldId id="2145707018" r:id="rId115"/>
    <p:sldId id="2145707080" r:id="rId116"/>
    <p:sldId id="2145707081" r:id="rId117"/>
    <p:sldId id="2145707082" r:id="rId118"/>
    <p:sldId id="2145707083" r:id="rId119"/>
    <p:sldId id="2147480512" r:id="rId120"/>
    <p:sldId id="2145707005" r:id="rId121"/>
    <p:sldId id="2145707019" r:id="rId122"/>
    <p:sldId id="2147480534"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KA"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ECBD8E2D-A0AB-CD40-A2C5-DF5056DDCD0A}" name="Simons, Leanne" initials="LS" userId="S::Leanne.Simons@tea.texas.gov::f0b41770-584b-4844-b5c5-b29dec998724" providerId="AD"/>
  <p188:author id="{FF4C063B-4FC0-3A2E-9CD3-E5B57F255495}" name="DeSantis, Candice" initials="DC" userId="S::candice.desantis@tea.texas.gov::ebf7425b-4c1c-4725-9788-d1206430aedf" providerId="AD"/>
  <p188:author id="{B9694E3F-7625-0E41-0F76-93E2A56F44A0}" name="Briggs, Connor" initials="" userId="S::Connor.Briggs@tea.texas.gov::885b7513-d3fa-4947-add1-efc2b24f04bd"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B2FEE28A-E893-6BCA-2959-AACFA1EFD59B}" name="Davis, Naomi" initials="ND" userId="S::Naomi.Davis@tea.texas.gov::66ba321c-8f1b-49ff-8f82-24302dcc360a" providerId="AD"/>
  <p188:author id="{3FF5F99C-0A32-E3F2-EA78-874C8D4A5835}" name="Adaky, Kathy" initials="AK" userId="S::kathy.adaky@tea.texas.gov::8c2da59b-9e4a-4960-a749-115f3818b707" providerId="AD"/>
  <p188:author id="{D640D5B4-7498-496A-9FD6-2B4F363C0616}" name="Pruitt, Donna" initials="PD" userId="S::Donna.Pruitt@tea.texas.gov::f6622e25-b5bf-4a3b-9fc8-ceb0ab749e45"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7A7"/>
    <a:srgbClr val="369C67"/>
    <a:srgbClr val="1C8290"/>
    <a:srgbClr val="E57100"/>
    <a:srgbClr val="FFD3A7"/>
    <a:srgbClr val="0D6CB9"/>
    <a:srgbClr val="229DAE"/>
    <a:srgbClr val="29BDD1"/>
    <a:srgbClr val="25ABBD"/>
    <a:srgbClr val="CDD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A3A1CE-FB86-4D70-AA03-0037369E3653}" v="7" dt="2025-07-25T20:25:30.6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0"/>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slide" Target="../slides/slide58.xml"/><Relationship Id="rId1" Type="http://schemas.openxmlformats.org/officeDocument/2006/relationships/slide" Target="../slides/slide57.xml"/><Relationship Id="rId4" Type="http://schemas.openxmlformats.org/officeDocument/2006/relationships/slide" Target="../slides/slide60.xml"/></Relationships>
</file>

<file path=ppt/diagrams/_rels/data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slide" Target="../slides/slide81.xml"/></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ata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slide" Target="../slides/slide106.xml"/></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ata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_rels/drawing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 Id="rId4"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4EA98-D88F-480E-809A-5C552BBA96B6}" type="doc">
      <dgm:prSet loTypeId="urn:microsoft.com/office/officeart/2005/8/layout/vList3" loCatId="list" qsTypeId="urn:microsoft.com/office/officeart/2005/8/quickstyle/3d1" qsCatId="3D" csTypeId="urn:microsoft.com/office/officeart/2005/8/colors/accent1_5" csCatId="accent1" phldr="1"/>
      <dgm:spPr/>
    </dgm:pt>
    <dgm:pt modelId="{29B7F14D-EC9A-4541-925F-79C9E04C142C}">
      <dgm:prSet phldrT="[Text]" custT="1"/>
      <dgm:spPr>
        <a:effectLst>
          <a:outerShdw blurRad="50800" dist="38100" dir="2700000" algn="tl" rotWithShape="0">
            <a:prstClr val="black">
              <a:alpha val="40000"/>
            </a:prstClr>
          </a:outerShdw>
        </a:effectLst>
      </dgm:spPr>
      <dgm:t>
        <a:bodyPr/>
        <a:lstStyle/>
        <a:p>
          <a:pPr algn="l"/>
          <a:r>
            <a:rPr lang="en-US" sz="3000"/>
            <a:t>Federal Mandate</a:t>
          </a:r>
        </a:p>
      </dgm:t>
    </dgm:pt>
    <dgm:pt modelId="{765028DE-7112-4A42-B94F-DF3CB94DB9EB}" type="parTrans" cxnId="{D411094C-425A-415D-A262-59E4444CAABC}">
      <dgm:prSet/>
      <dgm:spPr/>
      <dgm:t>
        <a:bodyPr/>
        <a:lstStyle/>
        <a:p>
          <a:endParaRPr lang="en-US"/>
        </a:p>
      </dgm:t>
    </dgm:pt>
    <dgm:pt modelId="{003B6887-C67F-4666-8C46-1A6F0DB4C9C2}" type="sibTrans" cxnId="{D411094C-425A-415D-A262-59E4444CAABC}">
      <dgm:prSet/>
      <dgm:spPr/>
      <dgm:t>
        <a:bodyPr/>
        <a:lstStyle/>
        <a:p>
          <a:endParaRPr lang="en-US"/>
        </a:p>
      </dgm:t>
    </dgm:pt>
    <dgm:pt modelId="{846E8FD4-5A20-4F58-9676-9DFBF40590FE}">
      <dgm:prSet phldrT="[Text]" custT="1"/>
      <dgm:spPr>
        <a:effectLst>
          <a:outerShdw blurRad="50800" dist="38100" dir="2700000" algn="tl" rotWithShape="0">
            <a:prstClr val="black">
              <a:alpha val="40000"/>
            </a:prstClr>
          </a:outerShdw>
        </a:effectLst>
      </dgm:spPr>
      <dgm:t>
        <a:bodyPr/>
        <a:lstStyle/>
        <a:p>
          <a:pPr algn="l"/>
          <a:r>
            <a:rPr lang="en-US" sz="3000"/>
            <a:t>SPP/APR</a:t>
          </a:r>
        </a:p>
      </dgm:t>
    </dgm:pt>
    <dgm:pt modelId="{51D9B71E-0B62-455B-AA80-3BD34B7D7D6D}" type="parTrans" cxnId="{597891D0-D4BF-45FA-8614-2D0A9D4E548B}">
      <dgm:prSet/>
      <dgm:spPr/>
      <dgm:t>
        <a:bodyPr/>
        <a:lstStyle/>
        <a:p>
          <a:endParaRPr lang="en-US"/>
        </a:p>
      </dgm:t>
    </dgm:pt>
    <dgm:pt modelId="{327A4942-249C-4EC5-8110-BF1D4622CDB4}" type="sibTrans" cxnId="{597891D0-D4BF-45FA-8614-2D0A9D4E548B}">
      <dgm:prSet/>
      <dgm:spPr/>
      <dgm:t>
        <a:bodyPr/>
        <a:lstStyle/>
        <a:p>
          <a:endParaRPr lang="en-US"/>
        </a:p>
      </dgm:t>
    </dgm:pt>
    <dgm:pt modelId="{0C2FB9FA-61A9-4012-9581-4812E04E0218}">
      <dgm:prSet phldrT="[Text]" custT="1"/>
      <dgm:spPr>
        <a:effectLst>
          <a:outerShdw blurRad="50800" dist="38100" dir="2700000" algn="tl" rotWithShape="0">
            <a:prstClr val="black">
              <a:alpha val="40000"/>
            </a:prstClr>
          </a:outerShdw>
        </a:effectLst>
      </dgm:spPr>
      <dgm:t>
        <a:bodyPr/>
        <a:lstStyle/>
        <a:p>
          <a:pPr algn="l"/>
          <a:r>
            <a:rPr lang="en-US" sz="3000"/>
            <a:t>Indicators</a:t>
          </a:r>
        </a:p>
      </dgm:t>
    </dgm:pt>
    <dgm:pt modelId="{0DB7CC93-9AC8-49A2-BDBD-34DB53D40ADA}" type="parTrans" cxnId="{52E361AF-17F8-479E-8A91-9CF57F726E56}">
      <dgm:prSet/>
      <dgm:spPr/>
      <dgm:t>
        <a:bodyPr/>
        <a:lstStyle/>
        <a:p>
          <a:endParaRPr lang="en-US"/>
        </a:p>
      </dgm:t>
    </dgm:pt>
    <dgm:pt modelId="{94B97876-CA8C-494B-8439-7BFCA3D434E6}" type="sibTrans" cxnId="{52E361AF-17F8-479E-8A91-9CF57F726E56}">
      <dgm:prSet/>
      <dgm:spPr/>
      <dgm:t>
        <a:bodyPr/>
        <a:lstStyle/>
        <a:p>
          <a:endParaRPr lang="en-US"/>
        </a:p>
      </dgm:t>
    </dgm:pt>
    <dgm:pt modelId="{B8BF51CF-D3F2-4D14-8640-632E057A1D39}" type="pres">
      <dgm:prSet presAssocID="{FEC4EA98-D88F-480E-809A-5C552BBA96B6}" presName="linearFlow" presStyleCnt="0">
        <dgm:presLayoutVars>
          <dgm:dir/>
          <dgm:resizeHandles val="exact"/>
        </dgm:presLayoutVars>
      </dgm:prSet>
      <dgm:spPr/>
    </dgm:pt>
    <dgm:pt modelId="{6BD23E82-B196-4809-9F8B-C3ACAB2B996F}" type="pres">
      <dgm:prSet presAssocID="{29B7F14D-EC9A-4541-925F-79C9E04C142C}" presName="composite" presStyleCnt="0"/>
      <dgm:spPr/>
    </dgm:pt>
    <dgm:pt modelId="{E298F4F4-0134-42B4-81FB-956379EE92DF}" type="pres">
      <dgm:prSet presAssocID="{29B7F14D-EC9A-4541-925F-79C9E04C142C}" presName="imgShp" presStyleLbl="fgImgPlace1" presStyleIdx="0" presStyleCnt="3" custScaleX="709353" custScaleY="942831" custLinFactX="-397202" custLinFactY="-2464" custLinFactNeighborX="-400000" custLinFactNeighborY="-1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urt outline"/>
        </a:ext>
      </dgm:extLst>
    </dgm:pt>
    <dgm:pt modelId="{268FED15-847F-44AC-B961-A6B3DEB82200}" type="pres">
      <dgm:prSet presAssocID="{29B7F14D-EC9A-4541-925F-79C9E04C142C}" presName="txShp" presStyleLbl="node1" presStyleIdx="0" presStyleCnt="3" custScaleX="133899" custScaleY="920299" custLinFactNeighborX="1076" custLinFactNeighborY="12635">
        <dgm:presLayoutVars>
          <dgm:bulletEnabled val="1"/>
        </dgm:presLayoutVars>
      </dgm:prSet>
      <dgm:spPr/>
    </dgm:pt>
    <dgm:pt modelId="{3CE4116E-1670-4EB0-BC38-6012BFC74BFD}" type="pres">
      <dgm:prSet presAssocID="{003B6887-C67F-4666-8C46-1A6F0DB4C9C2}" presName="spacing" presStyleCnt="0"/>
      <dgm:spPr/>
    </dgm:pt>
    <dgm:pt modelId="{229C5B1A-8239-4492-BFA4-8C00FFCAD558}" type="pres">
      <dgm:prSet presAssocID="{846E8FD4-5A20-4F58-9676-9DFBF40590FE}" presName="composite" presStyleCnt="0"/>
      <dgm:spPr/>
    </dgm:pt>
    <dgm:pt modelId="{74C26B84-06B0-49B0-AE98-5BAF7084309D}" type="pres">
      <dgm:prSet presAssocID="{846E8FD4-5A20-4F58-9676-9DFBF40590FE}" presName="imgShp" presStyleLbl="fgImgPlace1" presStyleIdx="1" presStyleCnt="3" custScaleX="729858" custScaleY="845105" custLinFactX="-400000" custLinFactNeighborX="-412352" custLinFactNeighborY="-2571"/>
      <dgm:spPr>
        <a:blipFill>
          <a:blip xmlns:r="http://schemas.openxmlformats.org/officeDocument/2006/relationships" r:embed="rId3">
            <a:extLst>
              <a:ext uri="{96DAC541-7B7A-43D3-8B79-37D633B846F1}">
                <asvg:svgBlip xmlns:asvg="http://schemas.microsoft.com/office/drawing/2016/SVG/main" r:embed="rId4"/>
              </a:ext>
            </a:extLst>
          </a:blip>
          <a:srcRect/>
          <a:stretch>
            <a:fillRect l="-8000" r="-8000"/>
          </a:stretch>
        </a:blipFill>
      </dgm:spPr>
      <dgm:extLst>
        <a:ext uri="{E40237B7-FDA0-4F09-8148-C483321AD2D9}">
          <dgm14:cNvPr xmlns:dgm14="http://schemas.microsoft.com/office/drawing/2010/diagram" id="0" name="" descr="Monthly calendar with solid fill"/>
        </a:ext>
      </dgm:extLst>
    </dgm:pt>
    <dgm:pt modelId="{365DE3BB-A3AE-43DA-A2A1-4E4EA48ABA89}" type="pres">
      <dgm:prSet presAssocID="{846E8FD4-5A20-4F58-9676-9DFBF40590FE}" presName="txShp" presStyleLbl="node1" presStyleIdx="1" presStyleCnt="3" custScaleX="133899" custScaleY="920299" custLinFactNeighborX="1011" custLinFactNeighborY="79">
        <dgm:presLayoutVars>
          <dgm:bulletEnabled val="1"/>
        </dgm:presLayoutVars>
      </dgm:prSet>
      <dgm:spPr/>
    </dgm:pt>
    <dgm:pt modelId="{EF7237A5-BA2F-40FE-9EDD-C305DF6A3CF6}" type="pres">
      <dgm:prSet presAssocID="{327A4942-249C-4EC5-8110-BF1D4622CDB4}" presName="spacing" presStyleCnt="0"/>
      <dgm:spPr/>
    </dgm:pt>
    <dgm:pt modelId="{3663404E-F0AD-4CF7-BE1C-75ECDD0C27B9}" type="pres">
      <dgm:prSet presAssocID="{0C2FB9FA-61A9-4012-9581-4812E04E0218}" presName="composite" presStyleCnt="0"/>
      <dgm:spPr/>
    </dgm:pt>
    <dgm:pt modelId="{A7B81283-AB59-4DF6-9B8F-087297DA0099}" type="pres">
      <dgm:prSet presAssocID="{0C2FB9FA-61A9-4012-9581-4812E04E0218}" presName="imgShp" presStyleLbl="fgImgPlace1" presStyleIdx="2" presStyleCnt="3" custScaleX="783853" custScaleY="823541" custLinFactX="-387112" custLinFactNeighborX="-400000" custLinFactNeighborY="-2842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B42A7CF2-2C85-42D0-BCA2-D48A83D5630A}" type="pres">
      <dgm:prSet presAssocID="{0C2FB9FA-61A9-4012-9581-4812E04E0218}" presName="txShp" presStyleLbl="node1" presStyleIdx="2" presStyleCnt="3" custScaleX="133899" custScaleY="920299" custLinFactNeighborX="1011" custLinFactNeighborY="-5737">
        <dgm:presLayoutVars>
          <dgm:bulletEnabled val="1"/>
        </dgm:presLayoutVars>
      </dgm:prSet>
      <dgm:spPr/>
    </dgm:pt>
  </dgm:ptLst>
  <dgm:cxnLst>
    <dgm:cxn modelId="{D411094C-425A-415D-A262-59E4444CAABC}" srcId="{FEC4EA98-D88F-480E-809A-5C552BBA96B6}" destId="{29B7F14D-EC9A-4541-925F-79C9E04C142C}" srcOrd="0" destOrd="0" parTransId="{765028DE-7112-4A42-B94F-DF3CB94DB9EB}" sibTransId="{003B6887-C67F-4666-8C46-1A6F0DB4C9C2}"/>
    <dgm:cxn modelId="{BDF64F8A-0DB7-4309-BF4C-80EDACB53E07}" type="presOf" srcId="{0C2FB9FA-61A9-4012-9581-4812E04E0218}" destId="{B42A7CF2-2C85-42D0-BCA2-D48A83D5630A}" srcOrd="0" destOrd="0" presId="urn:microsoft.com/office/officeart/2005/8/layout/vList3"/>
    <dgm:cxn modelId="{1DE0D59C-F604-4783-9417-F8AE75273AA0}" type="presOf" srcId="{29B7F14D-EC9A-4541-925F-79C9E04C142C}" destId="{268FED15-847F-44AC-B961-A6B3DEB82200}" srcOrd="0" destOrd="0" presId="urn:microsoft.com/office/officeart/2005/8/layout/vList3"/>
    <dgm:cxn modelId="{52E361AF-17F8-479E-8A91-9CF57F726E56}" srcId="{FEC4EA98-D88F-480E-809A-5C552BBA96B6}" destId="{0C2FB9FA-61A9-4012-9581-4812E04E0218}" srcOrd="2" destOrd="0" parTransId="{0DB7CC93-9AC8-49A2-BDBD-34DB53D40ADA}" sibTransId="{94B97876-CA8C-494B-8439-7BFCA3D434E6}"/>
    <dgm:cxn modelId="{AB4EA9BE-5523-4543-A0D5-32FAAB7860AF}" type="presOf" srcId="{FEC4EA98-D88F-480E-809A-5C552BBA96B6}" destId="{B8BF51CF-D3F2-4D14-8640-632E057A1D39}" srcOrd="0" destOrd="0" presId="urn:microsoft.com/office/officeart/2005/8/layout/vList3"/>
    <dgm:cxn modelId="{35ACBFCB-810C-4D44-A842-EE5051DBB0CE}" type="presOf" srcId="{846E8FD4-5A20-4F58-9676-9DFBF40590FE}" destId="{365DE3BB-A3AE-43DA-A2A1-4E4EA48ABA89}" srcOrd="0" destOrd="0" presId="urn:microsoft.com/office/officeart/2005/8/layout/vList3"/>
    <dgm:cxn modelId="{597891D0-D4BF-45FA-8614-2D0A9D4E548B}" srcId="{FEC4EA98-D88F-480E-809A-5C552BBA96B6}" destId="{846E8FD4-5A20-4F58-9676-9DFBF40590FE}" srcOrd="1" destOrd="0" parTransId="{51D9B71E-0B62-455B-AA80-3BD34B7D7D6D}" sibTransId="{327A4942-249C-4EC5-8110-BF1D4622CDB4}"/>
    <dgm:cxn modelId="{E9758111-67E6-4246-9497-511CF00905A0}" type="presParOf" srcId="{B8BF51CF-D3F2-4D14-8640-632E057A1D39}" destId="{6BD23E82-B196-4809-9F8B-C3ACAB2B996F}" srcOrd="0" destOrd="0" presId="urn:microsoft.com/office/officeart/2005/8/layout/vList3"/>
    <dgm:cxn modelId="{03FE9857-C8EA-4886-AED3-FD75DB62FFE4}" type="presParOf" srcId="{6BD23E82-B196-4809-9F8B-C3ACAB2B996F}" destId="{E298F4F4-0134-42B4-81FB-956379EE92DF}" srcOrd="0" destOrd="0" presId="urn:microsoft.com/office/officeart/2005/8/layout/vList3"/>
    <dgm:cxn modelId="{83D710AD-AE0A-4B86-A8CF-DAD5521A508A}" type="presParOf" srcId="{6BD23E82-B196-4809-9F8B-C3ACAB2B996F}" destId="{268FED15-847F-44AC-B961-A6B3DEB82200}" srcOrd="1" destOrd="0" presId="urn:microsoft.com/office/officeart/2005/8/layout/vList3"/>
    <dgm:cxn modelId="{26EF1632-466B-4BAD-85E3-4A0B3997D088}" type="presParOf" srcId="{B8BF51CF-D3F2-4D14-8640-632E057A1D39}" destId="{3CE4116E-1670-4EB0-BC38-6012BFC74BFD}" srcOrd="1" destOrd="0" presId="urn:microsoft.com/office/officeart/2005/8/layout/vList3"/>
    <dgm:cxn modelId="{926276AD-1506-4C36-BC95-BB9717304EC7}" type="presParOf" srcId="{B8BF51CF-D3F2-4D14-8640-632E057A1D39}" destId="{229C5B1A-8239-4492-BFA4-8C00FFCAD558}" srcOrd="2" destOrd="0" presId="urn:microsoft.com/office/officeart/2005/8/layout/vList3"/>
    <dgm:cxn modelId="{DBFD1B0E-D60E-4255-9547-9FA759885177}" type="presParOf" srcId="{229C5B1A-8239-4492-BFA4-8C00FFCAD558}" destId="{74C26B84-06B0-49B0-AE98-5BAF7084309D}" srcOrd="0" destOrd="0" presId="urn:microsoft.com/office/officeart/2005/8/layout/vList3"/>
    <dgm:cxn modelId="{0AE19314-14AD-40BD-B9D9-89589B80848E}" type="presParOf" srcId="{229C5B1A-8239-4492-BFA4-8C00FFCAD558}" destId="{365DE3BB-A3AE-43DA-A2A1-4E4EA48ABA89}" srcOrd="1" destOrd="0" presId="urn:microsoft.com/office/officeart/2005/8/layout/vList3"/>
    <dgm:cxn modelId="{66B523AB-EFC1-469D-B9AE-4FD0E7085A45}" type="presParOf" srcId="{B8BF51CF-D3F2-4D14-8640-632E057A1D39}" destId="{EF7237A5-BA2F-40FE-9EDD-C305DF6A3CF6}" srcOrd="3" destOrd="0" presId="urn:microsoft.com/office/officeart/2005/8/layout/vList3"/>
    <dgm:cxn modelId="{6FFDEF6F-5EF1-42E3-99D1-5D6D6E035483}" type="presParOf" srcId="{B8BF51CF-D3F2-4D14-8640-632E057A1D39}" destId="{3663404E-F0AD-4CF7-BE1C-75ECDD0C27B9}" srcOrd="4" destOrd="0" presId="urn:microsoft.com/office/officeart/2005/8/layout/vList3"/>
    <dgm:cxn modelId="{76403E84-0D33-4804-BEFE-E17A53015048}" type="presParOf" srcId="{3663404E-F0AD-4CF7-BE1C-75ECDD0C27B9}" destId="{A7B81283-AB59-4DF6-9B8F-087297DA0099}" srcOrd="0" destOrd="0" presId="urn:microsoft.com/office/officeart/2005/8/layout/vList3"/>
    <dgm:cxn modelId="{6D702CC8-5550-46C9-AF3A-99C5AB28B9F0}" type="presParOf" srcId="{3663404E-F0AD-4CF7-BE1C-75ECDD0C27B9}" destId="{B42A7CF2-2C85-42D0-BCA2-D48A83D5630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621DC8-57C8-405C-B8B7-552262E4D341}" type="doc">
      <dgm:prSet loTypeId="urn:microsoft.com/office/officeart/2005/8/layout/hList1" loCatId="list" qsTypeId="urn:microsoft.com/office/officeart/2005/8/quickstyle/3d1" qsCatId="3D" csTypeId="urn:microsoft.com/office/officeart/2005/8/colors/colorful1" csCatId="colorful" phldr="1"/>
      <dgm:spPr/>
      <dgm:t>
        <a:bodyPr/>
        <a:lstStyle/>
        <a:p>
          <a:endParaRPr lang="en-US"/>
        </a:p>
      </dgm:t>
    </dgm:pt>
    <dgm:pt modelId="{8F0608A1-D3DA-4CB4-8A20-09A2EDF3D2D4}">
      <dgm:prSet phldrT="[Text]" custT="1"/>
      <dgm:spPr>
        <a:effectLst>
          <a:outerShdw blurRad="50800" dist="38100" dir="2700000" algn="tl" rotWithShape="0">
            <a:prstClr val="black">
              <a:alpha val="40000"/>
            </a:prstClr>
          </a:outerShdw>
        </a:effectLst>
      </dgm:spPr>
      <dgm:t>
        <a:bodyPr/>
        <a:lstStyle/>
        <a:p>
          <a:r>
            <a:rPr lang="en-US" sz="2500"/>
            <a:t>Subcategories available for Subselection:</a:t>
          </a:r>
        </a:p>
      </dgm:t>
    </dgm:pt>
    <dgm:pt modelId="{79DE5EE1-E2DC-4AF5-B54C-6C494E0A19D3}" type="parTrans" cxnId="{906E2B3A-51F7-4D4A-A553-A52033167220}">
      <dgm:prSet/>
      <dgm:spPr/>
      <dgm:t>
        <a:bodyPr/>
        <a:lstStyle/>
        <a:p>
          <a:endParaRPr lang="en-US"/>
        </a:p>
      </dgm:t>
    </dgm:pt>
    <dgm:pt modelId="{6F7ED7FE-43C9-4544-89AB-B017023CAA83}" type="sibTrans" cxnId="{906E2B3A-51F7-4D4A-A553-A52033167220}">
      <dgm:prSet/>
      <dgm:spPr/>
      <dgm:t>
        <a:bodyPr/>
        <a:lstStyle/>
        <a:p>
          <a:endParaRPr lang="en-US"/>
        </a:p>
      </dgm:t>
    </dgm:pt>
    <dgm:pt modelId="{15EA5FEE-CC07-477D-8286-B0F8BD29F994}">
      <dgm:prSet phldrT="[Text]" custT="1"/>
      <dgm:spPr>
        <a:effectLst>
          <a:outerShdw blurRad="50800" dist="38100" dir="2700000" algn="tl" rotWithShape="0">
            <a:prstClr val="black">
              <a:alpha val="40000"/>
            </a:prstClr>
          </a:outerShdw>
        </a:effectLst>
      </dgm:spPr>
      <dgm:t>
        <a:bodyPr/>
        <a:lstStyle/>
        <a:p>
          <a:r>
            <a:rPr lang="en-US" sz="2200"/>
            <a:t>Student Enrollment (School Association)</a:t>
          </a:r>
        </a:p>
      </dgm:t>
    </dgm:pt>
    <dgm:pt modelId="{38215135-DC2F-4093-9116-7E1C2D6E2FE4}" type="parTrans" cxnId="{6D177021-EFA4-476C-88A4-6814F7976375}">
      <dgm:prSet/>
      <dgm:spPr/>
      <dgm:t>
        <a:bodyPr/>
        <a:lstStyle/>
        <a:p>
          <a:endParaRPr lang="en-US"/>
        </a:p>
      </dgm:t>
    </dgm:pt>
    <dgm:pt modelId="{B8E531B9-9D39-4E91-9506-D1FDD6794C75}" type="sibTrans" cxnId="{6D177021-EFA4-476C-88A4-6814F7976375}">
      <dgm:prSet/>
      <dgm:spPr/>
      <dgm:t>
        <a:bodyPr/>
        <a:lstStyle/>
        <a:p>
          <a:endParaRPr lang="en-US"/>
        </a:p>
      </dgm:t>
    </dgm:pt>
    <dgm:pt modelId="{BC3870EB-5510-4D51-82F9-F3B829D4A00A}">
      <dgm:prSet phldrT="[Text]" custT="1"/>
      <dgm:spPr>
        <a:effectLst>
          <a:outerShdw blurRad="50800" dist="38100" dir="2700000" algn="tl" rotWithShape="0">
            <a:prstClr val="black">
              <a:alpha val="40000"/>
            </a:prstClr>
          </a:outerShdw>
        </a:effectLst>
      </dgm:spPr>
      <dgm:t>
        <a:bodyPr/>
        <a:lstStyle/>
        <a:p>
          <a:r>
            <a:rPr lang="en-US" sz="2200"/>
            <a:t>Student Basic</a:t>
          </a:r>
        </a:p>
      </dgm:t>
    </dgm:pt>
    <dgm:pt modelId="{ADE5E19C-B07D-402E-ADE6-4812924288C3}" type="parTrans" cxnId="{211B4396-8D65-477B-9548-F75BCC757428}">
      <dgm:prSet/>
      <dgm:spPr/>
      <dgm:t>
        <a:bodyPr/>
        <a:lstStyle/>
        <a:p>
          <a:endParaRPr lang="en-US"/>
        </a:p>
      </dgm:t>
    </dgm:pt>
    <dgm:pt modelId="{C3A5FF7C-DB92-48B0-934C-F21730D3A07D}" type="sibTrans" cxnId="{211B4396-8D65-477B-9548-F75BCC757428}">
      <dgm:prSet/>
      <dgm:spPr/>
      <dgm:t>
        <a:bodyPr/>
        <a:lstStyle/>
        <a:p>
          <a:endParaRPr lang="en-US"/>
        </a:p>
      </dgm:t>
    </dgm:pt>
    <dgm:pt modelId="{00E60D27-8164-4021-994F-43CDC9E38269}">
      <dgm:prSet phldrT="[Text]" custT="1"/>
      <dgm:spPr>
        <a:effectLst>
          <a:outerShdw blurRad="50800" dist="38100" dir="2700000" algn="tl" rotWithShape="0">
            <a:prstClr val="black">
              <a:alpha val="40000"/>
            </a:prstClr>
          </a:outerShdw>
        </a:effectLst>
      </dgm:spPr>
      <dgm:t>
        <a:bodyPr/>
        <a:lstStyle/>
        <a:p>
          <a:r>
            <a:rPr lang="en-US" sz="2200" dirty="0"/>
            <a:t>Special Education Program</a:t>
          </a:r>
        </a:p>
      </dgm:t>
    </dgm:pt>
    <dgm:pt modelId="{955DB635-2748-44B6-A017-06C9083E4BE0}" type="parTrans" cxnId="{B439694F-1265-424D-A9A4-554002B4CE32}">
      <dgm:prSet/>
      <dgm:spPr/>
      <dgm:t>
        <a:bodyPr/>
        <a:lstStyle/>
        <a:p>
          <a:endParaRPr lang="en-US"/>
        </a:p>
      </dgm:t>
    </dgm:pt>
    <dgm:pt modelId="{AB42B532-1EB4-44BC-AB6A-E1A05D30767E}" type="sibTrans" cxnId="{B439694F-1265-424D-A9A4-554002B4CE32}">
      <dgm:prSet/>
      <dgm:spPr/>
      <dgm:t>
        <a:bodyPr/>
        <a:lstStyle/>
        <a:p>
          <a:endParaRPr lang="en-US"/>
        </a:p>
      </dgm:t>
    </dgm:pt>
    <dgm:pt modelId="{B6E886A4-DBB5-4EAD-94EB-5C26DA28720C}" type="pres">
      <dgm:prSet presAssocID="{9E621DC8-57C8-405C-B8B7-552262E4D341}" presName="Name0" presStyleCnt="0">
        <dgm:presLayoutVars>
          <dgm:dir/>
          <dgm:animLvl val="lvl"/>
          <dgm:resizeHandles val="exact"/>
        </dgm:presLayoutVars>
      </dgm:prSet>
      <dgm:spPr/>
    </dgm:pt>
    <dgm:pt modelId="{64AF967B-83D1-47E0-917E-2F87ECF05999}" type="pres">
      <dgm:prSet presAssocID="{8F0608A1-D3DA-4CB4-8A20-09A2EDF3D2D4}" presName="composite" presStyleCnt="0"/>
      <dgm:spPr/>
    </dgm:pt>
    <dgm:pt modelId="{32F6E295-05A7-46BF-97E3-76140D4266F1}" type="pres">
      <dgm:prSet presAssocID="{8F0608A1-D3DA-4CB4-8A20-09A2EDF3D2D4}" presName="parTx" presStyleLbl="alignNode1" presStyleIdx="0" presStyleCnt="1" custLinFactNeighborX="0" custLinFactNeighborY="-99897">
        <dgm:presLayoutVars>
          <dgm:chMax val="0"/>
          <dgm:chPref val="0"/>
          <dgm:bulletEnabled val="1"/>
        </dgm:presLayoutVars>
      </dgm:prSet>
      <dgm:spPr/>
    </dgm:pt>
    <dgm:pt modelId="{28C35AFB-98B0-4D52-A6A8-8373601739C6}" type="pres">
      <dgm:prSet presAssocID="{8F0608A1-D3DA-4CB4-8A20-09A2EDF3D2D4}" presName="desTx" presStyleLbl="alignAccFollowNode1" presStyleIdx="0" presStyleCnt="1" custScaleY="100000">
        <dgm:presLayoutVars>
          <dgm:bulletEnabled val="1"/>
        </dgm:presLayoutVars>
      </dgm:prSet>
      <dgm:spPr/>
    </dgm:pt>
  </dgm:ptLst>
  <dgm:cxnLst>
    <dgm:cxn modelId="{D7323614-0675-408D-84F3-8CD5CE4AEAE8}" type="presOf" srcId="{00E60D27-8164-4021-994F-43CDC9E38269}" destId="{28C35AFB-98B0-4D52-A6A8-8373601739C6}" srcOrd="0" destOrd="0" presId="urn:microsoft.com/office/officeart/2005/8/layout/hList1"/>
    <dgm:cxn modelId="{6D177021-EFA4-476C-88A4-6814F7976375}" srcId="{8F0608A1-D3DA-4CB4-8A20-09A2EDF3D2D4}" destId="{15EA5FEE-CC07-477D-8286-B0F8BD29F994}" srcOrd="1" destOrd="0" parTransId="{38215135-DC2F-4093-9116-7E1C2D6E2FE4}" sibTransId="{B8E531B9-9D39-4E91-9506-D1FDD6794C75}"/>
    <dgm:cxn modelId="{906E2B3A-51F7-4D4A-A553-A52033167220}" srcId="{9E621DC8-57C8-405C-B8B7-552262E4D341}" destId="{8F0608A1-D3DA-4CB4-8A20-09A2EDF3D2D4}" srcOrd="0" destOrd="0" parTransId="{79DE5EE1-E2DC-4AF5-B54C-6C494E0A19D3}" sibTransId="{6F7ED7FE-43C9-4544-89AB-B017023CAA83}"/>
    <dgm:cxn modelId="{4E93813C-2F8F-45ED-8B19-FF857B678F4B}" type="presOf" srcId="{8F0608A1-D3DA-4CB4-8A20-09A2EDF3D2D4}" destId="{32F6E295-05A7-46BF-97E3-76140D4266F1}" srcOrd="0" destOrd="0" presId="urn:microsoft.com/office/officeart/2005/8/layout/hList1"/>
    <dgm:cxn modelId="{DFB8134A-D969-4E4F-8CA9-25F51ED85CAF}" type="presOf" srcId="{BC3870EB-5510-4D51-82F9-F3B829D4A00A}" destId="{28C35AFB-98B0-4D52-A6A8-8373601739C6}" srcOrd="0" destOrd="2" presId="urn:microsoft.com/office/officeart/2005/8/layout/hList1"/>
    <dgm:cxn modelId="{B439694F-1265-424D-A9A4-554002B4CE32}" srcId="{8F0608A1-D3DA-4CB4-8A20-09A2EDF3D2D4}" destId="{00E60D27-8164-4021-994F-43CDC9E38269}" srcOrd="0" destOrd="0" parTransId="{955DB635-2748-44B6-A017-06C9083E4BE0}" sibTransId="{AB42B532-1EB4-44BC-AB6A-E1A05D30767E}"/>
    <dgm:cxn modelId="{3C00DA54-5771-4DCF-88F6-DF08FFED52FE}" type="presOf" srcId="{15EA5FEE-CC07-477D-8286-B0F8BD29F994}" destId="{28C35AFB-98B0-4D52-A6A8-8373601739C6}" srcOrd="0" destOrd="1" presId="urn:microsoft.com/office/officeart/2005/8/layout/hList1"/>
    <dgm:cxn modelId="{5AD11B7A-B903-4C1B-AE5F-6779AF1002F0}" type="presOf" srcId="{9E621DC8-57C8-405C-B8B7-552262E4D341}" destId="{B6E886A4-DBB5-4EAD-94EB-5C26DA28720C}" srcOrd="0" destOrd="0" presId="urn:microsoft.com/office/officeart/2005/8/layout/hList1"/>
    <dgm:cxn modelId="{211B4396-8D65-477B-9548-F75BCC757428}" srcId="{8F0608A1-D3DA-4CB4-8A20-09A2EDF3D2D4}" destId="{BC3870EB-5510-4D51-82F9-F3B829D4A00A}" srcOrd="2" destOrd="0" parTransId="{ADE5E19C-B07D-402E-ADE6-4812924288C3}" sibTransId="{C3A5FF7C-DB92-48B0-934C-F21730D3A07D}"/>
    <dgm:cxn modelId="{19C99A16-BB73-41BB-8874-30C00400694C}" type="presParOf" srcId="{B6E886A4-DBB5-4EAD-94EB-5C26DA28720C}" destId="{64AF967B-83D1-47E0-917E-2F87ECF05999}" srcOrd="0" destOrd="0" presId="urn:microsoft.com/office/officeart/2005/8/layout/hList1"/>
    <dgm:cxn modelId="{F224AD65-763B-46AE-8B58-10DA16664EF4}" type="presParOf" srcId="{64AF967B-83D1-47E0-917E-2F87ECF05999}" destId="{32F6E295-05A7-46BF-97E3-76140D4266F1}" srcOrd="0" destOrd="0" presId="urn:microsoft.com/office/officeart/2005/8/layout/hList1"/>
    <dgm:cxn modelId="{11702079-3B43-4C24-9088-AF08A81918F2}" type="presParOf" srcId="{64AF967B-83D1-47E0-917E-2F87ECF05999}" destId="{28C35AFB-98B0-4D52-A6A8-8373601739C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EBC71D-7BE3-4D78-8316-A9D4BFE81BEE}" type="doc">
      <dgm:prSet loTypeId="urn:microsoft.com/office/officeart/2005/8/layout/hProcess9" loCatId="process" qsTypeId="urn:microsoft.com/office/officeart/2005/8/quickstyle/3d1" qsCatId="3D" csTypeId="urn:microsoft.com/office/officeart/2005/8/colors/colorful1" csCatId="colorful" phldr="1"/>
      <dgm:spPr/>
    </dgm:pt>
    <dgm:pt modelId="{9E4188FE-DCD9-45DB-B9FC-D2DE82AE8637}">
      <dgm:prSet phldrT="[Text]"/>
      <dgm:spPr/>
      <dgm:t>
        <a:bodyPr/>
        <a:lstStyle/>
        <a:p>
          <a:r>
            <a:rPr lang="en-US"/>
            <a:t>ESC</a:t>
          </a:r>
        </a:p>
      </dgm:t>
    </dgm:pt>
    <dgm:pt modelId="{A16A724C-340F-4E03-A7BF-758674E9BB83}" type="parTrans" cxnId="{20C15A93-0B59-4314-B16D-76D2693BD541}">
      <dgm:prSet/>
      <dgm:spPr/>
      <dgm:t>
        <a:bodyPr/>
        <a:lstStyle/>
        <a:p>
          <a:endParaRPr lang="en-US"/>
        </a:p>
      </dgm:t>
    </dgm:pt>
    <dgm:pt modelId="{3EA39CC5-2933-4DAD-9FA5-94CCB42615C8}" type="sibTrans" cxnId="{20C15A93-0B59-4314-B16D-76D2693BD541}">
      <dgm:prSet/>
      <dgm:spPr/>
      <dgm:t>
        <a:bodyPr/>
        <a:lstStyle/>
        <a:p>
          <a:endParaRPr lang="en-US"/>
        </a:p>
      </dgm:t>
    </dgm:pt>
    <dgm:pt modelId="{37572BE5-6C0B-4F3D-BECE-0EC7B69B4FED}">
      <dgm:prSet phldrT="[Text]"/>
      <dgm:spPr/>
      <dgm:t>
        <a:bodyPr/>
        <a:lstStyle/>
        <a:p>
          <a:r>
            <a:rPr lang="en-US"/>
            <a:t>Vendor(s)</a:t>
          </a:r>
        </a:p>
      </dgm:t>
    </dgm:pt>
    <dgm:pt modelId="{321F0448-DAF5-45AD-BA87-0C08324662F4}" type="parTrans" cxnId="{3EB2ABAC-7F6A-42D3-9DD5-47730A99CC9B}">
      <dgm:prSet/>
      <dgm:spPr/>
      <dgm:t>
        <a:bodyPr/>
        <a:lstStyle/>
        <a:p>
          <a:endParaRPr lang="en-US"/>
        </a:p>
      </dgm:t>
    </dgm:pt>
    <dgm:pt modelId="{45DE71AF-B4EE-464B-8BBD-3A01BBF7EB9B}" type="sibTrans" cxnId="{3EB2ABAC-7F6A-42D3-9DD5-47730A99CC9B}">
      <dgm:prSet/>
      <dgm:spPr/>
      <dgm:t>
        <a:bodyPr/>
        <a:lstStyle/>
        <a:p>
          <a:endParaRPr lang="en-US"/>
        </a:p>
      </dgm:t>
    </dgm:pt>
    <dgm:pt modelId="{A5D99F4B-7E0B-4385-A328-FA6B4951D0C3}">
      <dgm:prSet phldrT="[Text]"/>
      <dgm:spPr/>
      <dgm:t>
        <a:bodyPr/>
        <a:lstStyle/>
        <a:p>
          <a:r>
            <a:rPr lang="en-US"/>
            <a:t>Attend Training</a:t>
          </a:r>
        </a:p>
      </dgm:t>
    </dgm:pt>
    <dgm:pt modelId="{A88A524D-5BE7-463C-B874-CCC54D46BE1B}" type="parTrans" cxnId="{0AA0AD16-2D68-4072-9A34-0877F87784A3}">
      <dgm:prSet/>
      <dgm:spPr/>
      <dgm:t>
        <a:bodyPr/>
        <a:lstStyle/>
        <a:p>
          <a:endParaRPr lang="en-US"/>
        </a:p>
      </dgm:t>
    </dgm:pt>
    <dgm:pt modelId="{5E31B222-F9F7-4608-B953-C3D24CCA2215}" type="sibTrans" cxnId="{0AA0AD16-2D68-4072-9A34-0877F87784A3}">
      <dgm:prSet/>
      <dgm:spPr/>
      <dgm:t>
        <a:bodyPr/>
        <a:lstStyle/>
        <a:p>
          <a:endParaRPr lang="en-US"/>
        </a:p>
      </dgm:t>
    </dgm:pt>
    <dgm:pt modelId="{B814A038-723F-4D45-A389-94423754043D}">
      <dgm:prSet phldrT="[Text]"/>
      <dgm:spPr>
        <a:solidFill>
          <a:srgbClr val="285C76"/>
        </a:solidFill>
      </dgm:spPr>
      <dgm:t>
        <a:bodyPr/>
        <a:lstStyle/>
        <a:p>
          <a:r>
            <a:rPr lang="en-US" dirty="0"/>
            <a:t>Stay Current</a:t>
          </a:r>
        </a:p>
      </dgm:t>
    </dgm:pt>
    <dgm:pt modelId="{5503EE06-1EDF-4424-B71B-90F096A2BE90}" type="parTrans" cxnId="{34B5D771-27E6-4C61-BAA3-CA6CC7305C91}">
      <dgm:prSet/>
      <dgm:spPr/>
      <dgm:t>
        <a:bodyPr/>
        <a:lstStyle/>
        <a:p>
          <a:endParaRPr lang="en-US"/>
        </a:p>
      </dgm:t>
    </dgm:pt>
    <dgm:pt modelId="{0BA14046-FFF6-4813-9FB7-26D9811E7F31}" type="sibTrans" cxnId="{34B5D771-27E6-4C61-BAA3-CA6CC7305C91}">
      <dgm:prSet/>
      <dgm:spPr/>
      <dgm:t>
        <a:bodyPr/>
        <a:lstStyle/>
        <a:p>
          <a:endParaRPr lang="en-US"/>
        </a:p>
      </dgm:t>
    </dgm:pt>
    <dgm:pt modelId="{F5D9DC1C-7802-4371-89E9-DFB5E5F252EE}">
      <dgm:prSet phldrT="[Text]"/>
      <dgm:spPr>
        <a:solidFill>
          <a:srgbClr val="285C76"/>
        </a:solidFill>
      </dgm:spPr>
      <dgm:t>
        <a:bodyPr/>
        <a:lstStyle/>
        <a:p>
          <a:r>
            <a:rPr lang="en-US" dirty="0"/>
            <a:t>Actionable data throughout the year</a:t>
          </a:r>
        </a:p>
      </dgm:t>
    </dgm:pt>
    <dgm:pt modelId="{E27C014E-8020-41F7-A7CD-9BACB90CBB04}" type="parTrans" cxnId="{A29CEC45-AB6D-4548-BEB3-FAA88F985690}">
      <dgm:prSet/>
      <dgm:spPr/>
      <dgm:t>
        <a:bodyPr/>
        <a:lstStyle/>
        <a:p>
          <a:endParaRPr lang="en-US"/>
        </a:p>
      </dgm:t>
    </dgm:pt>
    <dgm:pt modelId="{939194DF-BD4F-4FA5-9BF9-0F750D9CA3BA}" type="sibTrans" cxnId="{A29CEC45-AB6D-4548-BEB3-FAA88F985690}">
      <dgm:prSet/>
      <dgm:spPr/>
      <dgm:t>
        <a:bodyPr/>
        <a:lstStyle/>
        <a:p>
          <a:endParaRPr lang="en-US"/>
        </a:p>
      </dgm:t>
    </dgm:pt>
    <dgm:pt modelId="{74020DFA-A792-4B05-9898-2614027F0896}">
      <dgm:prSet phldrT="[Text]"/>
      <dgm:spPr>
        <a:solidFill>
          <a:srgbClr val="3AA66E"/>
        </a:solidFill>
      </dgm:spPr>
      <dgm:t>
        <a:bodyPr/>
        <a:lstStyle/>
        <a:p>
          <a:r>
            <a:rPr lang="en-US"/>
            <a:t>Level 2 Validations</a:t>
          </a:r>
        </a:p>
      </dgm:t>
    </dgm:pt>
    <dgm:pt modelId="{13F30245-AEAB-4972-9ADE-D9D44987AAC2}" type="parTrans" cxnId="{F4C53894-6DF6-40C0-8626-16A3E6389F7F}">
      <dgm:prSet/>
      <dgm:spPr/>
      <dgm:t>
        <a:bodyPr/>
        <a:lstStyle/>
        <a:p>
          <a:endParaRPr lang="en-US"/>
        </a:p>
      </dgm:t>
    </dgm:pt>
    <dgm:pt modelId="{7E69D71F-02E4-4D7F-AABA-63234F011911}" type="sibTrans" cxnId="{F4C53894-6DF6-40C0-8626-16A3E6389F7F}">
      <dgm:prSet/>
      <dgm:spPr/>
      <dgm:t>
        <a:bodyPr/>
        <a:lstStyle/>
        <a:p>
          <a:endParaRPr lang="en-US"/>
        </a:p>
      </dgm:t>
    </dgm:pt>
    <dgm:pt modelId="{7F566812-06D2-4164-A750-DEEF51826486}">
      <dgm:prSet phldrT="[Text]"/>
      <dgm:spPr>
        <a:solidFill>
          <a:srgbClr val="3AA66E"/>
        </a:solidFill>
      </dgm:spPr>
      <dgm:t>
        <a:bodyPr/>
        <a:lstStyle/>
        <a:p>
          <a:r>
            <a:rPr lang="en-US"/>
            <a:t>Many rules are data element based and will catch early errors.</a:t>
          </a:r>
        </a:p>
      </dgm:t>
    </dgm:pt>
    <dgm:pt modelId="{D38AD750-37A0-45E0-A952-95DAF595BD23}" type="parTrans" cxnId="{CEFF9806-49FF-4332-92B7-D0BB5FCD65BB}">
      <dgm:prSet/>
      <dgm:spPr/>
      <dgm:t>
        <a:bodyPr/>
        <a:lstStyle/>
        <a:p>
          <a:endParaRPr lang="en-US"/>
        </a:p>
      </dgm:t>
    </dgm:pt>
    <dgm:pt modelId="{7DB4D12C-3785-4F64-BA9C-B80A9CA7C19B}" type="sibTrans" cxnId="{CEFF9806-49FF-4332-92B7-D0BB5FCD65BB}">
      <dgm:prSet/>
      <dgm:spPr/>
      <dgm:t>
        <a:bodyPr/>
        <a:lstStyle/>
        <a:p>
          <a:endParaRPr lang="en-US"/>
        </a:p>
      </dgm:t>
    </dgm:pt>
    <dgm:pt modelId="{BF3B9003-BDD1-45EB-81FD-4E1B37CF3382}">
      <dgm:prSet phldrT="[Text]"/>
      <dgm:spPr/>
      <dgm:t>
        <a:bodyPr/>
        <a:lstStyle/>
        <a:p>
          <a:r>
            <a:rPr lang="en-US"/>
            <a:t>Promote &amp; Validate Data</a:t>
          </a:r>
        </a:p>
      </dgm:t>
    </dgm:pt>
    <dgm:pt modelId="{08DB499B-C5BB-4799-B721-A7F9D79DE23C}" type="parTrans" cxnId="{7ECC364F-9EE3-45F7-9007-6D85402634B5}">
      <dgm:prSet/>
      <dgm:spPr/>
      <dgm:t>
        <a:bodyPr/>
        <a:lstStyle/>
        <a:p>
          <a:endParaRPr lang="en-US"/>
        </a:p>
      </dgm:t>
    </dgm:pt>
    <dgm:pt modelId="{7944918D-BE80-444B-ACC8-610978BEC2E0}" type="sibTrans" cxnId="{7ECC364F-9EE3-45F7-9007-6D85402634B5}">
      <dgm:prSet/>
      <dgm:spPr/>
      <dgm:t>
        <a:bodyPr/>
        <a:lstStyle/>
        <a:p>
          <a:endParaRPr lang="en-US"/>
        </a:p>
      </dgm:t>
    </dgm:pt>
    <dgm:pt modelId="{92DD24A8-D3E9-4025-B318-188423917CC6}">
      <dgm:prSet phldrT="[Text]"/>
      <dgm:spPr/>
      <dgm:t>
        <a:bodyPr/>
        <a:lstStyle/>
        <a:p>
          <a:r>
            <a:rPr lang="en-US"/>
            <a:t>Schedule monthly or each Six Weeks Reporting Period.</a:t>
          </a:r>
        </a:p>
      </dgm:t>
    </dgm:pt>
    <dgm:pt modelId="{6FCAB34F-027C-4811-ACC1-65BA3665F9CE}" type="parTrans" cxnId="{7400A438-257C-4176-82A1-D099B2FD0874}">
      <dgm:prSet/>
      <dgm:spPr/>
      <dgm:t>
        <a:bodyPr/>
        <a:lstStyle/>
        <a:p>
          <a:endParaRPr lang="en-US"/>
        </a:p>
      </dgm:t>
    </dgm:pt>
    <dgm:pt modelId="{82D78FF5-8345-4D30-89A6-50DFE84F57D5}" type="sibTrans" cxnId="{7400A438-257C-4176-82A1-D099B2FD0874}">
      <dgm:prSet/>
      <dgm:spPr/>
      <dgm:t>
        <a:bodyPr/>
        <a:lstStyle/>
        <a:p>
          <a:endParaRPr lang="en-US"/>
        </a:p>
      </dgm:t>
    </dgm:pt>
    <dgm:pt modelId="{BA016527-3F08-4C68-A65F-7381F37410E1}">
      <dgm:prSet phldrT="[Text]"/>
      <dgm:spPr>
        <a:solidFill>
          <a:srgbClr val="285C76"/>
        </a:solidFill>
      </dgm:spPr>
      <dgm:t>
        <a:bodyPr/>
        <a:lstStyle/>
        <a:p>
          <a:r>
            <a:rPr lang="en-US"/>
            <a:t>Data due in July</a:t>
          </a:r>
        </a:p>
      </dgm:t>
    </dgm:pt>
    <dgm:pt modelId="{3AA1DC7B-0CEE-4983-89A4-B6B1565057D1}" type="parTrans" cxnId="{E9FB4581-DD12-4279-9931-287948CB1C51}">
      <dgm:prSet/>
      <dgm:spPr/>
      <dgm:t>
        <a:bodyPr/>
        <a:lstStyle/>
        <a:p>
          <a:endParaRPr lang="en-US"/>
        </a:p>
      </dgm:t>
    </dgm:pt>
    <dgm:pt modelId="{EB4CB1C1-21B2-4582-AC0B-7E49128B54E3}" type="sibTrans" cxnId="{E9FB4581-DD12-4279-9931-287948CB1C51}">
      <dgm:prSet/>
      <dgm:spPr/>
      <dgm:t>
        <a:bodyPr/>
        <a:lstStyle/>
        <a:p>
          <a:endParaRPr lang="en-US"/>
        </a:p>
      </dgm:t>
    </dgm:pt>
    <dgm:pt modelId="{F0BD2815-55B7-4CBA-828A-1F4FFF5D2B87}">
      <dgm:prSet phldrT="[Text]"/>
      <dgm:spPr>
        <a:solidFill>
          <a:srgbClr val="3AA66E"/>
        </a:solidFill>
      </dgm:spPr>
      <dgm:t>
        <a:bodyPr/>
        <a:lstStyle/>
        <a:p>
          <a:r>
            <a:rPr lang="en-US"/>
            <a:t>Program Area is able to run these to validate their data.</a:t>
          </a:r>
        </a:p>
      </dgm:t>
    </dgm:pt>
    <dgm:pt modelId="{2D003C70-541C-4D56-A28A-C72EDA3A34CC}" type="parTrans" cxnId="{C991666B-BFD9-48DD-91BB-2B70C67BAC0E}">
      <dgm:prSet/>
      <dgm:spPr/>
      <dgm:t>
        <a:bodyPr/>
        <a:lstStyle/>
        <a:p>
          <a:endParaRPr lang="en-US"/>
        </a:p>
      </dgm:t>
    </dgm:pt>
    <dgm:pt modelId="{2CF7CE1C-448D-415D-98B0-F3112EED2870}" type="sibTrans" cxnId="{C991666B-BFD9-48DD-91BB-2B70C67BAC0E}">
      <dgm:prSet/>
      <dgm:spPr/>
      <dgm:t>
        <a:bodyPr/>
        <a:lstStyle/>
        <a:p>
          <a:endParaRPr lang="en-US"/>
        </a:p>
      </dgm:t>
    </dgm:pt>
    <dgm:pt modelId="{15E3E873-BF7F-48DF-8241-32228C3D2F1D}" type="pres">
      <dgm:prSet presAssocID="{EBEBC71D-7BE3-4D78-8316-A9D4BFE81BEE}" presName="CompostProcess" presStyleCnt="0">
        <dgm:presLayoutVars>
          <dgm:dir/>
          <dgm:resizeHandles val="exact"/>
        </dgm:presLayoutVars>
      </dgm:prSet>
      <dgm:spPr/>
    </dgm:pt>
    <dgm:pt modelId="{81B2E7E5-9F94-4FD0-958B-F82C6668FF83}" type="pres">
      <dgm:prSet presAssocID="{EBEBC71D-7BE3-4D78-8316-A9D4BFE81BEE}" presName="arrow" presStyleLbl="bgShp" presStyleIdx="0" presStyleCnt="1" custLinFactNeighborX="0"/>
      <dgm:spPr/>
    </dgm:pt>
    <dgm:pt modelId="{9C5B25E3-4B63-47CE-B8E1-B8AE4EDF4613}" type="pres">
      <dgm:prSet presAssocID="{EBEBC71D-7BE3-4D78-8316-A9D4BFE81BEE}" presName="linearProcess" presStyleCnt="0"/>
      <dgm:spPr/>
    </dgm:pt>
    <dgm:pt modelId="{282F07A9-CC18-4236-809C-A4C3E5830A0B}" type="pres">
      <dgm:prSet presAssocID="{A5D99F4B-7E0B-4385-A328-FA6B4951D0C3}" presName="textNode" presStyleLbl="node1" presStyleIdx="0" presStyleCnt="4">
        <dgm:presLayoutVars>
          <dgm:bulletEnabled val="1"/>
        </dgm:presLayoutVars>
      </dgm:prSet>
      <dgm:spPr/>
    </dgm:pt>
    <dgm:pt modelId="{FAD72C20-66F0-45C4-A992-FA7A11F6775F}" type="pres">
      <dgm:prSet presAssocID="{5E31B222-F9F7-4608-B953-C3D24CCA2215}" presName="sibTrans" presStyleCnt="0"/>
      <dgm:spPr/>
    </dgm:pt>
    <dgm:pt modelId="{524E7792-AF6D-4CD2-B179-56A13AE7342C}" type="pres">
      <dgm:prSet presAssocID="{B814A038-723F-4D45-A389-94423754043D}" presName="textNode" presStyleLbl="node1" presStyleIdx="1" presStyleCnt="4">
        <dgm:presLayoutVars>
          <dgm:bulletEnabled val="1"/>
        </dgm:presLayoutVars>
      </dgm:prSet>
      <dgm:spPr/>
    </dgm:pt>
    <dgm:pt modelId="{C2CB2828-D041-450D-A4B7-7D31AC4822E4}" type="pres">
      <dgm:prSet presAssocID="{0BA14046-FFF6-4813-9FB7-26D9811E7F31}" presName="sibTrans" presStyleCnt="0"/>
      <dgm:spPr/>
    </dgm:pt>
    <dgm:pt modelId="{88A88123-9D34-4648-A743-1B43F2D6F8DF}" type="pres">
      <dgm:prSet presAssocID="{74020DFA-A792-4B05-9898-2614027F0896}" presName="textNode" presStyleLbl="node1" presStyleIdx="2" presStyleCnt="4">
        <dgm:presLayoutVars>
          <dgm:bulletEnabled val="1"/>
        </dgm:presLayoutVars>
      </dgm:prSet>
      <dgm:spPr/>
    </dgm:pt>
    <dgm:pt modelId="{344BF7FC-8F01-4B01-BD3B-F2B5BAA190E8}" type="pres">
      <dgm:prSet presAssocID="{7E69D71F-02E4-4D7F-AABA-63234F011911}" presName="sibTrans" presStyleCnt="0"/>
      <dgm:spPr/>
    </dgm:pt>
    <dgm:pt modelId="{D2883B1C-A9A5-4283-827E-8878C3E6C49E}" type="pres">
      <dgm:prSet presAssocID="{BF3B9003-BDD1-45EB-81FD-4E1B37CF3382}" presName="textNode" presStyleLbl="node1" presStyleIdx="3" presStyleCnt="4">
        <dgm:presLayoutVars>
          <dgm:bulletEnabled val="1"/>
        </dgm:presLayoutVars>
      </dgm:prSet>
      <dgm:spPr/>
    </dgm:pt>
  </dgm:ptLst>
  <dgm:cxnLst>
    <dgm:cxn modelId="{CEFF9806-49FF-4332-92B7-D0BB5FCD65BB}" srcId="{74020DFA-A792-4B05-9898-2614027F0896}" destId="{7F566812-06D2-4164-A750-DEEF51826486}" srcOrd="0" destOrd="0" parTransId="{D38AD750-37A0-45E0-A952-95DAF595BD23}" sibTransId="{7DB4D12C-3785-4F64-BA9C-B80A9CA7C19B}"/>
    <dgm:cxn modelId="{327F4409-4090-49A3-BCE2-5C12FC7F4658}" type="presOf" srcId="{9E4188FE-DCD9-45DB-B9FC-D2DE82AE8637}" destId="{282F07A9-CC18-4236-809C-A4C3E5830A0B}" srcOrd="0" destOrd="1" presId="urn:microsoft.com/office/officeart/2005/8/layout/hProcess9"/>
    <dgm:cxn modelId="{CFBE5815-F3FB-41CC-B7B9-00C2B40ECB77}" type="presOf" srcId="{F0BD2815-55B7-4CBA-828A-1F4FFF5D2B87}" destId="{88A88123-9D34-4648-A743-1B43F2D6F8DF}" srcOrd="0" destOrd="2" presId="urn:microsoft.com/office/officeart/2005/8/layout/hProcess9"/>
    <dgm:cxn modelId="{0AA0AD16-2D68-4072-9A34-0877F87784A3}" srcId="{EBEBC71D-7BE3-4D78-8316-A9D4BFE81BEE}" destId="{A5D99F4B-7E0B-4385-A328-FA6B4951D0C3}" srcOrd="0" destOrd="0" parTransId="{A88A524D-5BE7-463C-B874-CCC54D46BE1B}" sibTransId="{5E31B222-F9F7-4608-B953-C3D24CCA2215}"/>
    <dgm:cxn modelId="{96832F18-DA42-46E3-A594-D11BDEAF0F0B}" type="presOf" srcId="{A5D99F4B-7E0B-4385-A328-FA6B4951D0C3}" destId="{282F07A9-CC18-4236-809C-A4C3E5830A0B}" srcOrd="0" destOrd="0" presId="urn:microsoft.com/office/officeart/2005/8/layout/hProcess9"/>
    <dgm:cxn modelId="{C9FE6C21-580D-43CE-9C34-0609130AE83B}" type="presOf" srcId="{BF3B9003-BDD1-45EB-81FD-4E1B37CF3382}" destId="{D2883B1C-A9A5-4283-827E-8878C3E6C49E}" srcOrd="0" destOrd="0" presId="urn:microsoft.com/office/officeart/2005/8/layout/hProcess9"/>
    <dgm:cxn modelId="{BC89C72C-CCDF-4FD2-8AB4-6D93AEC2D7EC}" type="presOf" srcId="{37572BE5-6C0B-4F3D-BECE-0EC7B69B4FED}" destId="{282F07A9-CC18-4236-809C-A4C3E5830A0B}" srcOrd="0" destOrd="2" presId="urn:microsoft.com/office/officeart/2005/8/layout/hProcess9"/>
    <dgm:cxn modelId="{139DC52D-BBA2-4B27-890D-45D2EE1BE5C6}" type="presOf" srcId="{92DD24A8-D3E9-4025-B318-188423917CC6}" destId="{D2883B1C-A9A5-4283-827E-8878C3E6C49E}" srcOrd="0" destOrd="1" presId="urn:microsoft.com/office/officeart/2005/8/layout/hProcess9"/>
    <dgm:cxn modelId="{7400A438-257C-4176-82A1-D099B2FD0874}" srcId="{BF3B9003-BDD1-45EB-81FD-4E1B37CF3382}" destId="{92DD24A8-D3E9-4025-B318-188423917CC6}" srcOrd="0" destOrd="0" parTransId="{6FCAB34F-027C-4811-ACC1-65BA3665F9CE}" sibTransId="{82D78FF5-8345-4D30-89A6-50DFE84F57D5}"/>
    <dgm:cxn modelId="{F3C6DB39-CD47-4C80-852D-D33BD5A9E413}" type="presOf" srcId="{BA016527-3F08-4C68-A65F-7381F37410E1}" destId="{524E7792-AF6D-4CD2-B179-56A13AE7342C}" srcOrd="0" destOrd="2" presId="urn:microsoft.com/office/officeart/2005/8/layout/hProcess9"/>
    <dgm:cxn modelId="{A29CEC45-AB6D-4548-BEB3-FAA88F985690}" srcId="{B814A038-723F-4D45-A389-94423754043D}" destId="{F5D9DC1C-7802-4371-89E9-DFB5E5F252EE}" srcOrd="0" destOrd="0" parTransId="{E27C014E-8020-41F7-A7CD-9BACB90CBB04}" sibTransId="{939194DF-BD4F-4FA5-9BF9-0F750D9CA3BA}"/>
    <dgm:cxn modelId="{C991666B-BFD9-48DD-91BB-2B70C67BAC0E}" srcId="{74020DFA-A792-4B05-9898-2614027F0896}" destId="{F0BD2815-55B7-4CBA-828A-1F4FFF5D2B87}" srcOrd="1" destOrd="0" parTransId="{2D003C70-541C-4D56-A28A-C72EDA3A34CC}" sibTransId="{2CF7CE1C-448D-415D-98B0-F3112EED2870}"/>
    <dgm:cxn modelId="{4B57D04D-2C05-49E9-B8DA-2A2A5D6D574D}" type="presOf" srcId="{74020DFA-A792-4B05-9898-2614027F0896}" destId="{88A88123-9D34-4648-A743-1B43F2D6F8DF}" srcOrd="0" destOrd="0" presId="urn:microsoft.com/office/officeart/2005/8/layout/hProcess9"/>
    <dgm:cxn modelId="{7ECC364F-9EE3-45F7-9007-6D85402634B5}" srcId="{EBEBC71D-7BE3-4D78-8316-A9D4BFE81BEE}" destId="{BF3B9003-BDD1-45EB-81FD-4E1B37CF3382}" srcOrd="3" destOrd="0" parTransId="{08DB499B-C5BB-4799-B721-A7F9D79DE23C}" sibTransId="{7944918D-BE80-444B-ACC8-610978BEC2E0}"/>
    <dgm:cxn modelId="{34B5D771-27E6-4C61-BAA3-CA6CC7305C91}" srcId="{EBEBC71D-7BE3-4D78-8316-A9D4BFE81BEE}" destId="{B814A038-723F-4D45-A389-94423754043D}" srcOrd="1" destOrd="0" parTransId="{5503EE06-1EDF-4424-B71B-90F096A2BE90}" sibTransId="{0BA14046-FFF6-4813-9FB7-26D9811E7F31}"/>
    <dgm:cxn modelId="{E9FB4581-DD12-4279-9931-287948CB1C51}" srcId="{B814A038-723F-4D45-A389-94423754043D}" destId="{BA016527-3F08-4C68-A65F-7381F37410E1}" srcOrd="1" destOrd="0" parTransId="{3AA1DC7B-0CEE-4983-89A4-B6B1565057D1}" sibTransId="{EB4CB1C1-21B2-4582-AC0B-7E49128B54E3}"/>
    <dgm:cxn modelId="{61EFCC85-7D00-4415-9EBA-A3BB827B2D01}" type="presOf" srcId="{B814A038-723F-4D45-A389-94423754043D}" destId="{524E7792-AF6D-4CD2-B179-56A13AE7342C}" srcOrd="0" destOrd="0" presId="urn:microsoft.com/office/officeart/2005/8/layout/hProcess9"/>
    <dgm:cxn modelId="{20C15A93-0B59-4314-B16D-76D2693BD541}" srcId="{A5D99F4B-7E0B-4385-A328-FA6B4951D0C3}" destId="{9E4188FE-DCD9-45DB-B9FC-D2DE82AE8637}" srcOrd="0" destOrd="0" parTransId="{A16A724C-340F-4E03-A7BF-758674E9BB83}" sibTransId="{3EA39CC5-2933-4DAD-9FA5-94CCB42615C8}"/>
    <dgm:cxn modelId="{86FFB493-8DC3-491F-BDD9-CD2FD1F40426}" type="presOf" srcId="{EBEBC71D-7BE3-4D78-8316-A9D4BFE81BEE}" destId="{15E3E873-BF7F-48DF-8241-32228C3D2F1D}" srcOrd="0" destOrd="0" presId="urn:microsoft.com/office/officeart/2005/8/layout/hProcess9"/>
    <dgm:cxn modelId="{F4C53894-6DF6-40C0-8626-16A3E6389F7F}" srcId="{EBEBC71D-7BE3-4D78-8316-A9D4BFE81BEE}" destId="{74020DFA-A792-4B05-9898-2614027F0896}" srcOrd="2" destOrd="0" parTransId="{13F30245-AEAB-4972-9ADE-D9D44987AAC2}" sibTransId="{7E69D71F-02E4-4D7F-AABA-63234F011911}"/>
    <dgm:cxn modelId="{AA2A4A9A-43F4-4297-8D75-30D7DB94ED54}" type="presOf" srcId="{7F566812-06D2-4164-A750-DEEF51826486}" destId="{88A88123-9D34-4648-A743-1B43F2D6F8DF}" srcOrd="0" destOrd="1" presId="urn:microsoft.com/office/officeart/2005/8/layout/hProcess9"/>
    <dgm:cxn modelId="{3EB2ABAC-7F6A-42D3-9DD5-47730A99CC9B}" srcId="{A5D99F4B-7E0B-4385-A328-FA6B4951D0C3}" destId="{37572BE5-6C0B-4F3D-BECE-0EC7B69B4FED}" srcOrd="1" destOrd="0" parTransId="{321F0448-DAF5-45AD-BA87-0C08324662F4}" sibTransId="{45DE71AF-B4EE-464B-8BBD-3A01BBF7EB9B}"/>
    <dgm:cxn modelId="{829C09B6-0246-4FAA-A3EB-5F4638BA78B2}" type="presOf" srcId="{F5D9DC1C-7802-4371-89E9-DFB5E5F252EE}" destId="{524E7792-AF6D-4CD2-B179-56A13AE7342C}" srcOrd="0" destOrd="1" presId="urn:microsoft.com/office/officeart/2005/8/layout/hProcess9"/>
    <dgm:cxn modelId="{CE424A8E-E911-493F-85C9-485FD4EE3BA2}" type="presParOf" srcId="{15E3E873-BF7F-48DF-8241-32228C3D2F1D}" destId="{81B2E7E5-9F94-4FD0-958B-F82C6668FF83}" srcOrd="0" destOrd="0" presId="urn:microsoft.com/office/officeart/2005/8/layout/hProcess9"/>
    <dgm:cxn modelId="{5F46329E-57BE-4D85-857B-FC6E12487926}" type="presParOf" srcId="{15E3E873-BF7F-48DF-8241-32228C3D2F1D}" destId="{9C5B25E3-4B63-47CE-B8E1-B8AE4EDF4613}" srcOrd="1" destOrd="0" presId="urn:microsoft.com/office/officeart/2005/8/layout/hProcess9"/>
    <dgm:cxn modelId="{9956022E-DDC7-4C4F-97BC-46BB4311FAB5}" type="presParOf" srcId="{9C5B25E3-4B63-47CE-B8E1-B8AE4EDF4613}" destId="{282F07A9-CC18-4236-809C-A4C3E5830A0B}" srcOrd="0" destOrd="0" presId="urn:microsoft.com/office/officeart/2005/8/layout/hProcess9"/>
    <dgm:cxn modelId="{7FAC0256-B84E-4D1B-B88C-EC1ACB3DAF26}" type="presParOf" srcId="{9C5B25E3-4B63-47CE-B8E1-B8AE4EDF4613}" destId="{FAD72C20-66F0-45C4-A992-FA7A11F6775F}" srcOrd="1" destOrd="0" presId="urn:microsoft.com/office/officeart/2005/8/layout/hProcess9"/>
    <dgm:cxn modelId="{06344E59-A677-4CA1-9A6E-E0B5105F2D15}" type="presParOf" srcId="{9C5B25E3-4B63-47CE-B8E1-B8AE4EDF4613}" destId="{524E7792-AF6D-4CD2-B179-56A13AE7342C}" srcOrd="2" destOrd="0" presId="urn:microsoft.com/office/officeart/2005/8/layout/hProcess9"/>
    <dgm:cxn modelId="{28E8C7E1-2366-4E90-BFA2-9AC5A6AE32CD}" type="presParOf" srcId="{9C5B25E3-4B63-47CE-B8E1-B8AE4EDF4613}" destId="{C2CB2828-D041-450D-A4B7-7D31AC4822E4}" srcOrd="3" destOrd="0" presId="urn:microsoft.com/office/officeart/2005/8/layout/hProcess9"/>
    <dgm:cxn modelId="{1495EC4F-C676-44A9-B9F7-9F28B0D85840}" type="presParOf" srcId="{9C5B25E3-4B63-47CE-B8E1-B8AE4EDF4613}" destId="{88A88123-9D34-4648-A743-1B43F2D6F8DF}" srcOrd="4" destOrd="0" presId="urn:microsoft.com/office/officeart/2005/8/layout/hProcess9"/>
    <dgm:cxn modelId="{E62C4685-64C0-4B42-9888-1020B092BFA2}" type="presParOf" srcId="{9C5B25E3-4B63-47CE-B8E1-B8AE4EDF4613}" destId="{344BF7FC-8F01-4B01-BD3B-F2B5BAA190E8}" srcOrd="5" destOrd="0" presId="urn:microsoft.com/office/officeart/2005/8/layout/hProcess9"/>
    <dgm:cxn modelId="{EC5B853E-EA6E-4CC4-ACBF-18BBAA939B04}" type="presParOf" srcId="{9C5B25E3-4B63-47CE-B8E1-B8AE4EDF4613}" destId="{D2883B1C-A9A5-4283-827E-8878C3E6C49E}"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0EC5E5-53AA-47FE-A728-D780198865E0}" type="doc">
      <dgm:prSet loTypeId="urn:microsoft.com/office/officeart/2011/layout/TabList" loCatId="list" qsTypeId="urn:microsoft.com/office/officeart/2005/8/quickstyle/3d1" qsCatId="3D" csTypeId="urn:microsoft.com/office/officeart/2005/8/colors/colorful1" csCatId="colorful" phldr="1"/>
      <dgm:spPr/>
      <dgm:t>
        <a:bodyPr/>
        <a:lstStyle/>
        <a:p>
          <a:endParaRPr lang="en-US"/>
        </a:p>
      </dgm:t>
    </dgm:pt>
    <dgm:pt modelId="{CBB21BA7-E7DF-4CE7-BD9E-CFED5B98F808}">
      <dgm:prSet phldrT="[Text]"/>
      <dgm:spPr>
        <a:solidFill>
          <a:srgbClr val="3AA66E"/>
        </a:solidFill>
        <a:ln>
          <a:solidFill>
            <a:srgbClr val="3AA66E"/>
          </a:solidFill>
        </a:ln>
      </dgm:spPr>
      <dgm:t>
        <a:bodyPr/>
        <a:lstStyle/>
        <a:p>
          <a:r>
            <a:rPr lang="en-US"/>
            <a:t>Data Origin?</a:t>
          </a:r>
        </a:p>
      </dgm:t>
    </dgm:pt>
    <dgm:pt modelId="{14CDCD93-15AC-4510-999F-13B08DD29AB0}" type="parTrans" cxnId="{48A4762B-920B-41A2-8E09-98117362DA9A}">
      <dgm:prSet/>
      <dgm:spPr/>
      <dgm:t>
        <a:bodyPr/>
        <a:lstStyle/>
        <a:p>
          <a:endParaRPr lang="en-US"/>
        </a:p>
      </dgm:t>
    </dgm:pt>
    <dgm:pt modelId="{C8103791-D9AC-4D91-9CEF-95FF18BCEED2}" type="sibTrans" cxnId="{48A4762B-920B-41A2-8E09-98117362DA9A}">
      <dgm:prSet/>
      <dgm:spPr/>
      <dgm:t>
        <a:bodyPr/>
        <a:lstStyle/>
        <a:p>
          <a:endParaRPr lang="en-US"/>
        </a:p>
      </dgm:t>
    </dgm:pt>
    <dgm:pt modelId="{147DD006-DA71-41B6-93B2-2B2212D51FE0}">
      <dgm:prSet phldrT="[Text]"/>
      <dgm:spPr/>
      <dgm:t>
        <a:bodyPr/>
        <a:lstStyle/>
        <a:p>
          <a:r>
            <a:rPr lang="en-US"/>
            <a:t>What is the </a:t>
          </a:r>
          <a:r>
            <a:rPr lang="en-US" b="0"/>
            <a:t>Source of Truth</a:t>
          </a:r>
          <a:r>
            <a:rPr lang="en-US"/>
            <a:t>?</a:t>
          </a:r>
        </a:p>
      </dgm:t>
    </dgm:pt>
    <dgm:pt modelId="{999E3E8C-09FF-4762-A8CF-D85364A0007B}" type="parTrans" cxnId="{A95ED559-7654-4920-848C-3F7BB9B16AC6}">
      <dgm:prSet/>
      <dgm:spPr/>
      <dgm:t>
        <a:bodyPr/>
        <a:lstStyle/>
        <a:p>
          <a:endParaRPr lang="en-US"/>
        </a:p>
      </dgm:t>
    </dgm:pt>
    <dgm:pt modelId="{76C674F6-9352-4AE9-B918-8F4456340FE6}" type="sibTrans" cxnId="{A95ED559-7654-4920-848C-3F7BB9B16AC6}">
      <dgm:prSet/>
      <dgm:spPr/>
      <dgm:t>
        <a:bodyPr/>
        <a:lstStyle/>
        <a:p>
          <a:endParaRPr lang="en-US"/>
        </a:p>
      </dgm:t>
    </dgm:pt>
    <dgm:pt modelId="{98C2CC2F-6694-4FD5-A081-4F510C632102}">
      <dgm:prSet phldrT="[Text]"/>
      <dgm:spPr/>
      <dgm:t>
        <a:bodyPr/>
        <a:lstStyle/>
        <a:p>
          <a:r>
            <a:rPr lang="en-US"/>
            <a:t>Student Information System (SIS)</a:t>
          </a:r>
        </a:p>
      </dgm:t>
    </dgm:pt>
    <dgm:pt modelId="{9F14A63E-B98E-4A9E-8471-E716F9E11E96}" type="parTrans" cxnId="{0ECA8F79-545A-4232-9433-77DB71DA239A}">
      <dgm:prSet/>
      <dgm:spPr/>
      <dgm:t>
        <a:bodyPr/>
        <a:lstStyle/>
        <a:p>
          <a:endParaRPr lang="en-US"/>
        </a:p>
      </dgm:t>
    </dgm:pt>
    <dgm:pt modelId="{8E2EFF79-D362-431D-8583-4174CCD0BD98}" type="sibTrans" cxnId="{0ECA8F79-545A-4232-9433-77DB71DA239A}">
      <dgm:prSet/>
      <dgm:spPr/>
      <dgm:t>
        <a:bodyPr/>
        <a:lstStyle/>
        <a:p>
          <a:endParaRPr lang="en-US"/>
        </a:p>
      </dgm:t>
    </dgm:pt>
    <dgm:pt modelId="{A7895116-E14B-4EEF-B9E8-8F8E58D32250}">
      <dgm:prSet phldrT="[Text]"/>
      <dgm:spPr>
        <a:solidFill>
          <a:srgbClr val="229DAE"/>
        </a:solidFill>
        <a:ln>
          <a:solidFill>
            <a:srgbClr val="5F9FDB"/>
          </a:solidFill>
        </a:ln>
      </dgm:spPr>
      <dgm:t>
        <a:bodyPr/>
        <a:lstStyle/>
        <a:p>
          <a:r>
            <a:rPr lang="en-US"/>
            <a:t>Missing Data?</a:t>
          </a:r>
        </a:p>
      </dgm:t>
    </dgm:pt>
    <dgm:pt modelId="{6B6A895A-C389-4F28-BCD5-58AFED4A1E25}" type="parTrans" cxnId="{1C4E4750-C96D-4FF9-A40D-659C0F3A558D}">
      <dgm:prSet/>
      <dgm:spPr/>
      <dgm:t>
        <a:bodyPr/>
        <a:lstStyle/>
        <a:p>
          <a:endParaRPr lang="en-US"/>
        </a:p>
      </dgm:t>
    </dgm:pt>
    <dgm:pt modelId="{D776C784-FD96-4167-8880-B15F15E459C1}" type="sibTrans" cxnId="{1C4E4750-C96D-4FF9-A40D-659C0F3A558D}">
      <dgm:prSet/>
      <dgm:spPr/>
      <dgm:t>
        <a:bodyPr/>
        <a:lstStyle/>
        <a:p>
          <a:endParaRPr lang="en-US"/>
        </a:p>
      </dgm:t>
    </dgm:pt>
    <dgm:pt modelId="{712CBB6E-5029-4075-8AD3-77F16EBA0063}">
      <dgm:prSet phldrT="[Text]"/>
      <dgm:spPr/>
      <dgm:t>
        <a:bodyPr/>
        <a:lstStyle/>
        <a:p>
          <a:r>
            <a:rPr lang="en-US"/>
            <a:t>Dates, Dates, &amp; more Dates</a:t>
          </a:r>
        </a:p>
      </dgm:t>
    </dgm:pt>
    <dgm:pt modelId="{A6851777-B48E-4505-9003-C237E858AFB9}" type="parTrans" cxnId="{76E5DB8A-696E-496E-9170-943809EBDEF3}">
      <dgm:prSet/>
      <dgm:spPr/>
      <dgm:t>
        <a:bodyPr/>
        <a:lstStyle/>
        <a:p>
          <a:endParaRPr lang="en-US"/>
        </a:p>
      </dgm:t>
    </dgm:pt>
    <dgm:pt modelId="{B7CAA5B9-551F-4F31-837C-7E74DB40EE59}" type="sibTrans" cxnId="{76E5DB8A-696E-496E-9170-943809EBDEF3}">
      <dgm:prSet/>
      <dgm:spPr/>
      <dgm:t>
        <a:bodyPr/>
        <a:lstStyle/>
        <a:p>
          <a:endParaRPr lang="en-US"/>
        </a:p>
      </dgm:t>
    </dgm:pt>
    <dgm:pt modelId="{C38D7FA1-E679-48C3-9E3E-B94AD8CA66A7}">
      <dgm:prSet phldrT="[Text]"/>
      <dgm:spPr/>
      <dgm:t>
        <a:bodyPr/>
        <a:lstStyle/>
        <a:p>
          <a:r>
            <a:rPr lang="en-US"/>
            <a:t>SPPI-11/12 data requires </a:t>
          </a:r>
          <a:r>
            <a:rPr lang="en-US" b="1"/>
            <a:t>calendar</a:t>
          </a:r>
          <a:r>
            <a:rPr lang="en-US"/>
            <a:t> data and has </a:t>
          </a:r>
          <a:r>
            <a:rPr lang="en-US" b="1"/>
            <a:t>many ‘date’ </a:t>
          </a:r>
          <a:r>
            <a:rPr lang="en-US"/>
            <a:t>data elements</a:t>
          </a:r>
        </a:p>
      </dgm:t>
    </dgm:pt>
    <dgm:pt modelId="{62B2FD89-4A2E-494D-A44A-9005B99B112C}" type="parTrans" cxnId="{8FD2C391-0BD8-48E8-A6DB-719BC0B47037}">
      <dgm:prSet/>
      <dgm:spPr/>
      <dgm:t>
        <a:bodyPr/>
        <a:lstStyle/>
        <a:p>
          <a:endParaRPr lang="en-US"/>
        </a:p>
      </dgm:t>
    </dgm:pt>
    <dgm:pt modelId="{BB856DBB-EA45-4A0B-8FB6-EBB821B7E92C}" type="sibTrans" cxnId="{8FD2C391-0BD8-48E8-A6DB-719BC0B47037}">
      <dgm:prSet/>
      <dgm:spPr/>
      <dgm:t>
        <a:bodyPr/>
        <a:lstStyle/>
        <a:p>
          <a:endParaRPr lang="en-US"/>
        </a:p>
      </dgm:t>
    </dgm:pt>
    <dgm:pt modelId="{3B6524B6-94DF-488F-BB1F-B566130D7379}">
      <dgm:prSet phldrT="[Text]"/>
      <dgm:spPr>
        <a:solidFill>
          <a:srgbClr val="E57100"/>
        </a:solidFill>
        <a:ln>
          <a:solidFill>
            <a:srgbClr val="E57100"/>
          </a:solidFill>
        </a:ln>
      </dgm:spPr>
      <dgm:t>
        <a:bodyPr/>
        <a:lstStyle/>
        <a:p>
          <a:r>
            <a:rPr lang="en-US"/>
            <a:t>Not Compliant?</a:t>
          </a:r>
        </a:p>
      </dgm:t>
    </dgm:pt>
    <dgm:pt modelId="{B487732C-F5AA-4E98-B60A-A27A654FE553}" type="parTrans" cxnId="{78312456-5E48-46B3-BE9E-1C3FB840BB43}">
      <dgm:prSet/>
      <dgm:spPr/>
      <dgm:t>
        <a:bodyPr/>
        <a:lstStyle/>
        <a:p>
          <a:endParaRPr lang="en-US"/>
        </a:p>
      </dgm:t>
    </dgm:pt>
    <dgm:pt modelId="{57D71CBC-1670-4AF9-815B-878F2AADFB93}" type="sibTrans" cxnId="{78312456-5E48-46B3-BE9E-1C3FB840BB43}">
      <dgm:prSet/>
      <dgm:spPr/>
      <dgm:t>
        <a:bodyPr/>
        <a:lstStyle/>
        <a:p>
          <a:endParaRPr lang="en-US"/>
        </a:p>
      </dgm:t>
    </dgm:pt>
    <dgm:pt modelId="{056E0227-AAFA-40CB-90E8-5420CB7BB3F0}">
      <dgm:prSet phldrT="[Text]"/>
      <dgm:spPr/>
      <dgm:t>
        <a:bodyPr/>
        <a:lstStyle/>
        <a:p>
          <a:r>
            <a:rPr lang="en-US"/>
            <a:t>Students show Non-Compliance</a:t>
          </a:r>
        </a:p>
      </dgm:t>
    </dgm:pt>
    <dgm:pt modelId="{A5DFB59F-9509-4D7F-8969-7724480104CA}" type="parTrans" cxnId="{972B3665-8879-4666-ADE2-101CD882AA93}">
      <dgm:prSet/>
      <dgm:spPr/>
      <dgm:t>
        <a:bodyPr/>
        <a:lstStyle/>
        <a:p>
          <a:endParaRPr lang="en-US"/>
        </a:p>
      </dgm:t>
    </dgm:pt>
    <dgm:pt modelId="{EC810162-06AB-467E-B531-57E81435ED03}" type="sibTrans" cxnId="{972B3665-8879-4666-ADE2-101CD882AA93}">
      <dgm:prSet/>
      <dgm:spPr/>
      <dgm:t>
        <a:bodyPr/>
        <a:lstStyle/>
        <a:p>
          <a:endParaRPr lang="en-US"/>
        </a:p>
      </dgm:t>
    </dgm:pt>
    <dgm:pt modelId="{B9FC17BF-FBE8-4866-A0A7-6B7612D14A6F}">
      <dgm:prSet phldrT="[Text]"/>
      <dgm:spPr/>
      <dgm:t>
        <a:bodyPr/>
        <a:lstStyle/>
        <a:p>
          <a:r>
            <a:rPr lang="en-US"/>
            <a:t>Check all the dates and the calendars</a:t>
          </a:r>
        </a:p>
      </dgm:t>
    </dgm:pt>
    <dgm:pt modelId="{09D3B6EE-B336-48EC-9A81-93B7BB7D36C8}" type="parTrans" cxnId="{EA2C4638-0C2A-4053-A0A4-5635392558DB}">
      <dgm:prSet/>
      <dgm:spPr/>
      <dgm:t>
        <a:bodyPr/>
        <a:lstStyle/>
        <a:p>
          <a:endParaRPr lang="en-US"/>
        </a:p>
      </dgm:t>
    </dgm:pt>
    <dgm:pt modelId="{1B7A3585-CFBC-4822-B035-45AFE4EE4FBF}" type="sibTrans" cxnId="{EA2C4638-0C2A-4053-A0A4-5635392558DB}">
      <dgm:prSet/>
      <dgm:spPr/>
      <dgm:t>
        <a:bodyPr/>
        <a:lstStyle/>
        <a:p>
          <a:endParaRPr lang="en-US"/>
        </a:p>
      </dgm:t>
    </dgm:pt>
    <dgm:pt modelId="{2585BF18-D9EE-4760-B17F-0B2EA557A631}">
      <dgm:prSet phldrT="[Text]"/>
      <dgm:spPr/>
      <dgm:t>
        <a:bodyPr/>
        <a:lstStyle/>
        <a:p>
          <a:r>
            <a:rPr lang="en-US"/>
            <a:t>SPED data vendor product</a:t>
          </a:r>
        </a:p>
      </dgm:t>
    </dgm:pt>
    <dgm:pt modelId="{2B04B09A-8688-4F6A-8CA2-F2DC58799E54}" type="parTrans" cxnId="{D6CECAE1-1B5A-405F-8346-AD376F114B3B}">
      <dgm:prSet/>
      <dgm:spPr/>
      <dgm:t>
        <a:bodyPr/>
        <a:lstStyle/>
        <a:p>
          <a:endParaRPr lang="en-US"/>
        </a:p>
      </dgm:t>
    </dgm:pt>
    <dgm:pt modelId="{165E5401-5B32-4BA7-9C53-5C2BAF16EAD3}" type="sibTrans" cxnId="{D6CECAE1-1B5A-405F-8346-AD376F114B3B}">
      <dgm:prSet/>
      <dgm:spPr/>
      <dgm:t>
        <a:bodyPr/>
        <a:lstStyle/>
        <a:p>
          <a:endParaRPr lang="en-US"/>
        </a:p>
      </dgm:t>
    </dgm:pt>
    <dgm:pt modelId="{B948C256-7630-46FA-8F94-6FEC9EED0B85}">
      <dgm:prSet phldrT="[Text]"/>
      <dgm:spPr/>
      <dgm:t>
        <a:bodyPr/>
        <a:lstStyle/>
        <a:p>
          <a:r>
            <a:rPr lang="en-US" b="1"/>
            <a:t>Import</a:t>
          </a:r>
          <a:r>
            <a:rPr lang="en-US"/>
            <a:t> / Overwrites</a:t>
          </a:r>
        </a:p>
      </dgm:t>
    </dgm:pt>
    <dgm:pt modelId="{BBC9E8B9-69A4-4F79-87F6-718E82ED792E}" type="parTrans" cxnId="{3C021E31-2241-4737-8B5C-56427B34A65D}">
      <dgm:prSet/>
      <dgm:spPr/>
      <dgm:t>
        <a:bodyPr/>
        <a:lstStyle/>
        <a:p>
          <a:endParaRPr lang="en-US"/>
        </a:p>
      </dgm:t>
    </dgm:pt>
    <dgm:pt modelId="{5AFB7798-2F40-4FF2-869E-0B34A73CC39E}" type="sibTrans" cxnId="{3C021E31-2241-4737-8B5C-56427B34A65D}">
      <dgm:prSet/>
      <dgm:spPr/>
      <dgm:t>
        <a:bodyPr/>
        <a:lstStyle/>
        <a:p>
          <a:endParaRPr lang="en-US"/>
        </a:p>
      </dgm:t>
    </dgm:pt>
    <dgm:pt modelId="{89C0FD4F-8EC6-4FD9-8DDD-A44E3A7EF32E}">
      <dgm:prSet phldrT="[Text]"/>
      <dgm:spPr/>
      <dgm:t>
        <a:bodyPr/>
        <a:lstStyle/>
        <a:p>
          <a:r>
            <a:rPr lang="en-US" b="1"/>
            <a:t>Manual </a:t>
          </a:r>
          <a:r>
            <a:rPr lang="en-US"/>
            <a:t>or </a:t>
          </a:r>
          <a:r>
            <a:rPr lang="en-US" b="1"/>
            <a:t>Automatic </a:t>
          </a:r>
          <a:r>
            <a:rPr lang="en-US"/>
            <a:t>data entry</a:t>
          </a:r>
        </a:p>
      </dgm:t>
    </dgm:pt>
    <dgm:pt modelId="{2FFDFFB4-C125-43AA-9586-E7A390538255}" type="parTrans" cxnId="{3C4A4749-5A93-453D-ADAE-334EF856BA9D}">
      <dgm:prSet/>
      <dgm:spPr/>
      <dgm:t>
        <a:bodyPr/>
        <a:lstStyle/>
        <a:p>
          <a:endParaRPr lang="en-US"/>
        </a:p>
      </dgm:t>
    </dgm:pt>
    <dgm:pt modelId="{5F71B62D-F6B5-4C1C-AE60-D5AB0B391C4D}" type="sibTrans" cxnId="{3C4A4749-5A93-453D-ADAE-334EF856BA9D}">
      <dgm:prSet/>
      <dgm:spPr/>
      <dgm:t>
        <a:bodyPr/>
        <a:lstStyle/>
        <a:p>
          <a:endParaRPr lang="en-US"/>
        </a:p>
      </dgm:t>
    </dgm:pt>
    <dgm:pt modelId="{4AD0AAA8-CBF5-4D11-8D82-40390DAF0B20}">
      <dgm:prSet phldrT="[Text]"/>
      <dgm:spPr/>
      <dgm:t>
        <a:bodyPr/>
        <a:lstStyle/>
        <a:p>
          <a:r>
            <a:rPr lang="en-US"/>
            <a:t>SPPI-7 &amp; SPPI-13 require </a:t>
          </a:r>
          <a:r>
            <a:rPr lang="en-US" b="1"/>
            <a:t>full sets </a:t>
          </a:r>
          <a:r>
            <a:rPr lang="en-US"/>
            <a:t>of data in the JSON, check </a:t>
          </a:r>
          <a:r>
            <a:rPr lang="en-US" b="1"/>
            <a:t>Level 1 errors</a:t>
          </a:r>
        </a:p>
      </dgm:t>
    </dgm:pt>
    <dgm:pt modelId="{9945C241-4B5A-4FA0-A569-370AEA904DB3}" type="parTrans" cxnId="{CDB76B59-157A-46D5-A0F6-4C922F3B27F2}">
      <dgm:prSet/>
      <dgm:spPr/>
      <dgm:t>
        <a:bodyPr/>
        <a:lstStyle/>
        <a:p>
          <a:endParaRPr lang="en-US"/>
        </a:p>
      </dgm:t>
    </dgm:pt>
    <dgm:pt modelId="{A4E994A2-8BF5-462F-9AD0-B0F14106ED09}" type="sibTrans" cxnId="{CDB76B59-157A-46D5-A0F6-4C922F3B27F2}">
      <dgm:prSet/>
      <dgm:spPr/>
      <dgm:t>
        <a:bodyPr/>
        <a:lstStyle/>
        <a:p>
          <a:endParaRPr lang="en-US"/>
        </a:p>
      </dgm:t>
    </dgm:pt>
    <dgm:pt modelId="{FB95F48B-3AD4-45F2-96EF-37E24104E48A}">
      <dgm:prSet phldrT="[Text]"/>
      <dgm:spPr/>
      <dgm:t>
        <a:bodyPr/>
        <a:lstStyle/>
        <a:p>
          <a:r>
            <a:rPr lang="en-US" dirty="0"/>
            <a:t>SPPI-7 data looks at the </a:t>
          </a:r>
          <a:r>
            <a:rPr lang="en-US" b="1" dirty="0"/>
            <a:t>date</a:t>
          </a:r>
          <a:r>
            <a:rPr lang="en-US" dirty="0"/>
            <a:t> the student is </a:t>
          </a:r>
          <a:r>
            <a:rPr lang="en-US" b="1" dirty="0"/>
            <a:t>exited</a:t>
          </a:r>
          <a:r>
            <a:rPr lang="en-US" dirty="0"/>
            <a:t> from ECSE</a:t>
          </a:r>
        </a:p>
      </dgm:t>
    </dgm:pt>
    <dgm:pt modelId="{DD79C2A1-E1A5-4681-9E0E-C02A801A3327}" type="parTrans" cxnId="{B49C25C7-6721-47A1-8F8C-DF43307CE7E9}">
      <dgm:prSet/>
      <dgm:spPr/>
      <dgm:t>
        <a:bodyPr/>
        <a:lstStyle/>
        <a:p>
          <a:endParaRPr lang="en-US"/>
        </a:p>
      </dgm:t>
    </dgm:pt>
    <dgm:pt modelId="{625425F5-90CB-41E9-9009-DC97F6BE6E0F}" type="sibTrans" cxnId="{B49C25C7-6721-47A1-8F8C-DF43307CE7E9}">
      <dgm:prSet/>
      <dgm:spPr/>
      <dgm:t>
        <a:bodyPr/>
        <a:lstStyle/>
        <a:p>
          <a:endParaRPr lang="en-US"/>
        </a:p>
      </dgm:t>
    </dgm:pt>
    <dgm:pt modelId="{42411BB9-AB04-4293-AD6A-C6E9C514BEFA}">
      <dgm:prSet phldrT="[Text]"/>
      <dgm:spPr/>
      <dgm:t>
        <a:bodyPr/>
        <a:lstStyle/>
        <a:p>
          <a:r>
            <a:rPr lang="en-US"/>
            <a:t>Use the SPPI-11/12 </a:t>
          </a:r>
          <a:r>
            <a:rPr lang="en-US" b="1"/>
            <a:t>decision flow chart (KB 650)</a:t>
          </a:r>
        </a:p>
      </dgm:t>
    </dgm:pt>
    <dgm:pt modelId="{83C87D70-5717-47BE-81CA-41A7EDE1A07E}" type="parTrans" cxnId="{9F7CF7AD-F7B2-4161-909E-E165322E22AC}">
      <dgm:prSet/>
      <dgm:spPr/>
      <dgm:t>
        <a:bodyPr/>
        <a:lstStyle/>
        <a:p>
          <a:endParaRPr lang="en-US"/>
        </a:p>
      </dgm:t>
    </dgm:pt>
    <dgm:pt modelId="{2B89EBBA-1462-4ED5-A7AF-A15AE50E0C2E}" type="sibTrans" cxnId="{9F7CF7AD-F7B2-4161-909E-E165322E22AC}">
      <dgm:prSet/>
      <dgm:spPr/>
      <dgm:t>
        <a:bodyPr/>
        <a:lstStyle/>
        <a:p>
          <a:endParaRPr lang="en-US"/>
        </a:p>
      </dgm:t>
    </dgm:pt>
    <dgm:pt modelId="{E2F985E6-597F-4E40-A819-90DF8A30E592}">
      <dgm:prSet phldrT="[Text]"/>
      <dgm:spPr/>
      <dgm:t>
        <a:bodyPr/>
        <a:lstStyle/>
        <a:p>
          <a:endParaRPr lang="en-US"/>
        </a:p>
      </dgm:t>
    </dgm:pt>
    <dgm:pt modelId="{55B997D8-9A8A-4D87-8ED4-1A85D4E2BE64}" type="parTrans" cxnId="{0034BF90-02B8-46B8-979D-22E1C52756F5}">
      <dgm:prSet/>
      <dgm:spPr/>
      <dgm:t>
        <a:bodyPr/>
        <a:lstStyle/>
        <a:p>
          <a:endParaRPr lang="en-US"/>
        </a:p>
      </dgm:t>
    </dgm:pt>
    <dgm:pt modelId="{87B857D9-6E1D-4004-8B44-8A1AE9A22492}" type="sibTrans" cxnId="{0034BF90-02B8-46B8-979D-22E1C52756F5}">
      <dgm:prSet/>
      <dgm:spPr/>
      <dgm:t>
        <a:bodyPr/>
        <a:lstStyle/>
        <a:p>
          <a:endParaRPr lang="en-US"/>
        </a:p>
      </dgm:t>
    </dgm:pt>
    <dgm:pt modelId="{CEAAAA2E-B077-4932-B441-B8E20CF1339C}">
      <dgm:prSet phldrT="[Text]"/>
      <dgm:spPr/>
      <dgm:t>
        <a:bodyPr/>
        <a:lstStyle/>
        <a:p>
          <a:endParaRPr lang="en-US"/>
        </a:p>
      </dgm:t>
    </dgm:pt>
    <dgm:pt modelId="{1FADBB2E-FF07-47E0-BF8F-B5243E65F763}" type="parTrans" cxnId="{BEEF5D5E-F4A4-4582-8E25-040F9421A2B9}">
      <dgm:prSet/>
      <dgm:spPr/>
      <dgm:t>
        <a:bodyPr/>
        <a:lstStyle/>
        <a:p>
          <a:endParaRPr lang="en-US"/>
        </a:p>
      </dgm:t>
    </dgm:pt>
    <dgm:pt modelId="{5DBDB1A5-EF64-46B1-A2D9-F09E3529D660}" type="sibTrans" cxnId="{BEEF5D5E-F4A4-4582-8E25-040F9421A2B9}">
      <dgm:prSet/>
      <dgm:spPr/>
      <dgm:t>
        <a:bodyPr/>
        <a:lstStyle/>
        <a:p>
          <a:endParaRPr lang="en-US"/>
        </a:p>
      </dgm:t>
    </dgm:pt>
    <dgm:pt modelId="{A3783CD5-7BBA-4A14-A95C-74755CB7AB4F}" type="pres">
      <dgm:prSet presAssocID="{020EC5E5-53AA-47FE-A728-D780198865E0}" presName="Name0" presStyleCnt="0">
        <dgm:presLayoutVars>
          <dgm:chMax/>
          <dgm:chPref val="3"/>
          <dgm:dir/>
          <dgm:animOne val="branch"/>
          <dgm:animLvl val="lvl"/>
        </dgm:presLayoutVars>
      </dgm:prSet>
      <dgm:spPr/>
    </dgm:pt>
    <dgm:pt modelId="{1B3614B2-7F09-4955-91BD-A8D82238FDE9}" type="pres">
      <dgm:prSet presAssocID="{CBB21BA7-E7DF-4CE7-BD9E-CFED5B98F808}" presName="composite" presStyleCnt="0"/>
      <dgm:spPr/>
    </dgm:pt>
    <dgm:pt modelId="{12CEE71A-DF76-4366-A591-8CA1E09779C5}" type="pres">
      <dgm:prSet presAssocID="{CBB21BA7-E7DF-4CE7-BD9E-CFED5B98F808}" presName="FirstChild" presStyleLbl="revTx" presStyleIdx="0" presStyleCnt="6">
        <dgm:presLayoutVars>
          <dgm:chMax val="0"/>
          <dgm:chPref val="0"/>
          <dgm:bulletEnabled val="1"/>
        </dgm:presLayoutVars>
      </dgm:prSet>
      <dgm:spPr/>
    </dgm:pt>
    <dgm:pt modelId="{F2B36738-C6CF-441A-8ACD-42B027672034}" type="pres">
      <dgm:prSet presAssocID="{CBB21BA7-E7DF-4CE7-BD9E-CFED5B98F808}" presName="Parent" presStyleLbl="alignNode1" presStyleIdx="0" presStyleCnt="3">
        <dgm:presLayoutVars>
          <dgm:chMax val="3"/>
          <dgm:chPref val="3"/>
          <dgm:bulletEnabled val="1"/>
        </dgm:presLayoutVars>
      </dgm:prSet>
      <dgm:spPr/>
    </dgm:pt>
    <dgm:pt modelId="{9812BBC9-EE82-4EEB-8204-354989524E9D}" type="pres">
      <dgm:prSet presAssocID="{CBB21BA7-E7DF-4CE7-BD9E-CFED5B98F808}" presName="Accent" presStyleLbl="parChTrans1D1" presStyleIdx="0" presStyleCnt="3"/>
      <dgm:spPr/>
    </dgm:pt>
    <dgm:pt modelId="{30A65BA3-DECF-4BC6-A7E7-1CBDE8318D5C}" type="pres">
      <dgm:prSet presAssocID="{CBB21BA7-E7DF-4CE7-BD9E-CFED5B98F808}" presName="Child" presStyleLbl="revTx" presStyleIdx="1" presStyleCnt="6">
        <dgm:presLayoutVars>
          <dgm:chMax val="0"/>
          <dgm:chPref val="0"/>
          <dgm:bulletEnabled val="1"/>
        </dgm:presLayoutVars>
      </dgm:prSet>
      <dgm:spPr/>
    </dgm:pt>
    <dgm:pt modelId="{76940589-78DE-4FD0-BB0C-18DA831DA98B}" type="pres">
      <dgm:prSet presAssocID="{C8103791-D9AC-4D91-9CEF-95FF18BCEED2}" presName="sibTrans" presStyleCnt="0"/>
      <dgm:spPr/>
    </dgm:pt>
    <dgm:pt modelId="{23728BF1-B4F6-4CC7-9835-5989A3B21B81}" type="pres">
      <dgm:prSet presAssocID="{A7895116-E14B-4EEF-B9E8-8F8E58D32250}" presName="composite" presStyleCnt="0"/>
      <dgm:spPr/>
    </dgm:pt>
    <dgm:pt modelId="{E02D739A-4325-42A1-9591-1E8188B96E30}" type="pres">
      <dgm:prSet presAssocID="{A7895116-E14B-4EEF-B9E8-8F8E58D32250}" presName="FirstChild" presStyleLbl="revTx" presStyleIdx="2" presStyleCnt="6">
        <dgm:presLayoutVars>
          <dgm:chMax val="0"/>
          <dgm:chPref val="0"/>
          <dgm:bulletEnabled val="1"/>
        </dgm:presLayoutVars>
      </dgm:prSet>
      <dgm:spPr/>
    </dgm:pt>
    <dgm:pt modelId="{339A4EA9-6C54-42EB-AE16-BC4490B17721}" type="pres">
      <dgm:prSet presAssocID="{A7895116-E14B-4EEF-B9E8-8F8E58D32250}" presName="Parent" presStyleLbl="alignNode1" presStyleIdx="1" presStyleCnt="3">
        <dgm:presLayoutVars>
          <dgm:chMax val="3"/>
          <dgm:chPref val="3"/>
          <dgm:bulletEnabled val="1"/>
        </dgm:presLayoutVars>
      </dgm:prSet>
      <dgm:spPr/>
    </dgm:pt>
    <dgm:pt modelId="{498FD4CB-978F-440B-A1A6-A2EB7C56AB11}" type="pres">
      <dgm:prSet presAssocID="{A7895116-E14B-4EEF-B9E8-8F8E58D32250}" presName="Accent" presStyleLbl="parChTrans1D1" presStyleIdx="1" presStyleCnt="3"/>
      <dgm:spPr/>
    </dgm:pt>
    <dgm:pt modelId="{A5292E07-D79A-4DF6-B267-A214CBDE3154}" type="pres">
      <dgm:prSet presAssocID="{A7895116-E14B-4EEF-B9E8-8F8E58D32250}" presName="Child" presStyleLbl="revTx" presStyleIdx="3" presStyleCnt="6">
        <dgm:presLayoutVars>
          <dgm:chMax val="0"/>
          <dgm:chPref val="0"/>
          <dgm:bulletEnabled val="1"/>
        </dgm:presLayoutVars>
      </dgm:prSet>
      <dgm:spPr/>
    </dgm:pt>
    <dgm:pt modelId="{A854BD5A-70F2-4520-B36F-B5542CD29480}" type="pres">
      <dgm:prSet presAssocID="{D776C784-FD96-4167-8880-B15F15E459C1}" presName="sibTrans" presStyleCnt="0"/>
      <dgm:spPr/>
    </dgm:pt>
    <dgm:pt modelId="{58BCABCE-5B48-4F26-947A-D20048A22CEA}" type="pres">
      <dgm:prSet presAssocID="{3B6524B6-94DF-488F-BB1F-B566130D7379}" presName="composite" presStyleCnt="0"/>
      <dgm:spPr/>
    </dgm:pt>
    <dgm:pt modelId="{1E0D332A-65B2-461A-B0A2-6EBDE7A2F174}" type="pres">
      <dgm:prSet presAssocID="{3B6524B6-94DF-488F-BB1F-B566130D7379}" presName="FirstChild" presStyleLbl="revTx" presStyleIdx="4" presStyleCnt="6">
        <dgm:presLayoutVars>
          <dgm:chMax val="0"/>
          <dgm:chPref val="0"/>
          <dgm:bulletEnabled val="1"/>
        </dgm:presLayoutVars>
      </dgm:prSet>
      <dgm:spPr/>
    </dgm:pt>
    <dgm:pt modelId="{3E76F662-5E73-430B-8122-30FBFFB374A4}" type="pres">
      <dgm:prSet presAssocID="{3B6524B6-94DF-488F-BB1F-B566130D7379}" presName="Parent" presStyleLbl="alignNode1" presStyleIdx="2" presStyleCnt="3">
        <dgm:presLayoutVars>
          <dgm:chMax val="3"/>
          <dgm:chPref val="3"/>
          <dgm:bulletEnabled val="1"/>
        </dgm:presLayoutVars>
      </dgm:prSet>
      <dgm:spPr/>
    </dgm:pt>
    <dgm:pt modelId="{9E26D4E1-53E8-487F-9394-E64E07CBA880}" type="pres">
      <dgm:prSet presAssocID="{3B6524B6-94DF-488F-BB1F-B566130D7379}" presName="Accent" presStyleLbl="parChTrans1D1" presStyleIdx="2" presStyleCnt="3"/>
      <dgm:spPr/>
    </dgm:pt>
    <dgm:pt modelId="{334E7635-9AE5-4A79-A790-21CC07277119}" type="pres">
      <dgm:prSet presAssocID="{3B6524B6-94DF-488F-BB1F-B566130D7379}" presName="Child" presStyleLbl="revTx" presStyleIdx="5" presStyleCnt="6">
        <dgm:presLayoutVars>
          <dgm:chMax val="0"/>
          <dgm:chPref val="0"/>
          <dgm:bulletEnabled val="1"/>
        </dgm:presLayoutVars>
      </dgm:prSet>
      <dgm:spPr/>
    </dgm:pt>
  </dgm:ptLst>
  <dgm:cxnLst>
    <dgm:cxn modelId="{7DF78A1B-4ED9-46B5-8DDC-BB6E2925A32E}" type="presOf" srcId="{147DD006-DA71-41B6-93B2-2B2212D51FE0}" destId="{12CEE71A-DF76-4366-A591-8CA1E09779C5}" srcOrd="0" destOrd="0" presId="urn:microsoft.com/office/officeart/2011/layout/TabList"/>
    <dgm:cxn modelId="{05B9CE21-6F89-4324-9283-D3EF07D2D899}" type="presOf" srcId="{89C0FD4F-8EC6-4FD9-8DDD-A44E3A7EF32E}" destId="{30A65BA3-DECF-4BC6-A7E7-1CBDE8318D5C}" srcOrd="0" destOrd="1" presId="urn:microsoft.com/office/officeart/2011/layout/TabList"/>
    <dgm:cxn modelId="{48A4762B-920B-41A2-8E09-98117362DA9A}" srcId="{020EC5E5-53AA-47FE-A728-D780198865E0}" destId="{CBB21BA7-E7DF-4CE7-BD9E-CFED5B98F808}" srcOrd="0" destOrd="0" parTransId="{14CDCD93-15AC-4510-999F-13B08DD29AB0}" sibTransId="{C8103791-D9AC-4D91-9CEF-95FF18BCEED2}"/>
    <dgm:cxn modelId="{3C021E31-2241-4737-8B5C-56427B34A65D}" srcId="{2585BF18-D9EE-4760-B17F-0B2EA557A631}" destId="{B948C256-7630-46FA-8F94-6FEC9EED0B85}" srcOrd="0" destOrd="0" parTransId="{BBC9E8B9-69A4-4F79-87F6-718E82ED792E}" sibTransId="{5AFB7798-2F40-4FF2-869E-0B34A73CC39E}"/>
    <dgm:cxn modelId="{EA2C4638-0C2A-4053-A0A4-5635392558DB}" srcId="{3B6524B6-94DF-488F-BB1F-B566130D7379}" destId="{B9FC17BF-FBE8-4866-A0A7-6B7612D14A6F}" srcOrd="1" destOrd="0" parTransId="{09D3B6EE-B336-48EC-9A81-93B7BB7D36C8}" sibTransId="{1B7A3585-CFBC-4822-B035-45AFE4EE4FBF}"/>
    <dgm:cxn modelId="{BEEF5D5E-F4A4-4582-8E25-040F9421A2B9}" srcId="{3B6524B6-94DF-488F-BB1F-B566130D7379}" destId="{CEAAAA2E-B077-4932-B441-B8E20CF1339C}" srcOrd="3" destOrd="0" parTransId="{1FADBB2E-FF07-47E0-BF8F-B5243E65F763}" sibTransId="{5DBDB1A5-EF64-46B1-A2D9-F09E3529D660}"/>
    <dgm:cxn modelId="{972B3665-8879-4666-ADE2-101CD882AA93}" srcId="{3B6524B6-94DF-488F-BB1F-B566130D7379}" destId="{056E0227-AAFA-40CB-90E8-5420CB7BB3F0}" srcOrd="0" destOrd="0" parTransId="{A5DFB59F-9509-4D7F-8969-7724480104CA}" sibTransId="{EC810162-06AB-467E-B531-57E81435ED03}"/>
    <dgm:cxn modelId="{D3865E66-61F3-4FB3-BCB2-FE0364B45B4E}" type="presOf" srcId="{B948C256-7630-46FA-8F94-6FEC9EED0B85}" destId="{30A65BA3-DECF-4BC6-A7E7-1CBDE8318D5C}" srcOrd="0" destOrd="3" presId="urn:microsoft.com/office/officeart/2011/layout/TabList"/>
    <dgm:cxn modelId="{3C4A4749-5A93-453D-ADAE-334EF856BA9D}" srcId="{98C2CC2F-6694-4FD5-A081-4F510C632102}" destId="{89C0FD4F-8EC6-4FD9-8DDD-A44E3A7EF32E}" srcOrd="0" destOrd="0" parTransId="{2FFDFFB4-C125-43AA-9586-E7A390538255}" sibTransId="{5F71B62D-F6B5-4C1C-AE60-D5AB0B391C4D}"/>
    <dgm:cxn modelId="{B2EC2E6F-ED0F-4BA6-8561-D093A262A90E}" type="presOf" srcId="{712CBB6E-5029-4075-8AD3-77F16EBA0063}" destId="{E02D739A-4325-42A1-9591-1E8188B96E30}" srcOrd="0" destOrd="0" presId="urn:microsoft.com/office/officeart/2011/layout/TabList"/>
    <dgm:cxn modelId="{1C4E4750-C96D-4FF9-A40D-659C0F3A558D}" srcId="{020EC5E5-53AA-47FE-A728-D780198865E0}" destId="{A7895116-E14B-4EEF-B9E8-8F8E58D32250}" srcOrd="1" destOrd="0" parTransId="{6B6A895A-C389-4F28-BCD5-58AFED4A1E25}" sibTransId="{D776C784-FD96-4167-8880-B15F15E459C1}"/>
    <dgm:cxn modelId="{EC947975-A872-45B0-9BDB-4CD593703549}" type="presOf" srcId="{4AD0AAA8-CBF5-4D11-8D82-40390DAF0B20}" destId="{A5292E07-D79A-4DF6-B267-A214CBDE3154}" srcOrd="0" destOrd="2" presId="urn:microsoft.com/office/officeart/2011/layout/TabList"/>
    <dgm:cxn modelId="{78312456-5E48-46B3-BE9E-1C3FB840BB43}" srcId="{020EC5E5-53AA-47FE-A728-D780198865E0}" destId="{3B6524B6-94DF-488F-BB1F-B566130D7379}" srcOrd="2" destOrd="0" parTransId="{B487732C-F5AA-4E98-B60A-A27A654FE553}" sibTransId="{57D71CBC-1670-4AF9-815B-878F2AADFB93}"/>
    <dgm:cxn modelId="{CDB76B59-157A-46D5-A0F6-4C922F3B27F2}" srcId="{A7895116-E14B-4EEF-B9E8-8F8E58D32250}" destId="{4AD0AAA8-CBF5-4D11-8D82-40390DAF0B20}" srcOrd="3" destOrd="0" parTransId="{9945C241-4B5A-4FA0-A569-370AEA904DB3}" sibTransId="{A4E994A2-8BF5-462F-9AD0-B0F14106ED09}"/>
    <dgm:cxn modelId="{DE7C8979-9D34-4182-B7C1-569BD375019F}" type="presOf" srcId="{42411BB9-AB04-4293-AD6A-C6E9C514BEFA}" destId="{334E7635-9AE5-4A79-A790-21CC07277119}" srcOrd="0" destOrd="1" presId="urn:microsoft.com/office/officeart/2011/layout/TabList"/>
    <dgm:cxn modelId="{0ECA8F79-545A-4232-9433-77DB71DA239A}" srcId="{CBB21BA7-E7DF-4CE7-BD9E-CFED5B98F808}" destId="{98C2CC2F-6694-4FD5-A081-4F510C632102}" srcOrd="1" destOrd="0" parTransId="{9F14A63E-B98E-4A9E-8471-E716F9E11E96}" sibTransId="{8E2EFF79-D362-431D-8583-4174CCD0BD98}"/>
    <dgm:cxn modelId="{A95ED559-7654-4920-848C-3F7BB9B16AC6}" srcId="{CBB21BA7-E7DF-4CE7-BD9E-CFED5B98F808}" destId="{147DD006-DA71-41B6-93B2-2B2212D51FE0}" srcOrd="0" destOrd="0" parTransId="{999E3E8C-09FF-4762-A8CF-D85364A0007B}" sibTransId="{76C674F6-9352-4AE9-B918-8F4456340FE6}"/>
    <dgm:cxn modelId="{87931F5A-DD66-40EF-AFE6-1674F02D5E90}" type="presOf" srcId="{CEAAAA2E-B077-4932-B441-B8E20CF1339C}" destId="{334E7635-9AE5-4A79-A790-21CC07277119}" srcOrd="0" destOrd="2" presId="urn:microsoft.com/office/officeart/2011/layout/TabList"/>
    <dgm:cxn modelId="{C455447E-C0AE-4A9D-AE58-CE88ADA574D5}" type="presOf" srcId="{CBB21BA7-E7DF-4CE7-BD9E-CFED5B98F808}" destId="{F2B36738-C6CF-441A-8ACD-42B027672034}" srcOrd="0" destOrd="0" presId="urn:microsoft.com/office/officeart/2011/layout/TabList"/>
    <dgm:cxn modelId="{85D6E888-9CBD-4007-885E-1F782EC1FAEE}" type="presOf" srcId="{C38D7FA1-E679-48C3-9E3E-B94AD8CA66A7}" destId="{A5292E07-D79A-4DF6-B267-A214CBDE3154}" srcOrd="0" destOrd="1" presId="urn:microsoft.com/office/officeart/2011/layout/TabList"/>
    <dgm:cxn modelId="{2CF89589-732D-42A0-A332-942D503221B5}" type="presOf" srcId="{3B6524B6-94DF-488F-BB1F-B566130D7379}" destId="{3E76F662-5E73-430B-8122-30FBFFB374A4}" srcOrd="0" destOrd="0" presId="urn:microsoft.com/office/officeart/2011/layout/TabList"/>
    <dgm:cxn modelId="{76E5DB8A-696E-496E-9170-943809EBDEF3}" srcId="{A7895116-E14B-4EEF-B9E8-8F8E58D32250}" destId="{712CBB6E-5029-4075-8AD3-77F16EBA0063}" srcOrd="0" destOrd="0" parTransId="{A6851777-B48E-4505-9003-C237E858AFB9}" sibTransId="{B7CAA5B9-551F-4F31-837C-7E74DB40EE59}"/>
    <dgm:cxn modelId="{0034BF90-02B8-46B8-979D-22E1C52756F5}" srcId="{3B6524B6-94DF-488F-BB1F-B566130D7379}" destId="{E2F985E6-597F-4E40-A819-90DF8A30E592}" srcOrd="4" destOrd="0" parTransId="{55B997D8-9A8A-4D87-8ED4-1A85D4E2BE64}" sibTransId="{87B857D9-6E1D-4004-8B44-8A1AE9A22492}"/>
    <dgm:cxn modelId="{8FD2C391-0BD8-48E8-A6DB-719BC0B47037}" srcId="{A7895116-E14B-4EEF-B9E8-8F8E58D32250}" destId="{C38D7FA1-E679-48C3-9E3E-B94AD8CA66A7}" srcOrd="2" destOrd="0" parTransId="{62B2FD89-4A2E-494D-A44A-9005B99B112C}" sibTransId="{BB856DBB-EA45-4A0B-8FB6-EBB821B7E92C}"/>
    <dgm:cxn modelId="{D4C1DAA1-32D8-44DA-A78F-3E0096619508}" type="presOf" srcId="{98C2CC2F-6694-4FD5-A081-4F510C632102}" destId="{30A65BA3-DECF-4BC6-A7E7-1CBDE8318D5C}" srcOrd="0" destOrd="0" presId="urn:microsoft.com/office/officeart/2011/layout/TabList"/>
    <dgm:cxn modelId="{1602FEAA-D0D2-4237-B075-8ACCE1D65512}" type="presOf" srcId="{B9FC17BF-FBE8-4866-A0A7-6B7612D14A6F}" destId="{334E7635-9AE5-4A79-A790-21CC07277119}" srcOrd="0" destOrd="0" presId="urn:microsoft.com/office/officeart/2011/layout/TabList"/>
    <dgm:cxn modelId="{9F7CF7AD-F7B2-4161-909E-E165322E22AC}" srcId="{3B6524B6-94DF-488F-BB1F-B566130D7379}" destId="{42411BB9-AB04-4293-AD6A-C6E9C514BEFA}" srcOrd="2" destOrd="0" parTransId="{83C87D70-5717-47BE-81CA-41A7EDE1A07E}" sibTransId="{2B89EBBA-1462-4ED5-A7AF-A15AE50E0C2E}"/>
    <dgm:cxn modelId="{52C651AF-B49F-403A-B0A7-8408F805C757}" type="presOf" srcId="{056E0227-AAFA-40CB-90E8-5420CB7BB3F0}" destId="{1E0D332A-65B2-461A-B0A2-6EBDE7A2F174}" srcOrd="0" destOrd="0" presId="urn:microsoft.com/office/officeart/2011/layout/TabList"/>
    <dgm:cxn modelId="{22C0DEB6-B16E-482B-8F85-74AE10D23B93}" type="presOf" srcId="{020EC5E5-53AA-47FE-A728-D780198865E0}" destId="{A3783CD5-7BBA-4A14-A95C-74755CB7AB4F}" srcOrd="0" destOrd="0" presId="urn:microsoft.com/office/officeart/2011/layout/TabList"/>
    <dgm:cxn modelId="{FE89D1C6-8599-47C0-B2B3-DD0D7AFD49B9}" type="presOf" srcId="{FB95F48B-3AD4-45F2-96EF-37E24104E48A}" destId="{A5292E07-D79A-4DF6-B267-A214CBDE3154}" srcOrd="0" destOrd="0" presId="urn:microsoft.com/office/officeart/2011/layout/TabList"/>
    <dgm:cxn modelId="{B49C25C7-6721-47A1-8F8C-DF43307CE7E9}" srcId="{A7895116-E14B-4EEF-B9E8-8F8E58D32250}" destId="{FB95F48B-3AD4-45F2-96EF-37E24104E48A}" srcOrd="1" destOrd="0" parTransId="{DD79C2A1-E1A5-4681-9E0E-C02A801A3327}" sibTransId="{625425F5-90CB-41E9-9009-DC97F6BE6E0F}"/>
    <dgm:cxn modelId="{38485ECE-EC44-4C89-8C78-0EB1E5DEE947}" type="presOf" srcId="{E2F985E6-597F-4E40-A819-90DF8A30E592}" destId="{334E7635-9AE5-4A79-A790-21CC07277119}" srcOrd="0" destOrd="3" presId="urn:microsoft.com/office/officeart/2011/layout/TabList"/>
    <dgm:cxn modelId="{035F2DD9-8407-4068-B9D8-322A24F9D31F}" type="presOf" srcId="{2585BF18-D9EE-4760-B17F-0B2EA557A631}" destId="{30A65BA3-DECF-4BC6-A7E7-1CBDE8318D5C}" srcOrd="0" destOrd="2" presId="urn:microsoft.com/office/officeart/2011/layout/TabList"/>
    <dgm:cxn modelId="{D6CECAE1-1B5A-405F-8346-AD376F114B3B}" srcId="{CBB21BA7-E7DF-4CE7-BD9E-CFED5B98F808}" destId="{2585BF18-D9EE-4760-B17F-0B2EA557A631}" srcOrd="2" destOrd="0" parTransId="{2B04B09A-8688-4F6A-8CA2-F2DC58799E54}" sibTransId="{165E5401-5B32-4BA7-9C53-5C2BAF16EAD3}"/>
    <dgm:cxn modelId="{0CED99F4-F5B3-4A76-81CC-658AA0D51B8C}" type="presOf" srcId="{A7895116-E14B-4EEF-B9E8-8F8E58D32250}" destId="{339A4EA9-6C54-42EB-AE16-BC4490B17721}" srcOrd="0" destOrd="0" presId="urn:microsoft.com/office/officeart/2011/layout/TabList"/>
    <dgm:cxn modelId="{67F614FD-7CC9-4EB6-BE47-55A7EA209762}" type="presParOf" srcId="{A3783CD5-7BBA-4A14-A95C-74755CB7AB4F}" destId="{1B3614B2-7F09-4955-91BD-A8D82238FDE9}" srcOrd="0" destOrd="0" presId="urn:microsoft.com/office/officeart/2011/layout/TabList"/>
    <dgm:cxn modelId="{637B4C69-01DE-4535-BE18-6538D25CCF33}" type="presParOf" srcId="{1B3614B2-7F09-4955-91BD-A8D82238FDE9}" destId="{12CEE71A-DF76-4366-A591-8CA1E09779C5}" srcOrd="0" destOrd="0" presId="urn:microsoft.com/office/officeart/2011/layout/TabList"/>
    <dgm:cxn modelId="{58CB804C-DACF-4D59-983E-FFE58252FA28}" type="presParOf" srcId="{1B3614B2-7F09-4955-91BD-A8D82238FDE9}" destId="{F2B36738-C6CF-441A-8ACD-42B027672034}" srcOrd="1" destOrd="0" presId="urn:microsoft.com/office/officeart/2011/layout/TabList"/>
    <dgm:cxn modelId="{D25E972E-CD8D-404F-9C25-83ED930C356E}" type="presParOf" srcId="{1B3614B2-7F09-4955-91BD-A8D82238FDE9}" destId="{9812BBC9-EE82-4EEB-8204-354989524E9D}" srcOrd="2" destOrd="0" presId="urn:microsoft.com/office/officeart/2011/layout/TabList"/>
    <dgm:cxn modelId="{AD2E4DC2-417E-4EC3-8DC0-1037C2CACCCC}" type="presParOf" srcId="{A3783CD5-7BBA-4A14-A95C-74755CB7AB4F}" destId="{30A65BA3-DECF-4BC6-A7E7-1CBDE8318D5C}" srcOrd="1" destOrd="0" presId="urn:microsoft.com/office/officeart/2011/layout/TabList"/>
    <dgm:cxn modelId="{93C2DBB1-2A87-4EC1-B842-F43485D8F268}" type="presParOf" srcId="{A3783CD5-7BBA-4A14-A95C-74755CB7AB4F}" destId="{76940589-78DE-4FD0-BB0C-18DA831DA98B}" srcOrd="2" destOrd="0" presId="urn:microsoft.com/office/officeart/2011/layout/TabList"/>
    <dgm:cxn modelId="{23ED674A-AEA8-463D-B167-41E72CE3A472}" type="presParOf" srcId="{A3783CD5-7BBA-4A14-A95C-74755CB7AB4F}" destId="{23728BF1-B4F6-4CC7-9835-5989A3B21B81}" srcOrd="3" destOrd="0" presId="urn:microsoft.com/office/officeart/2011/layout/TabList"/>
    <dgm:cxn modelId="{20495FDD-C596-440A-8521-862A438BCEC3}" type="presParOf" srcId="{23728BF1-B4F6-4CC7-9835-5989A3B21B81}" destId="{E02D739A-4325-42A1-9591-1E8188B96E30}" srcOrd="0" destOrd="0" presId="urn:microsoft.com/office/officeart/2011/layout/TabList"/>
    <dgm:cxn modelId="{9F2D1884-0313-4B72-89A0-9F6EB5E3FBA9}" type="presParOf" srcId="{23728BF1-B4F6-4CC7-9835-5989A3B21B81}" destId="{339A4EA9-6C54-42EB-AE16-BC4490B17721}" srcOrd="1" destOrd="0" presId="urn:microsoft.com/office/officeart/2011/layout/TabList"/>
    <dgm:cxn modelId="{18682A5C-AC82-4B9A-83C9-480AB16FCADF}" type="presParOf" srcId="{23728BF1-B4F6-4CC7-9835-5989A3B21B81}" destId="{498FD4CB-978F-440B-A1A6-A2EB7C56AB11}" srcOrd="2" destOrd="0" presId="urn:microsoft.com/office/officeart/2011/layout/TabList"/>
    <dgm:cxn modelId="{5F2352A2-D0B0-4743-9D4B-1A82AF86E461}" type="presParOf" srcId="{A3783CD5-7BBA-4A14-A95C-74755CB7AB4F}" destId="{A5292E07-D79A-4DF6-B267-A214CBDE3154}" srcOrd="4" destOrd="0" presId="urn:microsoft.com/office/officeart/2011/layout/TabList"/>
    <dgm:cxn modelId="{AE186139-0EE9-4C97-8564-811576CFB179}" type="presParOf" srcId="{A3783CD5-7BBA-4A14-A95C-74755CB7AB4F}" destId="{A854BD5A-70F2-4520-B36F-B5542CD29480}" srcOrd="5" destOrd="0" presId="urn:microsoft.com/office/officeart/2011/layout/TabList"/>
    <dgm:cxn modelId="{C162EC39-9AAC-433E-A656-2BEA081EA6B9}" type="presParOf" srcId="{A3783CD5-7BBA-4A14-A95C-74755CB7AB4F}" destId="{58BCABCE-5B48-4F26-947A-D20048A22CEA}" srcOrd="6" destOrd="0" presId="urn:microsoft.com/office/officeart/2011/layout/TabList"/>
    <dgm:cxn modelId="{EFB48120-B635-4BD2-A25F-FABCBFCCD31A}" type="presParOf" srcId="{58BCABCE-5B48-4F26-947A-D20048A22CEA}" destId="{1E0D332A-65B2-461A-B0A2-6EBDE7A2F174}" srcOrd="0" destOrd="0" presId="urn:microsoft.com/office/officeart/2011/layout/TabList"/>
    <dgm:cxn modelId="{F9E4C08B-4FFF-4345-8DD2-E14D78206DD9}" type="presParOf" srcId="{58BCABCE-5B48-4F26-947A-D20048A22CEA}" destId="{3E76F662-5E73-430B-8122-30FBFFB374A4}" srcOrd="1" destOrd="0" presId="urn:microsoft.com/office/officeart/2011/layout/TabList"/>
    <dgm:cxn modelId="{A3A975C0-E5FF-4921-91DB-E97069685C5E}" type="presParOf" srcId="{58BCABCE-5B48-4F26-947A-D20048A22CEA}" destId="{9E26D4E1-53E8-487F-9394-E64E07CBA880}" srcOrd="2" destOrd="0" presId="urn:microsoft.com/office/officeart/2011/layout/TabList"/>
    <dgm:cxn modelId="{6E3ADA93-5820-4370-8504-12397775F2AC}" type="presParOf" srcId="{A3783CD5-7BBA-4A14-A95C-74755CB7AB4F}" destId="{334E7635-9AE5-4A79-A790-21CC07277119}" srcOrd="7" destOrd="0" presId="urn:microsoft.com/office/officeart/2011/layout/Tab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78D5450-C699-4380-883B-AADE22ED3B51}" type="doc">
      <dgm:prSet loTypeId="urn:microsoft.com/office/officeart/2005/8/layout/gear1" loCatId="cycle" qsTypeId="urn:microsoft.com/office/officeart/2005/8/quickstyle/simple1" qsCatId="simple" csTypeId="urn:microsoft.com/office/officeart/2005/8/colors/colorful4" csCatId="colorful" phldr="1"/>
      <dgm:spPr/>
    </dgm:pt>
    <dgm:pt modelId="{01E69940-4454-4001-BCC5-507DC3874712}">
      <dgm:prSet phldrT="[Text]"/>
      <dgm:spPr>
        <a:solidFill>
          <a:srgbClr val="E57100"/>
        </a:solidFill>
      </dgm:spPr>
      <dgm:t>
        <a:bodyPr/>
        <a:lstStyle/>
        <a:p>
          <a:r>
            <a:rPr lang="en-US" b="1">
              <a:solidFill>
                <a:schemeClr val="tx1"/>
              </a:solidFill>
            </a:rPr>
            <a:t>SPED Dept</a:t>
          </a:r>
        </a:p>
      </dgm:t>
    </dgm:pt>
    <dgm:pt modelId="{5F95C114-8647-4C0E-92D9-20CE4A17B164}" type="parTrans" cxnId="{B2762539-ABAF-4445-89F4-7A803C269F74}">
      <dgm:prSet/>
      <dgm:spPr/>
      <dgm:t>
        <a:bodyPr/>
        <a:lstStyle/>
        <a:p>
          <a:endParaRPr lang="en-US">
            <a:solidFill>
              <a:schemeClr val="tx1"/>
            </a:solidFill>
          </a:endParaRPr>
        </a:p>
      </dgm:t>
    </dgm:pt>
    <dgm:pt modelId="{FCB2A25F-B5E2-4B80-A134-602C7C9A29FC}" type="sibTrans" cxnId="{B2762539-ABAF-4445-89F4-7A803C269F74}">
      <dgm:prSet/>
      <dgm:spPr>
        <a:solidFill>
          <a:srgbClr val="E57100"/>
        </a:solidFill>
      </dgm:spPr>
      <dgm:t>
        <a:bodyPr/>
        <a:lstStyle/>
        <a:p>
          <a:endParaRPr lang="en-US">
            <a:solidFill>
              <a:schemeClr val="tx1"/>
            </a:solidFill>
          </a:endParaRPr>
        </a:p>
      </dgm:t>
    </dgm:pt>
    <dgm:pt modelId="{0C2C5770-0DA4-4F0A-922C-E7A6A955DF00}">
      <dgm:prSet phldrT="[Text]"/>
      <dgm:spPr>
        <a:solidFill>
          <a:srgbClr val="62D1E0"/>
        </a:solidFill>
      </dgm:spPr>
      <dgm:t>
        <a:bodyPr/>
        <a:lstStyle/>
        <a:p>
          <a:r>
            <a:rPr lang="en-US">
              <a:solidFill>
                <a:schemeClr val="tx1"/>
              </a:solidFill>
            </a:rPr>
            <a:t>SPED Vendor</a:t>
          </a:r>
        </a:p>
      </dgm:t>
    </dgm:pt>
    <dgm:pt modelId="{05828144-3194-4107-9068-B40DA9BAB63D}" type="parTrans" cxnId="{7C572F2C-6A95-4A7C-A60D-35F7FF1A9F42}">
      <dgm:prSet/>
      <dgm:spPr/>
      <dgm:t>
        <a:bodyPr/>
        <a:lstStyle/>
        <a:p>
          <a:endParaRPr lang="en-US">
            <a:solidFill>
              <a:schemeClr val="tx1"/>
            </a:solidFill>
          </a:endParaRPr>
        </a:p>
      </dgm:t>
    </dgm:pt>
    <dgm:pt modelId="{C572D000-A023-4A4E-9478-DE0ABD1F2912}" type="sibTrans" cxnId="{7C572F2C-6A95-4A7C-A60D-35F7FF1A9F42}">
      <dgm:prSet/>
      <dgm:spPr>
        <a:solidFill>
          <a:srgbClr val="62D1E0"/>
        </a:solidFill>
      </dgm:spPr>
      <dgm:t>
        <a:bodyPr/>
        <a:lstStyle/>
        <a:p>
          <a:endParaRPr lang="en-US">
            <a:solidFill>
              <a:schemeClr val="tx1"/>
            </a:solidFill>
          </a:endParaRPr>
        </a:p>
      </dgm:t>
    </dgm:pt>
    <dgm:pt modelId="{7BFE7F0D-D8B7-4739-90CE-C71FB6A11214}">
      <dgm:prSet phldrT="[Text]"/>
      <dgm:spPr/>
      <dgm:t>
        <a:bodyPr/>
        <a:lstStyle/>
        <a:p>
          <a:r>
            <a:rPr lang="en-US">
              <a:solidFill>
                <a:schemeClr val="tx1"/>
              </a:solidFill>
            </a:rPr>
            <a:t>Data Human</a:t>
          </a:r>
        </a:p>
      </dgm:t>
    </dgm:pt>
    <dgm:pt modelId="{1237F75A-A926-49CD-A1D2-41E7BC28F503}" type="parTrans" cxnId="{3AAEBB60-050D-4F1A-AB75-61C4D67B7936}">
      <dgm:prSet/>
      <dgm:spPr/>
      <dgm:t>
        <a:bodyPr/>
        <a:lstStyle/>
        <a:p>
          <a:endParaRPr lang="en-US">
            <a:solidFill>
              <a:schemeClr val="tx1"/>
            </a:solidFill>
          </a:endParaRPr>
        </a:p>
      </dgm:t>
    </dgm:pt>
    <dgm:pt modelId="{9AEEDF3F-77C9-497C-A049-307086A970F3}" type="sibTrans" cxnId="{3AAEBB60-050D-4F1A-AB75-61C4D67B7936}">
      <dgm:prSet/>
      <dgm:spPr/>
      <dgm:t>
        <a:bodyPr/>
        <a:lstStyle/>
        <a:p>
          <a:endParaRPr lang="en-US">
            <a:solidFill>
              <a:schemeClr val="tx1"/>
            </a:solidFill>
          </a:endParaRPr>
        </a:p>
      </dgm:t>
    </dgm:pt>
    <dgm:pt modelId="{FFB769C4-ADD9-4583-B417-68C959EFC73C}" type="pres">
      <dgm:prSet presAssocID="{478D5450-C699-4380-883B-AADE22ED3B51}" presName="composite" presStyleCnt="0">
        <dgm:presLayoutVars>
          <dgm:chMax val="3"/>
          <dgm:animLvl val="lvl"/>
          <dgm:resizeHandles val="exact"/>
        </dgm:presLayoutVars>
      </dgm:prSet>
      <dgm:spPr/>
    </dgm:pt>
    <dgm:pt modelId="{D0A813F7-0C04-4314-ACD1-5347CC56EB3A}" type="pres">
      <dgm:prSet presAssocID="{01E69940-4454-4001-BCC5-507DC3874712}" presName="gear1" presStyleLbl="node1" presStyleIdx="0" presStyleCnt="3">
        <dgm:presLayoutVars>
          <dgm:chMax val="1"/>
          <dgm:bulletEnabled val="1"/>
        </dgm:presLayoutVars>
      </dgm:prSet>
      <dgm:spPr/>
    </dgm:pt>
    <dgm:pt modelId="{F3188698-227E-4D15-BB79-D241D367BEA7}" type="pres">
      <dgm:prSet presAssocID="{01E69940-4454-4001-BCC5-507DC3874712}" presName="gear1srcNode" presStyleLbl="node1" presStyleIdx="0" presStyleCnt="3"/>
      <dgm:spPr/>
    </dgm:pt>
    <dgm:pt modelId="{636B7568-B021-4F60-BF8D-1B6EBD23287E}" type="pres">
      <dgm:prSet presAssocID="{01E69940-4454-4001-BCC5-507DC3874712}" presName="gear1dstNode" presStyleLbl="node1" presStyleIdx="0" presStyleCnt="3"/>
      <dgm:spPr/>
    </dgm:pt>
    <dgm:pt modelId="{DC8F1E84-97C0-4956-922B-C09C7495D724}" type="pres">
      <dgm:prSet presAssocID="{0C2C5770-0DA4-4F0A-922C-E7A6A955DF00}" presName="gear2" presStyleLbl="node1" presStyleIdx="1" presStyleCnt="3" custScaleX="113936" custScaleY="110072">
        <dgm:presLayoutVars>
          <dgm:chMax val="1"/>
          <dgm:bulletEnabled val="1"/>
        </dgm:presLayoutVars>
      </dgm:prSet>
      <dgm:spPr/>
    </dgm:pt>
    <dgm:pt modelId="{ED405BF9-8058-4732-900E-7375E5194A70}" type="pres">
      <dgm:prSet presAssocID="{0C2C5770-0DA4-4F0A-922C-E7A6A955DF00}" presName="gear2srcNode" presStyleLbl="node1" presStyleIdx="1" presStyleCnt="3"/>
      <dgm:spPr/>
    </dgm:pt>
    <dgm:pt modelId="{5A8EF9D0-7CEE-43C9-B194-6764472E98A0}" type="pres">
      <dgm:prSet presAssocID="{0C2C5770-0DA4-4F0A-922C-E7A6A955DF00}" presName="gear2dstNode" presStyleLbl="node1" presStyleIdx="1" presStyleCnt="3"/>
      <dgm:spPr/>
    </dgm:pt>
    <dgm:pt modelId="{018E8B4E-B491-40BC-8706-060E9FFFBCF4}" type="pres">
      <dgm:prSet presAssocID="{7BFE7F0D-D8B7-4739-90CE-C71FB6A11214}" presName="gear3" presStyleLbl="node1" presStyleIdx="2" presStyleCnt="3"/>
      <dgm:spPr/>
    </dgm:pt>
    <dgm:pt modelId="{9FA02A66-2493-41AC-B841-49FA0C8A6A58}" type="pres">
      <dgm:prSet presAssocID="{7BFE7F0D-D8B7-4739-90CE-C71FB6A11214}" presName="gear3tx" presStyleLbl="node1" presStyleIdx="2" presStyleCnt="3">
        <dgm:presLayoutVars>
          <dgm:chMax val="1"/>
          <dgm:bulletEnabled val="1"/>
        </dgm:presLayoutVars>
      </dgm:prSet>
      <dgm:spPr/>
    </dgm:pt>
    <dgm:pt modelId="{AD0A921A-3D84-4095-8004-2AE9AE073730}" type="pres">
      <dgm:prSet presAssocID="{7BFE7F0D-D8B7-4739-90CE-C71FB6A11214}" presName="gear3srcNode" presStyleLbl="node1" presStyleIdx="2" presStyleCnt="3"/>
      <dgm:spPr/>
    </dgm:pt>
    <dgm:pt modelId="{75530157-AF47-488A-9812-42F6EE7C5295}" type="pres">
      <dgm:prSet presAssocID="{7BFE7F0D-D8B7-4739-90CE-C71FB6A11214}" presName="gear3dstNode" presStyleLbl="node1" presStyleIdx="2" presStyleCnt="3"/>
      <dgm:spPr/>
    </dgm:pt>
    <dgm:pt modelId="{6E51A196-9BA8-4404-A07B-0D5718568E39}" type="pres">
      <dgm:prSet presAssocID="{FCB2A25F-B5E2-4B80-A134-602C7C9A29FC}" presName="connector1" presStyleLbl="sibTrans2D1" presStyleIdx="0" presStyleCnt="3"/>
      <dgm:spPr/>
    </dgm:pt>
    <dgm:pt modelId="{2AA9263D-1B60-4FC4-B86C-B41017054B60}" type="pres">
      <dgm:prSet presAssocID="{C572D000-A023-4A4E-9478-DE0ABD1F2912}" presName="connector2" presStyleLbl="sibTrans2D1" presStyleIdx="1" presStyleCnt="3" custScaleX="103582"/>
      <dgm:spPr/>
    </dgm:pt>
    <dgm:pt modelId="{D7A70E6A-5FF6-41BD-AA63-A77249786EB1}" type="pres">
      <dgm:prSet presAssocID="{9AEEDF3F-77C9-497C-A049-307086A970F3}" presName="connector3" presStyleLbl="sibTrans2D1" presStyleIdx="2" presStyleCnt="3"/>
      <dgm:spPr/>
    </dgm:pt>
  </dgm:ptLst>
  <dgm:cxnLst>
    <dgm:cxn modelId="{228BE61F-1D06-4BAF-B56D-1B80073991B0}" type="presOf" srcId="{FCB2A25F-B5E2-4B80-A134-602C7C9A29FC}" destId="{6E51A196-9BA8-4404-A07B-0D5718568E39}" srcOrd="0" destOrd="0" presId="urn:microsoft.com/office/officeart/2005/8/layout/gear1"/>
    <dgm:cxn modelId="{6A321928-00EB-490B-A839-6B5671232117}" type="presOf" srcId="{0C2C5770-0DA4-4F0A-922C-E7A6A955DF00}" destId="{DC8F1E84-97C0-4956-922B-C09C7495D724}" srcOrd="0" destOrd="0" presId="urn:microsoft.com/office/officeart/2005/8/layout/gear1"/>
    <dgm:cxn modelId="{7C572F2C-6A95-4A7C-A60D-35F7FF1A9F42}" srcId="{478D5450-C699-4380-883B-AADE22ED3B51}" destId="{0C2C5770-0DA4-4F0A-922C-E7A6A955DF00}" srcOrd="1" destOrd="0" parTransId="{05828144-3194-4107-9068-B40DA9BAB63D}" sibTransId="{C572D000-A023-4A4E-9478-DE0ABD1F2912}"/>
    <dgm:cxn modelId="{DC59752C-306C-4847-B721-0B5D689B866B}" type="presOf" srcId="{01E69940-4454-4001-BCC5-507DC3874712}" destId="{D0A813F7-0C04-4314-ACD1-5347CC56EB3A}" srcOrd="0" destOrd="0" presId="urn:microsoft.com/office/officeart/2005/8/layout/gear1"/>
    <dgm:cxn modelId="{35F17E34-A1D3-4943-BF6C-C8838248D359}" type="presOf" srcId="{478D5450-C699-4380-883B-AADE22ED3B51}" destId="{FFB769C4-ADD9-4583-B417-68C959EFC73C}" srcOrd="0" destOrd="0" presId="urn:microsoft.com/office/officeart/2005/8/layout/gear1"/>
    <dgm:cxn modelId="{5CE67938-80D6-4E05-9184-B1017C0FF410}" type="presOf" srcId="{01E69940-4454-4001-BCC5-507DC3874712}" destId="{F3188698-227E-4D15-BB79-D241D367BEA7}" srcOrd="1" destOrd="0" presId="urn:microsoft.com/office/officeart/2005/8/layout/gear1"/>
    <dgm:cxn modelId="{B2762539-ABAF-4445-89F4-7A803C269F74}" srcId="{478D5450-C699-4380-883B-AADE22ED3B51}" destId="{01E69940-4454-4001-BCC5-507DC3874712}" srcOrd="0" destOrd="0" parTransId="{5F95C114-8647-4C0E-92D9-20CE4A17B164}" sibTransId="{FCB2A25F-B5E2-4B80-A134-602C7C9A29FC}"/>
    <dgm:cxn modelId="{3AAEBB60-050D-4F1A-AB75-61C4D67B7936}" srcId="{478D5450-C699-4380-883B-AADE22ED3B51}" destId="{7BFE7F0D-D8B7-4739-90CE-C71FB6A11214}" srcOrd="2" destOrd="0" parTransId="{1237F75A-A926-49CD-A1D2-41E7BC28F503}" sibTransId="{9AEEDF3F-77C9-497C-A049-307086A970F3}"/>
    <dgm:cxn modelId="{A8E89B67-1AAF-4B09-AF65-6E37BE54A260}" type="presOf" srcId="{7BFE7F0D-D8B7-4739-90CE-C71FB6A11214}" destId="{75530157-AF47-488A-9812-42F6EE7C5295}" srcOrd="3" destOrd="0" presId="urn:microsoft.com/office/officeart/2005/8/layout/gear1"/>
    <dgm:cxn modelId="{BB07F551-0E72-4E22-9805-CFC1F3796665}" type="presOf" srcId="{7BFE7F0D-D8B7-4739-90CE-C71FB6A11214}" destId="{018E8B4E-B491-40BC-8706-060E9FFFBCF4}" srcOrd="0" destOrd="0" presId="urn:microsoft.com/office/officeart/2005/8/layout/gear1"/>
    <dgm:cxn modelId="{B6644D57-E1C9-45FE-93E2-93E909C93742}" type="presOf" srcId="{9AEEDF3F-77C9-497C-A049-307086A970F3}" destId="{D7A70E6A-5FF6-41BD-AA63-A77249786EB1}" srcOrd="0" destOrd="0" presId="urn:microsoft.com/office/officeart/2005/8/layout/gear1"/>
    <dgm:cxn modelId="{9704C68D-6431-49FA-BDBB-74D0F4E7BE59}" type="presOf" srcId="{C572D000-A023-4A4E-9478-DE0ABD1F2912}" destId="{2AA9263D-1B60-4FC4-B86C-B41017054B60}" srcOrd="0" destOrd="0" presId="urn:microsoft.com/office/officeart/2005/8/layout/gear1"/>
    <dgm:cxn modelId="{CCA205A8-7BF2-429B-A3A6-28361F553B0A}" type="presOf" srcId="{0C2C5770-0DA4-4F0A-922C-E7A6A955DF00}" destId="{ED405BF9-8058-4732-900E-7375E5194A70}" srcOrd="1" destOrd="0" presId="urn:microsoft.com/office/officeart/2005/8/layout/gear1"/>
    <dgm:cxn modelId="{C2F95EA9-7D88-4240-8660-8591043A8F17}" type="presOf" srcId="{7BFE7F0D-D8B7-4739-90CE-C71FB6A11214}" destId="{AD0A921A-3D84-4095-8004-2AE9AE073730}" srcOrd="2" destOrd="0" presId="urn:microsoft.com/office/officeart/2005/8/layout/gear1"/>
    <dgm:cxn modelId="{03E7E2AA-593B-48AC-8192-22254A37096C}" type="presOf" srcId="{0C2C5770-0DA4-4F0A-922C-E7A6A955DF00}" destId="{5A8EF9D0-7CEE-43C9-B194-6764472E98A0}" srcOrd="2" destOrd="0" presId="urn:microsoft.com/office/officeart/2005/8/layout/gear1"/>
    <dgm:cxn modelId="{88DF3CB0-B04A-4047-8280-2F8A8AA3662C}" type="presOf" srcId="{01E69940-4454-4001-BCC5-507DC3874712}" destId="{636B7568-B021-4F60-BF8D-1B6EBD23287E}" srcOrd="2" destOrd="0" presId="urn:microsoft.com/office/officeart/2005/8/layout/gear1"/>
    <dgm:cxn modelId="{52138DBA-1BE0-4019-8566-A6BDC90BD9F9}" type="presOf" srcId="{7BFE7F0D-D8B7-4739-90CE-C71FB6A11214}" destId="{9FA02A66-2493-41AC-B841-49FA0C8A6A58}" srcOrd="1" destOrd="0" presId="urn:microsoft.com/office/officeart/2005/8/layout/gear1"/>
    <dgm:cxn modelId="{963FA46E-2ECC-489B-BBA9-68E28D288930}" type="presParOf" srcId="{FFB769C4-ADD9-4583-B417-68C959EFC73C}" destId="{D0A813F7-0C04-4314-ACD1-5347CC56EB3A}" srcOrd="0" destOrd="0" presId="urn:microsoft.com/office/officeart/2005/8/layout/gear1"/>
    <dgm:cxn modelId="{0F795475-1B77-4754-97A0-A84BDE8CDB59}" type="presParOf" srcId="{FFB769C4-ADD9-4583-B417-68C959EFC73C}" destId="{F3188698-227E-4D15-BB79-D241D367BEA7}" srcOrd="1" destOrd="0" presId="urn:microsoft.com/office/officeart/2005/8/layout/gear1"/>
    <dgm:cxn modelId="{57BC32B7-78A3-4934-A0D3-4EEF1CE06B11}" type="presParOf" srcId="{FFB769C4-ADD9-4583-B417-68C959EFC73C}" destId="{636B7568-B021-4F60-BF8D-1B6EBD23287E}" srcOrd="2" destOrd="0" presId="urn:microsoft.com/office/officeart/2005/8/layout/gear1"/>
    <dgm:cxn modelId="{20629BB9-ADCF-45A8-8DA8-51AFE94DB060}" type="presParOf" srcId="{FFB769C4-ADD9-4583-B417-68C959EFC73C}" destId="{DC8F1E84-97C0-4956-922B-C09C7495D724}" srcOrd="3" destOrd="0" presId="urn:microsoft.com/office/officeart/2005/8/layout/gear1"/>
    <dgm:cxn modelId="{EB9D9A31-874F-4438-AB27-2F15E21608FA}" type="presParOf" srcId="{FFB769C4-ADD9-4583-B417-68C959EFC73C}" destId="{ED405BF9-8058-4732-900E-7375E5194A70}" srcOrd="4" destOrd="0" presId="urn:microsoft.com/office/officeart/2005/8/layout/gear1"/>
    <dgm:cxn modelId="{282FE994-EAA5-442E-BB35-66C8F707788E}" type="presParOf" srcId="{FFB769C4-ADD9-4583-B417-68C959EFC73C}" destId="{5A8EF9D0-7CEE-43C9-B194-6764472E98A0}" srcOrd="5" destOrd="0" presId="urn:microsoft.com/office/officeart/2005/8/layout/gear1"/>
    <dgm:cxn modelId="{E5FE9A2A-D8B4-45F4-9709-DCAA31845C05}" type="presParOf" srcId="{FFB769C4-ADD9-4583-B417-68C959EFC73C}" destId="{018E8B4E-B491-40BC-8706-060E9FFFBCF4}" srcOrd="6" destOrd="0" presId="urn:microsoft.com/office/officeart/2005/8/layout/gear1"/>
    <dgm:cxn modelId="{66B79F4E-CC33-48A8-8E1C-FBBECA46807D}" type="presParOf" srcId="{FFB769C4-ADD9-4583-B417-68C959EFC73C}" destId="{9FA02A66-2493-41AC-B841-49FA0C8A6A58}" srcOrd="7" destOrd="0" presId="urn:microsoft.com/office/officeart/2005/8/layout/gear1"/>
    <dgm:cxn modelId="{047411CE-F24A-449B-AA77-727064780698}" type="presParOf" srcId="{FFB769C4-ADD9-4583-B417-68C959EFC73C}" destId="{AD0A921A-3D84-4095-8004-2AE9AE073730}" srcOrd="8" destOrd="0" presId="urn:microsoft.com/office/officeart/2005/8/layout/gear1"/>
    <dgm:cxn modelId="{53C48009-7BE1-48A6-BB9A-7BB4EF3B8669}" type="presParOf" srcId="{FFB769C4-ADD9-4583-B417-68C959EFC73C}" destId="{75530157-AF47-488A-9812-42F6EE7C5295}" srcOrd="9" destOrd="0" presId="urn:microsoft.com/office/officeart/2005/8/layout/gear1"/>
    <dgm:cxn modelId="{6133AA64-3AB0-4080-A8BD-F9CB9D2C270C}" type="presParOf" srcId="{FFB769C4-ADD9-4583-B417-68C959EFC73C}" destId="{6E51A196-9BA8-4404-A07B-0D5718568E39}" srcOrd="10" destOrd="0" presId="urn:microsoft.com/office/officeart/2005/8/layout/gear1"/>
    <dgm:cxn modelId="{D2142E2A-3670-4796-8AD6-750D773D949B}" type="presParOf" srcId="{FFB769C4-ADD9-4583-B417-68C959EFC73C}" destId="{2AA9263D-1B60-4FC4-B86C-B41017054B60}" srcOrd="11" destOrd="0" presId="urn:microsoft.com/office/officeart/2005/8/layout/gear1"/>
    <dgm:cxn modelId="{06637310-294F-40EB-9BB1-4687D8B93CC6}" type="presParOf" srcId="{FFB769C4-ADD9-4583-B417-68C959EFC73C}" destId="{D7A70E6A-5FF6-41BD-AA63-A77249786EB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0BAEBC5-6BC5-447F-988B-92B16CC05F12}" type="doc">
      <dgm:prSet loTypeId="urn:microsoft.com/office/officeart/2005/8/layout/hProcess4" loCatId="process" qsTypeId="urn:microsoft.com/office/officeart/2005/8/quickstyle/3d1" qsCatId="3D" csTypeId="urn:microsoft.com/office/officeart/2005/8/colors/colorful4" csCatId="colorful" phldr="1"/>
      <dgm:spPr/>
      <dgm:t>
        <a:bodyPr/>
        <a:lstStyle/>
        <a:p>
          <a:endParaRPr lang="en-US"/>
        </a:p>
      </dgm:t>
    </dgm:pt>
    <dgm:pt modelId="{60AAC385-979E-4FE0-BB2C-59070DD2C2A7}">
      <dgm:prSet phldrT="[Text]" custT="1"/>
      <dgm:spPr>
        <a:solidFill>
          <a:srgbClr val="285C76"/>
        </a:solidFill>
        <a:effectLst>
          <a:outerShdw blurRad="50800" dist="38100" dir="2700000" algn="tl" rotWithShape="0">
            <a:prstClr val="black">
              <a:alpha val="40000"/>
            </a:prstClr>
          </a:outerShdw>
        </a:effectLst>
      </dgm:spPr>
      <dgm:t>
        <a:bodyPr/>
        <a:lstStyle/>
        <a:p>
          <a:r>
            <a:rPr lang="en-US" sz="2300"/>
            <a:t>Load to IODS</a:t>
          </a:r>
        </a:p>
      </dgm:t>
    </dgm:pt>
    <dgm:pt modelId="{F941C3CF-EF64-473A-8271-729FC28B278B}" type="parTrans" cxnId="{599385F2-DF45-4C57-96A5-16104527A890}">
      <dgm:prSet/>
      <dgm:spPr/>
      <dgm:t>
        <a:bodyPr/>
        <a:lstStyle/>
        <a:p>
          <a:endParaRPr lang="en-US"/>
        </a:p>
      </dgm:t>
    </dgm:pt>
    <dgm:pt modelId="{02FF3ACE-E6F3-4CAC-BCEF-6359A11CABB3}" type="sibTrans" cxnId="{599385F2-DF45-4C57-96A5-16104527A890}">
      <dgm:prSet/>
      <dgm:spPr>
        <a:solidFill>
          <a:srgbClr val="285C76"/>
        </a:solidFill>
        <a:effectLst>
          <a:outerShdw blurRad="50800" dist="38100" dir="2700000" algn="tl" rotWithShape="0">
            <a:prstClr val="black">
              <a:alpha val="40000"/>
            </a:prstClr>
          </a:outerShdw>
        </a:effectLst>
      </dgm:spPr>
      <dgm:t>
        <a:bodyPr/>
        <a:lstStyle/>
        <a:p>
          <a:endParaRPr lang="en-US"/>
        </a:p>
      </dgm:t>
    </dgm:pt>
    <dgm:pt modelId="{390A26FB-0AD2-479B-98BF-E23016E56FF9}">
      <dgm:prSet phldrT="[Text]" custT="1"/>
      <dgm:spPr>
        <a:ln>
          <a:solidFill>
            <a:srgbClr val="285C76"/>
          </a:solidFill>
        </a:ln>
      </dgm:spPr>
      <dgm:t>
        <a:bodyPr/>
        <a:lstStyle/>
        <a:p>
          <a:r>
            <a:rPr lang="en-US" sz="2500" dirty="0"/>
            <a:t>Go Live:    Aug 4, 2025</a:t>
          </a:r>
        </a:p>
      </dgm:t>
    </dgm:pt>
    <dgm:pt modelId="{9E948ED2-CB3D-4CE0-82B8-055CFAF1FFDD}" type="parTrans" cxnId="{9811A9B1-F5F8-49AD-97CA-839118DF4267}">
      <dgm:prSet/>
      <dgm:spPr/>
      <dgm:t>
        <a:bodyPr/>
        <a:lstStyle/>
        <a:p>
          <a:endParaRPr lang="en-US"/>
        </a:p>
      </dgm:t>
    </dgm:pt>
    <dgm:pt modelId="{E27990F8-D228-48B0-8634-93657C7DFDB8}" type="sibTrans" cxnId="{9811A9B1-F5F8-49AD-97CA-839118DF4267}">
      <dgm:prSet/>
      <dgm:spPr/>
      <dgm:t>
        <a:bodyPr/>
        <a:lstStyle/>
        <a:p>
          <a:endParaRPr lang="en-US"/>
        </a:p>
      </dgm:t>
    </dgm:pt>
    <dgm:pt modelId="{8F469363-393B-4FAB-84F5-E39F07CCE278}">
      <dgm:prSet phldrT="[Text]"/>
      <dgm:spPr>
        <a:solidFill>
          <a:srgbClr val="229DAE"/>
        </a:solidFill>
        <a:effectLst>
          <a:outerShdw blurRad="50800" dist="38100" dir="2700000" algn="tl" rotWithShape="0">
            <a:prstClr val="black">
              <a:alpha val="40000"/>
            </a:prstClr>
          </a:outerShdw>
        </a:effectLst>
      </dgm:spPr>
      <dgm:t>
        <a:bodyPr/>
        <a:lstStyle/>
        <a:p>
          <a:r>
            <a:rPr lang="en-US"/>
            <a:t>Promote/Validate</a:t>
          </a:r>
        </a:p>
      </dgm:t>
    </dgm:pt>
    <dgm:pt modelId="{88A4C825-FC72-4E25-889F-DB0418D1A874}" type="parTrans" cxnId="{06AEB6CD-BC0A-42BB-A632-D69ED04B98EA}">
      <dgm:prSet/>
      <dgm:spPr/>
      <dgm:t>
        <a:bodyPr/>
        <a:lstStyle/>
        <a:p>
          <a:endParaRPr lang="en-US"/>
        </a:p>
      </dgm:t>
    </dgm:pt>
    <dgm:pt modelId="{B75088A6-D963-4AD0-97E6-C87DC679C2E8}" type="sibTrans" cxnId="{06AEB6CD-BC0A-42BB-A632-D69ED04B98EA}">
      <dgm:prSet/>
      <dgm:spPr>
        <a:solidFill>
          <a:srgbClr val="229DAE"/>
        </a:solidFill>
        <a:effectLst>
          <a:outerShdw blurRad="50800" dist="38100" dir="2700000" algn="tl" rotWithShape="0">
            <a:prstClr val="black">
              <a:alpha val="40000"/>
            </a:prstClr>
          </a:outerShdw>
        </a:effectLst>
      </dgm:spPr>
      <dgm:t>
        <a:bodyPr/>
        <a:lstStyle/>
        <a:p>
          <a:endParaRPr lang="en-US"/>
        </a:p>
      </dgm:t>
    </dgm:pt>
    <dgm:pt modelId="{4F9E3682-ACB8-48EF-A90F-5AAEE4FAEB1B}">
      <dgm:prSet phldrT="[Text]" custT="1"/>
      <dgm:spPr>
        <a:ln>
          <a:solidFill>
            <a:srgbClr val="62D1E0"/>
          </a:solidFill>
        </a:ln>
      </dgm:spPr>
      <dgm:t>
        <a:bodyPr/>
        <a:lstStyle/>
        <a:p>
          <a:r>
            <a:rPr lang="en-US" sz="2500" dirty="0"/>
            <a:t>Sept 15, 2025</a:t>
          </a:r>
        </a:p>
      </dgm:t>
    </dgm:pt>
    <dgm:pt modelId="{4D382070-8387-4A73-840D-0F648222AF43}" type="parTrans" cxnId="{2B1F019F-BE84-4D59-8BCB-DBBCBCB737DD}">
      <dgm:prSet/>
      <dgm:spPr/>
      <dgm:t>
        <a:bodyPr/>
        <a:lstStyle/>
        <a:p>
          <a:endParaRPr lang="en-US"/>
        </a:p>
      </dgm:t>
    </dgm:pt>
    <dgm:pt modelId="{77109674-69FA-4A5F-94D1-7AE73BB19796}" type="sibTrans" cxnId="{2B1F019F-BE84-4D59-8BCB-DBBCBCB737DD}">
      <dgm:prSet/>
      <dgm:spPr/>
      <dgm:t>
        <a:bodyPr/>
        <a:lstStyle/>
        <a:p>
          <a:endParaRPr lang="en-US"/>
        </a:p>
      </dgm:t>
    </dgm:pt>
    <dgm:pt modelId="{0C22972B-0E72-48B7-B55B-66573B62F1F6}">
      <dgm:prSet phldrT="[Text]" custT="1"/>
      <dgm:spPr>
        <a:ln>
          <a:solidFill>
            <a:srgbClr val="62D1E0"/>
          </a:solidFill>
        </a:ln>
      </dgm:spPr>
      <dgm:t>
        <a:bodyPr/>
        <a:lstStyle/>
        <a:p>
          <a:r>
            <a:rPr lang="en-US" sz="2200" dirty="0"/>
            <a:t>Promote / Validate</a:t>
          </a:r>
        </a:p>
      </dgm:t>
    </dgm:pt>
    <dgm:pt modelId="{7E29C42A-A8C3-4D52-A99B-6FAAFA1B852E}" type="parTrans" cxnId="{2B30B660-CDF0-4835-97C9-EAD0833CEA1D}">
      <dgm:prSet/>
      <dgm:spPr/>
      <dgm:t>
        <a:bodyPr/>
        <a:lstStyle/>
        <a:p>
          <a:endParaRPr lang="en-US"/>
        </a:p>
      </dgm:t>
    </dgm:pt>
    <dgm:pt modelId="{47A17708-F6A2-4A01-B0EA-84E670212169}" type="sibTrans" cxnId="{2B30B660-CDF0-4835-97C9-EAD0833CEA1D}">
      <dgm:prSet/>
      <dgm:spPr/>
      <dgm:t>
        <a:bodyPr/>
        <a:lstStyle/>
        <a:p>
          <a:endParaRPr lang="en-US"/>
        </a:p>
      </dgm:t>
    </dgm:pt>
    <dgm:pt modelId="{5BD1A674-F9DB-401A-98B4-53EF80C7B149}">
      <dgm:prSet phldrT="[Text]"/>
      <dgm:spPr>
        <a:solidFill>
          <a:srgbClr val="0D6CB9"/>
        </a:solidFill>
        <a:effectLst>
          <a:outerShdw blurRad="50800" dist="38100" dir="2700000" algn="tl" rotWithShape="0">
            <a:prstClr val="black">
              <a:alpha val="40000"/>
            </a:prstClr>
          </a:outerShdw>
        </a:effectLst>
      </dgm:spPr>
      <dgm:t>
        <a:bodyPr/>
        <a:lstStyle/>
        <a:p>
          <a:r>
            <a:rPr lang="en-US"/>
            <a:t>Complete/Due Date</a:t>
          </a:r>
        </a:p>
      </dgm:t>
    </dgm:pt>
    <dgm:pt modelId="{D659F1FC-5A04-4888-9A4F-16068D1D28EC}" type="parTrans" cxnId="{DD756D15-1B79-4BA2-AC84-E3D342DA20DE}">
      <dgm:prSet/>
      <dgm:spPr/>
      <dgm:t>
        <a:bodyPr/>
        <a:lstStyle/>
        <a:p>
          <a:endParaRPr lang="en-US"/>
        </a:p>
      </dgm:t>
    </dgm:pt>
    <dgm:pt modelId="{E6A4EFF7-3C4E-42B3-852E-2ABEF0DF87BB}" type="sibTrans" cxnId="{DD756D15-1B79-4BA2-AC84-E3D342DA20DE}">
      <dgm:prSet/>
      <dgm:spPr/>
      <dgm:t>
        <a:bodyPr/>
        <a:lstStyle/>
        <a:p>
          <a:endParaRPr lang="en-US"/>
        </a:p>
      </dgm:t>
    </dgm:pt>
    <dgm:pt modelId="{DAA1A1CC-4DB1-48CF-9B68-65F28548DBED}">
      <dgm:prSet phldrT="[Text]" custT="1"/>
      <dgm:spPr/>
      <dgm:t>
        <a:bodyPr/>
        <a:lstStyle/>
        <a:p>
          <a:r>
            <a:rPr lang="en-US" sz="2500" dirty="0"/>
            <a:t>May 18, 2026</a:t>
          </a:r>
        </a:p>
      </dgm:t>
    </dgm:pt>
    <dgm:pt modelId="{D039DD52-B00A-4876-8EB0-C8A08A48921B}" type="parTrans" cxnId="{2BD11729-8F30-4E83-B17E-1682E8CD7B74}">
      <dgm:prSet/>
      <dgm:spPr/>
      <dgm:t>
        <a:bodyPr/>
        <a:lstStyle/>
        <a:p>
          <a:endParaRPr lang="en-US"/>
        </a:p>
      </dgm:t>
    </dgm:pt>
    <dgm:pt modelId="{1D734830-B525-4FCA-B909-85E53574F977}" type="sibTrans" cxnId="{2BD11729-8F30-4E83-B17E-1682E8CD7B74}">
      <dgm:prSet/>
      <dgm:spPr/>
      <dgm:t>
        <a:bodyPr/>
        <a:lstStyle/>
        <a:p>
          <a:endParaRPr lang="en-US"/>
        </a:p>
      </dgm:t>
    </dgm:pt>
    <dgm:pt modelId="{FF525DF7-4CB7-4B2D-AE95-8EEE033F99F6}">
      <dgm:prSet phldrT="[Text]" custT="1"/>
      <dgm:spPr/>
      <dgm:t>
        <a:bodyPr/>
        <a:lstStyle/>
        <a:p>
          <a:r>
            <a:rPr lang="en-US" sz="2500" dirty="0"/>
            <a:t>Due July 30, 2026</a:t>
          </a:r>
        </a:p>
      </dgm:t>
    </dgm:pt>
    <dgm:pt modelId="{172BA04A-05DC-4386-998A-2C77C2E176A6}" type="parTrans" cxnId="{E54DE123-D174-4E9E-AD9C-68E516C93A45}">
      <dgm:prSet/>
      <dgm:spPr/>
      <dgm:t>
        <a:bodyPr/>
        <a:lstStyle/>
        <a:p>
          <a:endParaRPr lang="en-US"/>
        </a:p>
      </dgm:t>
    </dgm:pt>
    <dgm:pt modelId="{8533B0F0-6DEB-4AED-96BD-2A60145A73BF}" type="sibTrans" cxnId="{E54DE123-D174-4E9E-AD9C-68E516C93A45}">
      <dgm:prSet/>
      <dgm:spPr/>
      <dgm:t>
        <a:bodyPr/>
        <a:lstStyle/>
        <a:p>
          <a:endParaRPr lang="en-US"/>
        </a:p>
      </dgm:t>
    </dgm:pt>
    <dgm:pt modelId="{EB292D27-D941-4442-898A-EC06333CC28F}">
      <dgm:prSet phldrT="[Text]" custT="1"/>
      <dgm:spPr>
        <a:ln>
          <a:solidFill>
            <a:srgbClr val="62D1E0"/>
          </a:solidFill>
        </a:ln>
      </dgm:spPr>
      <dgm:t>
        <a:bodyPr/>
        <a:lstStyle/>
        <a:p>
          <a:r>
            <a:rPr lang="en-US" sz="2200" dirty="0"/>
            <a:t>Level 2 Validations</a:t>
          </a:r>
        </a:p>
      </dgm:t>
    </dgm:pt>
    <dgm:pt modelId="{6CD259D1-F8BC-42F5-BF44-3F6075500BCF}" type="parTrans" cxnId="{5C74F554-BDD1-4835-BB3A-A854E4B14235}">
      <dgm:prSet/>
      <dgm:spPr/>
      <dgm:t>
        <a:bodyPr/>
        <a:lstStyle/>
        <a:p>
          <a:endParaRPr lang="en-US"/>
        </a:p>
      </dgm:t>
    </dgm:pt>
    <dgm:pt modelId="{67B6E483-8EDC-43FC-803C-6CC258393FC9}" type="sibTrans" cxnId="{5C74F554-BDD1-4835-BB3A-A854E4B14235}">
      <dgm:prSet/>
      <dgm:spPr/>
      <dgm:t>
        <a:bodyPr/>
        <a:lstStyle/>
        <a:p>
          <a:endParaRPr lang="en-US"/>
        </a:p>
      </dgm:t>
    </dgm:pt>
    <dgm:pt modelId="{CFC8C146-C3EF-4752-8409-D10D116707DF}">
      <dgm:prSet phldrT="[Text]" custT="1"/>
      <dgm:spPr/>
      <dgm:t>
        <a:bodyPr/>
        <a:lstStyle/>
        <a:p>
          <a:r>
            <a:rPr lang="en-US" sz="2200" dirty="0"/>
            <a:t>LEA may complete </a:t>
          </a:r>
        </a:p>
      </dgm:t>
    </dgm:pt>
    <dgm:pt modelId="{B7FB6B0F-6B4A-40EC-B42C-C080C4701E33}" type="parTrans" cxnId="{B004A473-D225-4F4E-9D2E-FF7E0E4C8CDF}">
      <dgm:prSet/>
      <dgm:spPr/>
      <dgm:t>
        <a:bodyPr/>
        <a:lstStyle/>
        <a:p>
          <a:endParaRPr lang="en-US"/>
        </a:p>
      </dgm:t>
    </dgm:pt>
    <dgm:pt modelId="{9434FC7A-F871-4D44-9351-2EA0F41496C4}" type="sibTrans" cxnId="{B004A473-D225-4F4E-9D2E-FF7E0E4C8CDF}">
      <dgm:prSet/>
      <dgm:spPr/>
      <dgm:t>
        <a:bodyPr/>
        <a:lstStyle/>
        <a:p>
          <a:endParaRPr lang="en-US"/>
        </a:p>
      </dgm:t>
    </dgm:pt>
    <dgm:pt modelId="{223C751F-9778-422B-A48F-6027A8CBF3F4}" type="pres">
      <dgm:prSet presAssocID="{E0BAEBC5-6BC5-447F-988B-92B16CC05F12}" presName="Name0" presStyleCnt="0">
        <dgm:presLayoutVars>
          <dgm:dir/>
          <dgm:animLvl val="lvl"/>
          <dgm:resizeHandles val="exact"/>
        </dgm:presLayoutVars>
      </dgm:prSet>
      <dgm:spPr/>
    </dgm:pt>
    <dgm:pt modelId="{1535267C-56E1-4A89-BCAB-ED861E61A52C}" type="pres">
      <dgm:prSet presAssocID="{E0BAEBC5-6BC5-447F-988B-92B16CC05F12}" presName="tSp" presStyleCnt="0"/>
      <dgm:spPr/>
    </dgm:pt>
    <dgm:pt modelId="{6CAD1D73-540A-4F9A-9A93-75B490921444}" type="pres">
      <dgm:prSet presAssocID="{E0BAEBC5-6BC5-447F-988B-92B16CC05F12}" presName="bSp" presStyleCnt="0"/>
      <dgm:spPr/>
    </dgm:pt>
    <dgm:pt modelId="{D439005C-D8E9-4D95-AF51-6E4BFEE17237}" type="pres">
      <dgm:prSet presAssocID="{E0BAEBC5-6BC5-447F-988B-92B16CC05F12}" presName="process" presStyleCnt="0"/>
      <dgm:spPr/>
    </dgm:pt>
    <dgm:pt modelId="{5325D23D-FF2D-4F47-803B-FB6F4C92C42F}" type="pres">
      <dgm:prSet presAssocID="{60AAC385-979E-4FE0-BB2C-59070DD2C2A7}" presName="composite1" presStyleCnt="0"/>
      <dgm:spPr/>
    </dgm:pt>
    <dgm:pt modelId="{5A9A773E-0DB1-4D24-8FCA-519815C1BDE4}" type="pres">
      <dgm:prSet presAssocID="{60AAC385-979E-4FE0-BB2C-59070DD2C2A7}" presName="dummyNode1" presStyleLbl="node1" presStyleIdx="0" presStyleCnt="3"/>
      <dgm:spPr/>
    </dgm:pt>
    <dgm:pt modelId="{5924994C-750B-4225-9E6E-F0ACBBF9619A}" type="pres">
      <dgm:prSet presAssocID="{60AAC385-979E-4FE0-BB2C-59070DD2C2A7}" presName="childNode1" presStyleLbl="bgAcc1" presStyleIdx="0" presStyleCnt="3" custScaleX="97233">
        <dgm:presLayoutVars>
          <dgm:bulletEnabled val="1"/>
        </dgm:presLayoutVars>
      </dgm:prSet>
      <dgm:spPr/>
    </dgm:pt>
    <dgm:pt modelId="{C6206E4F-45F4-4AF2-AAA9-7B439CCD7B5B}" type="pres">
      <dgm:prSet presAssocID="{60AAC385-979E-4FE0-BB2C-59070DD2C2A7}" presName="childNode1tx" presStyleLbl="bgAcc1" presStyleIdx="0" presStyleCnt="3">
        <dgm:presLayoutVars>
          <dgm:bulletEnabled val="1"/>
        </dgm:presLayoutVars>
      </dgm:prSet>
      <dgm:spPr/>
    </dgm:pt>
    <dgm:pt modelId="{41FC9BF9-7BA9-4A04-9F57-603647C0F944}" type="pres">
      <dgm:prSet presAssocID="{60AAC385-979E-4FE0-BB2C-59070DD2C2A7}" presName="parentNode1" presStyleLbl="node1" presStyleIdx="0" presStyleCnt="3">
        <dgm:presLayoutVars>
          <dgm:chMax val="1"/>
          <dgm:bulletEnabled val="1"/>
        </dgm:presLayoutVars>
      </dgm:prSet>
      <dgm:spPr/>
    </dgm:pt>
    <dgm:pt modelId="{9D81BB9D-D5D4-41F7-9CB0-72F9F086DE24}" type="pres">
      <dgm:prSet presAssocID="{60AAC385-979E-4FE0-BB2C-59070DD2C2A7}" presName="connSite1" presStyleCnt="0"/>
      <dgm:spPr/>
    </dgm:pt>
    <dgm:pt modelId="{8396BE46-221B-444A-9D1A-B74FB3F8125E}" type="pres">
      <dgm:prSet presAssocID="{02FF3ACE-E6F3-4CAC-BCEF-6359A11CABB3}" presName="Name9" presStyleLbl="sibTrans2D1" presStyleIdx="0" presStyleCnt="2"/>
      <dgm:spPr/>
    </dgm:pt>
    <dgm:pt modelId="{FE5B4DC2-EA1D-4A9B-BBBB-85DAC3CE8089}" type="pres">
      <dgm:prSet presAssocID="{8F469363-393B-4FAB-84F5-E39F07CCE278}" presName="composite2" presStyleCnt="0"/>
      <dgm:spPr/>
    </dgm:pt>
    <dgm:pt modelId="{C4B6C303-51E4-44AF-AF6E-7138F7ECF466}" type="pres">
      <dgm:prSet presAssocID="{8F469363-393B-4FAB-84F5-E39F07CCE278}" presName="dummyNode2" presStyleLbl="node1" presStyleIdx="0" presStyleCnt="3"/>
      <dgm:spPr/>
    </dgm:pt>
    <dgm:pt modelId="{F12ECB7E-11A6-4257-8234-7937F2329204}" type="pres">
      <dgm:prSet presAssocID="{8F469363-393B-4FAB-84F5-E39F07CCE278}" presName="childNode2" presStyleLbl="bgAcc1" presStyleIdx="1" presStyleCnt="3" custScaleX="140909">
        <dgm:presLayoutVars>
          <dgm:bulletEnabled val="1"/>
        </dgm:presLayoutVars>
      </dgm:prSet>
      <dgm:spPr/>
    </dgm:pt>
    <dgm:pt modelId="{C6F6A6F6-510B-4043-A188-A7BE8CBD371D}" type="pres">
      <dgm:prSet presAssocID="{8F469363-393B-4FAB-84F5-E39F07CCE278}" presName="childNode2tx" presStyleLbl="bgAcc1" presStyleIdx="1" presStyleCnt="3">
        <dgm:presLayoutVars>
          <dgm:bulletEnabled val="1"/>
        </dgm:presLayoutVars>
      </dgm:prSet>
      <dgm:spPr/>
    </dgm:pt>
    <dgm:pt modelId="{90F42EB9-F35A-43FF-859F-445765E63F68}" type="pres">
      <dgm:prSet presAssocID="{8F469363-393B-4FAB-84F5-E39F07CCE278}" presName="parentNode2" presStyleLbl="node1" presStyleIdx="1" presStyleCnt="3" custScaleX="111369">
        <dgm:presLayoutVars>
          <dgm:chMax val="0"/>
          <dgm:bulletEnabled val="1"/>
        </dgm:presLayoutVars>
      </dgm:prSet>
      <dgm:spPr/>
    </dgm:pt>
    <dgm:pt modelId="{C35C35C5-3A2C-4048-AEE0-744FC27C3D93}" type="pres">
      <dgm:prSet presAssocID="{8F469363-393B-4FAB-84F5-E39F07CCE278}" presName="connSite2" presStyleCnt="0"/>
      <dgm:spPr/>
    </dgm:pt>
    <dgm:pt modelId="{6F28F81E-B6EB-47DD-AC43-D81BFF3423EE}" type="pres">
      <dgm:prSet presAssocID="{B75088A6-D963-4AD0-97E6-C87DC679C2E8}" presName="Name18" presStyleLbl="sibTrans2D1" presStyleIdx="1" presStyleCnt="2"/>
      <dgm:spPr/>
    </dgm:pt>
    <dgm:pt modelId="{998A62E8-1B86-456D-BDC2-BB824E72DBEF}" type="pres">
      <dgm:prSet presAssocID="{5BD1A674-F9DB-401A-98B4-53EF80C7B149}" presName="composite1" presStyleCnt="0"/>
      <dgm:spPr/>
    </dgm:pt>
    <dgm:pt modelId="{DCD42220-20E9-462A-846C-4A4C5F2BDB41}" type="pres">
      <dgm:prSet presAssocID="{5BD1A674-F9DB-401A-98B4-53EF80C7B149}" presName="dummyNode1" presStyleLbl="node1" presStyleIdx="1" presStyleCnt="3"/>
      <dgm:spPr/>
    </dgm:pt>
    <dgm:pt modelId="{E1F7EF1D-2C7C-4CBE-B6E6-DF299192C03B}" type="pres">
      <dgm:prSet presAssocID="{5BD1A674-F9DB-401A-98B4-53EF80C7B149}" presName="childNode1" presStyleLbl="bgAcc1" presStyleIdx="2" presStyleCnt="3" custScaleX="129771">
        <dgm:presLayoutVars>
          <dgm:bulletEnabled val="1"/>
        </dgm:presLayoutVars>
      </dgm:prSet>
      <dgm:spPr/>
    </dgm:pt>
    <dgm:pt modelId="{7168C909-696C-4366-BBEF-58B9AADE0138}" type="pres">
      <dgm:prSet presAssocID="{5BD1A674-F9DB-401A-98B4-53EF80C7B149}" presName="childNode1tx" presStyleLbl="bgAcc1" presStyleIdx="2" presStyleCnt="3">
        <dgm:presLayoutVars>
          <dgm:bulletEnabled val="1"/>
        </dgm:presLayoutVars>
      </dgm:prSet>
      <dgm:spPr/>
    </dgm:pt>
    <dgm:pt modelId="{03FB925A-4874-438D-9666-3976EB28B420}" type="pres">
      <dgm:prSet presAssocID="{5BD1A674-F9DB-401A-98B4-53EF80C7B149}" presName="parentNode1" presStyleLbl="node1" presStyleIdx="2" presStyleCnt="3" custScaleX="134401">
        <dgm:presLayoutVars>
          <dgm:chMax val="1"/>
          <dgm:bulletEnabled val="1"/>
        </dgm:presLayoutVars>
      </dgm:prSet>
      <dgm:spPr/>
    </dgm:pt>
    <dgm:pt modelId="{03F2C530-214B-46C7-A737-B65862A44AEE}" type="pres">
      <dgm:prSet presAssocID="{5BD1A674-F9DB-401A-98B4-53EF80C7B149}" presName="connSite1" presStyleCnt="0"/>
      <dgm:spPr/>
    </dgm:pt>
  </dgm:ptLst>
  <dgm:cxnLst>
    <dgm:cxn modelId="{4E358B0B-E42D-4E2D-85E8-9FF617A99F5C}" type="presOf" srcId="{02FF3ACE-E6F3-4CAC-BCEF-6359A11CABB3}" destId="{8396BE46-221B-444A-9D1A-B74FB3F8125E}" srcOrd="0" destOrd="0" presId="urn:microsoft.com/office/officeart/2005/8/layout/hProcess4"/>
    <dgm:cxn modelId="{54EF350F-7231-47EB-A085-84E789B4528F}" type="presOf" srcId="{B75088A6-D963-4AD0-97E6-C87DC679C2E8}" destId="{6F28F81E-B6EB-47DD-AC43-D81BFF3423EE}" srcOrd="0" destOrd="0" presId="urn:microsoft.com/office/officeart/2005/8/layout/hProcess4"/>
    <dgm:cxn modelId="{DD756D15-1B79-4BA2-AC84-E3D342DA20DE}" srcId="{E0BAEBC5-6BC5-447F-988B-92B16CC05F12}" destId="{5BD1A674-F9DB-401A-98B4-53EF80C7B149}" srcOrd="2" destOrd="0" parTransId="{D659F1FC-5A04-4888-9A4F-16068D1D28EC}" sibTransId="{E6A4EFF7-3C4E-42B3-852E-2ABEF0DF87BB}"/>
    <dgm:cxn modelId="{44B6B91F-A67B-4D43-9765-3718E387A1B5}" type="presOf" srcId="{5BD1A674-F9DB-401A-98B4-53EF80C7B149}" destId="{03FB925A-4874-438D-9666-3976EB28B420}" srcOrd="0" destOrd="0" presId="urn:microsoft.com/office/officeart/2005/8/layout/hProcess4"/>
    <dgm:cxn modelId="{E54DE123-D174-4E9E-AD9C-68E516C93A45}" srcId="{5BD1A674-F9DB-401A-98B4-53EF80C7B149}" destId="{FF525DF7-4CB7-4B2D-AE95-8EEE033F99F6}" srcOrd="1" destOrd="0" parTransId="{172BA04A-05DC-4386-998A-2C77C2E176A6}" sibTransId="{8533B0F0-6DEB-4AED-96BD-2A60145A73BF}"/>
    <dgm:cxn modelId="{2BD11729-8F30-4E83-B17E-1682E8CD7B74}" srcId="{5BD1A674-F9DB-401A-98B4-53EF80C7B149}" destId="{DAA1A1CC-4DB1-48CF-9B68-65F28548DBED}" srcOrd="0" destOrd="0" parTransId="{D039DD52-B00A-4876-8EB0-C8A08A48921B}" sibTransId="{1D734830-B525-4FCA-B909-85E53574F977}"/>
    <dgm:cxn modelId="{2B30B660-CDF0-4835-97C9-EAD0833CEA1D}" srcId="{4F9E3682-ACB8-48EF-A90F-5AAEE4FAEB1B}" destId="{0C22972B-0E72-48B7-B55B-66573B62F1F6}" srcOrd="1" destOrd="0" parTransId="{7E29C42A-A8C3-4D52-A99B-6FAAFA1B852E}" sibTransId="{47A17708-F6A2-4A01-B0EA-84E670212169}"/>
    <dgm:cxn modelId="{C01C4D66-6436-4FB5-A604-DF8B3191406A}" type="presOf" srcId="{DAA1A1CC-4DB1-48CF-9B68-65F28548DBED}" destId="{E1F7EF1D-2C7C-4CBE-B6E6-DF299192C03B}" srcOrd="0" destOrd="0" presId="urn:microsoft.com/office/officeart/2005/8/layout/hProcess4"/>
    <dgm:cxn modelId="{B89FDD52-3C02-480C-B803-525B83085A30}" type="presOf" srcId="{CFC8C146-C3EF-4752-8409-D10D116707DF}" destId="{E1F7EF1D-2C7C-4CBE-B6E6-DF299192C03B}" srcOrd="0" destOrd="1" presId="urn:microsoft.com/office/officeart/2005/8/layout/hProcess4"/>
    <dgm:cxn modelId="{B004A473-D225-4F4E-9D2E-FF7E0E4C8CDF}" srcId="{DAA1A1CC-4DB1-48CF-9B68-65F28548DBED}" destId="{CFC8C146-C3EF-4752-8409-D10D116707DF}" srcOrd="0" destOrd="0" parTransId="{B7FB6B0F-6B4A-40EC-B42C-C080C4701E33}" sibTransId="{9434FC7A-F871-4D44-9351-2EA0F41496C4}"/>
    <dgm:cxn modelId="{5C74F554-BDD1-4835-BB3A-A854E4B14235}" srcId="{4F9E3682-ACB8-48EF-A90F-5AAEE4FAEB1B}" destId="{EB292D27-D941-4442-898A-EC06333CC28F}" srcOrd="0" destOrd="0" parTransId="{6CD259D1-F8BC-42F5-BF44-3F6075500BCF}" sibTransId="{67B6E483-8EDC-43FC-803C-6CC258393FC9}"/>
    <dgm:cxn modelId="{D8890C76-8ED1-4BE3-991F-A018FC81A5C3}" type="presOf" srcId="{60AAC385-979E-4FE0-BB2C-59070DD2C2A7}" destId="{41FC9BF9-7BA9-4A04-9F57-603647C0F944}" srcOrd="0" destOrd="0" presId="urn:microsoft.com/office/officeart/2005/8/layout/hProcess4"/>
    <dgm:cxn modelId="{1A3B567D-FA4E-4C0F-B306-335AC0356C77}" type="presOf" srcId="{EB292D27-D941-4442-898A-EC06333CC28F}" destId="{F12ECB7E-11A6-4257-8234-7937F2329204}" srcOrd="0" destOrd="1" presId="urn:microsoft.com/office/officeart/2005/8/layout/hProcess4"/>
    <dgm:cxn modelId="{5B8E9D7E-D05E-4621-8A4E-CD67248EE84F}" type="presOf" srcId="{CFC8C146-C3EF-4752-8409-D10D116707DF}" destId="{7168C909-696C-4366-BBEF-58B9AADE0138}" srcOrd="1" destOrd="1" presId="urn:microsoft.com/office/officeart/2005/8/layout/hProcess4"/>
    <dgm:cxn modelId="{69871880-63E6-4079-84B7-CB538DA8ED9F}" type="presOf" srcId="{0C22972B-0E72-48B7-B55B-66573B62F1F6}" destId="{F12ECB7E-11A6-4257-8234-7937F2329204}" srcOrd="0" destOrd="2" presId="urn:microsoft.com/office/officeart/2005/8/layout/hProcess4"/>
    <dgm:cxn modelId="{8F4D2F90-196B-4C1A-A0CE-1A9365F97AAF}" type="presOf" srcId="{FF525DF7-4CB7-4B2D-AE95-8EEE033F99F6}" destId="{7168C909-696C-4366-BBEF-58B9AADE0138}" srcOrd="1" destOrd="2" presId="urn:microsoft.com/office/officeart/2005/8/layout/hProcess4"/>
    <dgm:cxn modelId="{C9A89591-AB9E-4F7E-B3B5-68A973F605D0}" type="presOf" srcId="{DAA1A1CC-4DB1-48CF-9B68-65F28548DBED}" destId="{7168C909-696C-4366-BBEF-58B9AADE0138}" srcOrd="1" destOrd="0" presId="urn:microsoft.com/office/officeart/2005/8/layout/hProcess4"/>
    <dgm:cxn modelId="{0F55A097-0874-4109-8A22-167B83BB9320}" type="presOf" srcId="{FF525DF7-4CB7-4B2D-AE95-8EEE033F99F6}" destId="{E1F7EF1D-2C7C-4CBE-B6E6-DF299192C03B}" srcOrd="0" destOrd="2" presId="urn:microsoft.com/office/officeart/2005/8/layout/hProcess4"/>
    <dgm:cxn modelId="{2B1F019F-BE84-4D59-8BCB-DBBCBCB737DD}" srcId="{8F469363-393B-4FAB-84F5-E39F07CCE278}" destId="{4F9E3682-ACB8-48EF-A90F-5AAEE4FAEB1B}" srcOrd="0" destOrd="0" parTransId="{4D382070-8387-4A73-840D-0F648222AF43}" sibTransId="{77109674-69FA-4A5F-94D1-7AE73BB19796}"/>
    <dgm:cxn modelId="{CFE904A9-7784-402A-80E7-507222D95B99}" type="presOf" srcId="{390A26FB-0AD2-479B-98BF-E23016E56FF9}" destId="{C6206E4F-45F4-4AF2-AAA9-7B439CCD7B5B}" srcOrd="1" destOrd="0" presId="urn:microsoft.com/office/officeart/2005/8/layout/hProcess4"/>
    <dgm:cxn modelId="{BFB5E3AE-0AF3-4C5E-B32F-FC080D373496}" type="presOf" srcId="{390A26FB-0AD2-479B-98BF-E23016E56FF9}" destId="{5924994C-750B-4225-9E6E-F0ACBBF9619A}" srcOrd="0" destOrd="0" presId="urn:microsoft.com/office/officeart/2005/8/layout/hProcess4"/>
    <dgm:cxn modelId="{9811A9B1-F5F8-49AD-97CA-839118DF4267}" srcId="{60AAC385-979E-4FE0-BB2C-59070DD2C2A7}" destId="{390A26FB-0AD2-479B-98BF-E23016E56FF9}" srcOrd="0" destOrd="0" parTransId="{9E948ED2-CB3D-4CE0-82B8-055CFAF1FFDD}" sibTransId="{E27990F8-D228-48B0-8634-93657C7DFDB8}"/>
    <dgm:cxn modelId="{06AEB6CD-BC0A-42BB-A632-D69ED04B98EA}" srcId="{E0BAEBC5-6BC5-447F-988B-92B16CC05F12}" destId="{8F469363-393B-4FAB-84F5-E39F07CCE278}" srcOrd="1" destOrd="0" parTransId="{88A4C825-FC72-4E25-889F-DB0418D1A874}" sibTransId="{B75088A6-D963-4AD0-97E6-C87DC679C2E8}"/>
    <dgm:cxn modelId="{770C3ED2-BF70-4E76-8465-5545FCEF2DE2}" type="presOf" srcId="{E0BAEBC5-6BC5-447F-988B-92B16CC05F12}" destId="{223C751F-9778-422B-A48F-6027A8CBF3F4}" srcOrd="0" destOrd="0" presId="urn:microsoft.com/office/officeart/2005/8/layout/hProcess4"/>
    <dgm:cxn modelId="{711F59D3-E00C-4F61-87F0-25089FC64916}" type="presOf" srcId="{8F469363-393B-4FAB-84F5-E39F07CCE278}" destId="{90F42EB9-F35A-43FF-859F-445765E63F68}" srcOrd="0" destOrd="0" presId="urn:microsoft.com/office/officeart/2005/8/layout/hProcess4"/>
    <dgm:cxn modelId="{E51033E3-7769-43AB-8D38-2FDDBEC91A0A}" type="presOf" srcId="{EB292D27-D941-4442-898A-EC06333CC28F}" destId="{C6F6A6F6-510B-4043-A188-A7BE8CBD371D}" srcOrd="1" destOrd="1" presId="urn:microsoft.com/office/officeart/2005/8/layout/hProcess4"/>
    <dgm:cxn modelId="{BB852EEA-344A-4CE4-ADDC-04A56D7E8232}" type="presOf" srcId="{4F9E3682-ACB8-48EF-A90F-5AAEE4FAEB1B}" destId="{F12ECB7E-11A6-4257-8234-7937F2329204}" srcOrd="0" destOrd="0" presId="urn:microsoft.com/office/officeart/2005/8/layout/hProcess4"/>
    <dgm:cxn modelId="{F24F9FEE-776B-4255-B269-25CA762746F2}" type="presOf" srcId="{4F9E3682-ACB8-48EF-A90F-5AAEE4FAEB1B}" destId="{C6F6A6F6-510B-4043-A188-A7BE8CBD371D}" srcOrd="1" destOrd="0" presId="urn:microsoft.com/office/officeart/2005/8/layout/hProcess4"/>
    <dgm:cxn modelId="{101951F2-8287-4452-9A72-E2BA7EB2CC1F}" type="presOf" srcId="{0C22972B-0E72-48B7-B55B-66573B62F1F6}" destId="{C6F6A6F6-510B-4043-A188-A7BE8CBD371D}" srcOrd="1" destOrd="2" presId="urn:microsoft.com/office/officeart/2005/8/layout/hProcess4"/>
    <dgm:cxn modelId="{599385F2-DF45-4C57-96A5-16104527A890}" srcId="{E0BAEBC5-6BC5-447F-988B-92B16CC05F12}" destId="{60AAC385-979E-4FE0-BB2C-59070DD2C2A7}" srcOrd="0" destOrd="0" parTransId="{F941C3CF-EF64-473A-8271-729FC28B278B}" sibTransId="{02FF3ACE-E6F3-4CAC-BCEF-6359A11CABB3}"/>
    <dgm:cxn modelId="{BA635423-60D6-44DF-A7A6-23AB8834C932}" type="presParOf" srcId="{223C751F-9778-422B-A48F-6027A8CBF3F4}" destId="{1535267C-56E1-4A89-BCAB-ED861E61A52C}" srcOrd="0" destOrd="0" presId="urn:microsoft.com/office/officeart/2005/8/layout/hProcess4"/>
    <dgm:cxn modelId="{12977D64-A8C4-410F-BC48-67ECC787744F}" type="presParOf" srcId="{223C751F-9778-422B-A48F-6027A8CBF3F4}" destId="{6CAD1D73-540A-4F9A-9A93-75B490921444}" srcOrd="1" destOrd="0" presId="urn:microsoft.com/office/officeart/2005/8/layout/hProcess4"/>
    <dgm:cxn modelId="{EE0699EA-62D9-49B5-88CB-76D83592478D}" type="presParOf" srcId="{223C751F-9778-422B-A48F-6027A8CBF3F4}" destId="{D439005C-D8E9-4D95-AF51-6E4BFEE17237}" srcOrd="2" destOrd="0" presId="urn:microsoft.com/office/officeart/2005/8/layout/hProcess4"/>
    <dgm:cxn modelId="{344589A7-5B65-4813-BC75-13009DB567E0}" type="presParOf" srcId="{D439005C-D8E9-4D95-AF51-6E4BFEE17237}" destId="{5325D23D-FF2D-4F47-803B-FB6F4C92C42F}" srcOrd="0" destOrd="0" presId="urn:microsoft.com/office/officeart/2005/8/layout/hProcess4"/>
    <dgm:cxn modelId="{9B0EC2B3-3608-46A6-B105-54EC592960E1}" type="presParOf" srcId="{5325D23D-FF2D-4F47-803B-FB6F4C92C42F}" destId="{5A9A773E-0DB1-4D24-8FCA-519815C1BDE4}" srcOrd="0" destOrd="0" presId="urn:microsoft.com/office/officeart/2005/8/layout/hProcess4"/>
    <dgm:cxn modelId="{72F531C4-8579-4B34-A411-E44F908C5B20}" type="presParOf" srcId="{5325D23D-FF2D-4F47-803B-FB6F4C92C42F}" destId="{5924994C-750B-4225-9E6E-F0ACBBF9619A}" srcOrd="1" destOrd="0" presId="urn:microsoft.com/office/officeart/2005/8/layout/hProcess4"/>
    <dgm:cxn modelId="{3EC36346-1BEC-4F29-A17E-B28E097E942B}" type="presParOf" srcId="{5325D23D-FF2D-4F47-803B-FB6F4C92C42F}" destId="{C6206E4F-45F4-4AF2-AAA9-7B439CCD7B5B}" srcOrd="2" destOrd="0" presId="urn:microsoft.com/office/officeart/2005/8/layout/hProcess4"/>
    <dgm:cxn modelId="{008A61E0-5D40-4FE5-B111-05C278F22621}" type="presParOf" srcId="{5325D23D-FF2D-4F47-803B-FB6F4C92C42F}" destId="{41FC9BF9-7BA9-4A04-9F57-603647C0F944}" srcOrd="3" destOrd="0" presId="urn:microsoft.com/office/officeart/2005/8/layout/hProcess4"/>
    <dgm:cxn modelId="{03D2611D-56BD-4C8A-A24F-1C0AE423518F}" type="presParOf" srcId="{5325D23D-FF2D-4F47-803B-FB6F4C92C42F}" destId="{9D81BB9D-D5D4-41F7-9CB0-72F9F086DE24}" srcOrd="4" destOrd="0" presId="urn:microsoft.com/office/officeart/2005/8/layout/hProcess4"/>
    <dgm:cxn modelId="{E8D8E4A1-1BDD-4CB8-959E-75FA2591715B}" type="presParOf" srcId="{D439005C-D8E9-4D95-AF51-6E4BFEE17237}" destId="{8396BE46-221B-444A-9D1A-B74FB3F8125E}" srcOrd="1" destOrd="0" presId="urn:microsoft.com/office/officeart/2005/8/layout/hProcess4"/>
    <dgm:cxn modelId="{9BB913DC-04B9-488C-AF67-C964A2E6F353}" type="presParOf" srcId="{D439005C-D8E9-4D95-AF51-6E4BFEE17237}" destId="{FE5B4DC2-EA1D-4A9B-BBBB-85DAC3CE8089}" srcOrd="2" destOrd="0" presId="urn:microsoft.com/office/officeart/2005/8/layout/hProcess4"/>
    <dgm:cxn modelId="{3E4C0A7B-8E52-44F2-8912-51F021E74FE0}" type="presParOf" srcId="{FE5B4DC2-EA1D-4A9B-BBBB-85DAC3CE8089}" destId="{C4B6C303-51E4-44AF-AF6E-7138F7ECF466}" srcOrd="0" destOrd="0" presId="urn:microsoft.com/office/officeart/2005/8/layout/hProcess4"/>
    <dgm:cxn modelId="{7DFFFF03-8B47-4E47-BD7E-833C1AA404BD}" type="presParOf" srcId="{FE5B4DC2-EA1D-4A9B-BBBB-85DAC3CE8089}" destId="{F12ECB7E-11A6-4257-8234-7937F2329204}" srcOrd="1" destOrd="0" presId="urn:microsoft.com/office/officeart/2005/8/layout/hProcess4"/>
    <dgm:cxn modelId="{395E9FCB-79C9-4510-94D7-604CD6BB76C5}" type="presParOf" srcId="{FE5B4DC2-EA1D-4A9B-BBBB-85DAC3CE8089}" destId="{C6F6A6F6-510B-4043-A188-A7BE8CBD371D}" srcOrd="2" destOrd="0" presId="urn:microsoft.com/office/officeart/2005/8/layout/hProcess4"/>
    <dgm:cxn modelId="{E9B34AF6-9932-4EAF-BACC-B0D056CF92CD}" type="presParOf" srcId="{FE5B4DC2-EA1D-4A9B-BBBB-85DAC3CE8089}" destId="{90F42EB9-F35A-43FF-859F-445765E63F68}" srcOrd="3" destOrd="0" presId="urn:microsoft.com/office/officeart/2005/8/layout/hProcess4"/>
    <dgm:cxn modelId="{AF2550B7-5906-4230-BA87-C96044F451F4}" type="presParOf" srcId="{FE5B4DC2-EA1D-4A9B-BBBB-85DAC3CE8089}" destId="{C35C35C5-3A2C-4048-AEE0-744FC27C3D93}" srcOrd="4" destOrd="0" presId="urn:microsoft.com/office/officeart/2005/8/layout/hProcess4"/>
    <dgm:cxn modelId="{4F10ACFF-B720-4AAB-A2CA-304C93146ACF}" type="presParOf" srcId="{D439005C-D8E9-4D95-AF51-6E4BFEE17237}" destId="{6F28F81E-B6EB-47DD-AC43-D81BFF3423EE}" srcOrd="3" destOrd="0" presId="urn:microsoft.com/office/officeart/2005/8/layout/hProcess4"/>
    <dgm:cxn modelId="{86DFD96D-13E2-4B9C-B466-9E6EFAE41BA2}" type="presParOf" srcId="{D439005C-D8E9-4D95-AF51-6E4BFEE17237}" destId="{998A62E8-1B86-456D-BDC2-BB824E72DBEF}" srcOrd="4" destOrd="0" presId="urn:microsoft.com/office/officeart/2005/8/layout/hProcess4"/>
    <dgm:cxn modelId="{666C46C8-E2AE-405B-90D4-CC0D11B4670E}" type="presParOf" srcId="{998A62E8-1B86-456D-BDC2-BB824E72DBEF}" destId="{DCD42220-20E9-462A-846C-4A4C5F2BDB41}" srcOrd="0" destOrd="0" presId="urn:microsoft.com/office/officeart/2005/8/layout/hProcess4"/>
    <dgm:cxn modelId="{700AC367-114F-43EE-A636-BCC5F08ACBDE}" type="presParOf" srcId="{998A62E8-1B86-456D-BDC2-BB824E72DBEF}" destId="{E1F7EF1D-2C7C-4CBE-B6E6-DF299192C03B}" srcOrd="1" destOrd="0" presId="urn:microsoft.com/office/officeart/2005/8/layout/hProcess4"/>
    <dgm:cxn modelId="{A775B368-EC49-4A0D-ACE8-85C537D27B4D}" type="presParOf" srcId="{998A62E8-1B86-456D-BDC2-BB824E72DBEF}" destId="{7168C909-696C-4366-BBEF-58B9AADE0138}" srcOrd="2" destOrd="0" presId="urn:microsoft.com/office/officeart/2005/8/layout/hProcess4"/>
    <dgm:cxn modelId="{DA59F20C-C9AC-40EC-BB5D-44F41684E073}" type="presParOf" srcId="{998A62E8-1B86-456D-BDC2-BB824E72DBEF}" destId="{03FB925A-4874-438D-9666-3976EB28B420}" srcOrd="3" destOrd="0" presId="urn:microsoft.com/office/officeart/2005/8/layout/hProcess4"/>
    <dgm:cxn modelId="{F7962187-ED8B-421D-92E9-DE912FB4F427}" type="presParOf" srcId="{998A62E8-1B86-456D-BDC2-BB824E72DBEF}" destId="{03F2C530-214B-46C7-A737-B65862A44AEE}" srcOrd="4" destOrd="0" presId="urn:microsoft.com/office/officeart/2005/8/layout/h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305EBF-12BE-4A1E-91BA-8E277C0A7A23}" type="doc">
      <dgm:prSet loTypeId="urn:microsoft.com/office/officeart/2005/8/layout/process4" loCatId="process" qsTypeId="urn:microsoft.com/office/officeart/2005/8/quickstyle/3d1" qsCatId="3D" csTypeId="urn:microsoft.com/office/officeart/2005/8/colors/colorful5" csCatId="colorful" phldr="1"/>
      <dgm:spPr/>
      <dgm:t>
        <a:bodyPr/>
        <a:lstStyle/>
        <a:p>
          <a:endParaRPr lang="en-US"/>
        </a:p>
      </dgm:t>
    </dgm:pt>
    <dgm:pt modelId="{F8C6ADDE-99D5-4A94-ADE5-30C34BC35AB3}">
      <dgm:prSet custT="1"/>
      <dgm:spPr>
        <a:effectLst>
          <a:outerShdw blurRad="50800" dist="38100" dir="2700000" algn="tl" rotWithShape="0">
            <a:prstClr val="black">
              <a:alpha val="40000"/>
            </a:prstClr>
          </a:outerShdw>
        </a:effectLst>
      </dgm:spPr>
      <dgm:t>
        <a:bodyPr/>
        <a:lstStyle/>
        <a:p>
          <a:r>
            <a:rPr lang="en-US" sz="2400" b="1"/>
            <a:t>Each of the TSDS Core roles listed above currently have a “Child Find Access” privilege.</a:t>
          </a:r>
        </a:p>
      </dgm:t>
    </dgm:pt>
    <dgm:pt modelId="{EB423231-8CDA-4B3B-B508-7D11AEF30E03}" type="parTrans" cxnId="{7082BC3C-86E3-4B24-86D7-3183F4631CCB}">
      <dgm:prSet/>
      <dgm:spPr/>
      <dgm:t>
        <a:bodyPr/>
        <a:lstStyle/>
        <a:p>
          <a:endParaRPr lang="en-US"/>
        </a:p>
      </dgm:t>
    </dgm:pt>
    <dgm:pt modelId="{9F6A3196-3188-4192-9E61-EA64865FBC7E}" type="sibTrans" cxnId="{7082BC3C-86E3-4B24-86D7-3183F4631CCB}">
      <dgm:prSet/>
      <dgm:spPr/>
      <dgm:t>
        <a:bodyPr/>
        <a:lstStyle/>
        <a:p>
          <a:endParaRPr lang="en-US"/>
        </a:p>
      </dgm:t>
    </dgm:pt>
    <dgm:pt modelId="{BEE5A5C7-9614-409E-99E4-CE167593AD9E}">
      <dgm:prSet/>
      <dgm:spPr>
        <a:solidFill>
          <a:srgbClr val="0D6CB9"/>
        </a:solidFill>
        <a:effectLst>
          <a:outerShdw blurRad="50800" dist="38100" dir="2700000" algn="tl" rotWithShape="0">
            <a:prstClr val="black">
              <a:alpha val="40000"/>
            </a:prstClr>
          </a:outerShdw>
        </a:effectLst>
      </dgm:spPr>
      <dgm:t>
        <a:bodyPr/>
        <a:lstStyle/>
        <a:p>
          <a:pPr rtl="0"/>
          <a:r>
            <a:rPr lang="en-US">
              <a:latin typeface="Calibri Light" panose="020F0302020204030204"/>
            </a:rPr>
            <a:t>Renaming to "SPEDS Summer Access" </a:t>
          </a:r>
        </a:p>
      </dgm:t>
    </dgm:pt>
    <dgm:pt modelId="{5572ECD6-F417-4D53-AFDE-8A76D01464DC}" type="parTrans" cxnId="{72865F1A-1F69-452B-A344-5A00CB27A70B}">
      <dgm:prSet/>
      <dgm:spPr/>
      <dgm:t>
        <a:bodyPr/>
        <a:lstStyle/>
        <a:p>
          <a:endParaRPr lang="en-US"/>
        </a:p>
      </dgm:t>
    </dgm:pt>
    <dgm:pt modelId="{3A07E654-8819-45C5-9E9B-ADCF4B8CDD5E}" type="sibTrans" cxnId="{72865F1A-1F69-452B-A344-5A00CB27A70B}">
      <dgm:prSet/>
      <dgm:spPr/>
      <dgm:t>
        <a:bodyPr/>
        <a:lstStyle/>
        <a:p>
          <a:endParaRPr lang="en-US"/>
        </a:p>
      </dgm:t>
    </dgm:pt>
    <dgm:pt modelId="{9A62A5EF-B0EB-4CA4-9212-DD3F1F57FE32}">
      <dgm:prSet/>
      <dgm:spPr/>
      <dgm:t>
        <a:bodyPr/>
        <a:lstStyle/>
        <a:p>
          <a:pPr rtl="0"/>
          <a:r>
            <a:rPr lang="en-US">
              <a:latin typeface="Calibri Light" panose="020F0302020204030204"/>
            </a:rPr>
            <a:t>Targeting Mid-August</a:t>
          </a:r>
          <a:endParaRPr lang="en-US"/>
        </a:p>
      </dgm:t>
    </dgm:pt>
    <dgm:pt modelId="{25056235-5C44-4675-B8A9-BA533B656AF0}" type="parTrans" cxnId="{C543A0C2-2CE1-47D9-9FBF-1E7B6E1C3512}">
      <dgm:prSet/>
      <dgm:spPr/>
      <dgm:t>
        <a:bodyPr/>
        <a:lstStyle/>
        <a:p>
          <a:endParaRPr lang="en-US"/>
        </a:p>
      </dgm:t>
    </dgm:pt>
    <dgm:pt modelId="{3242EF0F-76AB-4D18-9872-A264CEE97A0C}" type="sibTrans" cxnId="{C543A0C2-2CE1-47D9-9FBF-1E7B6E1C3512}">
      <dgm:prSet/>
      <dgm:spPr/>
      <dgm:t>
        <a:bodyPr/>
        <a:lstStyle/>
        <a:p>
          <a:endParaRPr lang="en-US"/>
        </a:p>
      </dgm:t>
    </dgm:pt>
    <dgm:pt modelId="{CEB10CA0-1EEC-464F-8149-2704EFE4A0F8}">
      <dgm:prSet phldr="0"/>
      <dgm:spPr/>
      <dgm:t>
        <a:bodyPr/>
        <a:lstStyle/>
        <a:p>
          <a:r>
            <a:rPr lang="en-US" sz="1000">
              <a:latin typeface="Calibri Light" panose="020F0302020204030204"/>
            </a:rPr>
            <a:t>Current access will transfer automatically – no need to reapply</a:t>
          </a:r>
          <a:endParaRPr lang="en-US" sz="1000"/>
        </a:p>
      </dgm:t>
    </dgm:pt>
    <dgm:pt modelId="{14275DE9-19C5-4520-A7D9-49763A73DBE4}" type="parTrans" cxnId="{7FA24160-FA53-4250-9C4D-214C20326D6D}">
      <dgm:prSet/>
      <dgm:spPr/>
      <dgm:t>
        <a:bodyPr/>
        <a:lstStyle/>
        <a:p>
          <a:endParaRPr lang="en-US"/>
        </a:p>
      </dgm:t>
    </dgm:pt>
    <dgm:pt modelId="{1CDFD61B-CB31-48F5-90FB-9024571DE970}" type="sibTrans" cxnId="{7FA24160-FA53-4250-9C4D-214C20326D6D}">
      <dgm:prSet/>
      <dgm:spPr/>
      <dgm:t>
        <a:bodyPr/>
        <a:lstStyle/>
        <a:p>
          <a:endParaRPr lang="en-US"/>
        </a:p>
      </dgm:t>
    </dgm:pt>
    <dgm:pt modelId="{DCD3C888-9BB0-4313-BD36-F3B8A50B44C2}" type="pres">
      <dgm:prSet presAssocID="{D0305EBF-12BE-4A1E-91BA-8E277C0A7A23}" presName="Name0" presStyleCnt="0">
        <dgm:presLayoutVars>
          <dgm:dir/>
          <dgm:animLvl val="lvl"/>
          <dgm:resizeHandles val="exact"/>
        </dgm:presLayoutVars>
      </dgm:prSet>
      <dgm:spPr/>
    </dgm:pt>
    <dgm:pt modelId="{F14D06F6-1AEC-4AC5-B597-564D37BC2E1F}" type="pres">
      <dgm:prSet presAssocID="{BEE5A5C7-9614-409E-99E4-CE167593AD9E}" presName="boxAndChildren" presStyleCnt="0"/>
      <dgm:spPr/>
    </dgm:pt>
    <dgm:pt modelId="{19470754-E9AD-4ABF-8B36-678A4FEB2B4B}" type="pres">
      <dgm:prSet presAssocID="{BEE5A5C7-9614-409E-99E4-CE167593AD9E}" presName="parentTextBox" presStyleLbl="node1" presStyleIdx="0" presStyleCnt="2"/>
      <dgm:spPr/>
    </dgm:pt>
    <dgm:pt modelId="{6EB098EF-1603-4FC1-9AEF-07216CAE5D79}" type="pres">
      <dgm:prSet presAssocID="{BEE5A5C7-9614-409E-99E4-CE167593AD9E}" presName="entireBox" presStyleLbl="node1" presStyleIdx="0" presStyleCnt="2"/>
      <dgm:spPr/>
    </dgm:pt>
    <dgm:pt modelId="{2B6A13C4-B57E-4ABD-B061-AAEDC7FE9C5E}" type="pres">
      <dgm:prSet presAssocID="{BEE5A5C7-9614-409E-99E4-CE167593AD9E}" presName="descendantBox" presStyleCnt="0"/>
      <dgm:spPr/>
    </dgm:pt>
    <dgm:pt modelId="{868DBCC3-07BD-4C46-B3C7-698C3139687B}" type="pres">
      <dgm:prSet presAssocID="{CEB10CA0-1EEC-464F-8149-2704EFE4A0F8}" presName="childTextBox" presStyleLbl="fgAccFollowNode1" presStyleIdx="0" presStyleCnt="2">
        <dgm:presLayoutVars>
          <dgm:bulletEnabled val="1"/>
        </dgm:presLayoutVars>
      </dgm:prSet>
      <dgm:spPr/>
    </dgm:pt>
    <dgm:pt modelId="{18CA6EFB-222F-4363-BCA2-7C2A48D16719}" type="pres">
      <dgm:prSet presAssocID="{9A62A5EF-B0EB-4CA4-9212-DD3F1F57FE32}" presName="childTextBox" presStyleLbl="fgAccFollowNode1" presStyleIdx="1" presStyleCnt="2">
        <dgm:presLayoutVars>
          <dgm:bulletEnabled val="1"/>
        </dgm:presLayoutVars>
      </dgm:prSet>
      <dgm:spPr/>
    </dgm:pt>
    <dgm:pt modelId="{DC871510-E21A-4F73-BB21-EF3B7056353E}" type="pres">
      <dgm:prSet presAssocID="{9F6A3196-3188-4192-9E61-EA64865FBC7E}" presName="sp" presStyleCnt="0"/>
      <dgm:spPr/>
    </dgm:pt>
    <dgm:pt modelId="{B9DB611F-08D8-4CC1-925C-CBAB2CE95191}" type="pres">
      <dgm:prSet presAssocID="{F8C6ADDE-99D5-4A94-ADE5-30C34BC35AB3}" presName="arrowAndChildren" presStyleCnt="0"/>
      <dgm:spPr/>
    </dgm:pt>
    <dgm:pt modelId="{891CC4C6-E235-41B4-AB90-57106E5980B0}" type="pres">
      <dgm:prSet presAssocID="{F8C6ADDE-99D5-4A94-ADE5-30C34BC35AB3}" presName="parentTextArrow" presStyleLbl="node1" presStyleIdx="1" presStyleCnt="2" custLinFactNeighborX="497" custLinFactNeighborY="-11249"/>
      <dgm:spPr/>
    </dgm:pt>
  </dgm:ptLst>
  <dgm:cxnLst>
    <dgm:cxn modelId="{72865F1A-1F69-452B-A344-5A00CB27A70B}" srcId="{D0305EBF-12BE-4A1E-91BA-8E277C0A7A23}" destId="{BEE5A5C7-9614-409E-99E4-CE167593AD9E}" srcOrd="1" destOrd="0" parTransId="{5572ECD6-F417-4D53-AFDE-8A76D01464DC}" sibTransId="{3A07E654-8819-45C5-9E9B-ADCF4B8CDD5E}"/>
    <dgm:cxn modelId="{7082BC3C-86E3-4B24-86D7-3183F4631CCB}" srcId="{D0305EBF-12BE-4A1E-91BA-8E277C0A7A23}" destId="{F8C6ADDE-99D5-4A94-ADE5-30C34BC35AB3}" srcOrd="0" destOrd="0" parTransId="{EB423231-8CDA-4B3B-B508-7D11AEF30E03}" sibTransId="{9F6A3196-3188-4192-9E61-EA64865FBC7E}"/>
    <dgm:cxn modelId="{6A883D5F-2635-40D0-BE81-720FC4D25757}" type="presOf" srcId="{BEE5A5C7-9614-409E-99E4-CE167593AD9E}" destId="{6EB098EF-1603-4FC1-9AEF-07216CAE5D79}" srcOrd="1" destOrd="0" presId="urn:microsoft.com/office/officeart/2005/8/layout/process4"/>
    <dgm:cxn modelId="{7FA24160-FA53-4250-9C4D-214C20326D6D}" srcId="{BEE5A5C7-9614-409E-99E4-CE167593AD9E}" destId="{CEB10CA0-1EEC-464F-8149-2704EFE4A0F8}" srcOrd="0" destOrd="0" parTransId="{14275DE9-19C5-4520-A7D9-49763A73DBE4}" sibTransId="{1CDFD61B-CB31-48F5-90FB-9024571DE970}"/>
    <dgm:cxn modelId="{B020F74B-83EA-4FCD-9295-BF97E25E8D16}" type="presOf" srcId="{CEB10CA0-1EEC-464F-8149-2704EFE4A0F8}" destId="{868DBCC3-07BD-4C46-B3C7-698C3139687B}" srcOrd="0" destOrd="0" presId="urn:microsoft.com/office/officeart/2005/8/layout/process4"/>
    <dgm:cxn modelId="{27E1EE52-0E59-46D0-9359-4E54431A43B7}" type="presOf" srcId="{D0305EBF-12BE-4A1E-91BA-8E277C0A7A23}" destId="{DCD3C888-9BB0-4313-BD36-F3B8A50B44C2}" srcOrd="0" destOrd="0" presId="urn:microsoft.com/office/officeart/2005/8/layout/process4"/>
    <dgm:cxn modelId="{6F267598-F734-4602-A77E-3E2ABA94FF4C}" type="presOf" srcId="{9A62A5EF-B0EB-4CA4-9212-DD3F1F57FE32}" destId="{18CA6EFB-222F-4363-BCA2-7C2A48D16719}" srcOrd="0" destOrd="0" presId="urn:microsoft.com/office/officeart/2005/8/layout/process4"/>
    <dgm:cxn modelId="{C543A0C2-2CE1-47D9-9FBF-1E7B6E1C3512}" srcId="{BEE5A5C7-9614-409E-99E4-CE167593AD9E}" destId="{9A62A5EF-B0EB-4CA4-9212-DD3F1F57FE32}" srcOrd="1" destOrd="0" parTransId="{25056235-5C44-4675-B8A9-BA533B656AF0}" sibTransId="{3242EF0F-76AB-4D18-9872-A264CEE97A0C}"/>
    <dgm:cxn modelId="{FBA77EE2-F175-4725-8742-1D77FFAB8638}" type="presOf" srcId="{BEE5A5C7-9614-409E-99E4-CE167593AD9E}" destId="{19470754-E9AD-4ABF-8B36-678A4FEB2B4B}" srcOrd="0" destOrd="0" presId="urn:microsoft.com/office/officeart/2005/8/layout/process4"/>
    <dgm:cxn modelId="{662128EB-9042-48AB-98E5-169039300792}" type="presOf" srcId="{F8C6ADDE-99D5-4A94-ADE5-30C34BC35AB3}" destId="{891CC4C6-E235-41B4-AB90-57106E5980B0}" srcOrd="0" destOrd="0" presId="urn:microsoft.com/office/officeart/2005/8/layout/process4"/>
    <dgm:cxn modelId="{E36D8D28-73B9-4D15-A729-139453BD5988}" type="presParOf" srcId="{DCD3C888-9BB0-4313-BD36-F3B8A50B44C2}" destId="{F14D06F6-1AEC-4AC5-B597-564D37BC2E1F}" srcOrd="0" destOrd="0" presId="urn:microsoft.com/office/officeart/2005/8/layout/process4"/>
    <dgm:cxn modelId="{5B2FBEB0-6603-4846-B0D6-A515B2431EBE}" type="presParOf" srcId="{F14D06F6-1AEC-4AC5-B597-564D37BC2E1F}" destId="{19470754-E9AD-4ABF-8B36-678A4FEB2B4B}" srcOrd="0" destOrd="0" presId="urn:microsoft.com/office/officeart/2005/8/layout/process4"/>
    <dgm:cxn modelId="{362F0920-1A04-4058-AA8E-CA001268F77D}" type="presParOf" srcId="{F14D06F6-1AEC-4AC5-B597-564D37BC2E1F}" destId="{6EB098EF-1603-4FC1-9AEF-07216CAE5D79}" srcOrd="1" destOrd="0" presId="urn:microsoft.com/office/officeart/2005/8/layout/process4"/>
    <dgm:cxn modelId="{15C6BE2A-438C-4BC9-A155-5050CB3C0AF5}" type="presParOf" srcId="{F14D06F6-1AEC-4AC5-B597-564D37BC2E1F}" destId="{2B6A13C4-B57E-4ABD-B061-AAEDC7FE9C5E}" srcOrd="2" destOrd="0" presId="urn:microsoft.com/office/officeart/2005/8/layout/process4"/>
    <dgm:cxn modelId="{3C5ECB84-135F-401E-A0E3-327FFA6272A2}" type="presParOf" srcId="{2B6A13C4-B57E-4ABD-B061-AAEDC7FE9C5E}" destId="{868DBCC3-07BD-4C46-B3C7-698C3139687B}" srcOrd="0" destOrd="0" presId="urn:microsoft.com/office/officeart/2005/8/layout/process4"/>
    <dgm:cxn modelId="{44543673-5E37-468A-A26C-CD7B7A657F8F}" type="presParOf" srcId="{2B6A13C4-B57E-4ABD-B061-AAEDC7FE9C5E}" destId="{18CA6EFB-222F-4363-BCA2-7C2A48D16719}" srcOrd="1" destOrd="0" presId="urn:microsoft.com/office/officeart/2005/8/layout/process4"/>
    <dgm:cxn modelId="{CC65EA04-CE40-4C87-9BA1-379A0E0B4321}" type="presParOf" srcId="{DCD3C888-9BB0-4313-BD36-F3B8A50B44C2}" destId="{DC871510-E21A-4F73-BB21-EF3B7056353E}" srcOrd="1" destOrd="0" presId="urn:microsoft.com/office/officeart/2005/8/layout/process4"/>
    <dgm:cxn modelId="{8FAF80A0-833F-460E-8787-DCFEB8A49136}" type="presParOf" srcId="{DCD3C888-9BB0-4313-BD36-F3B8A50B44C2}" destId="{B9DB611F-08D8-4CC1-925C-CBAB2CE95191}" srcOrd="2" destOrd="0" presId="urn:microsoft.com/office/officeart/2005/8/layout/process4"/>
    <dgm:cxn modelId="{8831CFE7-FE2F-4221-AF25-604B1B9008A8}" type="presParOf" srcId="{B9DB611F-08D8-4CC1-925C-CBAB2CE95191}" destId="{891CC4C6-E235-41B4-AB90-57106E5980B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FA4CFB-1E5F-4ABD-9091-556EA89A2B76}"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US"/>
        </a:p>
      </dgm:t>
    </dgm:pt>
    <dgm:pt modelId="{91732283-F0A0-40DE-ADE1-FD4E0F26A937}">
      <dgm:prSet/>
      <dgm:spPr>
        <a:solidFill>
          <a:srgbClr val="2197A7"/>
        </a:solidFill>
      </dgm:spPr>
      <dgm:t>
        <a:bodyPr/>
        <a:lstStyle/>
        <a:p>
          <a:r>
            <a:rPr lang="en-US"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PreschoolOutcomesReporting (E3098)</a:t>
          </a:r>
          <a:endParaRPr lang="en-US" dirty="0">
            <a:solidFill>
              <a:schemeClr val="bg1"/>
            </a:solidFill>
          </a:endParaRPr>
        </a:p>
      </dgm:t>
    </dgm:pt>
    <dgm:pt modelId="{6E1F174A-A9B4-4C5A-BC77-1CE1A3AB535E}" type="parTrans" cxnId="{E740B530-2DA0-48AE-994F-C0AE387C2917}">
      <dgm:prSet/>
      <dgm:spPr/>
      <dgm:t>
        <a:bodyPr/>
        <a:lstStyle/>
        <a:p>
          <a:endParaRPr lang="en-US">
            <a:solidFill>
              <a:schemeClr val="bg1"/>
            </a:solidFill>
          </a:endParaRPr>
        </a:p>
      </dgm:t>
    </dgm:pt>
    <dgm:pt modelId="{643F315C-8DE1-4444-9EDE-10DECDB6898A}" type="sibTrans" cxnId="{E740B530-2DA0-48AE-994F-C0AE387C2917}">
      <dgm:prSet/>
      <dgm:spPr/>
      <dgm:t>
        <a:bodyPr/>
        <a:lstStyle/>
        <a:p>
          <a:endParaRPr lang="en-US">
            <a:solidFill>
              <a:schemeClr val="bg1"/>
            </a:solidFill>
          </a:endParaRPr>
        </a:p>
      </dgm:t>
    </dgm:pt>
    <dgm:pt modelId="{5A8BCBD3-3CC5-449C-8057-5B9A303545DD}">
      <dgm:prSet/>
      <dgm:spPr>
        <a:solidFill>
          <a:srgbClr val="285C76"/>
        </a:solidFill>
      </dgm:spPr>
      <dgm:t>
        <a:bodyPr/>
        <a:lstStyle/>
        <a:p>
          <a:r>
            <a:rPr lang="en-US">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TimelyInitialEvaluationReporting (E3126)</a:t>
          </a:r>
          <a:endParaRPr lang="en-US">
            <a:solidFill>
              <a:schemeClr val="bg1"/>
            </a:solidFill>
          </a:endParaRPr>
        </a:p>
      </dgm:t>
    </dgm:pt>
    <dgm:pt modelId="{5278071D-3C09-4C61-A78B-0F1A99838298}" type="parTrans" cxnId="{C259EF9F-3858-4C22-B875-8B082FDFC67F}">
      <dgm:prSet/>
      <dgm:spPr/>
      <dgm:t>
        <a:bodyPr/>
        <a:lstStyle/>
        <a:p>
          <a:endParaRPr lang="en-US">
            <a:solidFill>
              <a:schemeClr val="bg1"/>
            </a:solidFill>
          </a:endParaRPr>
        </a:p>
      </dgm:t>
    </dgm:pt>
    <dgm:pt modelId="{19F0AC48-4927-4181-9E12-7434235994A9}" type="sibTrans" cxnId="{C259EF9F-3858-4C22-B875-8B082FDFC67F}">
      <dgm:prSet/>
      <dgm:spPr/>
      <dgm:t>
        <a:bodyPr/>
        <a:lstStyle/>
        <a:p>
          <a:endParaRPr lang="en-US">
            <a:solidFill>
              <a:schemeClr val="bg1"/>
            </a:solidFill>
          </a:endParaRPr>
        </a:p>
      </dgm:t>
    </dgm:pt>
    <dgm:pt modelId="{68D13FE2-707D-47BF-9945-F2C0C0D610C4}">
      <dgm:prSet/>
      <dgm:spPr>
        <a:solidFill>
          <a:srgbClr val="E57100"/>
        </a:solidFill>
      </dgm:spPr>
      <dgm:t>
        <a:bodyPr/>
        <a:lstStyle/>
        <a:p>
          <a:r>
            <a:rPr lang="en-US">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EarlyChildhoodTransitionReporting (E3127)</a:t>
          </a:r>
          <a:endParaRPr lang="en-US">
            <a:solidFill>
              <a:schemeClr val="bg1"/>
            </a:solidFill>
          </a:endParaRPr>
        </a:p>
      </dgm:t>
    </dgm:pt>
    <dgm:pt modelId="{88C327CA-DDCD-4EB7-9369-9A5A966D3185}" type="parTrans" cxnId="{797C4A25-1EF1-4054-818B-B02DFCE83382}">
      <dgm:prSet/>
      <dgm:spPr/>
      <dgm:t>
        <a:bodyPr/>
        <a:lstStyle/>
        <a:p>
          <a:endParaRPr lang="en-US">
            <a:solidFill>
              <a:schemeClr val="bg1"/>
            </a:solidFill>
          </a:endParaRPr>
        </a:p>
      </dgm:t>
    </dgm:pt>
    <dgm:pt modelId="{239DB648-2EE1-45D8-B4CF-B89FAC79AB0F}" type="sibTrans" cxnId="{797C4A25-1EF1-4054-818B-B02DFCE83382}">
      <dgm:prSet/>
      <dgm:spPr/>
      <dgm:t>
        <a:bodyPr/>
        <a:lstStyle/>
        <a:p>
          <a:endParaRPr lang="en-US">
            <a:solidFill>
              <a:schemeClr val="bg1"/>
            </a:solidFill>
          </a:endParaRPr>
        </a:p>
      </dgm:t>
    </dgm:pt>
    <dgm:pt modelId="{0A22BB41-D6F9-4B27-B301-9B5DE7788ACD}">
      <dgm:prSet/>
      <dgm:spPr>
        <a:solidFill>
          <a:srgbClr val="3AA66E"/>
        </a:solidFill>
      </dgm:spPr>
      <dgm:t>
        <a:bodyPr/>
        <a:lstStyle/>
        <a:p>
          <a:r>
            <a:rPr lang="en-US">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SecondaryTransitionReporting (E3128)</a:t>
          </a:r>
          <a:endParaRPr lang="en-US">
            <a:solidFill>
              <a:schemeClr val="bg1"/>
            </a:solidFill>
          </a:endParaRPr>
        </a:p>
      </dgm:t>
    </dgm:pt>
    <dgm:pt modelId="{5E517FB7-9E10-4C28-B5AD-31D48BDD375A}" type="parTrans" cxnId="{850BBB5C-7462-408D-B0F3-57C829BE3AF4}">
      <dgm:prSet/>
      <dgm:spPr/>
      <dgm:t>
        <a:bodyPr/>
        <a:lstStyle/>
        <a:p>
          <a:endParaRPr lang="en-US">
            <a:solidFill>
              <a:schemeClr val="bg1"/>
            </a:solidFill>
          </a:endParaRPr>
        </a:p>
      </dgm:t>
    </dgm:pt>
    <dgm:pt modelId="{0D9CF019-34B0-444A-8422-82913802FEFA}" type="sibTrans" cxnId="{850BBB5C-7462-408D-B0F3-57C829BE3AF4}">
      <dgm:prSet/>
      <dgm:spPr/>
      <dgm:t>
        <a:bodyPr/>
        <a:lstStyle/>
        <a:p>
          <a:endParaRPr lang="en-US">
            <a:solidFill>
              <a:schemeClr val="bg1"/>
            </a:solidFill>
          </a:endParaRPr>
        </a:p>
      </dgm:t>
    </dgm:pt>
    <dgm:pt modelId="{53DE1605-AF96-40F4-AC11-7A28070038C4}" type="pres">
      <dgm:prSet presAssocID="{F7FA4CFB-1E5F-4ABD-9091-556EA89A2B76}" presName="linear" presStyleCnt="0">
        <dgm:presLayoutVars>
          <dgm:animLvl val="lvl"/>
          <dgm:resizeHandles val="exact"/>
        </dgm:presLayoutVars>
      </dgm:prSet>
      <dgm:spPr/>
    </dgm:pt>
    <dgm:pt modelId="{0461F46D-962A-43ED-9FBF-31BF1C8EDF8B}" type="pres">
      <dgm:prSet presAssocID="{91732283-F0A0-40DE-ADE1-FD4E0F26A937}" presName="parentText" presStyleLbl="node1" presStyleIdx="0" presStyleCnt="4">
        <dgm:presLayoutVars>
          <dgm:chMax val="0"/>
          <dgm:bulletEnabled val="1"/>
        </dgm:presLayoutVars>
      </dgm:prSet>
      <dgm:spPr/>
    </dgm:pt>
    <dgm:pt modelId="{F158D31B-61AA-46B5-BB9E-BB4AF9EF8380}" type="pres">
      <dgm:prSet presAssocID="{643F315C-8DE1-4444-9EDE-10DECDB6898A}" presName="spacer" presStyleCnt="0"/>
      <dgm:spPr/>
    </dgm:pt>
    <dgm:pt modelId="{A0F11E2D-6B48-4B12-8E32-0264EED5D44D}" type="pres">
      <dgm:prSet presAssocID="{5A8BCBD3-3CC5-449C-8057-5B9A303545DD}" presName="parentText" presStyleLbl="node1" presStyleIdx="1" presStyleCnt="4">
        <dgm:presLayoutVars>
          <dgm:chMax val="0"/>
          <dgm:bulletEnabled val="1"/>
        </dgm:presLayoutVars>
      </dgm:prSet>
      <dgm:spPr/>
    </dgm:pt>
    <dgm:pt modelId="{E0152346-058D-49C3-BF4D-2E883F7B1CE6}" type="pres">
      <dgm:prSet presAssocID="{19F0AC48-4927-4181-9E12-7434235994A9}" presName="spacer" presStyleCnt="0"/>
      <dgm:spPr/>
    </dgm:pt>
    <dgm:pt modelId="{E771A536-47AD-4704-AAF4-1C1A54103365}" type="pres">
      <dgm:prSet presAssocID="{68D13FE2-707D-47BF-9945-F2C0C0D610C4}" presName="parentText" presStyleLbl="node1" presStyleIdx="2" presStyleCnt="4">
        <dgm:presLayoutVars>
          <dgm:chMax val="0"/>
          <dgm:bulletEnabled val="1"/>
        </dgm:presLayoutVars>
      </dgm:prSet>
      <dgm:spPr/>
    </dgm:pt>
    <dgm:pt modelId="{CF6B2549-C83F-4CB4-83C2-68D4E8806BAE}" type="pres">
      <dgm:prSet presAssocID="{239DB648-2EE1-45D8-B4CF-B89FAC79AB0F}" presName="spacer" presStyleCnt="0"/>
      <dgm:spPr/>
    </dgm:pt>
    <dgm:pt modelId="{BAC11141-ED23-4128-A3DD-DB392606B6A2}" type="pres">
      <dgm:prSet presAssocID="{0A22BB41-D6F9-4B27-B301-9B5DE7788ACD}" presName="parentText" presStyleLbl="node1" presStyleIdx="3" presStyleCnt="4">
        <dgm:presLayoutVars>
          <dgm:chMax val="0"/>
          <dgm:bulletEnabled val="1"/>
        </dgm:presLayoutVars>
      </dgm:prSet>
      <dgm:spPr/>
    </dgm:pt>
  </dgm:ptLst>
  <dgm:cxnLst>
    <dgm:cxn modelId="{3DBB2805-2E57-41DB-810E-7FFCDF0F1CF0}" type="presOf" srcId="{68D13FE2-707D-47BF-9945-F2C0C0D610C4}" destId="{E771A536-47AD-4704-AAF4-1C1A54103365}" srcOrd="0" destOrd="0" presId="urn:microsoft.com/office/officeart/2005/8/layout/vList2"/>
    <dgm:cxn modelId="{A6544B09-E174-479C-9061-88F437F89924}" type="presOf" srcId="{F7FA4CFB-1E5F-4ABD-9091-556EA89A2B76}" destId="{53DE1605-AF96-40F4-AC11-7A28070038C4}" srcOrd="0" destOrd="0" presId="urn:microsoft.com/office/officeart/2005/8/layout/vList2"/>
    <dgm:cxn modelId="{C078270B-D976-46A1-B90C-98485F36FB4D}" type="presOf" srcId="{91732283-F0A0-40DE-ADE1-FD4E0F26A937}" destId="{0461F46D-962A-43ED-9FBF-31BF1C8EDF8B}" srcOrd="0" destOrd="0" presId="urn:microsoft.com/office/officeart/2005/8/layout/vList2"/>
    <dgm:cxn modelId="{797C4A25-1EF1-4054-818B-B02DFCE83382}" srcId="{F7FA4CFB-1E5F-4ABD-9091-556EA89A2B76}" destId="{68D13FE2-707D-47BF-9945-F2C0C0D610C4}" srcOrd="2" destOrd="0" parTransId="{88C327CA-DDCD-4EB7-9369-9A5A966D3185}" sibTransId="{239DB648-2EE1-45D8-B4CF-B89FAC79AB0F}"/>
    <dgm:cxn modelId="{0834392E-3C76-4911-A31B-F7F05AFCB6C0}" type="presOf" srcId="{5A8BCBD3-3CC5-449C-8057-5B9A303545DD}" destId="{A0F11E2D-6B48-4B12-8E32-0264EED5D44D}" srcOrd="0" destOrd="0" presId="urn:microsoft.com/office/officeart/2005/8/layout/vList2"/>
    <dgm:cxn modelId="{E740B530-2DA0-48AE-994F-C0AE387C2917}" srcId="{F7FA4CFB-1E5F-4ABD-9091-556EA89A2B76}" destId="{91732283-F0A0-40DE-ADE1-FD4E0F26A937}" srcOrd="0" destOrd="0" parTransId="{6E1F174A-A9B4-4C5A-BC77-1CE1A3AB535E}" sibTransId="{643F315C-8DE1-4444-9EDE-10DECDB6898A}"/>
    <dgm:cxn modelId="{850BBB5C-7462-408D-B0F3-57C829BE3AF4}" srcId="{F7FA4CFB-1E5F-4ABD-9091-556EA89A2B76}" destId="{0A22BB41-D6F9-4B27-B301-9B5DE7788ACD}" srcOrd="3" destOrd="0" parTransId="{5E517FB7-9E10-4C28-B5AD-31D48BDD375A}" sibTransId="{0D9CF019-34B0-444A-8422-82913802FEFA}"/>
    <dgm:cxn modelId="{66EFA749-7C8C-4D17-89D5-55C0ADD269DB}" type="presOf" srcId="{0A22BB41-D6F9-4B27-B301-9B5DE7788ACD}" destId="{BAC11141-ED23-4128-A3DD-DB392606B6A2}" srcOrd="0" destOrd="0" presId="urn:microsoft.com/office/officeart/2005/8/layout/vList2"/>
    <dgm:cxn modelId="{C259EF9F-3858-4C22-B875-8B082FDFC67F}" srcId="{F7FA4CFB-1E5F-4ABD-9091-556EA89A2B76}" destId="{5A8BCBD3-3CC5-449C-8057-5B9A303545DD}" srcOrd="1" destOrd="0" parTransId="{5278071D-3C09-4C61-A78B-0F1A99838298}" sibTransId="{19F0AC48-4927-4181-9E12-7434235994A9}"/>
    <dgm:cxn modelId="{44EB703C-4937-4E62-8E80-51095FB356A9}" type="presParOf" srcId="{53DE1605-AF96-40F4-AC11-7A28070038C4}" destId="{0461F46D-962A-43ED-9FBF-31BF1C8EDF8B}" srcOrd="0" destOrd="0" presId="urn:microsoft.com/office/officeart/2005/8/layout/vList2"/>
    <dgm:cxn modelId="{84D22D6E-BBE8-46C8-892F-0CF5CCF2DAD2}" type="presParOf" srcId="{53DE1605-AF96-40F4-AC11-7A28070038C4}" destId="{F158D31B-61AA-46B5-BB9E-BB4AF9EF8380}" srcOrd="1" destOrd="0" presId="urn:microsoft.com/office/officeart/2005/8/layout/vList2"/>
    <dgm:cxn modelId="{DECF619E-8A49-406B-ACBD-997BFD3F3238}" type="presParOf" srcId="{53DE1605-AF96-40F4-AC11-7A28070038C4}" destId="{A0F11E2D-6B48-4B12-8E32-0264EED5D44D}" srcOrd="2" destOrd="0" presId="urn:microsoft.com/office/officeart/2005/8/layout/vList2"/>
    <dgm:cxn modelId="{84079B4B-6A8C-4B07-876A-37EA2133BD5D}" type="presParOf" srcId="{53DE1605-AF96-40F4-AC11-7A28070038C4}" destId="{E0152346-058D-49C3-BF4D-2E883F7B1CE6}" srcOrd="3" destOrd="0" presId="urn:microsoft.com/office/officeart/2005/8/layout/vList2"/>
    <dgm:cxn modelId="{DB4A31B7-0626-4130-B6EB-888FF218CF17}" type="presParOf" srcId="{53DE1605-AF96-40F4-AC11-7A28070038C4}" destId="{E771A536-47AD-4704-AAF4-1C1A54103365}" srcOrd="4" destOrd="0" presId="urn:microsoft.com/office/officeart/2005/8/layout/vList2"/>
    <dgm:cxn modelId="{6706E40B-5568-4513-930F-57DA3E1C3708}" type="presParOf" srcId="{53DE1605-AF96-40F4-AC11-7A28070038C4}" destId="{CF6B2549-C83F-4CB4-83C2-68D4E8806BAE}" srcOrd="5" destOrd="0" presId="urn:microsoft.com/office/officeart/2005/8/layout/vList2"/>
    <dgm:cxn modelId="{A2109B41-9EE7-448C-B1C2-260A175B7C51}" type="presParOf" srcId="{53DE1605-AF96-40F4-AC11-7A28070038C4}" destId="{BAC11141-ED23-4128-A3DD-DB392606B6A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FA4CFB-1E5F-4ABD-9091-556EA89A2B76}"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n-US"/>
        </a:p>
      </dgm:t>
    </dgm:pt>
    <dgm:pt modelId="{91732283-F0A0-40DE-ADE1-FD4E0F26A937}">
      <dgm:prSet/>
      <dgm:spPr>
        <a:solidFill>
          <a:srgbClr val="E57100"/>
        </a:solidFill>
      </dgm:spPr>
      <dgm:t>
        <a:bodyPr/>
        <a:lstStyle/>
        <a:p>
          <a:r>
            <a:rPr lang="en-US" dirty="0" err="1">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StudentEarlyChildhoodOutcomesEntrySet</a:t>
          </a:r>
          <a:endParaRPr lang="en-US" dirty="0">
            <a:solidFill>
              <a:schemeClr val="bg1"/>
            </a:solidFill>
          </a:endParaRPr>
        </a:p>
      </dgm:t>
    </dgm:pt>
    <dgm:pt modelId="{6E1F174A-A9B4-4C5A-BC77-1CE1A3AB535E}" type="parTrans" cxnId="{E740B530-2DA0-48AE-994F-C0AE387C2917}">
      <dgm:prSet/>
      <dgm:spPr/>
      <dgm:t>
        <a:bodyPr/>
        <a:lstStyle/>
        <a:p>
          <a:endParaRPr lang="en-US">
            <a:solidFill>
              <a:schemeClr val="bg1">
                <a:lumMod val="95000"/>
              </a:schemeClr>
            </a:solidFill>
          </a:endParaRPr>
        </a:p>
      </dgm:t>
    </dgm:pt>
    <dgm:pt modelId="{643F315C-8DE1-4444-9EDE-10DECDB6898A}" type="sibTrans" cxnId="{E740B530-2DA0-48AE-994F-C0AE387C2917}">
      <dgm:prSet/>
      <dgm:spPr/>
      <dgm:t>
        <a:bodyPr/>
        <a:lstStyle/>
        <a:p>
          <a:endParaRPr lang="en-US">
            <a:solidFill>
              <a:schemeClr val="bg1">
                <a:lumMod val="95000"/>
              </a:schemeClr>
            </a:solidFill>
          </a:endParaRPr>
        </a:p>
      </dgm:t>
    </dgm:pt>
    <dgm:pt modelId="{5A8BCBD3-3CC5-449C-8057-5B9A303545DD}">
      <dgm:prSet/>
      <dgm:spPr/>
      <dgm:t>
        <a:bodyPr/>
        <a:lstStyle/>
        <a:p>
          <a:r>
            <a:rPr lang="en-US">
              <a:solidFill>
                <a:schemeClr val="tx1"/>
              </a:solidFill>
            </a:rPr>
            <a:t>ECSESocialEmotionalEntrySkillsRating</a:t>
          </a:r>
        </a:p>
      </dgm:t>
    </dgm:pt>
    <dgm:pt modelId="{5278071D-3C09-4C61-A78B-0F1A99838298}" type="parTrans" cxnId="{C259EF9F-3858-4C22-B875-8B082FDFC67F}">
      <dgm:prSet/>
      <dgm:spPr/>
      <dgm:t>
        <a:bodyPr/>
        <a:lstStyle/>
        <a:p>
          <a:endParaRPr lang="en-US">
            <a:solidFill>
              <a:schemeClr val="bg1">
                <a:lumMod val="95000"/>
              </a:schemeClr>
            </a:solidFill>
          </a:endParaRPr>
        </a:p>
      </dgm:t>
    </dgm:pt>
    <dgm:pt modelId="{19F0AC48-4927-4181-9E12-7434235994A9}" type="sibTrans" cxnId="{C259EF9F-3858-4C22-B875-8B082FDFC67F}">
      <dgm:prSet/>
      <dgm:spPr/>
      <dgm:t>
        <a:bodyPr/>
        <a:lstStyle/>
        <a:p>
          <a:endParaRPr lang="en-US">
            <a:solidFill>
              <a:schemeClr val="bg1">
                <a:lumMod val="95000"/>
              </a:schemeClr>
            </a:solidFill>
          </a:endParaRPr>
        </a:p>
      </dgm:t>
    </dgm:pt>
    <dgm:pt modelId="{D373BBBC-4B4C-4BAE-98AA-5FAEB6BED7BD}">
      <dgm:prSet/>
      <dgm:spPr/>
      <dgm:t>
        <a:bodyPr/>
        <a:lstStyle/>
        <a:p>
          <a:r>
            <a:rPr lang="en-US" dirty="0" err="1">
              <a:solidFill>
                <a:schemeClr val="tx1"/>
              </a:solidFill>
            </a:rPr>
            <a:t>ECSEKnowledgeEntrySkillsRating</a:t>
          </a:r>
          <a:endParaRPr lang="en-US" dirty="0">
            <a:solidFill>
              <a:schemeClr val="tx1"/>
            </a:solidFill>
          </a:endParaRPr>
        </a:p>
      </dgm:t>
    </dgm:pt>
    <dgm:pt modelId="{0DB9D9DD-909D-42C0-826E-0C2C9C7168F4}" type="parTrans" cxnId="{9E64B353-F166-4BCD-B66A-A58A8DBBF25E}">
      <dgm:prSet/>
      <dgm:spPr/>
      <dgm:t>
        <a:bodyPr/>
        <a:lstStyle/>
        <a:p>
          <a:endParaRPr lang="en-US">
            <a:solidFill>
              <a:schemeClr val="bg1">
                <a:lumMod val="95000"/>
              </a:schemeClr>
            </a:solidFill>
          </a:endParaRPr>
        </a:p>
      </dgm:t>
    </dgm:pt>
    <dgm:pt modelId="{2B8ADF5F-E15D-4663-B29B-858910C0DDC2}" type="sibTrans" cxnId="{9E64B353-F166-4BCD-B66A-A58A8DBBF25E}">
      <dgm:prSet/>
      <dgm:spPr/>
      <dgm:t>
        <a:bodyPr/>
        <a:lstStyle/>
        <a:p>
          <a:endParaRPr lang="en-US">
            <a:solidFill>
              <a:schemeClr val="bg1">
                <a:lumMod val="95000"/>
              </a:schemeClr>
            </a:solidFill>
          </a:endParaRPr>
        </a:p>
      </dgm:t>
    </dgm:pt>
    <dgm:pt modelId="{0A921ED6-5D50-48A3-B9A6-0C73CDB6BD35}">
      <dgm:prSet/>
      <dgm:spPr/>
      <dgm:t>
        <a:bodyPr/>
        <a:lstStyle/>
        <a:p>
          <a:r>
            <a:rPr lang="en-US" dirty="0" err="1">
              <a:solidFill>
                <a:schemeClr val="tx1"/>
              </a:solidFill>
            </a:rPr>
            <a:t>ECSEAppropriateFunctioningEntrySkillsRating</a:t>
          </a:r>
          <a:endParaRPr lang="en-US" dirty="0">
            <a:solidFill>
              <a:schemeClr val="tx1"/>
            </a:solidFill>
          </a:endParaRPr>
        </a:p>
      </dgm:t>
    </dgm:pt>
    <dgm:pt modelId="{6A5BCC12-E82F-4EAF-9392-0FF9F4BB32B2}" type="parTrans" cxnId="{ABF57039-6B61-4A98-AE26-B9E786DD7672}">
      <dgm:prSet/>
      <dgm:spPr/>
      <dgm:t>
        <a:bodyPr/>
        <a:lstStyle/>
        <a:p>
          <a:endParaRPr lang="en-US">
            <a:solidFill>
              <a:schemeClr val="bg1">
                <a:lumMod val="95000"/>
              </a:schemeClr>
            </a:solidFill>
          </a:endParaRPr>
        </a:p>
      </dgm:t>
    </dgm:pt>
    <dgm:pt modelId="{1EA193B6-EC3F-4604-9941-A69D1219E912}" type="sibTrans" cxnId="{ABF57039-6B61-4A98-AE26-B9E786DD7672}">
      <dgm:prSet/>
      <dgm:spPr/>
      <dgm:t>
        <a:bodyPr/>
        <a:lstStyle/>
        <a:p>
          <a:endParaRPr lang="en-US">
            <a:solidFill>
              <a:schemeClr val="bg1">
                <a:lumMod val="95000"/>
              </a:schemeClr>
            </a:solidFill>
          </a:endParaRPr>
        </a:p>
      </dgm:t>
    </dgm:pt>
    <dgm:pt modelId="{11A2393A-E5AD-4ED0-995D-651388AFD668}">
      <dgm:prSet/>
      <dgm:spPr>
        <a:solidFill>
          <a:srgbClr val="2197A7"/>
        </a:solidFill>
      </dgm:spPr>
      <dgm:t>
        <a:bodyPr/>
        <a:lstStyle/>
        <a:p>
          <a:r>
            <a:rPr lang="en-US" dirty="0" err="1">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StudentEarlyChildhoodOutcomesExitSet</a:t>
          </a:r>
          <a:endParaRPr lang="en-US" dirty="0">
            <a:solidFill>
              <a:schemeClr val="bg1"/>
            </a:solidFill>
          </a:endParaRPr>
        </a:p>
      </dgm:t>
    </dgm:pt>
    <dgm:pt modelId="{C69FA6B8-4501-4C37-A88F-D56551D6F42C}" type="parTrans" cxnId="{31FBB998-4A39-49DB-BEDB-1F9F176EAA5A}">
      <dgm:prSet/>
      <dgm:spPr/>
      <dgm:t>
        <a:bodyPr/>
        <a:lstStyle/>
        <a:p>
          <a:endParaRPr lang="en-US">
            <a:solidFill>
              <a:schemeClr val="bg1">
                <a:lumMod val="95000"/>
              </a:schemeClr>
            </a:solidFill>
          </a:endParaRPr>
        </a:p>
      </dgm:t>
    </dgm:pt>
    <dgm:pt modelId="{9E7BC183-26EB-4317-9720-23D2016A4841}" type="sibTrans" cxnId="{31FBB998-4A39-49DB-BEDB-1F9F176EAA5A}">
      <dgm:prSet/>
      <dgm:spPr/>
      <dgm:t>
        <a:bodyPr/>
        <a:lstStyle/>
        <a:p>
          <a:endParaRPr lang="en-US">
            <a:solidFill>
              <a:schemeClr val="bg1">
                <a:lumMod val="95000"/>
              </a:schemeClr>
            </a:solidFill>
          </a:endParaRPr>
        </a:p>
      </dgm:t>
    </dgm:pt>
    <dgm:pt modelId="{3ACA9743-1F5B-4C9E-9F4A-A5799D569449}">
      <dgm:prSet custT="1"/>
      <dgm:spPr/>
      <dgm:t>
        <a:bodyPr/>
        <a:lstStyle/>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ECSEServiceExitReason</a:t>
          </a:r>
        </a:p>
      </dgm:t>
    </dgm:pt>
    <dgm:pt modelId="{4D1964DC-2599-4E97-8548-73FB5ABF155B}" type="parTrans" cxnId="{9C965009-9564-404C-AE4C-32B3F04CAC6E}">
      <dgm:prSet/>
      <dgm:spPr/>
      <dgm:t>
        <a:bodyPr/>
        <a:lstStyle/>
        <a:p>
          <a:endParaRPr lang="en-US">
            <a:solidFill>
              <a:schemeClr val="bg1">
                <a:lumMod val="95000"/>
              </a:schemeClr>
            </a:solidFill>
          </a:endParaRPr>
        </a:p>
      </dgm:t>
    </dgm:pt>
    <dgm:pt modelId="{F8081F55-6F35-4F3F-A9D8-B4B900527377}" type="sibTrans" cxnId="{9C965009-9564-404C-AE4C-32B3F04CAC6E}">
      <dgm:prSet/>
      <dgm:spPr/>
      <dgm:t>
        <a:bodyPr/>
        <a:lstStyle/>
        <a:p>
          <a:endParaRPr lang="en-US">
            <a:solidFill>
              <a:schemeClr val="bg1">
                <a:lumMod val="95000"/>
              </a:schemeClr>
            </a:solidFill>
          </a:endParaRPr>
        </a:p>
      </dgm:t>
    </dgm:pt>
    <dgm:pt modelId="{4CC894E2-8C66-442A-BC88-C105C5EBD648}">
      <dgm:prSet custT="1"/>
      <dgm:spPr/>
      <dgm:t>
        <a:bodyPr/>
        <a:lstStyle/>
        <a:p>
          <a:pPr marL="228600" lvl="1" indent="-228600" algn="l" defTabSz="977900">
            <a:lnSpc>
              <a:spcPct val="90000"/>
            </a:lnSpc>
            <a:spcBef>
              <a:spcPct val="0"/>
            </a:spcBef>
            <a:spcAft>
              <a:spcPct val="20000"/>
            </a:spcAft>
            <a:buChar char="•"/>
          </a:pPr>
          <a:r>
            <a:rPr lang="en-US" sz="2200" kern="1200" dirty="0" err="1">
              <a:solidFill>
                <a:schemeClr val="tx1"/>
              </a:solidFill>
              <a:latin typeface="Aptos" panose="02110004020202020204"/>
              <a:ea typeface="+mn-ea"/>
              <a:cs typeface="+mn-cs"/>
            </a:rPr>
            <a:t>ECSESocialEmotionalExitSkillsRating</a:t>
          </a:r>
          <a:endParaRPr lang="en-US" sz="2200" kern="1200" dirty="0">
            <a:solidFill>
              <a:schemeClr val="tx1"/>
            </a:solidFill>
            <a:latin typeface="Aptos" panose="02110004020202020204"/>
            <a:ea typeface="+mn-ea"/>
            <a:cs typeface="+mn-cs"/>
          </a:endParaRPr>
        </a:p>
      </dgm:t>
    </dgm:pt>
    <dgm:pt modelId="{2F1D6EC4-B2A0-4EE3-8AF8-E0A8D1289D2A}" type="parTrans" cxnId="{6EE79136-0F15-4829-9F8D-F55DC119168E}">
      <dgm:prSet/>
      <dgm:spPr/>
      <dgm:t>
        <a:bodyPr/>
        <a:lstStyle/>
        <a:p>
          <a:endParaRPr lang="en-US">
            <a:solidFill>
              <a:schemeClr val="bg1">
                <a:lumMod val="95000"/>
              </a:schemeClr>
            </a:solidFill>
          </a:endParaRPr>
        </a:p>
      </dgm:t>
    </dgm:pt>
    <dgm:pt modelId="{7D39F795-51CE-4514-88F5-4D5C430AF70C}" type="sibTrans" cxnId="{6EE79136-0F15-4829-9F8D-F55DC119168E}">
      <dgm:prSet/>
      <dgm:spPr/>
      <dgm:t>
        <a:bodyPr/>
        <a:lstStyle/>
        <a:p>
          <a:endParaRPr lang="en-US">
            <a:solidFill>
              <a:schemeClr val="bg1">
                <a:lumMod val="95000"/>
              </a:schemeClr>
            </a:solidFill>
          </a:endParaRPr>
        </a:p>
      </dgm:t>
    </dgm:pt>
    <dgm:pt modelId="{58D34928-A6E5-4F77-B735-A41027DB2D1C}">
      <dgm:prSet custT="1"/>
      <dgm:spPr/>
      <dgm:t>
        <a:bodyPr/>
        <a:lstStyle/>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ECSEExitSocialEmotionalNewSkills</a:t>
          </a:r>
        </a:p>
      </dgm:t>
    </dgm:pt>
    <dgm:pt modelId="{F3F9FB9D-6147-467C-9C85-B26ECF1DB1EA}" type="parTrans" cxnId="{1B2DA02F-DF87-42BC-B757-BA13AADF3D93}">
      <dgm:prSet/>
      <dgm:spPr/>
      <dgm:t>
        <a:bodyPr/>
        <a:lstStyle/>
        <a:p>
          <a:endParaRPr lang="en-US">
            <a:solidFill>
              <a:schemeClr val="bg1">
                <a:lumMod val="95000"/>
              </a:schemeClr>
            </a:solidFill>
          </a:endParaRPr>
        </a:p>
      </dgm:t>
    </dgm:pt>
    <dgm:pt modelId="{D6027C33-4569-40F0-8B44-CF48BB46EC3F}" type="sibTrans" cxnId="{1B2DA02F-DF87-42BC-B757-BA13AADF3D93}">
      <dgm:prSet/>
      <dgm:spPr/>
      <dgm:t>
        <a:bodyPr/>
        <a:lstStyle/>
        <a:p>
          <a:endParaRPr lang="en-US">
            <a:solidFill>
              <a:schemeClr val="bg1">
                <a:lumMod val="95000"/>
              </a:schemeClr>
            </a:solidFill>
          </a:endParaRPr>
        </a:p>
      </dgm:t>
    </dgm:pt>
    <dgm:pt modelId="{6693DD7E-8A22-4FEB-85A7-4236ABB3FD24}">
      <dgm:prSet custT="1"/>
      <dgm:spPr/>
      <dgm:t>
        <a:bodyPr/>
        <a:lstStyle/>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ECSEKnowledgeExitSkillsRating</a:t>
          </a:r>
        </a:p>
      </dgm:t>
    </dgm:pt>
    <dgm:pt modelId="{8AA2A034-0F12-4F61-8A37-8BE64438BAE6}" type="parTrans" cxnId="{C47856BF-B093-4707-8960-12D44A0105BE}">
      <dgm:prSet/>
      <dgm:spPr/>
      <dgm:t>
        <a:bodyPr/>
        <a:lstStyle/>
        <a:p>
          <a:endParaRPr lang="en-US">
            <a:solidFill>
              <a:schemeClr val="bg1">
                <a:lumMod val="95000"/>
              </a:schemeClr>
            </a:solidFill>
          </a:endParaRPr>
        </a:p>
      </dgm:t>
    </dgm:pt>
    <dgm:pt modelId="{5F5686B9-3313-4485-9673-9D061504477A}" type="sibTrans" cxnId="{C47856BF-B093-4707-8960-12D44A0105BE}">
      <dgm:prSet/>
      <dgm:spPr/>
      <dgm:t>
        <a:bodyPr/>
        <a:lstStyle/>
        <a:p>
          <a:endParaRPr lang="en-US">
            <a:solidFill>
              <a:schemeClr val="bg1">
                <a:lumMod val="95000"/>
              </a:schemeClr>
            </a:solidFill>
          </a:endParaRPr>
        </a:p>
      </dgm:t>
    </dgm:pt>
    <dgm:pt modelId="{47C05C1A-4847-4DC5-9812-602FE687FAFC}">
      <dgm:prSet custT="1"/>
      <dgm:spPr/>
      <dgm:t>
        <a:bodyPr/>
        <a:lstStyle/>
        <a:p>
          <a:pPr marL="228600" lvl="1" indent="-228600" algn="l" defTabSz="977900">
            <a:lnSpc>
              <a:spcPct val="90000"/>
            </a:lnSpc>
            <a:spcBef>
              <a:spcPct val="0"/>
            </a:spcBef>
            <a:spcAft>
              <a:spcPct val="20000"/>
            </a:spcAft>
            <a:buChar char="•"/>
          </a:pPr>
          <a:r>
            <a:rPr lang="en-US" sz="2200" kern="1200" dirty="0" err="1">
              <a:solidFill>
                <a:schemeClr val="tx1"/>
              </a:solidFill>
              <a:latin typeface="Aptos" panose="02110004020202020204"/>
              <a:ea typeface="+mn-ea"/>
              <a:cs typeface="+mn-cs"/>
            </a:rPr>
            <a:t>ECSEExitKnowledgeNewSkills</a:t>
          </a:r>
          <a:endParaRPr lang="en-US" sz="2200" kern="1200" dirty="0">
            <a:solidFill>
              <a:schemeClr val="tx1"/>
            </a:solidFill>
            <a:latin typeface="Aptos" panose="02110004020202020204"/>
            <a:ea typeface="+mn-ea"/>
            <a:cs typeface="+mn-cs"/>
          </a:endParaRPr>
        </a:p>
      </dgm:t>
    </dgm:pt>
    <dgm:pt modelId="{F59CFB57-55C2-443E-93EC-07049261BA72}" type="parTrans" cxnId="{0F9A0C45-7E84-4BE1-BCF2-48935A664762}">
      <dgm:prSet/>
      <dgm:spPr/>
      <dgm:t>
        <a:bodyPr/>
        <a:lstStyle/>
        <a:p>
          <a:endParaRPr lang="en-US">
            <a:solidFill>
              <a:schemeClr val="bg1">
                <a:lumMod val="95000"/>
              </a:schemeClr>
            </a:solidFill>
          </a:endParaRPr>
        </a:p>
      </dgm:t>
    </dgm:pt>
    <dgm:pt modelId="{5D40CE27-23DF-4259-A0DB-D6EEAEBF5F02}" type="sibTrans" cxnId="{0F9A0C45-7E84-4BE1-BCF2-48935A664762}">
      <dgm:prSet/>
      <dgm:spPr/>
      <dgm:t>
        <a:bodyPr/>
        <a:lstStyle/>
        <a:p>
          <a:endParaRPr lang="en-US">
            <a:solidFill>
              <a:schemeClr val="bg1">
                <a:lumMod val="95000"/>
              </a:schemeClr>
            </a:solidFill>
          </a:endParaRPr>
        </a:p>
      </dgm:t>
    </dgm:pt>
    <dgm:pt modelId="{BDDD24A6-96D4-4B88-B2FC-48630A22F876}">
      <dgm:prSet custT="1"/>
      <dgm:spPr/>
      <dgm:t>
        <a:bodyPr/>
        <a:lstStyle/>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ECSEAppropriateFunctioningExitSkillsRating</a:t>
          </a:r>
        </a:p>
      </dgm:t>
    </dgm:pt>
    <dgm:pt modelId="{93DB713C-828F-4E68-A581-89ADA6D11F6B}" type="parTrans" cxnId="{D491DB14-A871-4932-B293-23254E71EBF1}">
      <dgm:prSet/>
      <dgm:spPr/>
      <dgm:t>
        <a:bodyPr/>
        <a:lstStyle/>
        <a:p>
          <a:endParaRPr lang="en-US">
            <a:solidFill>
              <a:schemeClr val="bg1">
                <a:lumMod val="95000"/>
              </a:schemeClr>
            </a:solidFill>
          </a:endParaRPr>
        </a:p>
      </dgm:t>
    </dgm:pt>
    <dgm:pt modelId="{2743D71A-1F14-41DC-86B2-37426C8DDF76}" type="sibTrans" cxnId="{D491DB14-A871-4932-B293-23254E71EBF1}">
      <dgm:prSet/>
      <dgm:spPr/>
      <dgm:t>
        <a:bodyPr/>
        <a:lstStyle/>
        <a:p>
          <a:endParaRPr lang="en-US">
            <a:solidFill>
              <a:schemeClr val="bg1">
                <a:lumMod val="95000"/>
              </a:schemeClr>
            </a:solidFill>
          </a:endParaRPr>
        </a:p>
      </dgm:t>
    </dgm:pt>
    <dgm:pt modelId="{6B47D5E0-EAF7-4E08-84E8-E5D0C0BD7B49}">
      <dgm:prSet custT="1"/>
      <dgm:spPr/>
      <dgm:t>
        <a:bodyPr/>
        <a:lstStyle/>
        <a:p>
          <a:pPr marL="228600" lvl="1" indent="-228600" algn="l" defTabSz="977900">
            <a:lnSpc>
              <a:spcPct val="90000"/>
            </a:lnSpc>
            <a:spcBef>
              <a:spcPct val="0"/>
            </a:spcBef>
            <a:spcAft>
              <a:spcPct val="20000"/>
            </a:spcAft>
            <a:buChar char="•"/>
          </a:pPr>
          <a:r>
            <a:rPr lang="en-US" sz="2200" kern="1200" dirty="0" err="1">
              <a:solidFill>
                <a:schemeClr val="tx1"/>
              </a:solidFill>
              <a:latin typeface="Aptos" panose="02110004020202020204"/>
              <a:ea typeface="+mn-ea"/>
              <a:cs typeface="+mn-cs"/>
            </a:rPr>
            <a:t>ECSEExitAppropriateFunctioningNewSkills</a:t>
          </a:r>
          <a:endParaRPr lang="en-US" sz="2200" kern="1200" dirty="0">
            <a:solidFill>
              <a:schemeClr val="tx1"/>
            </a:solidFill>
            <a:latin typeface="Aptos" panose="02110004020202020204"/>
            <a:ea typeface="+mn-ea"/>
            <a:cs typeface="+mn-cs"/>
          </a:endParaRPr>
        </a:p>
      </dgm:t>
    </dgm:pt>
    <dgm:pt modelId="{6EC980C7-380E-492B-A520-0ED45B6F1BFF}" type="parTrans" cxnId="{BF9E73AA-92C4-43BB-95CE-9B378CE8A05C}">
      <dgm:prSet/>
      <dgm:spPr/>
      <dgm:t>
        <a:bodyPr/>
        <a:lstStyle/>
        <a:p>
          <a:endParaRPr lang="en-US">
            <a:solidFill>
              <a:schemeClr val="bg1">
                <a:lumMod val="95000"/>
              </a:schemeClr>
            </a:solidFill>
          </a:endParaRPr>
        </a:p>
      </dgm:t>
    </dgm:pt>
    <dgm:pt modelId="{53E6E376-4D4A-448F-A007-1ED835303CD6}" type="sibTrans" cxnId="{BF9E73AA-92C4-43BB-95CE-9B378CE8A05C}">
      <dgm:prSet/>
      <dgm:spPr/>
      <dgm:t>
        <a:bodyPr/>
        <a:lstStyle/>
        <a:p>
          <a:endParaRPr lang="en-US">
            <a:solidFill>
              <a:schemeClr val="bg1">
                <a:lumMod val="95000"/>
              </a:schemeClr>
            </a:solidFill>
          </a:endParaRPr>
        </a:p>
      </dgm:t>
    </dgm:pt>
    <dgm:pt modelId="{53DE1605-AF96-40F4-AC11-7A28070038C4}" type="pres">
      <dgm:prSet presAssocID="{F7FA4CFB-1E5F-4ABD-9091-556EA89A2B76}" presName="linear" presStyleCnt="0">
        <dgm:presLayoutVars>
          <dgm:animLvl val="lvl"/>
          <dgm:resizeHandles val="exact"/>
        </dgm:presLayoutVars>
      </dgm:prSet>
      <dgm:spPr/>
    </dgm:pt>
    <dgm:pt modelId="{0461F46D-962A-43ED-9FBF-31BF1C8EDF8B}" type="pres">
      <dgm:prSet presAssocID="{91732283-F0A0-40DE-ADE1-FD4E0F26A937}" presName="parentText" presStyleLbl="node1" presStyleIdx="0" presStyleCnt="2" custLinFactNeighborX="429">
        <dgm:presLayoutVars>
          <dgm:chMax val="0"/>
          <dgm:bulletEnabled val="1"/>
        </dgm:presLayoutVars>
      </dgm:prSet>
      <dgm:spPr/>
    </dgm:pt>
    <dgm:pt modelId="{89C0FD3D-3CD8-4A33-9DAF-A99A0B98EE51}" type="pres">
      <dgm:prSet presAssocID="{91732283-F0A0-40DE-ADE1-FD4E0F26A937}" presName="childText" presStyleLbl="revTx" presStyleIdx="0" presStyleCnt="2">
        <dgm:presLayoutVars>
          <dgm:bulletEnabled val="1"/>
        </dgm:presLayoutVars>
      </dgm:prSet>
      <dgm:spPr/>
    </dgm:pt>
    <dgm:pt modelId="{1D33676A-B3FE-4449-9B3B-1892900DF74C}" type="pres">
      <dgm:prSet presAssocID="{11A2393A-E5AD-4ED0-995D-651388AFD668}" presName="parentText" presStyleLbl="node1" presStyleIdx="1" presStyleCnt="2">
        <dgm:presLayoutVars>
          <dgm:chMax val="0"/>
          <dgm:bulletEnabled val="1"/>
        </dgm:presLayoutVars>
      </dgm:prSet>
      <dgm:spPr/>
    </dgm:pt>
    <dgm:pt modelId="{381F524A-9CBC-4022-A0F8-AEDAB674634C}" type="pres">
      <dgm:prSet presAssocID="{11A2393A-E5AD-4ED0-995D-651388AFD668}" presName="childText" presStyleLbl="revTx" presStyleIdx="1" presStyleCnt="2">
        <dgm:presLayoutVars>
          <dgm:bulletEnabled val="1"/>
        </dgm:presLayoutVars>
      </dgm:prSet>
      <dgm:spPr/>
    </dgm:pt>
  </dgm:ptLst>
  <dgm:cxnLst>
    <dgm:cxn modelId="{A6544B09-E174-479C-9061-88F437F89924}" type="presOf" srcId="{F7FA4CFB-1E5F-4ABD-9091-556EA89A2B76}" destId="{53DE1605-AF96-40F4-AC11-7A28070038C4}" srcOrd="0" destOrd="0" presId="urn:microsoft.com/office/officeart/2005/8/layout/vList2"/>
    <dgm:cxn modelId="{9C965009-9564-404C-AE4C-32B3F04CAC6E}" srcId="{11A2393A-E5AD-4ED0-995D-651388AFD668}" destId="{3ACA9743-1F5B-4C9E-9F4A-A5799D569449}" srcOrd="0" destOrd="0" parTransId="{4D1964DC-2599-4E97-8548-73FB5ABF155B}" sibTransId="{F8081F55-6F35-4F3F-A9D8-B4B900527377}"/>
    <dgm:cxn modelId="{C078270B-D976-46A1-B90C-98485F36FB4D}" type="presOf" srcId="{91732283-F0A0-40DE-ADE1-FD4E0F26A937}" destId="{0461F46D-962A-43ED-9FBF-31BF1C8EDF8B}" srcOrd="0" destOrd="0" presId="urn:microsoft.com/office/officeart/2005/8/layout/vList2"/>
    <dgm:cxn modelId="{641B9911-CCAB-42A3-88C3-33A07EB20EDA}" type="presOf" srcId="{BDDD24A6-96D4-4B88-B2FC-48630A22F876}" destId="{381F524A-9CBC-4022-A0F8-AEDAB674634C}" srcOrd="0" destOrd="5" presId="urn:microsoft.com/office/officeart/2005/8/layout/vList2"/>
    <dgm:cxn modelId="{D491DB14-A871-4932-B293-23254E71EBF1}" srcId="{11A2393A-E5AD-4ED0-995D-651388AFD668}" destId="{BDDD24A6-96D4-4B88-B2FC-48630A22F876}" srcOrd="5" destOrd="0" parTransId="{93DB713C-828F-4E68-A581-89ADA6D11F6B}" sibTransId="{2743D71A-1F14-41DC-86B2-37426C8DDF76}"/>
    <dgm:cxn modelId="{33A00D25-335B-4C3A-A7F9-375224AD654D}" type="presOf" srcId="{3ACA9743-1F5B-4C9E-9F4A-A5799D569449}" destId="{381F524A-9CBC-4022-A0F8-AEDAB674634C}" srcOrd="0" destOrd="0" presId="urn:microsoft.com/office/officeart/2005/8/layout/vList2"/>
    <dgm:cxn modelId="{1B2DA02F-DF87-42BC-B757-BA13AADF3D93}" srcId="{11A2393A-E5AD-4ED0-995D-651388AFD668}" destId="{58D34928-A6E5-4F77-B735-A41027DB2D1C}" srcOrd="2" destOrd="0" parTransId="{F3F9FB9D-6147-467C-9C85-B26ECF1DB1EA}" sibTransId="{D6027C33-4569-40F0-8B44-CF48BB46EC3F}"/>
    <dgm:cxn modelId="{E740B530-2DA0-48AE-994F-C0AE387C2917}" srcId="{F7FA4CFB-1E5F-4ABD-9091-556EA89A2B76}" destId="{91732283-F0A0-40DE-ADE1-FD4E0F26A937}" srcOrd="0" destOrd="0" parTransId="{6E1F174A-A9B4-4C5A-BC77-1CE1A3AB535E}" sibTransId="{643F315C-8DE1-4444-9EDE-10DECDB6898A}"/>
    <dgm:cxn modelId="{6EE79136-0F15-4829-9F8D-F55DC119168E}" srcId="{11A2393A-E5AD-4ED0-995D-651388AFD668}" destId="{4CC894E2-8C66-442A-BC88-C105C5EBD648}" srcOrd="1" destOrd="0" parTransId="{2F1D6EC4-B2A0-4EE3-8AF8-E0A8D1289D2A}" sibTransId="{7D39F795-51CE-4514-88F5-4D5C430AF70C}"/>
    <dgm:cxn modelId="{ABF57039-6B61-4A98-AE26-B9E786DD7672}" srcId="{91732283-F0A0-40DE-ADE1-FD4E0F26A937}" destId="{0A921ED6-5D50-48A3-B9A6-0C73CDB6BD35}" srcOrd="2" destOrd="0" parTransId="{6A5BCC12-E82F-4EAF-9392-0FF9F4BB32B2}" sibTransId="{1EA193B6-EC3F-4604-9941-A69D1219E912}"/>
    <dgm:cxn modelId="{0F9A0C45-7E84-4BE1-BCF2-48935A664762}" srcId="{11A2393A-E5AD-4ED0-995D-651388AFD668}" destId="{47C05C1A-4847-4DC5-9812-602FE687FAFC}" srcOrd="4" destOrd="0" parTransId="{F59CFB57-55C2-443E-93EC-07049261BA72}" sibTransId="{5D40CE27-23DF-4259-A0DB-D6EEAEBF5F02}"/>
    <dgm:cxn modelId="{12C55967-7DED-482C-A8E2-5DE0757D4B61}" type="presOf" srcId="{D373BBBC-4B4C-4BAE-98AA-5FAEB6BED7BD}" destId="{89C0FD3D-3CD8-4A33-9DAF-A99A0B98EE51}" srcOrd="0" destOrd="1" presId="urn:microsoft.com/office/officeart/2005/8/layout/vList2"/>
    <dgm:cxn modelId="{E3514B48-3AB6-4D4F-A6D4-D0421406B57C}" type="presOf" srcId="{5A8BCBD3-3CC5-449C-8057-5B9A303545DD}" destId="{89C0FD3D-3CD8-4A33-9DAF-A99A0B98EE51}" srcOrd="0" destOrd="0" presId="urn:microsoft.com/office/officeart/2005/8/layout/vList2"/>
    <dgm:cxn modelId="{7ACE506C-9C6E-4CAC-A081-36710ED7C873}" type="presOf" srcId="{58D34928-A6E5-4F77-B735-A41027DB2D1C}" destId="{381F524A-9CBC-4022-A0F8-AEDAB674634C}" srcOrd="0" destOrd="2" presId="urn:microsoft.com/office/officeart/2005/8/layout/vList2"/>
    <dgm:cxn modelId="{9E64B353-F166-4BCD-B66A-A58A8DBBF25E}" srcId="{91732283-F0A0-40DE-ADE1-FD4E0F26A937}" destId="{D373BBBC-4B4C-4BAE-98AA-5FAEB6BED7BD}" srcOrd="1" destOrd="0" parTransId="{0DB9D9DD-909D-42C0-826E-0C2C9C7168F4}" sibTransId="{2B8ADF5F-E15D-4663-B29B-858910C0DDC2}"/>
    <dgm:cxn modelId="{2BD1E57B-F902-4674-8EC3-CD16F46BCF1A}" type="presOf" srcId="{4CC894E2-8C66-442A-BC88-C105C5EBD648}" destId="{381F524A-9CBC-4022-A0F8-AEDAB674634C}" srcOrd="0" destOrd="1" presId="urn:microsoft.com/office/officeart/2005/8/layout/vList2"/>
    <dgm:cxn modelId="{0056F18E-7994-4A9F-B203-A42710E375EB}" type="presOf" srcId="{47C05C1A-4847-4DC5-9812-602FE687FAFC}" destId="{381F524A-9CBC-4022-A0F8-AEDAB674634C}" srcOrd="0" destOrd="4" presId="urn:microsoft.com/office/officeart/2005/8/layout/vList2"/>
    <dgm:cxn modelId="{31FBB998-4A39-49DB-BEDB-1F9F176EAA5A}" srcId="{F7FA4CFB-1E5F-4ABD-9091-556EA89A2B76}" destId="{11A2393A-E5AD-4ED0-995D-651388AFD668}" srcOrd="1" destOrd="0" parTransId="{C69FA6B8-4501-4C37-A88F-D56551D6F42C}" sibTransId="{9E7BC183-26EB-4317-9720-23D2016A4841}"/>
    <dgm:cxn modelId="{C259EF9F-3858-4C22-B875-8B082FDFC67F}" srcId="{91732283-F0A0-40DE-ADE1-FD4E0F26A937}" destId="{5A8BCBD3-3CC5-449C-8057-5B9A303545DD}" srcOrd="0" destOrd="0" parTransId="{5278071D-3C09-4C61-A78B-0F1A99838298}" sibTransId="{19F0AC48-4927-4181-9E12-7434235994A9}"/>
    <dgm:cxn modelId="{BF9E73AA-92C4-43BB-95CE-9B378CE8A05C}" srcId="{11A2393A-E5AD-4ED0-995D-651388AFD668}" destId="{6B47D5E0-EAF7-4E08-84E8-E5D0C0BD7B49}" srcOrd="6" destOrd="0" parTransId="{6EC980C7-380E-492B-A520-0ED45B6F1BFF}" sibTransId="{53E6E376-4D4A-448F-A007-1ED835303CD6}"/>
    <dgm:cxn modelId="{77E39FB0-9457-4CB1-8ECC-A3C57596D01C}" type="presOf" srcId="{6693DD7E-8A22-4FEB-85A7-4236ABB3FD24}" destId="{381F524A-9CBC-4022-A0F8-AEDAB674634C}" srcOrd="0" destOrd="3" presId="urn:microsoft.com/office/officeart/2005/8/layout/vList2"/>
    <dgm:cxn modelId="{C47856BF-B093-4707-8960-12D44A0105BE}" srcId="{11A2393A-E5AD-4ED0-995D-651388AFD668}" destId="{6693DD7E-8A22-4FEB-85A7-4236ABB3FD24}" srcOrd="3" destOrd="0" parTransId="{8AA2A034-0F12-4F61-8A37-8BE64438BAE6}" sibTransId="{5F5686B9-3313-4485-9673-9D061504477A}"/>
    <dgm:cxn modelId="{E09B4DD7-6B6D-4058-8184-D552213DB9DD}" type="presOf" srcId="{0A921ED6-5D50-48A3-B9A6-0C73CDB6BD35}" destId="{89C0FD3D-3CD8-4A33-9DAF-A99A0B98EE51}" srcOrd="0" destOrd="2" presId="urn:microsoft.com/office/officeart/2005/8/layout/vList2"/>
    <dgm:cxn modelId="{E3B774E1-0BD7-4FB3-98FC-CF3910AC4D0B}" type="presOf" srcId="{11A2393A-E5AD-4ED0-995D-651388AFD668}" destId="{1D33676A-B3FE-4449-9B3B-1892900DF74C}" srcOrd="0" destOrd="0" presId="urn:microsoft.com/office/officeart/2005/8/layout/vList2"/>
    <dgm:cxn modelId="{274053FF-63B5-4FF2-8395-5C0AD4F34E6F}" type="presOf" srcId="{6B47D5E0-EAF7-4E08-84E8-E5D0C0BD7B49}" destId="{381F524A-9CBC-4022-A0F8-AEDAB674634C}" srcOrd="0" destOrd="6" presId="urn:microsoft.com/office/officeart/2005/8/layout/vList2"/>
    <dgm:cxn modelId="{44EB703C-4937-4E62-8E80-51095FB356A9}" type="presParOf" srcId="{53DE1605-AF96-40F4-AC11-7A28070038C4}" destId="{0461F46D-962A-43ED-9FBF-31BF1C8EDF8B}" srcOrd="0" destOrd="0" presId="urn:microsoft.com/office/officeart/2005/8/layout/vList2"/>
    <dgm:cxn modelId="{C09CE381-7924-4E14-B113-EA0C75E7FE16}" type="presParOf" srcId="{53DE1605-AF96-40F4-AC11-7A28070038C4}" destId="{89C0FD3D-3CD8-4A33-9DAF-A99A0B98EE51}" srcOrd="1" destOrd="0" presId="urn:microsoft.com/office/officeart/2005/8/layout/vList2"/>
    <dgm:cxn modelId="{C2991AE4-024F-49C9-93DE-E49F01FFD1AC}" type="presParOf" srcId="{53DE1605-AF96-40F4-AC11-7A28070038C4}" destId="{1D33676A-B3FE-4449-9B3B-1892900DF74C}" srcOrd="2" destOrd="0" presId="urn:microsoft.com/office/officeart/2005/8/layout/vList2"/>
    <dgm:cxn modelId="{090CA99E-7A67-4B59-8D48-536F18061854}" type="presParOf" srcId="{53DE1605-AF96-40F4-AC11-7A28070038C4}" destId="{381F524A-9CBC-4022-A0F8-AEDAB674634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1E4BCB-EA5F-4099-9FAC-79F38CF453E0}" type="doc">
      <dgm:prSet loTypeId="urn:microsoft.com/office/officeart/2005/8/layout/vList4" loCatId="list" qsTypeId="urn:microsoft.com/office/officeart/2005/8/quickstyle/3d1" qsCatId="3D" csTypeId="urn:microsoft.com/office/officeart/2005/8/colors/colorful1" csCatId="colorful" phldr="1"/>
      <dgm:spPr/>
      <dgm:t>
        <a:bodyPr/>
        <a:lstStyle/>
        <a:p>
          <a:endParaRPr lang="en-US"/>
        </a:p>
      </dgm:t>
    </dgm:pt>
    <dgm:pt modelId="{E2F5B22B-148C-4360-BBCE-EB9BC856B2C7}">
      <dgm:prSet phldrT="[Text]"/>
      <dgm:spPr/>
      <dgm:t>
        <a:bodyPr anchor="ctr"/>
        <a:lstStyle/>
        <a:p>
          <a:pPr marL="0" indent="0"/>
          <a:r>
            <a:rPr lang="en-US"/>
            <a:t>SPD0-107-001 Preschool Outcomes Student Roster</a:t>
          </a:r>
        </a:p>
        <a:p>
          <a:pPr marL="0" indent="0"/>
          <a:r>
            <a:rPr lang="en-US"/>
            <a:t>SPD0-107-002 Student Progress Measure Summary</a:t>
          </a:r>
        </a:p>
      </dgm:t>
    </dgm:pt>
    <dgm:pt modelId="{AAEA6AA5-B46A-44D6-8AC3-108746731A7A}" type="parTrans" cxnId="{C398928B-F35C-4C15-9017-391DD3DEE455}">
      <dgm:prSet/>
      <dgm:spPr/>
      <dgm:t>
        <a:bodyPr/>
        <a:lstStyle/>
        <a:p>
          <a:endParaRPr lang="en-US"/>
        </a:p>
      </dgm:t>
    </dgm:pt>
    <dgm:pt modelId="{8C04C8F6-1805-4319-AA71-C829461EBED0}" type="sibTrans" cxnId="{C398928B-F35C-4C15-9017-391DD3DEE455}">
      <dgm:prSet/>
      <dgm:spPr/>
      <dgm:t>
        <a:bodyPr/>
        <a:lstStyle/>
        <a:p>
          <a:endParaRPr lang="en-US"/>
        </a:p>
      </dgm:t>
    </dgm:pt>
    <dgm:pt modelId="{DBA726FD-3F10-41FA-8584-D75CB9782314}">
      <dgm:prSet phldrT="[Text]"/>
      <dgm:spPr>
        <a:solidFill>
          <a:srgbClr val="3AA66E"/>
        </a:solidFill>
      </dgm:spPr>
      <dgm:t>
        <a:bodyPr/>
        <a:lstStyle/>
        <a:p>
          <a:r>
            <a:rPr lang="en-US"/>
            <a:t>SPD0-111-001 SPPI-11 Student Compliance Report (formerly CHF0-100-001)</a:t>
          </a:r>
        </a:p>
        <a:p>
          <a:r>
            <a:rPr lang="en-US"/>
            <a:t>SPD0-111-002 SPPI-11 Aggregate Report (formerly CHF0-100-003)</a:t>
          </a:r>
        </a:p>
        <a:p>
          <a:r>
            <a:rPr lang="en-US" strike="sngStrike"/>
            <a:t>SPD0-111-003 SPPI-11 Calculations Report (formerly CHF0-100-005)</a:t>
          </a:r>
        </a:p>
      </dgm:t>
    </dgm:pt>
    <dgm:pt modelId="{DFF5FAF5-C701-4958-B1D9-E02126877FE4}" type="parTrans" cxnId="{AA3C293E-A7DD-4A5D-9FD1-F05DF6FDB921}">
      <dgm:prSet/>
      <dgm:spPr/>
      <dgm:t>
        <a:bodyPr/>
        <a:lstStyle/>
        <a:p>
          <a:endParaRPr lang="en-US"/>
        </a:p>
      </dgm:t>
    </dgm:pt>
    <dgm:pt modelId="{3DD3B809-C35F-445C-9D08-0B885B009298}" type="sibTrans" cxnId="{AA3C293E-A7DD-4A5D-9FD1-F05DF6FDB921}">
      <dgm:prSet/>
      <dgm:spPr/>
      <dgm:t>
        <a:bodyPr/>
        <a:lstStyle/>
        <a:p>
          <a:endParaRPr lang="en-US"/>
        </a:p>
      </dgm:t>
    </dgm:pt>
    <dgm:pt modelId="{1BF23E6F-33F0-41A4-9C72-B37175374159}">
      <dgm:prSet phldrT="[Text]"/>
      <dgm:spPr>
        <a:solidFill>
          <a:srgbClr val="285C76"/>
        </a:solidFill>
      </dgm:spPr>
      <dgm:t>
        <a:bodyPr/>
        <a:lstStyle/>
        <a:p>
          <a:r>
            <a:rPr lang="en-US"/>
            <a:t>SPD0-112-001 SPPI-12 Student Compliance Report (formerly CHF0-100-002)</a:t>
          </a:r>
        </a:p>
        <a:p>
          <a:r>
            <a:rPr lang="en-US"/>
            <a:t>SPD0-112-002 SPPI-12 Aggregate Report (formerly CHF0-100-004)</a:t>
          </a:r>
        </a:p>
      </dgm:t>
    </dgm:pt>
    <dgm:pt modelId="{0D21FF8A-DC02-4285-8FD0-C4DBF32A450E}" type="parTrans" cxnId="{0E667875-7E1D-43E2-8993-3F45A564CEC3}">
      <dgm:prSet/>
      <dgm:spPr/>
      <dgm:t>
        <a:bodyPr/>
        <a:lstStyle/>
        <a:p>
          <a:endParaRPr lang="en-US"/>
        </a:p>
      </dgm:t>
    </dgm:pt>
    <dgm:pt modelId="{A7400560-E43C-4E0C-8658-88D5954C9870}" type="sibTrans" cxnId="{0E667875-7E1D-43E2-8993-3F45A564CEC3}">
      <dgm:prSet/>
      <dgm:spPr/>
      <dgm:t>
        <a:bodyPr/>
        <a:lstStyle/>
        <a:p>
          <a:endParaRPr lang="en-US"/>
        </a:p>
      </dgm:t>
    </dgm:pt>
    <dgm:pt modelId="{5F32E527-62F2-479C-95B9-5FE0EA4B8AB0}">
      <dgm:prSet phldrT="[Text]"/>
      <dgm:spPr/>
      <dgm:t>
        <a:bodyPr/>
        <a:lstStyle/>
        <a:p>
          <a:r>
            <a:rPr lang="en-US"/>
            <a:t>SPD0-113-001 Secondary Transition Student Roster and Compliance</a:t>
          </a:r>
        </a:p>
        <a:p>
          <a:r>
            <a:rPr lang="en-US"/>
            <a:t>SPD0-113-002 Secondary Transition Compliance Data</a:t>
          </a:r>
        </a:p>
      </dgm:t>
    </dgm:pt>
    <dgm:pt modelId="{E0F70F0A-ACE0-4E4C-8178-0DC01B0731EE}" type="parTrans" cxnId="{D1966588-AD75-4E6C-9D77-28E4614BC2F2}">
      <dgm:prSet/>
      <dgm:spPr/>
      <dgm:t>
        <a:bodyPr/>
        <a:lstStyle/>
        <a:p>
          <a:endParaRPr lang="en-US"/>
        </a:p>
      </dgm:t>
    </dgm:pt>
    <dgm:pt modelId="{854ED698-2B92-46B1-A986-C618106DBA58}" type="sibTrans" cxnId="{D1966588-AD75-4E6C-9D77-28E4614BC2F2}">
      <dgm:prSet/>
      <dgm:spPr/>
      <dgm:t>
        <a:bodyPr/>
        <a:lstStyle/>
        <a:p>
          <a:endParaRPr lang="en-US"/>
        </a:p>
      </dgm:t>
    </dgm:pt>
    <dgm:pt modelId="{D653103C-1EE3-4443-AC9A-74EA086A5DE8}" type="pres">
      <dgm:prSet presAssocID="{BE1E4BCB-EA5F-4099-9FAC-79F38CF453E0}" presName="linear" presStyleCnt="0">
        <dgm:presLayoutVars>
          <dgm:dir/>
          <dgm:resizeHandles val="exact"/>
        </dgm:presLayoutVars>
      </dgm:prSet>
      <dgm:spPr/>
    </dgm:pt>
    <dgm:pt modelId="{BF022248-55E5-4219-BB8D-0B08B974D80F}" type="pres">
      <dgm:prSet presAssocID="{E2F5B22B-148C-4360-BBCE-EB9BC856B2C7}" presName="comp" presStyleCnt="0"/>
      <dgm:spPr/>
    </dgm:pt>
    <dgm:pt modelId="{CB2F5478-A0ED-44AE-A5B7-3479AE219BED}" type="pres">
      <dgm:prSet presAssocID="{E2F5B22B-148C-4360-BBCE-EB9BC856B2C7}" presName="box" presStyleLbl="node1" presStyleIdx="0" presStyleCnt="4" custLinFactNeighborX="717" custLinFactNeighborY="-778"/>
      <dgm:spPr/>
    </dgm:pt>
    <dgm:pt modelId="{01C62CC7-7627-4F4D-B511-0A6BB635BE2E}" type="pres">
      <dgm:prSet presAssocID="{E2F5B22B-148C-4360-BBCE-EB9BC856B2C7}" presName="img" presStyleLbl="fgImgPlace1" presStyleIdx="0" presStyleCnt="4" custScaleX="71143" custLinFactNeighborX="-10001" custLinFactNeighborY="-948"/>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effectLst>
          <a:outerShdw blurRad="50800" dist="38100" dir="8100000" algn="tr" rotWithShape="0">
            <a:prstClr val="black">
              <a:alpha val="40000"/>
            </a:prstClr>
          </a:outerShdw>
        </a:effectLst>
      </dgm:spPr>
    </dgm:pt>
    <dgm:pt modelId="{47F6BD1E-7D2D-460C-A5D5-B123B0801ADE}" type="pres">
      <dgm:prSet presAssocID="{E2F5B22B-148C-4360-BBCE-EB9BC856B2C7}" presName="text" presStyleLbl="node1" presStyleIdx="0" presStyleCnt="4">
        <dgm:presLayoutVars>
          <dgm:bulletEnabled val="1"/>
        </dgm:presLayoutVars>
      </dgm:prSet>
      <dgm:spPr/>
    </dgm:pt>
    <dgm:pt modelId="{47D7763C-CB95-473D-B389-328FBC2088A2}" type="pres">
      <dgm:prSet presAssocID="{8C04C8F6-1805-4319-AA71-C829461EBED0}" presName="spacer" presStyleCnt="0"/>
      <dgm:spPr/>
    </dgm:pt>
    <dgm:pt modelId="{BC4732C1-B976-4975-99EC-66EF370BB254}" type="pres">
      <dgm:prSet presAssocID="{DBA726FD-3F10-41FA-8584-D75CB9782314}" presName="comp" presStyleCnt="0"/>
      <dgm:spPr/>
    </dgm:pt>
    <dgm:pt modelId="{37E3F8DD-B4CE-40C9-96D1-4330F005AB6E}" type="pres">
      <dgm:prSet presAssocID="{DBA726FD-3F10-41FA-8584-D75CB9782314}" presName="box" presStyleLbl="node1" presStyleIdx="1" presStyleCnt="4"/>
      <dgm:spPr/>
    </dgm:pt>
    <dgm:pt modelId="{12294533-0371-4564-BA42-FC25C52F5FA4}" type="pres">
      <dgm:prSet presAssocID="{DBA726FD-3F10-41FA-8584-D75CB9782314}" presName="img" presStyleLbl="fgImgPlace1" presStyleIdx="1" presStyleCnt="4" custScaleX="73143" custLinFactNeighborX="-10001" custLinFactNeighborY="-948"/>
      <dgm:spPr>
        <a:blipFill>
          <a:blip xmlns:r="http://schemas.openxmlformats.org/officeDocument/2006/relationships" r:embed="rId2"/>
          <a:srcRect/>
          <a:stretch>
            <a:fillRect l="-3000" r="-3000"/>
          </a:stretch>
        </a:blipFill>
        <a:effectLst>
          <a:outerShdw blurRad="50800" dist="38100" dir="8100000" algn="tr" rotWithShape="0">
            <a:prstClr val="black">
              <a:alpha val="40000"/>
            </a:prstClr>
          </a:outerShdw>
        </a:effectLst>
      </dgm:spPr>
    </dgm:pt>
    <dgm:pt modelId="{BF26056D-1FF8-4D6C-A1CC-C4597D37BFF7}" type="pres">
      <dgm:prSet presAssocID="{DBA726FD-3F10-41FA-8584-D75CB9782314}" presName="text" presStyleLbl="node1" presStyleIdx="1" presStyleCnt="4">
        <dgm:presLayoutVars>
          <dgm:bulletEnabled val="1"/>
        </dgm:presLayoutVars>
      </dgm:prSet>
      <dgm:spPr/>
    </dgm:pt>
    <dgm:pt modelId="{B60F3160-2F1C-4007-BCE6-2F7B40FCFDAB}" type="pres">
      <dgm:prSet presAssocID="{3DD3B809-C35F-445C-9D08-0B885B009298}" presName="spacer" presStyleCnt="0"/>
      <dgm:spPr/>
    </dgm:pt>
    <dgm:pt modelId="{87112B79-3F73-49DD-BDA7-D9ECD52EAB2D}" type="pres">
      <dgm:prSet presAssocID="{1BF23E6F-33F0-41A4-9C72-B37175374159}" presName="comp" presStyleCnt="0"/>
      <dgm:spPr/>
    </dgm:pt>
    <dgm:pt modelId="{0A9ED962-45F2-49C8-9586-408037DA516E}" type="pres">
      <dgm:prSet presAssocID="{1BF23E6F-33F0-41A4-9C72-B37175374159}" presName="box" presStyleLbl="node1" presStyleIdx="2" presStyleCnt="4"/>
      <dgm:spPr/>
    </dgm:pt>
    <dgm:pt modelId="{38335E4E-A4AF-4ECC-BDE5-C789BFF5F9FD}" type="pres">
      <dgm:prSet presAssocID="{1BF23E6F-33F0-41A4-9C72-B37175374159}" presName="img" presStyleLbl="fgImgPlace1" presStyleIdx="2" presStyleCnt="4" custScaleX="70143" custLinFactNeighborX="-10001" custLinFactNeighborY="-948"/>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effectLst>
          <a:outerShdw blurRad="50800" dist="38100" dir="8100000" algn="tr" rotWithShape="0">
            <a:prstClr val="black">
              <a:alpha val="40000"/>
            </a:prstClr>
          </a:outerShdw>
        </a:effectLst>
      </dgm:spPr>
    </dgm:pt>
    <dgm:pt modelId="{A280BDE1-C9A8-4DA9-8D4E-41AC89EF6EF8}" type="pres">
      <dgm:prSet presAssocID="{1BF23E6F-33F0-41A4-9C72-B37175374159}" presName="text" presStyleLbl="node1" presStyleIdx="2" presStyleCnt="4">
        <dgm:presLayoutVars>
          <dgm:bulletEnabled val="1"/>
        </dgm:presLayoutVars>
      </dgm:prSet>
      <dgm:spPr/>
    </dgm:pt>
    <dgm:pt modelId="{8429D06A-7E30-4F3F-8A7B-648656A1AF46}" type="pres">
      <dgm:prSet presAssocID="{A7400560-E43C-4E0C-8658-88D5954C9870}" presName="spacer" presStyleCnt="0"/>
      <dgm:spPr/>
    </dgm:pt>
    <dgm:pt modelId="{13A76D57-A3D0-4051-9438-79D7A4A567E0}" type="pres">
      <dgm:prSet presAssocID="{5F32E527-62F2-479C-95B9-5FE0EA4B8AB0}" presName="comp" presStyleCnt="0"/>
      <dgm:spPr/>
    </dgm:pt>
    <dgm:pt modelId="{23146547-C528-4899-A9DF-FF6698C9BCD9}" type="pres">
      <dgm:prSet presAssocID="{5F32E527-62F2-479C-95B9-5FE0EA4B8AB0}" presName="box" presStyleLbl="node1" presStyleIdx="3" presStyleCnt="4"/>
      <dgm:spPr/>
    </dgm:pt>
    <dgm:pt modelId="{FE9DFB6A-F32B-475C-AC02-5BBA3492E1E4}" type="pres">
      <dgm:prSet presAssocID="{5F32E527-62F2-479C-95B9-5FE0EA4B8AB0}" presName="img" presStyleLbl="fgImgPlace1" presStyleIdx="3" presStyleCnt="4" custScaleX="70143" custLinFactNeighborX="-10001" custLinFactNeighborY="-948"/>
      <dgm:spPr>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effectLst>
          <a:outerShdw blurRad="50800" dist="38100" dir="8100000" algn="tr" rotWithShape="0">
            <a:prstClr val="black">
              <a:alpha val="40000"/>
            </a:prstClr>
          </a:outerShdw>
        </a:effectLst>
      </dgm:spPr>
    </dgm:pt>
    <dgm:pt modelId="{F21FDB6C-BD43-4CFF-B40A-470F3F5B427E}" type="pres">
      <dgm:prSet presAssocID="{5F32E527-62F2-479C-95B9-5FE0EA4B8AB0}" presName="text" presStyleLbl="node1" presStyleIdx="3" presStyleCnt="4">
        <dgm:presLayoutVars>
          <dgm:bulletEnabled val="1"/>
        </dgm:presLayoutVars>
      </dgm:prSet>
      <dgm:spPr/>
    </dgm:pt>
  </dgm:ptLst>
  <dgm:cxnLst>
    <dgm:cxn modelId="{05A72615-06A6-4926-B1A9-56159B889B05}" type="presOf" srcId="{1BF23E6F-33F0-41A4-9C72-B37175374159}" destId="{0A9ED962-45F2-49C8-9586-408037DA516E}" srcOrd="0" destOrd="0" presId="urn:microsoft.com/office/officeart/2005/8/layout/vList4"/>
    <dgm:cxn modelId="{AA3C293E-A7DD-4A5D-9FD1-F05DF6FDB921}" srcId="{BE1E4BCB-EA5F-4099-9FAC-79F38CF453E0}" destId="{DBA726FD-3F10-41FA-8584-D75CB9782314}" srcOrd="1" destOrd="0" parTransId="{DFF5FAF5-C701-4958-B1D9-E02126877FE4}" sibTransId="{3DD3B809-C35F-445C-9D08-0B885B009298}"/>
    <dgm:cxn modelId="{6EF3775E-25EF-484B-BF12-431156D3DFC3}" type="presOf" srcId="{1BF23E6F-33F0-41A4-9C72-B37175374159}" destId="{A280BDE1-C9A8-4DA9-8D4E-41AC89EF6EF8}" srcOrd="1" destOrd="0" presId="urn:microsoft.com/office/officeart/2005/8/layout/vList4"/>
    <dgm:cxn modelId="{1868416B-8B48-4D4D-8EAC-E75A19E3B546}" type="presOf" srcId="{BE1E4BCB-EA5F-4099-9FAC-79F38CF453E0}" destId="{D653103C-1EE3-4443-AC9A-74EA086A5DE8}" srcOrd="0" destOrd="0" presId="urn:microsoft.com/office/officeart/2005/8/layout/vList4"/>
    <dgm:cxn modelId="{0E667875-7E1D-43E2-8993-3F45A564CEC3}" srcId="{BE1E4BCB-EA5F-4099-9FAC-79F38CF453E0}" destId="{1BF23E6F-33F0-41A4-9C72-B37175374159}" srcOrd="2" destOrd="0" parTransId="{0D21FF8A-DC02-4285-8FD0-C4DBF32A450E}" sibTransId="{A7400560-E43C-4E0C-8658-88D5954C9870}"/>
    <dgm:cxn modelId="{D1966588-AD75-4E6C-9D77-28E4614BC2F2}" srcId="{BE1E4BCB-EA5F-4099-9FAC-79F38CF453E0}" destId="{5F32E527-62F2-479C-95B9-5FE0EA4B8AB0}" srcOrd="3" destOrd="0" parTransId="{E0F70F0A-ACE0-4E4C-8178-0DC01B0731EE}" sibTransId="{854ED698-2B92-46B1-A986-C618106DBA58}"/>
    <dgm:cxn modelId="{C398928B-F35C-4C15-9017-391DD3DEE455}" srcId="{BE1E4BCB-EA5F-4099-9FAC-79F38CF453E0}" destId="{E2F5B22B-148C-4360-BBCE-EB9BC856B2C7}" srcOrd="0" destOrd="0" parTransId="{AAEA6AA5-B46A-44D6-8AC3-108746731A7A}" sibTransId="{8C04C8F6-1805-4319-AA71-C829461EBED0}"/>
    <dgm:cxn modelId="{21E5AC96-F20A-459F-9F6C-7DCC339E5EC0}" type="presOf" srcId="{E2F5B22B-148C-4360-BBCE-EB9BC856B2C7}" destId="{47F6BD1E-7D2D-460C-A5D5-B123B0801ADE}" srcOrd="1" destOrd="0" presId="urn:microsoft.com/office/officeart/2005/8/layout/vList4"/>
    <dgm:cxn modelId="{793E609A-4146-40BF-859A-1679E00CFCDF}" type="presOf" srcId="{5F32E527-62F2-479C-95B9-5FE0EA4B8AB0}" destId="{23146547-C528-4899-A9DF-FF6698C9BCD9}" srcOrd="0" destOrd="0" presId="urn:microsoft.com/office/officeart/2005/8/layout/vList4"/>
    <dgm:cxn modelId="{01DB83A1-2526-458C-B41C-3D0B2FA92827}" type="presOf" srcId="{E2F5B22B-148C-4360-BBCE-EB9BC856B2C7}" destId="{CB2F5478-A0ED-44AE-A5B7-3479AE219BED}" srcOrd="0" destOrd="0" presId="urn:microsoft.com/office/officeart/2005/8/layout/vList4"/>
    <dgm:cxn modelId="{D4DA18D5-2B4D-4E0C-A248-B62C2A239CDE}" type="presOf" srcId="{DBA726FD-3F10-41FA-8584-D75CB9782314}" destId="{BF26056D-1FF8-4D6C-A1CC-C4597D37BFF7}" srcOrd="1" destOrd="0" presId="urn:microsoft.com/office/officeart/2005/8/layout/vList4"/>
    <dgm:cxn modelId="{0E04FEDB-35A6-4C91-9B73-295DF4EDEB7C}" type="presOf" srcId="{5F32E527-62F2-479C-95B9-5FE0EA4B8AB0}" destId="{F21FDB6C-BD43-4CFF-B40A-470F3F5B427E}" srcOrd="1" destOrd="0" presId="urn:microsoft.com/office/officeart/2005/8/layout/vList4"/>
    <dgm:cxn modelId="{E90DCCEB-21CC-4DF1-A3F5-A2791D36284B}" type="presOf" srcId="{DBA726FD-3F10-41FA-8584-D75CB9782314}" destId="{37E3F8DD-B4CE-40C9-96D1-4330F005AB6E}" srcOrd="0" destOrd="0" presId="urn:microsoft.com/office/officeart/2005/8/layout/vList4"/>
    <dgm:cxn modelId="{F2B72386-F122-415E-87F7-0D594450555D}" type="presParOf" srcId="{D653103C-1EE3-4443-AC9A-74EA086A5DE8}" destId="{BF022248-55E5-4219-BB8D-0B08B974D80F}" srcOrd="0" destOrd="0" presId="urn:microsoft.com/office/officeart/2005/8/layout/vList4"/>
    <dgm:cxn modelId="{34A14C8F-C32E-4AC9-BC16-EF3A366134A4}" type="presParOf" srcId="{BF022248-55E5-4219-BB8D-0B08B974D80F}" destId="{CB2F5478-A0ED-44AE-A5B7-3479AE219BED}" srcOrd="0" destOrd="0" presId="urn:microsoft.com/office/officeart/2005/8/layout/vList4"/>
    <dgm:cxn modelId="{B98F8A7D-516F-496C-8F37-AEF164976A09}" type="presParOf" srcId="{BF022248-55E5-4219-BB8D-0B08B974D80F}" destId="{01C62CC7-7627-4F4D-B511-0A6BB635BE2E}" srcOrd="1" destOrd="0" presId="urn:microsoft.com/office/officeart/2005/8/layout/vList4"/>
    <dgm:cxn modelId="{34921485-3D4D-464F-B02B-846F734C865D}" type="presParOf" srcId="{BF022248-55E5-4219-BB8D-0B08B974D80F}" destId="{47F6BD1E-7D2D-460C-A5D5-B123B0801ADE}" srcOrd="2" destOrd="0" presId="urn:microsoft.com/office/officeart/2005/8/layout/vList4"/>
    <dgm:cxn modelId="{66C01CAB-7AC4-4C07-BB86-66072BB14EBE}" type="presParOf" srcId="{D653103C-1EE3-4443-AC9A-74EA086A5DE8}" destId="{47D7763C-CB95-473D-B389-328FBC2088A2}" srcOrd="1" destOrd="0" presId="urn:microsoft.com/office/officeart/2005/8/layout/vList4"/>
    <dgm:cxn modelId="{963606C6-C49B-433C-BDE7-50A8AE26D6C0}" type="presParOf" srcId="{D653103C-1EE3-4443-AC9A-74EA086A5DE8}" destId="{BC4732C1-B976-4975-99EC-66EF370BB254}" srcOrd="2" destOrd="0" presId="urn:microsoft.com/office/officeart/2005/8/layout/vList4"/>
    <dgm:cxn modelId="{D74EA1B9-EC08-4CB7-B2F7-0D59A5CA7A5D}" type="presParOf" srcId="{BC4732C1-B976-4975-99EC-66EF370BB254}" destId="{37E3F8DD-B4CE-40C9-96D1-4330F005AB6E}" srcOrd="0" destOrd="0" presId="urn:microsoft.com/office/officeart/2005/8/layout/vList4"/>
    <dgm:cxn modelId="{162A61FE-CC40-4052-9883-E91B701EBF5A}" type="presParOf" srcId="{BC4732C1-B976-4975-99EC-66EF370BB254}" destId="{12294533-0371-4564-BA42-FC25C52F5FA4}" srcOrd="1" destOrd="0" presId="urn:microsoft.com/office/officeart/2005/8/layout/vList4"/>
    <dgm:cxn modelId="{184C8EBD-B91A-4098-939A-730CA3DE0506}" type="presParOf" srcId="{BC4732C1-B976-4975-99EC-66EF370BB254}" destId="{BF26056D-1FF8-4D6C-A1CC-C4597D37BFF7}" srcOrd="2" destOrd="0" presId="urn:microsoft.com/office/officeart/2005/8/layout/vList4"/>
    <dgm:cxn modelId="{7BDDD1C8-9B8F-4B75-9A87-54855E201193}" type="presParOf" srcId="{D653103C-1EE3-4443-AC9A-74EA086A5DE8}" destId="{B60F3160-2F1C-4007-BCE6-2F7B40FCFDAB}" srcOrd="3" destOrd="0" presId="urn:microsoft.com/office/officeart/2005/8/layout/vList4"/>
    <dgm:cxn modelId="{F3F3F37E-A8ED-4DEB-9998-0645DBE82F47}" type="presParOf" srcId="{D653103C-1EE3-4443-AC9A-74EA086A5DE8}" destId="{87112B79-3F73-49DD-BDA7-D9ECD52EAB2D}" srcOrd="4" destOrd="0" presId="urn:microsoft.com/office/officeart/2005/8/layout/vList4"/>
    <dgm:cxn modelId="{3BBD0B44-3C07-4CCE-BA9B-61F9D225774E}" type="presParOf" srcId="{87112B79-3F73-49DD-BDA7-D9ECD52EAB2D}" destId="{0A9ED962-45F2-49C8-9586-408037DA516E}" srcOrd="0" destOrd="0" presId="urn:microsoft.com/office/officeart/2005/8/layout/vList4"/>
    <dgm:cxn modelId="{C13054CA-EAFB-44F7-AE3F-F987F47834AC}" type="presParOf" srcId="{87112B79-3F73-49DD-BDA7-D9ECD52EAB2D}" destId="{38335E4E-A4AF-4ECC-BDE5-C789BFF5F9FD}" srcOrd="1" destOrd="0" presId="urn:microsoft.com/office/officeart/2005/8/layout/vList4"/>
    <dgm:cxn modelId="{77EDD84C-83E2-4E36-8323-661A084649EA}" type="presParOf" srcId="{87112B79-3F73-49DD-BDA7-D9ECD52EAB2D}" destId="{A280BDE1-C9A8-4DA9-8D4E-41AC89EF6EF8}" srcOrd="2" destOrd="0" presId="urn:microsoft.com/office/officeart/2005/8/layout/vList4"/>
    <dgm:cxn modelId="{E738DCD6-B301-4ED8-8DCD-FDDBCBFE78EF}" type="presParOf" srcId="{D653103C-1EE3-4443-AC9A-74EA086A5DE8}" destId="{8429D06A-7E30-4F3F-8A7B-648656A1AF46}" srcOrd="5" destOrd="0" presId="urn:microsoft.com/office/officeart/2005/8/layout/vList4"/>
    <dgm:cxn modelId="{1A7C7919-DF87-42D4-8BEF-399E77C8A8A3}" type="presParOf" srcId="{D653103C-1EE3-4443-AC9A-74EA086A5DE8}" destId="{13A76D57-A3D0-4051-9438-79D7A4A567E0}" srcOrd="6" destOrd="0" presId="urn:microsoft.com/office/officeart/2005/8/layout/vList4"/>
    <dgm:cxn modelId="{E02B5D11-6C85-4D44-A542-72D54C3F3CA8}" type="presParOf" srcId="{13A76D57-A3D0-4051-9438-79D7A4A567E0}" destId="{23146547-C528-4899-A9DF-FF6698C9BCD9}" srcOrd="0" destOrd="0" presId="urn:microsoft.com/office/officeart/2005/8/layout/vList4"/>
    <dgm:cxn modelId="{A5083610-5815-4F1C-B443-4504211FBAAE}" type="presParOf" srcId="{13A76D57-A3D0-4051-9438-79D7A4A567E0}" destId="{FE9DFB6A-F32B-475C-AC02-5BBA3492E1E4}" srcOrd="1" destOrd="0" presId="urn:microsoft.com/office/officeart/2005/8/layout/vList4"/>
    <dgm:cxn modelId="{994C395D-D6BF-41A3-AF24-F0C19808FCA6}" type="presParOf" srcId="{13A76D57-A3D0-4051-9438-79D7A4A567E0}" destId="{F21FDB6C-BD43-4CFF-B40A-470F3F5B427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2AB7B3-1287-4A28-BDE1-3434A7F1A620}"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en-US"/>
        </a:p>
      </dgm:t>
    </dgm:pt>
    <dgm:pt modelId="{0831F95C-9F6F-46D6-99B3-0BA2FAB13F31}">
      <dgm:prSet phldrT="[Text]"/>
      <dgm:spPr>
        <a:solidFill>
          <a:srgbClr val="369C67"/>
        </a:solidFill>
      </dgm:spPr>
      <dgm:t>
        <a:bodyPr/>
        <a:lstStyle/>
        <a:p>
          <a:r>
            <a:rPr lang="en-US" dirty="0" err="1">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StudentSpecialEducationProgramEligibilityAssociation</a:t>
          </a:r>
          <a:endParaRPr lang="en-US" dirty="0">
            <a:solidFill>
              <a:schemeClr val="bg1"/>
            </a:solidFill>
          </a:endParaRPr>
        </a:p>
      </dgm:t>
    </dgm:pt>
    <dgm:pt modelId="{6EC916A5-1590-4D0B-ACF6-433F499CDD02}" type="parTrans" cxnId="{F3F9258C-5F23-4B9B-B187-D5C3E7FA25D9}">
      <dgm:prSet/>
      <dgm:spPr/>
      <dgm:t>
        <a:bodyPr/>
        <a:lstStyle/>
        <a:p>
          <a:endParaRPr lang="en-US">
            <a:solidFill>
              <a:schemeClr val="bg1"/>
            </a:solidFill>
          </a:endParaRPr>
        </a:p>
      </dgm:t>
    </dgm:pt>
    <dgm:pt modelId="{D0ABAB60-4AF3-430B-B034-8317B4200EBE}" type="sibTrans" cxnId="{F3F9258C-5F23-4B9B-B187-D5C3E7FA25D9}">
      <dgm:prSet/>
      <dgm:spPr/>
      <dgm:t>
        <a:bodyPr/>
        <a:lstStyle/>
        <a:p>
          <a:endParaRPr lang="en-US">
            <a:solidFill>
              <a:schemeClr val="bg1"/>
            </a:solidFill>
          </a:endParaRPr>
        </a:p>
      </dgm:t>
    </dgm:pt>
    <dgm:pt modelId="{F7DE4EE8-191A-46B7-BDD0-6F40629ED240}">
      <dgm:prSet phldrT="[Text]" custT="1"/>
      <dgm:spPr/>
      <dgm:t>
        <a:bodyPr/>
        <a:lstStyle/>
        <a:p>
          <a:r>
            <a:rPr lang="en-US" sz="2200" kern="1200">
              <a:solidFill>
                <a:schemeClr val="tx1"/>
              </a:solidFill>
              <a:latin typeface="Aptos" panose="02110004020202020204"/>
              <a:ea typeface="+mn-ea"/>
              <a:cs typeface="+mn-cs"/>
            </a:rPr>
            <a:t>ConsentToEvaluationReceivedDate</a:t>
          </a:r>
        </a:p>
      </dgm:t>
    </dgm:pt>
    <dgm:pt modelId="{1245B636-C5E0-46BF-A3B6-7795996E8474}" type="parTrans" cxnId="{30E1FC78-9215-4469-9928-3FBD162A4D7E}">
      <dgm:prSet/>
      <dgm:spPr/>
      <dgm:t>
        <a:bodyPr/>
        <a:lstStyle/>
        <a:p>
          <a:endParaRPr lang="en-US">
            <a:solidFill>
              <a:schemeClr val="bg1"/>
            </a:solidFill>
          </a:endParaRPr>
        </a:p>
      </dgm:t>
    </dgm:pt>
    <dgm:pt modelId="{6F17D8DF-1015-4E1D-8D83-1FEA546C0C45}" type="sibTrans" cxnId="{30E1FC78-9215-4469-9928-3FBD162A4D7E}">
      <dgm:prSet/>
      <dgm:spPr/>
      <dgm:t>
        <a:bodyPr/>
        <a:lstStyle/>
        <a:p>
          <a:endParaRPr lang="en-US">
            <a:solidFill>
              <a:schemeClr val="bg1"/>
            </a:solidFill>
          </a:endParaRPr>
        </a:p>
      </dgm:t>
    </dgm:pt>
    <dgm:pt modelId="{145461DF-9368-4591-87ED-F7206C138DBA}">
      <dgm:prSet custT="1"/>
      <dgm:spPr/>
      <dgm:t>
        <a:bodyPr/>
        <a:lstStyle/>
        <a:p>
          <a:r>
            <a:rPr lang="en-US" sz="2200" kern="1200">
              <a:solidFill>
                <a:schemeClr val="tx1"/>
              </a:solidFill>
              <a:latin typeface="Aptos" panose="02110004020202020204"/>
              <a:ea typeface="+mn-ea"/>
              <a:cs typeface="+mn-cs"/>
            </a:rPr>
            <a:t>EligibilityEvaluationDate</a:t>
          </a:r>
        </a:p>
      </dgm:t>
    </dgm:pt>
    <dgm:pt modelId="{DA659E34-ED2F-48A9-A83D-B8279C39342B}" type="parTrans" cxnId="{659D1D47-1269-48F5-8176-C91961BECE19}">
      <dgm:prSet/>
      <dgm:spPr/>
      <dgm:t>
        <a:bodyPr/>
        <a:lstStyle/>
        <a:p>
          <a:endParaRPr lang="en-US">
            <a:solidFill>
              <a:schemeClr val="bg1"/>
            </a:solidFill>
          </a:endParaRPr>
        </a:p>
      </dgm:t>
    </dgm:pt>
    <dgm:pt modelId="{D878F02D-A834-4903-B3D6-B3BD74965D02}" type="sibTrans" cxnId="{659D1D47-1269-48F5-8176-C91961BECE19}">
      <dgm:prSet/>
      <dgm:spPr/>
      <dgm:t>
        <a:bodyPr/>
        <a:lstStyle/>
        <a:p>
          <a:endParaRPr lang="en-US">
            <a:solidFill>
              <a:schemeClr val="bg1"/>
            </a:solidFill>
          </a:endParaRPr>
        </a:p>
      </dgm:t>
    </dgm:pt>
    <dgm:pt modelId="{C78A38A7-54FA-4C55-B41E-29E637D9EB40}">
      <dgm:prSet custT="1"/>
      <dgm:spPr/>
      <dgm:t>
        <a:bodyPr/>
        <a:lstStyle/>
        <a:p>
          <a:r>
            <a:rPr lang="en-US" sz="2200" kern="1200">
              <a:solidFill>
                <a:schemeClr val="tx1"/>
              </a:solidFill>
              <a:latin typeface="Aptos" panose="02110004020202020204"/>
              <a:ea typeface="+mn-ea"/>
              <a:cs typeface="+mn-cs"/>
            </a:rPr>
            <a:t>EvaluationDelayDays</a:t>
          </a:r>
        </a:p>
      </dgm:t>
    </dgm:pt>
    <dgm:pt modelId="{2DAE5862-E660-4516-9F53-43DD86C9D3BF}" type="parTrans" cxnId="{E5FF9123-683A-45DA-BE18-412452D8BDEC}">
      <dgm:prSet/>
      <dgm:spPr/>
      <dgm:t>
        <a:bodyPr/>
        <a:lstStyle/>
        <a:p>
          <a:endParaRPr lang="en-US">
            <a:solidFill>
              <a:schemeClr val="bg1"/>
            </a:solidFill>
          </a:endParaRPr>
        </a:p>
      </dgm:t>
    </dgm:pt>
    <dgm:pt modelId="{2D68101D-BC32-4F54-A4C7-4225F5F10952}" type="sibTrans" cxnId="{E5FF9123-683A-45DA-BE18-412452D8BDEC}">
      <dgm:prSet/>
      <dgm:spPr/>
      <dgm:t>
        <a:bodyPr/>
        <a:lstStyle/>
        <a:p>
          <a:endParaRPr lang="en-US">
            <a:solidFill>
              <a:schemeClr val="bg1"/>
            </a:solidFill>
          </a:endParaRPr>
        </a:p>
      </dgm:t>
    </dgm:pt>
    <dgm:pt modelId="{F6E5BD33-4FD1-4DD6-A839-255A5C66BF12}">
      <dgm:prSet custT="1"/>
      <dgm:spPr/>
      <dgm:t>
        <a:bodyPr/>
        <a:lstStyle/>
        <a:p>
          <a:r>
            <a:rPr lang="en-US" sz="2200" kern="1200">
              <a:solidFill>
                <a:schemeClr val="tx1"/>
              </a:solidFill>
              <a:latin typeface="Aptos" panose="02110004020202020204"/>
              <a:ea typeface="+mn-ea"/>
              <a:cs typeface="+mn-cs"/>
            </a:rPr>
            <a:t>EvaluationDelayReason</a:t>
          </a:r>
        </a:p>
      </dgm:t>
    </dgm:pt>
    <dgm:pt modelId="{FB8AB9BF-417F-4787-A7BD-43FE3323FB07}" type="parTrans" cxnId="{B22B3610-A018-422E-A161-F748375F558F}">
      <dgm:prSet/>
      <dgm:spPr/>
      <dgm:t>
        <a:bodyPr/>
        <a:lstStyle/>
        <a:p>
          <a:endParaRPr lang="en-US">
            <a:solidFill>
              <a:schemeClr val="bg1"/>
            </a:solidFill>
          </a:endParaRPr>
        </a:p>
      </dgm:t>
    </dgm:pt>
    <dgm:pt modelId="{C9A041D1-DBEF-4CAA-A3FE-34B11EB7CA3D}" type="sibTrans" cxnId="{B22B3610-A018-422E-A161-F748375F558F}">
      <dgm:prSet/>
      <dgm:spPr/>
      <dgm:t>
        <a:bodyPr/>
        <a:lstStyle/>
        <a:p>
          <a:endParaRPr lang="en-US">
            <a:solidFill>
              <a:schemeClr val="bg1"/>
            </a:solidFill>
          </a:endParaRPr>
        </a:p>
      </dgm:t>
    </dgm:pt>
    <dgm:pt modelId="{6A2E1AC7-0986-45F5-8A66-51EDBBCFA827}">
      <dgm:prSet custT="1"/>
      <dgm:spPr/>
      <dgm:t>
        <a:bodyPr/>
        <a:lstStyle/>
        <a:p>
          <a:r>
            <a:rPr lang="en-US" sz="2200" kern="1200">
              <a:solidFill>
                <a:schemeClr val="tx1"/>
              </a:solidFill>
              <a:latin typeface="Aptos" panose="02110004020202020204"/>
              <a:ea typeface="+mn-ea"/>
              <a:cs typeface="+mn-cs"/>
            </a:rPr>
            <a:t>EligibilityDeterminationDate</a:t>
          </a:r>
        </a:p>
      </dgm:t>
    </dgm:pt>
    <dgm:pt modelId="{9005F467-06DA-471E-A64D-BE99136E1ED8}" type="parTrans" cxnId="{9A75AD48-48D9-4AF2-B895-650EDF470189}">
      <dgm:prSet/>
      <dgm:spPr/>
      <dgm:t>
        <a:bodyPr/>
        <a:lstStyle/>
        <a:p>
          <a:endParaRPr lang="en-US">
            <a:solidFill>
              <a:schemeClr val="bg1"/>
            </a:solidFill>
          </a:endParaRPr>
        </a:p>
      </dgm:t>
    </dgm:pt>
    <dgm:pt modelId="{B4891D1D-AD16-412F-9277-713F79D8C936}" type="sibTrans" cxnId="{9A75AD48-48D9-4AF2-B895-650EDF470189}">
      <dgm:prSet/>
      <dgm:spPr/>
      <dgm:t>
        <a:bodyPr/>
        <a:lstStyle/>
        <a:p>
          <a:endParaRPr lang="en-US">
            <a:solidFill>
              <a:schemeClr val="bg1"/>
            </a:solidFill>
          </a:endParaRPr>
        </a:p>
      </dgm:t>
    </dgm:pt>
    <dgm:pt modelId="{966FB3AE-0EEF-4641-9C2F-AFD29B3CA2DA}">
      <dgm:prSet custT="1"/>
      <dgm:spPr/>
      <dgm:t>
        <a:bodyPr/>
        <a:lstStyle/>
        <a:p>
          <a:r>
            <a:rPr lang="en-US" sz="2200" kern="1200">
              <a:solidFill>
                <a:schemeClr val="tx1"/>
              </a:solidFill>
              <a:latin typeface="Aptos" panose="02110004020202020204"/>
              <a:ea typeface="+mn-ea"/>
              <a:cs typeface="+mn-cs"/>
            </a:rPr>
            <a:t>IDEAIndicator</a:t>
          </a:r>
        </a:p>
      </dgm:t>
    </dgm:pt>
    <dgm:pt modelId="{C0379B9D-2BD9-4951-A16A-3236BF4D2BC2}" type="parTrans" cxnId="{C9D761DA-9111-4159-B8BB-085542AA4B77}">
      <dgm:prSet/>
      <dgm:spPr/>
      <dgm:t>
        <a:bodyPr/>
        <a:lstStyle/>
        <a:p>
          <a:endParaRPr lang="en-US">
            <a:solidFill>
              <a:schemeClr val="bg1"/>
            </a:solidFill>
          </a:endParaRPr>
        </a:p>
      </dgm:t>
    </dgm:pt>
    <dgm:pt modelId="{F74087E3-0425-4FF1-8174-380D62CA5345}" type="sibTrans" cxnId="{C9D761DA-9111-4159-B8BB-085542AA4B77}">
      <dgm:prSet/>
      <dgm:spPr/>
      <dgm:t>
        <a:bodyPr/>
        <a:lstStyle/>
        <a:p>
          <a:endParaRPr lang="en-US">
            <a:solidFill>
              <a:schemeClr val="bg1"/>
            </a:solidFill>
          </a:endParaRPr>
        </a:p>
      </dgm:t>
    </dgm:pt>
    <dgm:pt modelId="{FD895B09-FAA1-49DA-B4CB-D561AB20A2DA}">
      <dgm:prSet custT="1"/>
      <dgm:spPr/>
      <dgm:t>
        <a:bodyPr/>
        <a:lstStyle/>
        <a:p>
          <a:r>
            <a:rPr lang="en-US" sz="2200" kern="1200" dirty="0">
              <a:solidFill>
                <a:schemeClr val="tx1"/>
              </a:solidFill>
              <a:latin typeface="Aptos" panose="02110004020202020204"/>
              <a:ea typeface="+mn-ea"/>
              <a:cs typeface="+mn-cs"/>
            </a:rPr>
            <a:t>EligibilityDelayReason</a:t>
          </a:r>
        </a:p>
      </dgm:t>
    </dgm:pt>
    <dgm:pt modelId="{CECA99E9-7A11-486C-9E4C-5E9307A9E979}" type="parTrans" cxnId="{3965AA44-A300-40C9-88FA-C6A4CD34D3F6}">
      <dgm:prSet/>
      <dgm:spPr/>
      <dgm:t>
        <a:bodyPr/>
        <a:lstStyle/>
        <a:p>
          <a:endParaRPr lang="en-US">
            <a:solidFill>
              <a:schemeClr val="bg1"/>
            </a:solidFill>
          </a:endParaRPr>
        </a:p>
      </dgm:t>
    </dgm:pt>
    <dgm:pt modelId="{CDA3B941-DFAA-4D13-B9E6-B7CDF94B7940}" type="sibTrans" cxnId="{3965AA44-A300-40C9-88FA-C6A4CD34D3F6}">
      <dgm:prSet/>
      <dgm:spPr/>
      <dgm:t>
        <a:bodyPr/>
        <a:lstStyle/>
        <a:p>
          <a:endParaRPr lang="en-US">
            <a:solidFill>
              <a:schemeClr val="bg1"/>
            </a:solidFill>
          </a:endParaRPr>
        </a:p>
      </dgm:t>
    </dgm:pt>
    <dgm:pt modelId="{211D001B-08C1-4919-8C01-CD4E53EA8FDE}">
      <dgm:prSet custT="1"/>
      <dgm:spPr/>
      <dgm:t>
        <a:bodyPr/>
        <a:lstStyle/>
        <a:p>
          <a:r>
            <a:rPr lang="en-US" sz="2200" kern="1200">
              <a:solidFill>
                <a:schemeClr val="tx1"/>
              </a:solidFill>
              <a:latin typeface="Aptos" panose="02110004020202020204"/>
              <a:ea typeface="+mn-ea"/>
              <a:cs typeface="+mn-cs"/>
            </a:rPr>
            <a:t>OriginalECIServicesDate</a:t>
          </a:r>
        </a:p>
      </dgm:t>
    </dgm:pt>
    <dgm:pt modelId="{AB2C22F2-3F51-4504-80DC-BC09E0F5A36B}" type="parTrans" cxnId="{9B924DC1-CF63-4769-8E26-08D68B6C4FE2}">
      <dgm:prSet/>
      <dgm:spPr/>
      <dgm:t>
        <a:bodyPr/>
        <a:lstStyle/>
        <a:p>
          <a:endParaRPr lang="en-US">
            <a:solidFill>
              <a:schemeClr val="bg1"/>
            </a:solidFill>
          </a:endParaRPr>
        </a:p>
      </dgm:t>
    </dgm:pt>
    <dgm:pt modelId="{E83F852E-C5A0-46C0-A3D5-A0FF90C9F308}" type="sibTrans" cxnId="{9B924DC1-CF63-4769-8E26-08D68B6C4FE2}">
      <dgm:prSet/>
      <dgm:spPr/>
      <dgm:t>
        <a:bodyPr/>
        <a:lstStyle/>
        <a:p>
          <a:endParaRPr lang="en-US">
            <a:solidFill>
              <a:schemeClr val="bg1"/>
            </a:solidFill>
          </a:endParaRPr>
        </a:p>
      </dgm:t>
    </dgm:pt>
    <dgm:pt modelId="{187E960B-0AF6-4DAB-BC5F-B3965F067D62}">
      <dgm:prSet custT="1"/>
      <dgm:spPr/>
      <dgm:t>
        <a:bodyPr/>
        <a:lstStyle/>
        <a:p>
          <a:r>
            <a:rPr lang="en-US" sz="2200" kern="1200">
              <a:solidFill>
                <a:schemeClr val="tx1"/>
              </a:solidFill>
              <a:latin typeface="Aptos" panose="02110004020202020204"/>
              <a:ea typeface="+mn-ea"/>
              <a:cs typeface="+mn-cs"/>
            </a:rPr>
            <a:t>TransitionNotificationDate</a:t>
          </a:r>
        </a:p>
      </dgm:t>
    </dgm:pt>
    <dgm:pt modelId="{E25A94CB-991A-4257-A226-D8C09F50D7E9}" type="parTrans" cxnId="{5EA5600A-21AA-4864-8C3C-852502918753}">
      <dgm:prSet/>
      <dgm:spPr/>
      <dgm:t>
        <a:bodyPr/>
        <a:lstStyle/>
        <a:p>
          <a:endParaRPr lang="en-US">
            <a:solidFill>
              <a:schemeClr val="bg1"/>
            </a:solidFill>
          </a:endParaRPr>
        </a:p>
      </dgm:t>
    </dgm:pt>
    <dgm:pt modelId="{F37EF123-C282-40EB-8949-6D2252B45317}" type="sibTrans" cxnId="{5EA5600A-21AA-4864-8C3C-852502918753}">
      <dgm:prSet/>
      <dgm:spPr/>
      <dgm:t>
        <a:bodyPr/>
        <a:lstStyle/>
        <a:p>
          <a:endParaRPr lang="en-US">
            <a:solidFill>
              <a:schemeClr val="bg1"/>
            </a:solidFill>
          </a:endParaRPr>
        </a:p>
      </dgm:t>
    </dgm:pt>
    <dgm:pt modelId="{57491F30-75CF-4599-963C-844EB20B7513}">
      <dgm:prSet custT="1"/>
      <dgm:spPr/>
      <dgm:t>
        <a:bodyPr/>
        <a:lstStyle/>
        <a:p>
          <a:r>
            <a:rPr lang="en-US" sz="2200" kern="1200" dirty="0" err="1">
              <a:solidFill>
                <a:schemeClr val="tx1"/>
              </a:solidFill>
              <a:latin typeface="Aptos" panose="02110004020202020204"/>
              <a:ea typeface="+mn-ea"/>
              <a:cs typeface="+mn-cs"/>
            </a:rPr>
            <a:t>TransitionConferenceDate</a:t>
          </a:r>
          <a:endParaRPr lang="en-US" sz="2200" kern="1200" dirty="0">
            <a:solidFill>
              <a:schemeClr val="tx1"/>
            </a:solidFill>
            <a:latin typeface="Aptos" panose="02110004020202020204"/>
            <a:ea typeface="+mn-ea"/>
            <a:cs typeface="+mn-cs"/>
          </a:endParaRPr>
        </a:p>
      </dgm:t>
    </dgm:pt>
    <dgm:pt modelId="{853E0631-2FB0-44D4-A1DE-DAD36F1750DB}" type="parTrans" cxnId="{C1A8104E-A5A0-4869-80F3-1AD127D675F0}">
      <dgm:prSet/>
      <dgm:spPr/>
      <dgm:t>
        <a:bodyPr/>
        <a:lstStyle/>
        <a:p>
          <a:endParaRPr lang="en-US">
            <a:solidFill>
              <a:schemeClr val="bg1"/>
            </a:solidFill>
          </a:endParaRPr>
        </a:p>
      </dgm:t>
    </dgm:pt>
    <dgm:pt modelId="{7276E16D-5284-4879-B464-DC9E8AAE0533}" type="sibTrans" cxnId="{C1A8104E-A5A0-4869-80F3-1AD127D675F0}">
      <dgm:prSet/>
      <dgm:spPr/>
      <dgm:t>
        <a:bodyPr/>
        <a:lstStyle/>
        <a:p>
          <a:endParaRPr lang="en-US">
            <a:solidFill>
              <a:schemeClr val="bg1"/>
            </a:solidFill>
          </a:endParaRPr>
        </a:p>
      </dgm:t>
    </dgm:pt>
    <dgm:pt modelId="{C3FB1AA7-544D-485E-BF34-55E0517C1A16}">
      <dgm:prSet phldrT="[Text]"/>
      <dgm:spPr>
        <a:solidFill>
          <a:srgbClr val="0D6CB9"/>
        </a:solidFill>
      </dgm:spPr>
      <dgm:t>
        <a:bodyPr/>
        <a:lstStyle/>
        <a:p>
          <a:r>
            <a:rPr lang="en-US" dirty="0" err="1">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StudentEducationOrganizationResponsibilityAssociation</a:t>
          </a:r>
          <a:endParaRPr lang="en-US" dirty="0">
            <a:solidFill>
              <a:schemeClr val="bg1"/>
            </a:solidFill>
          </a:endParaRPr>
        </a:p>
      </dgm:t>
    </dgm:pt>
    <dgm:pt modelId="{D5B667E0-5597-4164-9CA3-97CEF4379BC8}" type="sibTrans" cxnId="{760EE7B0-FF4D-4544-AD15-49196FB8F00A}">
      <dgm:prSet/>
      <dgm:spPr/>
      <dgm:t>
        <a:bodyPr/>
        <a:lstStyle/>
        <a:p>
          <a:endParaRPr lang="en-US">
            <a:solidFill>
              <a:schemeClr val="bg1"/>
            </a:solidFill>
          </a:endParaRPr>
        </a:p>
      </dgm:t>
    </dgm:pt>
    <dgm:pt modelId="{150C4F81-8067-46D6-97DF-F509F5279BF1}" type="parTrans" cxnId="{760EE7B0-FF4D-4544-AD15-49196FB8F00A}">
      <dgm:prSet/>
      <dgm:spPr/>
      <dgm:t>
        <a:bodyPr/>
        <a:lstStyle/>
        <a:p>
          <a:endParaRPr lang="en-US">
            <a:solidFill>
              <a:schemeClr val="bg1"/>
            </a:solidFill>
          </a:endParaRPr>
        </a:p>
      </dgm:t>
    </dgm:pt>
    <dgm:pt modelId="{D21D0929-D3D8-4CF9-A9F1-6EA6ECFFEFEB}" type="pres">
      <dgm:prSet presAssocID="{BE2AB7B3-1287-4A28-BDE1-3434A7F1A620}" presName="linear" presStyleCnt="0">
        <dgm:presLayoutVars>
          <dgm:animLvl val="lvl"/>
          <dgm:resizeHandles val="exact"/>
        </dgm:presLayoutVars>
      </dgm:prSet>
      <dgm:spPr/>
    </dgm:pt>
    <dgm:pt modelId="{D0C3A92E-B7BF-4F54-9045-5A0FF8E0E764}" type="pres">
      <dgm:prSet presAssocID="{0831F95C-9F6F-46D6-99B3-0BA2FAB13F31}" presName="parentText" presStyleLbl="node1" presStyleIdx="0" presStyleCnt="2" custLinFactNeighborX="367">
        <dgm:presLayoutVars>
          <dgm:chMax val="0"/>
          <dgm:bulletEnabled val="1"/>
        </dgm:presLayoutVars>
      </dgm:prSet>
      <dgm:spPr/>
    </dgm:pt>
    <dgm:pt modelId="{C6D44BF4-62E0-41EE-8664-30E334FF5EB9}" type="pres">
      <dgm:prSet presAssocID="{0831F95C-9F6F-46D6-99B3-0BA2FAB13F31}" presName="childText" presStyleLbl="revTx" presStyleIdx="0" presStyleCnt="1">
        <dgm:presLayoutVars>
          <dgm:bulletEnabled val="1"/>
        </dgm:presLayoutVars>
      </dgm:prSet>
      <dgm:spPr/>
    </dgm:pt>
    <dgm:pt modelId="{781E7D3F-CEE9-4D4D-9AA0-A297A6815FD3}" type="pres">
      <dgm:prSet presAssocID="{C3FB1AA7-544D-485E-BF34-55E0517C1A16}" presName="parentText" presStyleLbl="node1" presStyleIdx="1" presStyleCnt="2">
        <dgm:presLayoutVars>
          <dgm:chMax val="0"/>
          <dgm:bulletEnabled val="1"/>
        </dgm:presLayoutVars>
      </dgm:prSet>
      <dgm:spPr/>
    </dgm:pt>
  </dgm:ptLst>
  <dgm:cxnLst>
    <dgm:cxn modelId="{1049D708-2358-4923-B573-AD08AA8E6497}" type="presOf" srcId="{57491F30-75CF-4599-963C-844EB20B7513}" destId="{C6D44BF4-62E0-41EE-8664-30E334FF5EB9}" srcOrd="0" destOrd="9" presId="urn:microsoft.com/office/officeart/2005/8/layout/vList2"/>
    <dgm:cxn modelId="{5EA5600A-21AA-4864-8C3C-852502918753}" srcId="{0831F95C-9F6F-46D6-99B3-0BA2FAB13F31}" destId="{187E960B-0AF6-4DAB-BC5F-B3965F067D62}" srcOrd="8" destOrd="0" parTransId="{E25A94CB-991A-4257-A226-D8C09F50D7E9}" sibTransId="{F37EF123-C282-40EB-8949-6D2252B45317}"/>
    <dgm:cxn modelId="{B22B3610-A018-422E-A161-F748375F558F}" srcId="{0831F95C-9F6F-46D6-99B3-0BA2FAB13F31}" destId="{F6E5BD33-4FD1-4DD6-A839-255A5C66BF12}" srcOrd="3" destOrd="0" parTransId="{FB8AB9BF-417F-4787-A7BD-43FE3323FB07}" sibTransId="{C9A041D1-DBEF-4CAA-A3FE-34B11EB7CA3D}"/>
    <dgm:cxn modelId="{92330C1A-A7AD-4503-974E-899346798194}" type="presOf" srcId="{BE2AB7B3-1287-4A28-BDE1-3434A7F1A620}" destId="{D21D0929-D3D8-4CF9-A9F1-6EA6ECFFEFEB}" srcOrd="0" destOrd="0" presId="urn:microsoft.com/office/officeart/2005/8/layout/vList2"/>
    <dgm:cxn modelId="{BD5A9522-58C4-4849-B07C-00C43883D820}" type="presOf" srcId="{0831F95C-9F6F-46D6-99B3-0BA2FAB13F31}" destId="{D0C3A92E-B7BF-4F54-9045-5A0FF8E0E764}" srcOrd="0" destOrd="0" presId="urn:microsoft.com/office/officeart/2005/8/layout/vList2"/>
    <dgm:cxn modelId="{E5FF9123-683A-45DA-BE18-412452D8BDEC}" srcId="{0831F95C-9F6F-46D6-99B3-0BA2FAB13F31}" destId="{C78A38A7-54FA-4C55-B41E-29E637D9EB40}" srcOrd="2" destOrd="0" parTransId="{2DAE5862-E660-4516-9F53-43DD86C9D3BF}" sibTransId="{2D68101D-BC32-4F54-A4C7-4225F5F10952}"/>
    <dgm:cxn modelId="{171A0325-B49E-4942-A5EA-AD5C2902CE32}" type="presOf" srcId="{F6E5BD33-4FD1-4DD6-A839-255A5C66BF12}" destId="{C6D44BF4-62E0-41EE-8664-30E334FF5EB9}" srcOrd="0" destOrd="3" presId="urn:microsoft.com/office/officeart/2005/8/layout/vList2"/>
    <dgm:cxn modelId="{C8FD0F2C-BC3F-45D1-850C-E17F177D636C}" type="presOf" srcId="{C78A38A7-54FA-4C55-B41E-29E637D9EB40}" destId="{C6D44BF4-62E0-41EE-8664-30E334FF5EB9}" srcOrd="0" destOrd="2" presId="urn:microsoft.com/office/officeart/2005/8/layout/vList2"/>
    <dgm:cxn modelId="{AA1A043F-7B76-4603-89FD-808D3F5F6798}" type="presOf" srcId="{C3FB1AA7-544D-485E-BF34-55E0517C1A16}" destId="{781E7D3F-CEE9-4D4D-9AA0-A297A6815FD3}" srcOrd="0" destOrd="0" presId="urn:microsoft.com/office/officeart/2005/8/layout/vList2"/>
    <dgm:cxn modelId="{3965AA44-A300-40C9-88FA-C6A4CD34D3F6}" srcId="{0831F95C-9F6F-46D6-99B3-0BA2FAB13F31}" destId="{FD895B09-FAA1-49DA-B4CB-D561AB20A2DA}" srcOrd="6" destOrd="0" parTransId="{CECA99E9-7A11-486C-9E4C-5E9307A9E979}" sibTransId="{CDA3B941-DFAA-4D13-B9E6-B7CDF94B7940}"/>
    <dgm:cxn modelId="{659D1D47-1269-48F5-8176-C91961BECE19}" srcId="{0831F95C-9F6F-46D6-99B3-0BA2FAB13F31}" destId="{145461DF-9368-4591-87ED-F7206C138DBA}" srcOrd="1" destOrd="0" parTransId="{DA659E34-ED2F-48A9-A83D-B8279C39342B}" sibTransId="{D878F02D-A834-4903-B3D6-B3BD74965D02}"/>
    <dgm:cxn modelId="{9A75AD48-48D9-4AF2-B895-650EDF470189}" srcId="{0831F95C-9F6F-46D6-99B3-0BA2FAB13F31}" destId="{6A2E1AC7-0986-45F5-8A66-51EDBBCFA827}" srcOrd="4" destOrd="0" parTransId="{9005F467-06DA-471E-A64D-BE99136E1ED8}" sibTransId="{B4891D1D-AD16-412F-9277-713F79D8C936}"/>
    <dgm:cxn modelId="{C1A8104E-A5A0-4869-80F3-1AD127D675F0}" srcId="{0831F95C-9F6F-46D6-99B3-0BA2FAB13F31}" destId="{57491F30-75CF-4599-963C-844EB20B7513}" srcOrd="9" destOrd="0" parTransId="{853E0631-2FB0-44D4-A1DE-DAD36F1750DB}" sibTransId="{7276E16D-5284-4879-B464-DC9E8AAE0533}"/>
    <dgm:cxn modelId="{30E1FC78-9215-4469-9928-3FBD162A4D7E}" srcId="{0831F95C-9F6F-46D6-99B3-0BA2FAB13F31}" destId="{F7DE4EE8-191A-46B7-BDD0-6F40629ED240}" srcOrd="0" destOrd="0" parTransId="{1245B636-C5E0-46BF-A3B6-7795996E8474}" sibTransId="{6F17D8DF-1015-4E1D-8D83-1FEA546C0C45}"/>
    <dgm:cxn modelId="{F3F9258C-5F23-4B9B-B187-D5C3E7FA25D9}" srcId="{BE2AB7B3-1287-4A28-BDE1-3434A7F1A620}" destId="{0831F95C-9F6F-46D6-99B3-0BA2FAB13F31}" srcOrd="0" destOrd="0" parTransId="{6EC916A5-1590-4D0B-ACF6-433F499CDD02}" sibTransId="{D0ABAB60-4AF3-430B-B034-8317B4200EBE}"/>
    <dgm:cxn modelId="{A121CAA8-A731-4840-9C17-14032305B27C}" type="presOf" srcId="{211D001B-08C1-4919-8C01-CD4E53EA8FDE}" destId="{C6D44BF4-62E0-41EE-8664-30E334FF5EB9}" srcOrd="0" destOrd="7" presId="urn:microsoft.com/office/officeart/2005/8/layout/vList2"/>
    <dgm:cxn modelId="{760EE7B0-FF4D-4544-AD15-49196FB8F00A}" srcId="{BE2AB7B3-1287-4A28-BDE1-3434A7F1A620}" destId="{C3FB1AA7-544D-485E-BF34-55E0517C1A16}" srcOrd="1" destOrd="0" parTransId="{150C4F81-8067-46D6-97DF-F509F5279BF1}" sibTransId="{D5B667E0-5597-4164-9CA3-97CEF4379BC8}"/>
    <dgm:cxn modelId="{86C52FC0-204C-4252-AB2B-53E15FBE16BA}" type="presOf" srcId="{FD895B09-FAA1-49DA-B4CB-D561AB20A2DA}" destId="{C6D44BF4-62E0-41EE-8664-30E334FF5EB9}" srcOrd="0" destOrd="6" presId="urn:microsoft.com/office/officeart/2005/8/layout/vList2"/>
    <dgm:cxn modelId="{9B924DC1-CF63-4769-8E26-08D68B6C4FE2}" srcId="{0831F95C-9F6F-46D6-99B3-0BA2FAB13F31}" destId="{211D001B-08C1-4919-8C01-CD4E53EA8FDE}" srcOrd="7" destOrd="0" parTransId="{AB2C22F2-3F51-4504-80DC-BC09E0F5A36B}" sibTransId="{E83F852E-C5A0-46C0-A3D5-A0FF90C9F308}"/>
    <dgm:cxn modelId="{18A9A0CA-925D-44AB-89AE-FB35577D5A08}" type="presOf" srcId="{145461DF-9368-4591-87ED-F7206C138DBA}" destId="{C6D44BF4-62E0-41EE-8664-30E334FF5EB9}" srcOrd="0" destOrd="1" presId="urn:microsoft.com/office/officeart/2005/8/layout/vList2"/>
    <dgm:cxn modelId="{997052CC-FECE-49BC-8E82-698974F6D261}" type="presOf" srcId="{F7DE4EE8-191A-46B7-BDD0-6F40629ED240}" destId="{C6D44BF4-62E0-41EE-8664-30E334FF5EB9}" srcOrd="0" destOrd="0" presId="urn:microsoft.com/office/officeart/2005/8/layout/vList2"/>
    <dgm:cxn modelId="{C9D761DA-9111-4159-B8BB-085542AA4B77}" srcId="{0831F95C-9F6F-46D6-99B3-0BA2FAB13F31}" destId="{966FB3AE-0EEF-4641-9C2F-AFD29B3CA2DA}" srcOrd="5" destOrd="0" parTransId="{C0379B9D-2BD9-4951-A16A-3236BF4D2BC2}" sibTransId="{F74087E3-0425-4FF1-8174-380D62CA5345}"/>
    <dgm:cxn modelId="{EBAAD6E1-9FC8-4445-9C81-5C9D668372ED}" type="presOf" srcId="{187E960B-0AF6-4DAB-BC5F-B3965F067D62}" destId="{C6D44BF4-62E0-41EE-8664-30E334FF5EB9}" srcOrd="0" destOrd="8" presId="urn:microsoft.com/office/officeart/2005/8/layout/vList2"/>
    <dgm:cxn modelId="{A86D1AEA-9D32-440C-B1F7-061AF083E9A3}" type="presOf" srcId="{966FB3AE-0EEF-4641-9C2F-AFD29B3CA2DA}" destId="{C6D44BF4-62E0-41EE-8664-30E334FF5EB9}" srcOrd="0" destOrd="5" presId="urn:microsoft.com/office/officeart/2005/8/layout/vList2"/>
    <dgm:cxn modelId="{A3FDE4F8-4709-4D5F-B88C-D5D59F94CE0C}" type="presOf" srcId="{6A2E1AC7-0986-45F5-8A66-51EDBBCFA827}" destId="{C6D44BF4-62E0-41EE-8664-30E334FF5EB9}" srcOrd="0" destOrd="4" presId="urn:microsoft.com/office/officeart/2005/8/layout/vList2"/>
    <dgm:cxn modelId="{52FA4E69-8450-4C3C-8299-70906D7140FC}" type="presParOf" srcId="{D21D0929-D3D8-4CF9-A9F1-6EA6ECFFEFEB}" destId="{D0C3A92E-B7BF-4F54-9045-5A0FF8E0E764}" srcOrd="0" destOrd="0" presId="urn:microsoft.com/office/officeart/2005/8/layout/vList2"/>
    <dgm:cxn modelId="{638FAB07-E52D-4E0A-809E-94FAE517BDFF}" type="presParOf" srcId="{D21D0929-D3D8-4CF9-A9F1-6EA6ECFFEFEB}" destId="{C6D44BF4-62E0-41EE-8664-30E334FF5EB9}" srcOrd="1" destOrd="0" presId="urn:microsoft.com/office/officeart/2005/8/layout/vList2"/>
    <dgm:cxn modelId="{3A5945BA-959A-40E1-B2C0-A5C2665531CD}" type="presParOf" srcId="{D21D0929-D3D8-4CF9-A9F1-6EA6ECFFEFEB}" destId="{781E7D3F-CEE9-4D4D-9AA0-A297A6815FD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1E4BCB-EA5F-4099-9FAC-79F38CF453E0}" type="doc">
      <dgm:prSet loTypeId="urn:microsoft.com/office/officeart/2005/8/layout/vList4" loCatId="list" qsTypeId="urn:microsoft.com/office/officeart/2005/8/quickstyle/3d1" qsCatId="3D" csTypeId="urn:microsoft.com/office/officeart/2005/8/colors/colorful1" csCatId="colorful" phldr="1"/>
      <dgm:spPr/>
      <dgm:t>
        <a:bodyPr/>
        <a:lstStyle/>
        <a:p>
          <a:endParaRPr lang="en-US"/>
        </a:p>
      </dgm:t>
    </dgm:pt>
    <dgm:pt modelId="{E2F5B22B-148C-4360-BBCE-EB9BC856B2C7}">
      <dgm:prSet phldrT="[Text]"/>
      <dgm:spPr/>
      <dgm:t>
        <a:bodyPr anchor="ctr"/>
        <a:lstStyle/>
        <a:p>
          <a:pPr marL="0" indent="0"/>
          <a:r>
            <a:rPr lang="en-US"/>
            <a:t>SPD0-107-001 Preschool Outcomes Student Roster</a:t>
          </a:r>
        </a:p>
        <a:p>
          <a:pPr marL="0" indent="0"/>
          <a:r>
            <a:rPr lang="en-US"/>
            <a:t>SPD0-107-002 Student Progress Measure Summary</a:t>
          </a:r>
        </a:p>
      </dgm:t>
    </dgm:pt>
    <dgm:pt modelId="{AAEA6AA5-B46A-44D6-8AC3-108746731A7A}" type="parTrans" cxnId="{C398928B-F35C-4C15-9017-391DD3DEE455}">
      <dgm:prSet/>
      <dgm:spPr/>
      <dgm:t>
        <a:bodyPr/>
        <a:lstStyle/>
        <a:p>
          <a:endParaRPr lang="en-US"/>
        </a:p>
      </dgm:t>
    </dgm:pt>
    <dgm:pt modelId="{8C04C8F6-1805-4319-AA71-C829461EBED0}" type="sibTrans" cxnId="{C398928B-F35C-4C15-9017-391DD3DEE455}">
      <dgm:prSet/>
      <dgm:spPr/>
      <dgm:t>
        <a:bodyPr/>
        <a:lstStyle/>
        <a:p>
          <a:endParaRPr lang="en-US"/>
        </a:p>
      </dgm:t>
    </dgm:pt>
    <dgm:pt modelId="{DBA726FD-3F10-41FA-8584-D75CB9782314}">
      <dgm:prSet phldrT="[Text]"/>
      <dgm:spPr>
        <a:solidFill>
          <a:srgbClr val="3AA66E"/>
        </a:solidFill>
      </dgm:spPr>
      <dgm:t>
        <a:bodyPr/>
        <a:lstStyle/>
        <a:p>
          <a:r>
            <a:rPr lang="en-US"/>
            <a:t>SPD0-111-001 SPPI-11 Student Compliance Report (formerly CHF0-100-001)</a:t>
          </a:r>
        </a:p>
        <a:p>
          <a:r>
            <a:rPr lang="en-US"/>
            <a:t>SPD0-111-002 SPPI-11 Aggregate Report (formerly CHF0-100-003)</a:t>
          </a:r>
        </a:p>
        <a:p>
          <a:r>
            <a:rPr lang="en-US" strike="sngStrike"/>
            <a:t>SPD0-111-003 SPPI-11 Calculations Report (formerly CHF0-100-005)</a:t>
          </a:r>
        </a:p>
      </dgm:t>
    </dgm:pt>
    <dgm:pt modelId="{DFF5FAF5-C701-4958-B1D9-E02126877FE4}" type="parTrans" cxnId="{AA3C293E-A7DD-4A5D-9FD1-F05DF6FDB921}">
      <dgm:prSet/>
      <dgm:spPr/>
      <dgm:t>
        <a:bodyPr/>
        <a:lstStyle/>
        <a:p>
          <a:endParaRPr lang="en-US"/>
        </a:p>
      </dgm:t>
    </dgm:pt>
    <dgm:pt modelId="{3DD3B809-C35F-445C-9D08-0B885B009298}" type="sibTrans" cxnId="{AA3C293E-A7DD-4A5D-9FD1-F05DF6FDB921}">
      <dgm:prSet/>
      <dgm:spPr/>
      <dgm:t>
        <a:bodyPr/>
        <a:lstStyle/>
        <a:p>
          <a:endParaRPr lang="en-US"/>
        </a:p>
      </dgm:t>
    </dgm:pt>
    <dgm:pt modelId="{1BF23E6F-33F0-41A4-9C72-B37175374159}">
      <dgm:prSet phldrT="[Text]"/>
      <dgm:spPr>
        <a:solidFill>
          <a:srgbClr val="285C76"/>
        </a:solidFill>
      </dgm:spPr>
      <dgm:t>
        <a:bodyPr/>
        <a:lstStyle/>
        <a:p>
          <a:r>
            <a:rPr lang="en-US"/>
            <a:t>SPD0-112-001 SPPI-12 Student Compliance Report (formerly CHF0-100-002)</a:t>
          </a:r>
        </a:p>
        <a:p>
          <a:r>
            <a:rPr lang="en-US"/>
            <a:t>SPD0-112-002 SPPI-12 Aggregate Report (formerly CHF0-100-004)</a:t>
          </a:r>
        </a:p>
      </dgm:t>
    </dgm:pt>
    <dgm:pt modelId="{0D21FF8A-DC02-4285-8FD0-C4DBF32A450E}" type="parTrans" cxnId="{0E667875-7E1D-43E2-8993-3F45A564CEC3}">
      <dgm:prSet/>
      <dgm:spPr/>
      <dgm:t>
        <a:bodyPr/>
        <a:lstStyle/>
        <a:p>
          <a:endParaRPr lang="en-US"/>
        </a:p>
      </dgm:t>
    </dgm:pt>
    <dgm:pt modelId="{A7400560-E43C-4E0C-8658-88D5954C9870}" type="sibTrans" cxnId="{0E667875-7E1D-43E2-8993-3F45A564CEC3}">
      <dgm:prSet/>
      <dgm:spPr/>
      <dgm:t>
        <a:bodyPr/>
        <a:lstStyle/>
        <a:p>
          <a:endParaRPr lang="en-US"/>
        </a:p>
      </dgm:t>
    </dgm:pt>
    <dgm:pt modelId="{5F32E527-62F2-479C-95B9-5FE0EA4B8AB0}">
      <dgm:prSet phldrT="[Text]"/>
      <dgm:spPr/>
      <dgm:t>
        <a:bodyPr/>
        <a:lstStyle/>
        <a:p>
          <a:r>
            <a:rPr lang="en-US"/>
            <a:t>SPD0-113-001 Secondary Transition Student Roster and Compliance</a:t>
          </a:r>
        </a:p>
        <a:p>
          <a:r>
            <a:rPr lang="en-US"/>
            <a:t>SPD0-113-002 Secondary Transition Compliance Data</a:t>
          </a:r>
        </a:p>
      </dgm:t>
    </dgm:pt>
    <dgm:pt modelId="{E0F70F0A-ACE0-4E4C-8178-0DC01B0731EE}" type="parTrans" cxnId="{D1966588-AD75-4E6C-9D77-28E4614BC2F2}">
      <dgm:prSet/>
      <dgm:spPr/>
      <dgm:t>
        <a:bodyPr/>
        <a:lstStyle/>
        <a:p>
          <a:endParaRPr lang="en-US"/>
        </a:p>
      </dgm:t>
    </dgm:pt>
    <dgm:pt modelId="{854ED698-2B92-46B1-A986-C618106DBA58}" type="sibTrans" cxnId="{D1966588-AD75-4E6C-9D77-28E4614BC2F2}">
      <dgm:prSet/>
      <dgm:spPr/>
      <dgm:t>
        <a:bodyPr/>
        <a:lstStyle/>
        <a:p>
          <a:endParaRPr lang="en-US"/>
        </a:p>
      </dgm:t>
    </dgm:pt>
    <dgm:pt modelId="{D653103C-1EE3-4443-AC9A-74EA086A5DE8}" type="pres">
      <dgm:prSet presAssocID="{BE1E4BCB-EA5F-4099-9FAC-79F38CF453E0}" presName="linear" presStyleCnt="0">
        <dgm:presLayoutVars>
          <dgm:dir/>
          <dgm:resizeHandles val="exact"/>
        </dgm:presLayoutVars>
      </dgm:prSet>
      <dgm:spPr/>
    </dgm:pt>
    <dgm:pt modelId="{BF022248-55E5-4219-BB8D-0B08B974D80F}" type="pres">
      <dgm:prSet presAssocID="{E2F5B22B-148C-4360-BBCE-EB9BC856B2C7}" presName="comp" presStyleCnt="0"/>
      <dgm:spPr/>
    </dgm:pt>
    <dgm:pt modelId="{CB2F5478-A0ED-44AE-A5B7-3479AE219BED}" type="pres">
      <dgm:prSet presAssocID="{E2F5B22B-148C-4360-BBCE-EB9BC856B2C7}" presName="box" presStyleLbl="node1" presStyleIdx="0" presStyleCnt="4" custLinFactNeighborX="717" custLinFactNeighborY="-778"/>
      <dgm:spPr/>
    </dgm:pt>
    <dgm:pt modelId="{01C62CC7-7627-4F4D-B511-0A6BB635BE2E}" type="pres">
      <dgm:prSet presAssocID="{E2F5B22B-148C-4360-BBCE-EB9BC856B2C7}" presName="img" presStyleLbl="fgImgPlace1" presStyleIdx="0" presStyleCnt="4" custScaleX="71143" custLinFactNeighborX="-10001" custLinFactNeighborY="-948"/>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effectLst>
          <a:outerShdw blurRad="50800" dist="38100" dir="8100000" algn="tr" rotWithShape="0">
            <a:prstClr val="black">
              <a:alpha val="40000"/>
            </a:prstClr>
          </a:outerShdw>
        </a:effectLst>
      </dgm:spPr>
    </dgm:pt>
    <dgm:pt modelId="{47F6BD1E-7D2D-460C-A5D5-B123B0801ADE}" type="pres">
      <dgm:prSet presAssocID="{E2F5B22B-148C-4360-BBCE-EB9BC856B2C7}" presName="text" presStyleLbl="node1" presStyleIdx="0" presStyleCnt="4">
        <dgm:presLayoutVars>
          <dgm:bulletEnabled val="1"/>
        </dgm:presLayoutVars>
      </dgm:prSet>
      <dgm:spPr/>
    </dgm:pt>
    <dgm:pt modelId="{47D7763C-CB95-473D-B389-328FBC2088A2}" type="pres">
      <dgm:prSet presAssocID="{8C04C8F6-1805-4319-AA71-C829461EBED0}" presName="spacer" presStyleCnt="0"/>
      <dgm:spPr/>
    </dgm:pt>
    <dgm:pt modelId="{BC4732C1-B976-4975-99EC-66EF370BB254}" type="pres">
      <dgm:prSet presAssocID="{DBA726FD-3F10-41FA-8584-D75CB9782314}" presName="comp" presStyleCnt="0"/>
      <dgm:spPr/>
    </dgm:pt>
    <dgm:pt modelId="{37E3F8DD-B4CE-40C9-96D1-4330F005AB6E}" type="pres">
      <dgm:prSet presAssocID="{DBA726FD-3F10-41FA-8584-D75CB9782314}" presName="box" presStyleLbl="node1" presStyleIdx="1" presStyleCnt="4"/>
      <dgm:spPr/>
    </dgm:pt>
    <dgm:pt modelId="{12294533-0371-4564-BA42-FC25C52F5FA4}" type="pres">
      <dgm:prSet presAssocID="{DBA726FD-3F10-41FA-8584-D75CB9782314}" presName="img" presStyleLbl="fgImgPlace1" presStyleIdx="1" presStyleCnt="4" custScaleX="73143" custLinFactNeighborX="-10001" custLinFactNeighborY="-948"/>
      <dgm:spPr>
        <a:blipFill>
          <a:blip xmlns:r="http://schemas.openxmlformats.org/officeDocument/2006/relationships" r:embed="rId2"/>
          <a:srcRect/>
          <a:stretch>
            <a:fillRect l="-3000" r="-3000"/>
          </a:stretch>
        </a:blipFill>
        <a:effectLst>
          <a:outerShdw blurRad="50800" dist="38100" dir="8100000" algn="tr" rotWithShape="0">
            <a:prstClr val="black">
              <a:alpha val="40000"/>
            </a:prstClr>
          </a:outerShdw>
        </a:effectLst>
      </dgm:spPr>
    </dgm:pt>
    <dgm:pt modelId="{BF26056D-1FF8-4D6C-A1CC-C4597D37BFF7}" type="pres">
      <dgm:prSet presAssocID="{DBA726FD-3F10-41FA-8584-D75CB9782314}" presName="text" presStyleLbl="node1" presStyleIdx="1" presStyleCnt="4">
        <dgm:presLayoutVars>
          <dgm:bulletEnabled val="1"/>
        </dgm:presLayoutVars>
      </dgm:prSet>
      <dgm:spPr/>
    </dgm:pt>
    <dgm:pt modelId="{B60F3160-2F1C-4007-BCE6-2F7B40FCFDAB}" type="pres">
      <dgm:prSet presAssocID="{3DD3B809-C35F-445C-9D08-0B885B009298}" presName="spacer" presStyleCnt="0"/>
      <dgm:spPr/>
    </dgm:pt>
    <dgm:pt modelId="{87112B79-3F73-49DD-BDA7-D9ECD52EAB2D}" type="pres">
      <dgm:prSet presAssocID="{1BF23E6F-33F0-41A4-9C72-B37175374159}" presName="comp" presStyleCnt="0"/>
      <dgm:spPr/>
    </dgm:pt>
    <dgm:pt modelId="{0A9ED962-45F2-49C8-9586-408037DA516E}" type="pres">
      <dgm:prSet presAssocID="{1BF23E6F-33F0-41A4-9C72-B37175374159}" presName="box" presStyleLbl="node1" presStyleIdx="2" presStyleCnt="4"/>
      <dgm:spPr/>
    </dgm:pt>
    <dgm:pt modelId="{38335E4E-A4AF-4ECC-BDE5-C789BFF5F9FD}" type="pres">
      <dgm:prSet presAssocID="{1BF23E6F-33F0-41A4-9C72-B37175374159}" presName="img" presStyleLbl="fgImgPlace1" presStyleIdx="2" presStyleCnt="4" custScaleX="70143" custLinFactNeighborX="-10001" custLinFactNeighborY="-948"/>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effectLst>
          <a:outerShdw blurRad="50800" dist="38100" dir="8100000" algn="tr" rotWithShape="0">
            <a:prstClr val="black">
              <a:alpha val="40000"/>
            </a:prstClr>
          </a:outerShdw>
        </a:effectLst>
      </dgm:spPr>
    </dgm:pt>
    <dgm:pt modelId="{A280BDE1-C9A8-4DA9-8D4E-41AC89EF6EF8}" type="pres">
      <dgm:prSet presAssocID="{1BF23E6F-33F0-41A4-9C72-B37175374159}" presName="text" presStyleLbl="node1" presStyleIdx="2" presStyleCnt="4">
        <dgm:presLayoutVars>
          <dgm:bulletEnabled val="1"/>
        </dgm:presLayoutVars>
      </dgm:prSet>
      <dgm:spPr/>
    </dgm:pt>
    <dgm:pt modelId="{8429D06A-7E30-4F3F-8A7B-648656A1AF46}" type="pres">
      <dgm:prSet presAssocID="{A7400560-E43C-4E0C-8658-88D5954C9870}" presName="spacer" presStyleCnt="0"/>
      <dgm:spPr/>
    </dgm:pt>
    <dgm:pt modelId="{13A76D57-A3D0-4051-9438-79D7A4A567E0}" type="pres">
      <dgm:prSet presAssocID="{5F32E527-62F2-479C-95B9-5FE0EA4B8AB0}" presName="comp" presStyleCnt="0"/>
      <dgm:spPr/>
    </dgm:pt>
    <dgm:pt modelId="{23146547-C528-4899-A9DF-FF6698C9BCD9}" type="pres">
      <dgm:prSet presAssocID="{5F32E527-62F2-479C-95B9-5FE0EA4B8AB0}" presName="box" presStyleLbl="node1" presStyleIdx="3" presStyleCnt="4"/>
      <dgm:spPr/>
    </dgm:pt>
    <dgm:pt modelId="{FE9DFB6A-F32B-475C-AC02-5BBA3492E1E4}" type="pres">
      <dgm:prSet presAssocID="{5F32E527-62F2-479C-95B9-5FE0EA4B8AB0}" presName="img" presStyleLbl="fgImgPlace1" presStyleIdx="3" presStyleCnt="4" custScaleX="70143" custLinFactNeighborX="-10001" custLinFactNeighborY="-948"/>
      <dgm:spPr>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effectLst>
          <a:outerShdw blurRad="50800" dist="38100" dir="8100000" algn="tr" rotWithShape="0">
            <a:prstClr val="black">
              <a:alpha val="40000"/>
            </a:prstClr>
          </a:outerShdw>
        </a:effectLst>
      </dgm:spPr>
    </dgm:pt>
    <dgm:pt modelId="{F21FDB6C-BD43-4CFF-B40A-470F3F5B427E}" type="pres">
      <dgm:prSet presAssocID="{5F32E527-62F2-479C-95B9-5FE0EA4B8AB0}" presName="text" presStyleLbl="node1" presStyleIdx="3" presStyleCnt="4">
        <dgm:presLayoutVars>
          <dgm:bulletEnabled val="1"/>
        </dgm:presLayoutVars>
      </dgm:prSet>
      <dgm:spPr/>
    </dgm:pt>
  </dgm:ptLst>
  <dgm:cxnLst>
    <dgm:cxn modelId="{05A72615-06A6-4926-B1A9-56159B889B05}" type="presOf" srcId="{1BF23E6F-33F0-41A4-9C72-B37175374159}" destId="{0A9ED962-45F2-49C8-9586-408037DA516E}" srcOrd="0" destOrd="0" presId="urn:microsoft.com/office/officeart/2005/8/layout/vList4"/>
    <dgm:cxn modelId="{AA3C293E-A7DD-4A5D-9FD1-F05DF6FDB921}" srcId="{BE1E4BCB-EA5F-4099-9FAC-79F38CF453E0}" destId="{DBA726FD-3F10-41FA-8584-D75CB9782314}" srcOrd="1" destOrd="0" parTransId="{DFF5FAF5-C701-4958-B1D9-E02126877FE4}" sibTransId="{3DD3B809-C35F-445C-9D08-0B885B009298}"/>
    <dgm:cxn modelId="{6EF3775E-25EF-484B-BF12-431156D3DFC3}" type="presOf" srcId="{1BF23E6F-33F0-41A4-9C72-B37175374159}" destId="{A280BDE1-C9A8-4DA9-8D4E-41AC89EF6EF8}" srcOrd="1" destOrd="0" presId="urn:microsoft.com/office/officeart/2005/8/layout/vList4"/>
    <dgm:cxn modelId="{1868416B-8B48-4D4D-8EAC-E75A19E3B546}" type="presOf" srcId="{BE1E4BCB-EA5F-4099-9FAC-79F38CF453E0}" destId="{D653103C-1EE3-4443-AC9A-74EA086A5DE8}" srcOrd="0" destOrd="0" presId="urn:microsoft.com/office/officeart/2005/8/layout/vList4"/>
    <dgm:cxn modelId="{0E667875-7E1D-43E2-8993-3F45A564CEC3}" srcId="{BE1E4BCB-EA5F-4099-9FAC-79F38CF453E0}" destId="{1BF23E6F-33F0-41A4-9C72-B37175374159}" srcOrd="2" destOrd="0" parTransId="{0D21FF8A-DC02-4285-8FD0-C4DBF32A450E}" sibTransId="{A7400560-E43C-4E0C-8658-88D5954C9870}"/>
    <dgm:cxn modelId="{D1966588-AD75-4E6C-9D77-28E4614BC2F2}" srcId="{BE1E4BCB-EA5F-4099-9FAC-79F38CF453E0}" destId="{5F32E527-62F2-479C-95B9-5FE0EA4B8AB0}" srcOrd="3" destOrd="0" parTransId="{E0F70F0A-ACE0-4E4C-8178-0DC01B0731EE}" sibTransId="{854ED698-2B92-46B1-A986-C618106DBA58}"/>
    <dgm:cxn modelId="{C398928B-F35C-4C15-9017-391DD3DEE455}" srcId="{BE1E4BCB-EA5F-4099-9FAC-79F38CF453E0}" destId="{E2F5B22B-148C-4360-BBCE-EB9BC856B2C7}" srcOrd="0" destOrd="0" parTransId="{AAEA6AA5-B46A-44D6-8AC3-108746731A7A}" sibTransId="{8C04C8F6-1805-4319-AA71-C829461EBED0}"/>
    <dgm:cxn modelId="{21E5AC96-F20A-459F-9F6C-7DCC339E5EC0}" type="presOf" srcId="{E2F5B22B-148C-4360-BBCE-EB9BC856B2C7}" destId="{47F6BD1E-7D2D-460C-A5D5-B123B0801ADE}" srcOrd="1" destOrd="0" presId="urn:microsoft.com/office/officeart/2005/8/layout/vList4"/>
    <dgm:cxn modelId="{793E609A-4146-40BF-859A-1679E00CFCDF}" type="presOf" srcId="{5F32E527-62F2-479C-95B9-5FE0EA4B8AB0}" destId="{23146547-C528-4899-A9DF-FF6698C9BCD9}" srcOrd="0" destOrd="0" presId="urn:microsoft.com/office/officeart/2005/8/layout/vList4"/>
    <dgm:cxn modelId="{01DB83A1-2526-458C-B41C-3D0B2FA92827}" type="presOf" srcId="{E2F5B22B-148C-4360-BBCE-EB9BC856B2C7}" destId="{CB2F5478-A0ED-44AE-A5B7-3479AE219BED}" srcOrd="0" destOrd="0" presId="urn:microsoft.com/office/officeart/2005/8/layout/vList4"/>
    <dgm:cxn modelId="{D4DA18D5-2B4D-4E0C-A248-B62C2A239CDE}" type="presOf" srcId="{DBA726FD-3F10-41FA-8584-D75CB9782314}" destId="{BF26056D-1FF8-4D6C-A1CC-C4597D37BFF7}" srcOrd="1" destOrd="0" presId="urn:microsoft.com/office/officeart/2005/8/layout/vList4"/>
    <dgm:cxn modelId="{0E04FEDB-35A6-4C91-9B73-295DF4EDEB7C}" type="presOf" srcId="{5F32E527-62F2-479C-95B9-5FE0EA4B8AB0}" destId="{F21FDB6C-BD43-4CFF-B40A-470F3F5B427E}" srcOrd="1" destOrd="0" presId="urn:microsoft.com/office/officeart/2005/8/layout/vList4"/>
    <dgm:cxn modelId="{E90DCCEB-21CC-4DF1-A3F5-A2791D36284B}" type="presOf" srcId="{DBA726FD-3F10-41FA-8584-D75CB9782314}" destId="{37E3F8DD-B4CE-40C9-96D1-4330F005AB6E}" srcOrd="0" destOrd="0" presId="urn:microsoft.com/office/officeart/2005/8/layout/vList4"/>
    <dgm:cxn modelId="{F2B72386-F122-415E-87F7-0D594450555D}" type="presParOf" srcId="{D653103C-1EE3-4443-AC9A-74EA086A5DE8}" destId="{BF022248-55E5-4219-BB8D-0B08B974D80F}" srcOrd="0" destOrd="0" presId="urn:microsoft.com/office/officeart/2005/8/layout/vList4"/>
    <dgm:cxn modelId="{34A14C8F-C32E-4AC9-BC16-EF3A366134A4}" type="presParOf" srcId="{BF022248-55E5-4219-BB8D-0B08B974D80F}" destId="{CB2F5478-A0ED-44AE-A5B7-3479AE219BED}" srcOrd="0" destOrd="0" presId="urn:microsoft.com/office/officeart/2005/8/layout/vList4"/>
    <dgm:cxn modelId="{B98F8A7D-516F-496C-8F37-AEF164976A09}" type="presParOf" srcId="{BF022248-55E5-4219-BB8D-0B08B974D80F}" destId="{01C62CC7-7627-4F4D-B511-0A6BB635BE2E}" srcOrd="1" destOrd="0" presId="urn:microsoft.com/office/officeart/2005/8/layout/vList4"/>
    <dgm:cxn modelId="{34921485-3D4D-464F-B02B-846F734C865D}" type="presParOf" srcId="{BF022248-55E5-4219-BB8D-0B08B974D80F}" destId="{47F6BD1E-7D2D-460C-A5D5-B123B0801ADE}" srcOrd="2" destOrd="0" presId="urn:microsoft.com/office/officeart/2005/8/layout/vList4"/>
    <dgm:cxn modelId="{66C01CAB-7AC4-4C07-BB86-66072BB14EBE}" type="presParOf" srcId="{D653103C-1EE3-4443-AC9A-74EA086A5DE8}" destId="{47D7763C-CB95-473D-B389-328FBC2088A2}" srcOrd="1" destOrd="0" presId="urn:microsoft.com/office/officeart/2005/8/layout/vList4"/>
    <dgm:cxn modelId="{963606C6-C49B-433C-BDE7-50A8AE26D6C0}" type="presParOf" srcId="{D653103C-1EE3-4443-AC9A-74EA086A5DE8}" destId="{BC4732C1-B976-4975-99EC-66EF370BB254}" srcOrd="2" destOrd="0" presId="urn:microsoft.com/office/officeart/2005/8/layout/vList4"/>
    <dgm:cxn modelId="{D74EA1B9-EC08-4CB7-B2F7-0D59A5CA7A5D}" type="presParOf" srcId="{BC4732C1-B976-4975-99EC-66EF370BB254}" destId="{37E3F8DD-B4CE-40C9-96D1-4330F005AB6E}" srcOrd="0" destOrd="0" presId="urn:microsoft.com/office/officeart/2005/8/layout/vList4"/>
    <dgm:cxn modelId="{162A61FE-CC40-4052-9883-E91B701EBF5A}" type="presParOf" srcId="{BC4732C1-B976-4975-99EC-66EF370BB254}" destId="{12294533-0371-4564-BA42-FC25C52F5FA4}" srcOrd="1" destOrd="0" presId="urn:microsoft.com/office/officeart/2005/8/layout/vList4"/>
    <dgm:cxn modelId="{184C8EBD-B91A-4098-939A-730CA3DE0506}" type="presParOf" srcId="{BC4732C1-B976-4975-99EC-66EF370BB254}" destId="{BF26056D-1FF8-4D6C-A1CC-C4597D37BFF7}" srcOrd="2" destOrd="0" presId="urn:microsoft.com/office/officeart/2005/8/layout/vList4"/>
    <dgm:cxn modelId="{7BDDD1C8-9B8F-4B75-9A87-54855E201193}" type="presParOf" srcId="{D653103C-1EE3-4443-AC9A-74EA086A5DE8}" destId="{B60F3160-2F1C-4007-BCE6-2F7B40FCFDAB}" srcOrd="3" destOrd="0" presId="urn:microsoft.com/office/officeart/2005/8/layout/vList4"/>
    <dgm:cxn modelId="{F3F3F37E-A8ED-4DEB-9998-0645DBE82F47}" type="presParOf" srcId="{D653103C-1EE3-4443-AC9A-74EA086A5DE8}" destId="{87112B79-3F73-49DD-BDA7-D9ECD52EAB2D}" srcOrd="4" destOrd="0" presId="urn:microsoft.com/office/officeart/2005/8/layout/vList4"/>
    <dgm:cxn modelId="{3BBD0B44-3C07-4CCE-BA9B-61F9D225774E}" type="presParOf" srcId="{87112B79-3F73-49DD-BDA7-D9ECD52EAB2D}" destId="{0A9ED962-45F2-49C8-9586-408037DA516E}" srcOrd="0" destOrd="0" presId="urn:microsoft.com/office/officeart/2005/8/layout/vList4"/>
    <dgm:cxn modelId="{C13054CA-EAFB-44F7-AE3F-F987F47834AC}" type="presParOf" srcId="{87112B79-3F73-49DD-BDA7-D9ECD52EAB2D}" destId="{38335E4E-A4AF-4ECC-BDE5-C789BFF5F9FD}" srcOrd="1" destOrd="0" presId="urn:microsoft.com/office/officeart/2005/8/layout/vList4"/>
    <dgm:cxn modelId="{77EDD84C-83E2-4E36-8323-661A084649EA}" type="presParOf" srcId="{87112B79-3F73-49DD-BDA7-D9ECD52EAB2D}" destId="{A280BDE1-C9A8-4DA9-8D4E-41AC89EF6EF8}" srcOrd="2" destOrd="0" presId="urn:microsoft.com/office/officeart/2005/8/layout/vList4"/>
    <dgm:cxn modelId="{E738DCD6-B301-4ED8-8DCD-FDDBCBFE78EF}" type="presParOf" srcId="{D653103C-1EE3-4443-AC9A-74EA086A5DE8}" destId="{8429D06A-7E30-4F3F-8A7B-648656A1AF46}" srcOrd="5" destOrd="0" presId="urn:microsoft.com/office/officeart/2005/8/layout/vList4"/>
    <dgm:cxn modelId="{1A7C7919-DF87-42D4-8BEF-399E77C8A8A3}" type="presParOf" srcId="{D653103C-1EE3-4443-AC9A-74EA086A5DE8}" destId="{13A76D57-A3D0-4051-9438-79D7A4A567E0}" srcOrd="6" destOrd="0" presId="urn:microsoft.com/office/officeart/2005/8/layout/vList4"/>
    <dgm:cxn modelId="{E02B5D11-6C85-4D44-A542-72D54C3F3CA8}" type="presParOf" srcId="{13A76D57-A3D0-4051-9438-79D7A4A567E0}" destId="{23146547-C528-4899-A9DF-FF6698C9BCD9}" srcOrd="0" destOrd="0" presId="urn:microsoft.com/office/officeart/2005/8/layout/vList4"/>
    <dgm:cxn modelId="{A5083610-5815-4F1C-B443-4504211FBAAE}" type="presParOf" srcId="{13A76D57-A3D0-4051-9438-79D7A4A567E0}" destId="{FE9DFB6A-F32B-475C-AC02-5BBA3492E1E4}" srcOrd="1" destOrd="0" presId="urn:microsoft.com/office/officeart/2005/8/layout/vList4"/>
    <dgm:cxn modelId="{994C395D-D6BF-41A3-AF24-F0C19808FCA6}" type="presParOf" srcId="{13A76D57-A3D0-4051-9438-79D7A4A567E0}" destId="{F21FDB6C-BD43-4CFF-B40A-470F3F5B427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F79468-0386-42C9-859D-3E17C2B5A4BA}"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1780EFD2-4800-4C07-BB4D-467F7C5F9838}">
      <dgm:prSet phldrT="[Text]" custT="1"/>
      <dgm:spPr/>
      <dgm:t>
        <a:bodyPr/>
        <a:lstStyle/>
        <a:p>
          <a:r>
            <a:rPr lang="en-US" sz="2800"/>
            <a:t>StudentSecondaryTransitionSet</a:t>
          </a:r>
        </a:p>
      </dgm:t>
    </dgm:pt>
    <dgm:pt modelId="{2964787D-FD63-49A6-96C4-C0460408BA7A}" type="parTrans" cxnId="{0C8927C2-2BD4-4C00-8AE1-547E2B3A775A}">
      <dgm:prSet/>
      <dgm:spPr/>
      <dgm:t>
        <a:bodyPr/>
        <a:lstStyle/>
        <a:p>
          <a:endParaRPr lang="en-US"/>
        </a:p>
      </dgm:t>
    </dgm:pt>
    <dgm:pt modelId="{46BF7852-9FA6-4FF0-9BE4-8C449A123E8A}" type="sibTrans" cxnId="{0C8927C2-2BD4-4C00-8AE1-547E2B3A775A}">
      <dgm:prSet/>
      <dgm:spPr/>
      <dgm:t>
        <a:bodyPr/>
        <a:lstStyle/>
        <a:p>
          <a:endParaRPr lang="en-US"/>
        </a:p>
      </dgm:t>
    </dgm:pt>
    <dgm:pt modelId="{545D9104-D10F-4A30-B304-3120E7C92A35}">
      <dgm:prSet phldrT="[Tex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SecondaryTransitionIEPReviewDate</a:t>
          </a:r>
        </a:p>
      </dgm:t>
    </dgm:pt>
    <dgm:pt modelId="{B581E56C-8A43-4B6C-AFF6-244EDEBB65D8}" type="parTrans" cxnId="{F8D3DA38-3D98-44CC-8BB1-26A23E791951}">
      <dgm:prSet/>
      <dgm:spPr/>
      <dgm:t>
        <a:bodyPr/>
        <a:lstStyle/>
        <a:p>
          <a:endParaRPr lang="en-US"/>
        </a:p>
      </dgm:t>
    </dgm:pt>
    <dgm:pt modelId="{AFCD2AF3-0D28-4290-A728-D91AC115AF8B}" type="sibTrans" cxnId="{F8D3DA38-3D98-44CC-8BB1-26A23E791951}">
      <dgm:prSet/>
      <dgm:spPr/>
      <dgm:t>
        <a:bodyPr/>
        <a:lstStyle/>
        <a:p>
          <a:endParaRPr lang="en-US"/>
        </a:p>
      </dgm:t>
    </dgm:pt>
    <dgm:pt modelId="{E6F97491-12AE-455A-8274-EF974B595B1E}">
      <dgm:prSe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MeasureableSecondaryGoals</a:t>
          </a:r>
        </a:p>
      </dgm:t>
    </dgm:pt>
    <dgm:pt modelId="{EAD16D40-A32D-4214-9E9A-04C9F2233638}" type="parTrans" cxnId="{7D985838-26B0-496D-96A4-7F2223707BE7}">
      <dgm:prSet/>
      <dgm:spPr/>
      <dgm:t>
        <a:bodyPr/>
        <a:lstStyle/>
        <a:p>
          <a:endParaRPr lang="en-US"/>
        </a:p>
      </dgm:t>
    </dgm:pt>
    <dgm:pt modelId="{91F0857B-05F0-4305-9EA0-0B2B61E5B9B6}" type="sibTrans" cxnId="{7D985838-26B0-496D-96A4-7F2223707BE7}">
      <dgm:prSet/>
      <dgm:spPr/>
      <dgm:t>
        <a:bodyPr/>
        <a:lstStyle/>
        <a:p>
          <a:endParaRPr lang="en-US"/>
        </a:p>
      </dgm:t>
    </dgm:pt>
    <dgm:pt modelId="{954FF5EE-7F00-4633-A4E8-DB1164C1B835}">
      <dgm:prSe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UpdatedSecondaryGoals</a:t>
          </a:r>
        </a:p>
      </dgm:t>
    </dgm:pt>
    <dgm:pt modelId="{6BE86844-A949-43B6-ACF0-ED6DA5719C78}" type="parTrans" cxnId="{37F3F09A-6A20-4DB0-AF3E-4B3104E715A8}">
      <dgm:prSet/>
      <dgm:spPr/>
      <dgm:t>
        <a:bodyPr/>
        <a:lstStyle/>
        <a:p>
          <a:endParaRPr lang="en-US"/>
        </a:p>
      </dgm:t>
    </dgm:pt>
    <dgm:pt modelId="{328A5555-D052-45F7-A0A1-C13BA882F1FB}" type="sibTrans" cxnId="{37F3F09A-6A20-4DB0-AF3E-4B3104E715A8}">
      <dgm:prSet/>
      <dgm:spPr/>
      <dgm:t>
        <a:bodyPr/>
        <a:lstStyle/>
        <a:p>
          <a:endParaRPr lang="en-US"/>
        </a:p>
      </dgm:t>
    </dgm:pt>
    <dgm:pt modelId="{941ED67D-B09E-4020-9718-7805CCC1536C}">
      <dgm:prSe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TransitionAssessment</a:t>
          </a:r>
        </a:p>
      </dgm:t>
    </dgm:pt>
    <dgm:pt modelId="{99CFFBF9-F7E8-40DE-8BAE-8DE63C3E39A3}" type="parTrans" cxnId="{DFE228D8-70AD-4901-8F34-545A6755B2A5}">
      <dgm:prSet/>
      <dgm:spPr/>
      <dgm:t>
        <a:bodyPr/>
        <a:lstStyle/>
        <a:p>
          <a:endParaRPr lang="en-US"/>
        </a:p>
      </dgm:t>
    </dgm:pt>
    <dgm:pt modelId="{EC971393-8AB2-4149-8354-38A145CBA4E0}" type="sibTrans" cxnId="{DFE228D8-70AD-4901-8F34-545A6755B2A5}">
      <dgm:prSet/>
      <dgm:spPr/>
      <dgm:t>
        <a:bodyPr/>
        <a:lstStyle/>
        <a:p>
          <a:endParaRPr lang="en-US"/>
        </a:p>
      </dgm:t>
    </dgm:pt>
    <dgm:pt modelId="{C76DD358-9AEA-4D46-9CC1-8288D6A13F82}">
      <dgm:prSe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IEPTransitionServices</a:t>
          </a:r>
        </a:p>
      </dgm:t>
    </dgm:pt>
    <dgm:pt modelId="{C09DF14F-60B2-4F53-9F5B-E75C484CC823}" type="parTrans" cxnId="{1A6B0313-2127-4C04-A3D6-1C38ADCF112F}">
      <dgm:prSet/>
      <dgm:spPr/>
      <dgm:t>
        <a:bodyPr/>
        <a:lstStyle/>
        <a:p>
          <a:endParaRPr lang="en-US"/>
        </a:p>
      </dgm:t>
    </dgm:pt>
    <dgm:pt modelId="{C1E22FB0-BE11-4998-8F91-1DB814AD979C}" type="sibTrans" cxnId="{1A6B0313-2127-4C04-A3D6-1C38ADCF112F}">
      <dgm:prSet/>
      <dgm:spPr/>
      <dgm:t>
        <a:bodyPr/>
        <a:lstStyle/>
        <a:p>
          <a:endParaRPr lang="en-US"/>
        </a:p>
      </dgm:t>
    </dgm:pt>
    <dgm:pt modelId="{0CD1CC2B-8876-4B08-AAE7-E3D404115239}">
      <dgm:prSe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CoursesStudySecondaryGoals</a:t>
          </a:r>
        </a:p>
      </dgm:t>
    </dgm:pt>
    <dgm:pt modelId="{087AA7FB-DC6A-488F-8F9A-174699FF12D2}" type="parTrans" cxnId="{26BFC941-AEB8-4223-AD03-D42753822863}">
      <dgm:prSet/>
      <dgm:spPr/>
      <dgm:t>
        <a:bodyPr/>
        <a:lstStyle/>
        <a:p>
          <a:endParaRPr lang="en-US"/>
        </a:p>
      </dgm:t>
    </dgm:pt>
    <dgm:pt modelId="{C284EB59-40FF-427E-B2B0-65C85D2A3880}" type="sibTrans" cxnId="{26BFC941-AEB8-4223-AD03-D42753822863}">
      <dgm:prSet/>
      <dgm:spPr/>
      <dgm:t>
        <a:bodyPr/>
        <a:lstStyle/>
        <a:p>
          <a:endParaRPr lang="en-US"/>
        </a:p>
      </dgm:t>
    </dgm:pt>
    <dgm:pt modelId="{1F74FDA8-7FA1-4D0B-8395-621775F64A59}">
      <dgm:prSe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TransitionServiceNeeds</a:t>
          </a:r>
        </a:p>
      </dgm:t>
    </dgm:pt>
    <dgm:pt modelId="{F29B4C77-155C-458D-94E9-A9BEE3178E46}" type="parTrans" cxnId="{79590FDC-A472-4E7B-9FB9-843714579A50}">
      <dgm:prSet/>
      <dgm:spPr/>
      <dgm:t>
        <a:bodyPr/>
        <a:lstStyle/>
        <a:p>
          <a:endParaRPr lang="en-US"/>
        </a:p>
      </dgm:t>
    </dgm:pt>
    <dgm:pt modelId="{57656585-F20E-43DD-8295-8BF7D6D2206E}" type="sibTrans" cxnId="{79590FDC-A472-4E7B-9FB9-843714579A50}">
      <dgm:prSet/>
      <dgm:spPr/>
      <dgm:t>
        <a:bodyPr/>
        <a:lstStyle/>
        <a:p>
          <a:endParaRPr lang="en-US"/>
        </a:p>
      </dgm:t>
    </dgm:pt>
    <dgm:pt modelId="{13547B13-5A31-4730-A5A8-C172DE3A8966}">
      <dgm:prSe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ARDInvitedStudent</a:t>
          </a:r>
        </a:p>
      </dgm:t>
    </dgm:pt>
    <dgm:pt modelId="{FF64631D-F104-44B4-9C65-56BD23D370EB}" type="parTrans" cxnId="{ADC24E7E-3D02-4666-8292-642DC1041F3A}">
      <dgm:prSet/>
      <dgm:spPr/>
      <dgm:t>
        <a:bodyPr/>
        <a:lstStyle/>
        <a:p>
          <a:endParaRPr lang="en-US"/>
        </a:p>
      </dgm:t>
    </dgm:pt>
    <dgm:pt modelId="{B6B76D41-DB00-43E3-8371-7EC3841641B3}" type="sibTrans" cxnId="{ADC24E7E-3D02-4666-8292-642DC1041F3A}">
      <dgm:prSet/>
      <dgm:spPr/>
      <dgm:t>
        <a:bodyPr/>
        <a:lstStyle/>
        <a:p>
          <a:endParaRPr lang="en-US"/>
        </a:p>
      </dgm:t>
    </dgm:pt>
    <dgm:pt modelId="{79D499FC-2864-4B0B-9572-9440DC916D91}">
      <dgm:prSe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ARDInvitedRepresentative</a:t>
          </a:r>
        </a:p>
      </dgm:t>
    </dgm:pt>
    <dgm:pt modelId="{376D37EF-3F21-45AC-8E2C-6CDB08E97A49}" type="parTrans" cxnId="{9C5B1D4C-6B80-477C-B2D1-CDE42F16E766}">
      <dgm:prSet/>
      <dgm:spPr/>
      <dgm:t>
        <a:bodyPr/>
        <a:lstStyle/>
        <a:p>
          <a:endParaRPr lang="en-US"/>
        </a:p>
      </dgm:t>
    </dgm:pt>
    <dgm:pt modelId="{645D0288-3748-4591-8ABB-1BEFDB9CB6FA}" type="sibTrans" cxnId="{9C5B1D4C-6B80-477C-B2D1-CDE42F16E766}">
      <dgm:prSet/>
      <dgm:spPr/>
      <dgm:t>
        <a:bodyPr/>
        <a:lstStyle/>
        <a:p>
          <a:endParaRPr lang="en-US"/>
        </a:p>
      </dgm:t>
    </dgm:pt>
    <dgm:pt modelId="{D0A216DD-3D9E-4B8E-9349-5944EF9F6DFC}">
      <dgm:prSet phldrT="[Text]" custT="1"/>
      <dgm:spPr/>
      <dgm: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SecondaryTransitionARDMeetingDate</a:t>
          </a:r>
        </a:p>
      </dgm:t>
    </dgm:pt>
    <dgm:pt modelId="{0FC84AE3-7279-4BA5-8CDD-738238C0864E}" type="parTrans" cxnId="{931F76AF-3815-4385-B6F9-9C2A1ECDB866}">
      <dgm:prSet/>
      <dgm:spPr/>
      <dgm:t>
        <a:bodyPr/>
        <a:lstStyle/>
        <a:p>
          <a:endParaRPr lang="en-US"/>
        </a:p>
      </dgm:t>
    </dgm:pt>
    <dgm:pt modelId="{3A113AA9-3247-4807-9390-4CD00B4053D9}" type="sibTrans" cxnId="{931F76AF-3815-4385-B6F9-9C2A1ECDB866}">
      <dgm:prSet/>
      <dgm:spPr/>
      <dgm:t>
        <a:bodyPr/>
        <a:lstStyle/>
        <a:p>
          <a:endParaRPr lang="en-US"/>
        </a:p>
      </dgm:t>
    </dgm:pt>
    <dgm:pt modelId="{F2665521-CB6B-45E5-BCD3-0BC5842D4D40}" type="pres">
      <dgm:prSet presAssocID="{53F79468-0386-42C9-859D-3E17C2B5A4BA}" presName="linear" presStyleCnt="0">
        <dgm:presLayoutVars>
          <dgm:animLvl val="lvl"/>
          <dgm:resizeHandles val="exact"/>
        </dgm:presLayoutVars>
      </dgm:prSet>
      <dgm:spPr/>
    </dgm:pt>
    <dgm:pt modelId="{D69F129C-7ACA-44C8-A9A5-DE39CE97415A}" type="pres">
      <dgm:prSet presAssocID="{1780EFD2-4800-4C07-BB4D-467F7C5F9838}" presName="parentText" presStyleLbl="node1" presStyleIdx="0" presStyleCnt="1" custScaleY="47383" custLinFactNeighborX="1073" custLinFactNeighborY="-20604">
        <dgm:presLayoutVars>
          <dgm:chMax val="0"/>
          <dgm:bulletEnabled val="1"/>
        </dgm:presLayoutVars>
      </dgm:prSet>
      <dgm:spPr/>
    </dgm:pt>
    <dgm:pt modelId="{4D22207A-101B-4C8F-86FB-454F4333DB12}" type="pres">
      <dgm:prSet presAssocID="{1780EFD2-4800-4C07-BB4D-467F7C5F9838}" presName="childText" presStyleLbl="revTx" presStyleIdx="0" presStyleCnt="1" custScaleY="122964">
        <dgm:presLayoutVars>
          <dgm:bulletEnabled val="1"/>
        </dgm:presLayoutVars>
      </dgm:prSet>
      <dgm:spPr/>
    </dgm:pt>
  </dgm:ptLst>
  <dgm:cxnLst>
    <dgm:cxn modelId="{1A6B0313-2127-4C04-A3D6-1C38ADCF112F}" srcId="{1780EFD2-4800-4C07-BB4D-467F7C5F9838}" destId="{C76DD358-9AEA-4D46-9CC1-8288D6A13F82}" srcOrd="5" destOrd="0" parTransId="{C09DF14F-60B2-4F53-9F5B-E75C484CC823}" sibTransId="{C1E22FB0-BE11-4998-8F91-1DB814AD979C}"/>
    <dgm:cxn modelId="{EDF0AE2A-EA08-4145-8919-5CF5000A5B33}" type="presOf" srcId="{545D9104-D10F-4A30-B304-3120E7C92A35}" destId="{4D22207A-101B-4C8F-86FB-454F4333DB12}" srcOrd="0" destOrd="0" presId="urn:microsoft.com/office/officeart/2005/8/layout/vList2"/>
    <dgm:cxn modelId="{2AA9022E-4467-40C9-9604-1ED535121620}" type="presOf" srcId="{E6F97491-12AE-455A-8274-EF974B595B1E}" destId="{4D22207A-101B-4C8F-86FB-454F4333DB12}" srcOrd="0" destOrd="2" presId="urn:microsoft.com/office/officeart/2005/8/layout/vList2"/>
    <dgm:cxn modelId="{7D985838-26B0-496D-96A4-7F2223707BE7}" srcId="{1780EFD2-4800-4C07-BB4D-467F7C5F9838}" destId="{E6F97491-12AE-455A-8274-EF974B595B1E}" srcOrd="2" destOrd="0" parTransId="{EAD16D40-A32D-4214-9E9A-04C9F2233638}" sibTransId="{91F0857B-05F0-4305-9EA0-0B2B61E5B9B6}"/>
    <dgm:cxn modelId="{F8D3DA38-3D98-44CC-8BB1-26A23E791951}" srcId="{1780EFD2-4800-4C07-BB4D-467F7C5F9838}" destId="{545D9104-D10F-4A30-B304-3120E7C92A35}" srcOrd="0" destOrd="0" parTransId="{B581E56C-8A43-4B6C-AFF6-244EDEBB65D8}" sibTransId="{AFCD2AF3-0D28-4290-A728-D91AC115AF8B}"/>
    <dgm:cxn modelId="{1FED475E-5FAE-4735-A1F1-A58B693FDCB3}" type="presOf" srcId="{1780EFD2-4800-4C07-BB4D-467F7C5F9838}" destId="{D69F129C-7ACA-44C8-A9A5-DE39CE97415A}" srcOrd="0" destOrd="0" presId="urn:microsoft.com/office/officeart/2005/8/layout/vList2"/>
    <dgm:cxn modelId="{26BFC941-AEB8-4223-AD03-D42753822863}" srcId="{1780EFD2-4800-4C07-BB4D-467F7C5F9838}" destId="{0CD1CC2B-8876-4B08-AAE7-E3D404115239}" srcOrd="6" destOrd="0" parTransId="{087AA7FB-DC6A-488F-8F9A-174699FF12D2}" sibTransId="{C284EB59-40FF-427E-B2B0-65C85D2A3880}"/>
    <dgm:cxn modelId="{9C5B1D4C-6B80-477C-B2D1-CDE42F16E766}" srcId="{1780EFD2-4800-4C07-BB4D-467F7C5F9838}" destId="{79D499FC-2864-4B0B-9572-9440DC916D91}" srcOrd="9" destOrd="0" parTransId="{376D37EF-3F21-45AC-8E2C-6CDB08E97A49}" sibTransId="{645D0288-3748-4591-8ABB-1BEFDB9CB6FA}"/>
    <dgm:cxn modelId="{ADC24E7E-3D02-4666-8292-642DC1041F3A}" srcId="{1780EFD2-4800-4C07-BB4D-467F7C5F9838}" destId="{13547B13-5A31-4730-A5A8-C172DE3A8966}" srcOrd="8" destOrd="0" parTransId="{FF64631D-F104-44B4-9C65-56BD23D370EB}" sibTransId="{B6B76D41-DB00-43E3-8371-7EC3841641B3}"/>
    <dgm:cxn modelId="{A8BB587F-9F65-442F-B69A-80C9AC41CA69}" type="presOf" srcId="{79D499FC-2864-4B0B-9572-9440DC916D91}" destId="{4D22207A-101B-4C8F-86FB-454F4333DB12}" srcOrd="0" destOrd="9" presId="urn:microsoft.com/office/officeart/2005/8/layout/vList2"/>
    <dgm:cxn modelId="{F90D1180-D94A-4B6C-8CF4-3F35DE2C471D}" type="presOf" srcId="{941ED67D-B09E-4020-9718-7805CCC1536C}" destId="{4D22207A-101B-4C8F-86FB-454F4333DB12}" srcOrd="0" destOrd="4" presId="urn:microsoft.com/office/officeart/2005/8/layout/vList2"/>
    <dgm:cxn modelId="{001A5596-FE03-456C-9F78-748149B51C54}" type="presOf" srcId="{53F79468-0386-42C9-859D-3E17C2B5A4BA}" destId="{F2665521-CB6B-45E5-BCD3-0BC5842D4D40}" srcOrd="0" destOrd="0" presId="urn:microsoft.com/office/officeart/2005/8/layout/vList2"/>
    <dgm:cxn modelId="{37F3F09A-6A20-4DB0-AF3E-4B3104E715A8}" srcId="{1780EFD2-4800-4C07-BB4D-467F7C5F9838}" destId="{954FF5EE-7F00-4633-A4E8-DB1164C1B835}" srcOrd="3" destOrd="0" parTransId="{6BE86844-A949-43B6-ACF0-ED6DA5719C78}" sibTransId="{328A5555-D052-45F7-A0A1-C13BA882F1FB}"/>
    <dgm:cxn modelId="{931F76AF-3815-4385-B6F9-9C2A1ECDB866}" srcId="{1780EFD2-4800-4C07-BB4D-467F7C5F9838}" destId="{D0A216DD-3D9E-4B8E-9349-5944EF9F6DFC}" srcOrd="1" destOrd="0" parTransId="{0FC84AE3-7279-4BA5-8CDD-738238C0864E}" sibTransId="{3A113AA9-3247-4807-9390-4CD00B4053D9}"/>
    <dgm:cxn modelId="{865725B3-BE71-4CE0-AA6D-31BA9118C52D}" type="presOf" srcId="{1F74FDA8-7FA1-4D0B-8395-621775F64A59}" destId="{4D22207A-101B-4C8F-86FB-454F4333DB12}" srcOrd="0" destOrd="7" presId="urn:microsoft.com/office/officeart/2005/8/layout/vList2"/>
    <dgm:cxn modelId="{0C8927C2-2BD4-4C00-8AE1-547E2B3A775A}" srcId="{53F79468-0386-42C9-859D-3E17C2B5A4BA}" destId="{1780EFD2-4800-4C07-BB4D-467F7C5F9838}" srcOrd="0" destOrd="0" parTransId="{2964787D-FD63-49A6-96C4-C0460408BA7A}" sibTransId="{46BF7852-9FA6-4FF0-9BE4-8C449A123E8A}"/>
    <dgm:cxn modelId="{8B1110CB-B1BF-4933-A3F9-E28B338ADB8C}" type="presOf" srcId="{954FF5EE-7F00-4633-A4E8-DB1164C1B835}" destId="{4D22207A-101B-4C8F-86FB-454F4333DB12}" srcOrd="0" destOrd="3" presId="urn:microsoft.com/office/officeart/2005/8/layout/vList2"/>
    <dgm:cxn modelId="{DFE228D8-70AD-4901-8F34-545A6755B2A5}" srcId="{1780EFD2-4800-4C07-BB4D-467F7C5F9838}" destId="{941ED67D-B09E-4020-9718-7805CCC1536C}" srcOrd="4" destOrd="0" parTransId="{99CFFBF9-F7E8-40DE-8BAE-8DE63C3E39A3}" sibTransId="{EC971393-8AB2-4149-8354-38A145CBA4E0}"/>
    <dgm:cxn modelId="{79590FDC-A472-4E7B-9FB9-843714579A50}" srcId="{1780EFD2-4800-4C07-BB4D-467F7C5F9838}" destId="{1F74FDA8-7FA1-4D0B-8395-621775F64A59}" srcOrd="7" destOrd="0" parTransId="{F29B4C77-155C-458D-94E9-A9BEE3178E46}" sibTransId="{57656585-F20E-43DD-8295-8BF7D6D2206E}"/>
    <dgm:cxn modelId="{8945B8E2-C4A1-4DEA-9A3A-4B611F3D1142}" type="presOf" srcId="{0CD1CC2B-8876-4B08-AAE7-E3D404115239}" destId="{4D22207A-101B-4C8F-86FB-454F4333DB12}" srcOrd="0" destOrd="6" presId="urn:microsoft.com/office/officeart/2005/8/layout/vList2"/>
    <dgm:cxn modelId="{656DA5ED-4B4E-4158-B9E4-83F2C947741F}" type="presOf" srcId="{C76DD358-9AEA-4D46-9CC1-8288D6A13F82}" destId="{4D22207A-101B-4C8F-86FB-454F4333DB12}" srcOrd="0" destOrd="5" presId="urn:microsoft.com/office/officeart/2005/8/layout/vList2"/>
    <dgm:cxn modelId="{02B6EAEE-D496-4942-B366-411C212B6E6B}" type="presOf" srcId="{D0A216DD-3D9E-4B8E-9349-5944EF9F6DFC}" destId="{4D22207A-101B-4C8F-86FB-454F4333DB12}" srcOrd="0" destOrd="1" presId="urn:microsoft.com/office/officeart/2005/8/layout/vList2"/>
    <dgm:cxn modelId="{E8FA01FC-D0ED-4552-B163-7CDB98F58DE3}" type="presOf" srcId="{13547B13-5A31-4730-A5A8-C172DE3A8966}" destId="{4D22207A-101B-4C8F-86FB-454F4333DB12}" srcOrd="0" destOrd="8" presId="urn:microsoft.com/office/officeart/2005/8/layout/vList2"/>
    <dgm:cxn modelId="{2B17902E-9D99-4474-9824-76C82867D0E3}" type="presParOf" srcId="{F2665521-CB6B-45E5-BCD3-0BC5842D4D40}" destId="{D69F129C-7ACA-44C8-A9A5-DE39CE97415A}" srcOrd="0" destOrd="0" presId="urn:microsoft.com/office/officeart/2005/8/layout/vList2"/>
    <dgm:cxn modelId="{316E7B61-00C0-4BEB-8996-7453116A1007}" type="presParOf" srcId="{F2665521-CB6B-45E5-BCD3-0BC5842D4D40}" destId="{4D22207A-101B-4C8F-86FB-454F4333DB1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E1E4BCB-EA5F-4099-9FAC-79F38CF453E0}" type="doc">
      <dgm:prSet loTypeId="urn:microsoft.com/office/officeart/2005/8/layout/vList4" loCatId="list" qsTypeId="urn:microsoft.com/office/officeart/2005/8/quickstyle/3d1" qsCatId="3D" csTypeId="urn:microsoft.com/office/officeart/2005/8/colors/colorful1" csCatId="colorful" phldr="1"/>
      <dgm:spPr/>
      <dgm:t>
        <a:bodyPr/>
        <a:lstStyle/>
        <a:p>
          <a:endParaRPr lang="en-US"/>
        </a:p>
      </dgm:t>
    </dgm:pt>
    <dgm:pt modelId="{E2F5B22B-148C-4360-BBCE-EB9BC856B2C7}">
      <dgm:prSet phldrT="[Text]"/>
      <dgm:spPr/>
      <dgm:t>
        <a:bodyPr anchor="ctr"/>
        <a:lstStyle/>
        <a:p>
          <a:pPr marL="0" indent="0"/>
          <a:r>
            <a:rPr lang="en-US"/>
            <a:t>SPD0-107-001 Preschool Outcomes Student Roster</a:t>
          </a:r>
        </a:p>
        <a:p>
          <a:pPr marL="0" indent="0"/>
          <a:r>
            <a:rPr lang="en-US"/>
            <a:t>SPD0-107-002 Student Progress Measure Summary</a:t>
          </a:r>
        </a:p>
      </dgm:t>
    </dgm:pt>
    <dgm:pt modelId="{AAEA6AA5-B46A-44D6-8AC3-108746731A7A}" type="parTrans" cxnId="{C398928B-F35C-4C15-9017-391DD3DEE455}">
      <dgm:prSet/>
      <dgm:spPr/>
      <dgm:t>
        <a:bodyPr/>
        <a:lstStyle/>
        <a:p>
          <a:endParaRPr lang="en-US"/>
        </a:p>
      </dgm:t>
    </dgm:pt>
    <dgm:pt modelId="{8C04C8F6-1805-4319-AA71-C829461EBED0}" type="sibTrans" cxnId="{C398928B-F35C-4C15-9017-391DD3DEE455}">
      <dgm:prSet/>
      <dgm:spPr/>
      <dgm:t>
        <a:bodyPr/>
        <a:lstStyle/>
        <a:p>
          <a:endParaRPr lang="en-US"/>
        </a:p>
      </dgm:t>
    </dgm:pt>
    <dgm:pt modelId="{DBA726FD-3F10-41FA-8584-D75CB9782314}">
      <dgm:prSet phldrT="[Text]"/>
      <dgm:spPr>
        <a:solidFill>
          <a:srgbClr val="3AA66E"/>
        </a:solidFill>
      </dgm:spPr>
      <dgm:t>
        <a:bodyPr/>
        <a:lstStyle/>
        <a:p>
          <a:r>
            <a:rPr lang="en-US"/>
            <a:t>SPD0-111-001 SPPI-11 Student Compliance Report (formerly CHF0-100-001)</a:t>
          </a:r>
        </a:p>
        <a:p>
          <a:r>
            <a:rPr lang="en-US"/>
            <a:t>SPD0-111-002 SPPI-11 Aggregate Report (formerly CHF0-100-003)</a:t>
          </a:r>
        </a:p>
        <a:p>
          <a:r>
            <a:rPr lang="en-US" strike="sngStrike"/>
            <a:t>SPD0-111-003 SPPI-11 Calculations Report (formerly CHF0-100-005)</a:t>
          </a:r>
        </a:p>
      </dgm:t>
    </dgm:pt>
    <dgm:pt modelId="{DFF5FAF5-C701-4958-B1D9-E02126877FE4}" type="parTrans" cxnId="{AA3C293E-A7DD-4A5D-9FD1-F05DF6FDB921}">
      <dgm:prSet/>
      <dgm:spPr/>
      <dgm:t>
        <a:bodyPr/>
        <a:lstStyle/>
        <a:p>
          <a:endParaRPr lang="en-US"/>
        </a:p>
      </dgm:t>
    </dgm:pt>
    <dgm:pt modelId="{3DD3B809-C35F-445C-9D08-0B885B009298}" type="sibTrans" cxnId="{AA3C293E-A7DD-4A5D-9FD1-F05DF6FDB921}">
      <dgm:prSet/>
      <dgm:spPr/>
      <dgm:t>
        <a:bodyPr/>
        <a:lstStyle/>
        <a:p>
          <a:endParaRPr lang="en-US"/>
        </a:p>
      </dgm:t>
    </dgm:pt>
    <dgm:pt modelId="{1BF23E6F-33F0-41A4-9C72-B37175374159}">
      <dgm:prSet phldrT="[Text]"/>
      <dgm:spPr>
        <a:solidFill>
          <a:srgbClr val="285C76"/>
        </a:solidFill>
      </dgm:spPr>
      <dgm:t>
        <a:bodyPr/>
        <a:lstStyle/>
        <a:p>
          <a:r>
            <a:rPr lang="en-US"/>
            <a:t>SPD0-112-001 SPPI-12 Student Compliance Report (formerly CHF0-100-002)</a:t>
          </a:r>
        </a:p>
        <a:p>
          <a:r>
            <a:rPr lang="en-US"/>
            <a:t>SPD0-112-002 SPPI-12 Aggregate Report (formerly CHF0-100-004)</a:t>
          </a:r>
        </a:p>
      </dgm:t>
    </dgm:pt>
    <dgm:pt modelId="{0D21FF8A-DC02-4285-8FD0-C4DBF32A450E}" type="parTrans" cxnId="{0E667875-7E1D-43E2-8993-3F45A564CEC3}">
      <dgm:prSet/>
      <dgm:spPr/>
      <dgm:t>
        <a:bodyPr/>
        <a:lstStyle/>
        <a:p>
          <a:endParaRPr lang="en-US"/>
        </a:p>
      </dgm:t>
    </dgm:pt>
    <dgm:pt modelId="{A7400560-E43C-4E0C-8658-88D5954C9870}" type="sibTrans" cxnId="{0E667875-7E1D-43E2-8993-3F45A564CEC3}">
      <dgm:prSet/>
      <dgm:spPr/>
      <dgm:t>
        <a:bodyPr/>
        <a:lstStyle/>
        <a:p>
          <a:endParaRPr lang="en-US"/>
        </a:p>
      </dgm:t>
    </dgm:pt>
    <dgm:pt modelId="{5F32E527-62F2-479C-95B9-5FE0EA4B8AB0}">
      <dgm:prSet phldrT="[Text]"/>
      <dgm:spPr/>
      <dgm:t>
        <a:bodyPr/>
        <a:lstStyle/>
        <a:p>
          <a:r>
            <a:rPr lang="en-US"/>
            <a:t>SPD0-113-001 Secondary Transition Student Roster and Compliance</a:t>
          </a:r>
        </a:p>
        <a:p>
          <a:r>
            <a:rPr lang="en-US"/>
            <a:t>SPD0-113-002 Secondary Transition Compliance Data</a:t>
          </a:r>
        </a:p>
      </dgm:t>
    </dgm:pt>
    <dgm:pt modelId="{E0F70F0A-ACE0-4E4C-8178-0DC01B0731EE}" type="parTrans" cxnId="{D1966588-AD75-4E6C-9D77-28E4614BC2F2}">
      <dgm:prSet/>
      <dgm:spPr/>
      <dgm:t>
        <a:bodyPr/>
        <a:lstStyle/>
        <a:p>
          <a:endParaRPr lang="en-US"/>
        </a:p>
      </dgm:t>
    </dgm:pt>
    <dgm:pt modelId="{854ED698-2B92-46B1-A986-C618106DBA58}" type="sibTrans" cxnId="{D1966588-AD75-4E6C-9D77-28E4614BC2F2}">
      <dgm:prSet/>
      <dgm:spPr/>
      <dgm:t>
        <a:bodyPr/>
        <a:lstStyle/>
        <a:p>
          <a:endParaRPr lang="en-US"/>
        </a:p>
      </dgm:t>
    </dgm:pt>
    <dgm:pt modelId="{D653103C-1EE3-4443-AC9A-74EA086A5DE8}" type="pres">
      <dgm:prSet presAssocID="{BE1E4BCB-EA5F-4099-9FAC-79F38CF453E0}" presName="linear" presStyleCnt="0">
        <dgm:presLayoutVars>
          <dgm:dir/>
          <dgm:resizeHandles val="exact"/>
        </dgm:presLayoutVars>
      </dgm:prSet>
      <dgm:spPr/>
    </dgm:pt>
    <dgm:pt modelId="{BF022248-55E5-4219-BB8D-0B08B974D80F}" type="pres">
      <dgm:prSet presAssocID="{E2F5B22B-148C-4360-BBCE-EB9BC856B2C7}" presName="comp" presStyleCnt="0"/>
      <dgm:spPr/>
    </dgm:pt>
    <dgm:pt modelId="{CB2F5478-A0ED-44AE-A5B7-3479AE219BED}" type="pres">
      <dgm:prSet presAssocID="{E2F5B22B-148C-4360-BBCE-EB9BC856B2C7}" presName="box" presStyleLbl="node1" presStyleIdx="0" presStyleCnt="4" custLinFactNeighborX="717" custLinFactNeighborY="-778"/>
      <dgm:spPr/>
    </dgm:pt>
    <dgm:pt modelId="{01C62CC7-7627-4F4D-B511-0A6BB635BE2E}" type="pres">
      <dgm:prSet presAssocID="{E2F5B22B-148C-4360-BBCE-EB9BC856B2C7}" presName="img" presStyleLbl="fgImgPlace1" presStyleIdx="0" presStyleCnt="4" custScaleX="71143" custLinFactNeighborX="-10001" custLinFactNeighborY="-948"/>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effectLst>
          <a:outerShdw blurRad="50800" dist="38100" dir="8100000" algn="tr" rotWithShape="0">
            <a:prstClr val="black">
              <a:alpha val="40000"/>
            </a:prstClr>
          </a:outerShdw>
        </a:effectLst>
      </dgm:spPr>
    </dgm:pt>
    <dgm:pt modelId="{47F6BD1E-7D2D-460C-A5D5-B123B0801ADE}" type="pres">
      <dgm:prSet presAssocID="{E2F5B22B-148C-4360-BBCE-EB9BC856B2C7}" presName="text" presStyleLbl="node1" presStyleIdx="0" presStyleCnt="4">
        <dgm:presLayoutVars>
          <dgm:bulletEnabled val="1"/>
        </dgm:presLayoutVars>
      </dgm:prSet>
      <dgm:spPr/>
    </dgm:pt>
    <dgm:pt modelId="{47D7763C-CB95-473D-B389-328FBC2088A2}" type="pres">
      <dgm:prSet presAssocID="{8C04C8F6-1805-4319-AA71-C829461EBED0}" presName="spacer" presStyleCnt="0"/>
      <dgm:spPr/>
    </dgm:pt>
    <dgm:pt modelId="{BC4732C1-B976-4975-99EC-66EF370BB254}" type="pres">
      <dgm:prSet presAssocID="{DBA726FD-3F10-41FA-8584-D75CB9782314}" presName="comp" presStyleCnt="0"/>
      <dgm:spPr/>
    </dgm:pt>
    <dgm:pt modelId="{37E3F8DD-B4CE-40C9-96D1-4330F005AB6E}" type="pres">
      <dgm:prSet presAssocID="{DBA726FD-3F10-41FA-8584-D75CB9782314}" presName="box" presStyleLbl="node1" presStyleIdx="1" presStyleCnt="4"/>
      <dgm:spPr/>
    </dgm:pt>
    <dgm:pt modelId="{12294533-0371-4564-BA42-FC25C52F5FA4}" type="pres">
      <dgm:prSet presAssocID="{DBA726FD-3F10-41FA-8584-D75CB9782314}" presName="img" presStyleLbl="fgImgPlace1" presStyleIdx="1" presStyleCnt="4" custScaleX="73143" custLinFactNeighborX="-10001" custLinFactNeighborY="-948"/>
      <dgm:spPr>
        <a:blipFill>
          <a:blip xmlns:r="http://schemas.openxmlformats.org/officeDocument/2006/relationships" r:embed="rId2"/>
          <a:srcRect/>
          <a:stretch>
            <a:fillRect l="-3000" r="-3000"/>
          </a:stretch>
        </a:blipFill>
        <a:effectLst>
          <a:outerShdw blurRad="50800" dist="38100" dir="8100000" algn="tr" rotWithShape="0">
            <a:prstClr val="black">
              <a:alpha val="40000"/>
            </a:prstClr>
          </a:outerShdw>
        </a:effectLst>
      </dgm:spPr>
    </dgm:pt>
    <dgm:pt modelId="{BF26056D-1FF8-4D6C-A1CC-C4597D37BFF7}" type="pres">
      <dgm:prSet presAssocID="{DBA726FD-3F10-41FA-8584-D75CB9782314}" presName="text" presStyleLbl="node1" presStyleIdx="1" presStyleCnt="4">
        <dgm:presLayoutVars>
          <dgm:bulletEnabled val="1"/>
        </dgm:presLayoutVars>
      </dgm:prSet>
      <dgm:spPr/>
    </dgm:pt>
    <dgm:pt modelId="{B60F3160-2F1C-4007-BCE6-2F7B40FCFDAB}" type="pres">
      <dgm:prSet presAssocID="{3DD3B809-C35F-445C-9D08-0B885B009298}" presName="spacer" presStyleCnt="0"/>
      <dgm:spPr/>
    </dgm:pt>
    <dgm:pt modelId="{87112B79-3F73-49DD-BDA7-D9ECD52EAB2D}" type="pres">
      <dgm:prSet presAssocID="{1BF23E6F-33F0-41A4-9C72-B37175374159}" presName="comp" presStyleCnt="0"/>
      <dgm:spPr/>
    </dgm:pt>
    <dgm:pt modelId="{0A9ED962-45F2-49C8-9586-408037DA516E}" type="pres">
      <dgm:prSet presAssocID="{1BF23E6F-33F0-41A4-9C72-B37175374159}" presName="box" presStyleLbl="node1" presStyleIdx="2" presStyleCnt="4"/>
      <dgm:spPr/>
    </dgm:pt>
    <dgm:pt modelId="{38335E4E-A4AF-4ECC-BDE5-C789BFF5F9FD}" type="pres">
      <dgm:prSet presAssocID="{1BF23E6F-33F0-41A4-9C72-B37175374159}" presName="img" presStyleLbl="fgImgPlace1" presStyleIdx="2" presStyleCnt="4" custScaleX="70143" custLinFactNeighborX="-10001" custLinFactNeighborY="-948"/>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effectLst>
          <a:outerShdw blurRad="50800" dist="38100" dir="8100000" algn="tr" rotWithShape="0">
            <a:prstClr val="black">
              <a:alpha val="40000"/>
            </a:prstClr>
          </a:outerShdw>
        </a:effectLst>
      </dgm:spPr>
    </dgm:pt>
    <dgm:pt modelId="{A280BDE1-C9A8-4DA9-8D4E-41AC89EF6EF8}" type="pres">
      <dgm:prSet presAssocID="{1BF23E6F-33F0-41A4-9C72-B37175374159}" presName="text" presStyleLbl="node1" presStyleIdx="2" presStyleCnt="4">
        <dgm:presLayoutVars>
          <dgm:bulletEnabled val="1"/>
        </dgm:presLayoutVars>
      </dgm:prSet>
      <dgm:spPr/>
    </dgm:pt>
    <dgm:pt modelId="{8429D06A-7E30-4F3F-8A7B-648656A1AF46}" type="pres">
      <dgm:prSet presAssocID="{A7400560-E43C-4E0C-8658-88D5954C9870}" presName="spacer" presStyleCnt="0"/>
      <dgm:spPr/>
    </dgm:pt>
    <dgm:pt modelId="{13A76D57-A3D0-4051-9438-79D7A4A567E0}" type="pres">
      <dgm:prSet presAssocID="{5F32E527-62F2-479C-95B9-5FE0EA4B8AB0}" presName="comp" presStyleCnt="0"/>
      <dgm:spPr/>
    </dgm:pt>
    <dgm:pt modelId="{23146547-C528-4899-A9DF-FF6698C9BCD9}" type="pres">
      <dgm:prSet presAssocID="{5F32E527-62F2-479C-95B9-5FE0EA4B8AB0}" presName="box" presStyleLbl="node1" presStyleIdx="3" presStyleCnt="4"/>
      <dgm:spPr/>
    </dgm:pt>
    <dgm:pt modelId="{FE9DFB6A-F32B-475C-AC02-5BBA3492E1E4}" type="pres">
      <dgm:prSet presAssocID="{5F32E527-62F2-479C-95B9-5FE0EA4B8AB0}" presName="img" presStyleLbl="fgImgPlace1" presStyleIdx="3" presStyleCnt="4" custScaleX="70143" custLinFactNeighborX="-10001" custLinFactNeighborY="-948"/>
      <dgm:spPr>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effectLst>
          <a:outerShdw blurRad="50800" dist="38100" dir="8100000" algn="tr" rotWithShape="0">
            <a:prstClr val="black">
              <a:alpha val="40000"/>
            </a:prstClr>
          </a:outerShdw>
        </a:effectLst>
      </dgm:spPr>
    </dgm:pt>
    <dgm:pt modelId="{F21FDB6C-BD43-4CFF-B40A-470F3F5B427E}" type="pres">
      <dgm:prSet presAssocID="{5F32E527-62F2-479C-95B9-5FE0EA4B8AB0}" presName="text" presStyleLbl="node1" presStyleIdx="3" presStyleCnt="4">
        <dgm:presLayoutVars>
          <dgm:bulletEnabled val="1"/>
        </dgm:presLayoutVars>
      </dgm:prSet>
      <dgm:spPr/>
    </dgm:pt>
  </dgm:ptLst>
  <dgm:cxnLst>
    <dgm:cxn modelId="{05A72615-06A6-4926-B1A9-56159B889B05}" type="presOf" srcId="{1BF23E6F-33F0-41A4-9C72-B37175374159}" destId="{0A9ED962-45F2-49C8-9586-408037DA516E}" srcOrd="0" destOrd="0" presId="urn:microsoft.com/office/officeart/2005/8/layout/vList4"/>
    <dgm:cxn modelId="{AA3C293E-A7DD-4A5D-9FD1-F05DF6FDB921}" srcId="{BE1E4BCB-EA5F-4099-9FAC-79F38CF453E0}" destId="{DBA726FD-3F10-41FA-8584-D75CB9782314}" srcOrd="1" destOrd="0" parTransId="{DFF5FAF5-C701-4958-B1D9-E02126877FE4}" sibTransId="{3DD3B809-C35F-445C-9D08-0B885B009298}"/>
    <dgm:cxn modelId="{6EF3775E-25EF-484B-BF12-431156D3DFC3}" type="presOf" srcId="{1BF23E6F-33F0-41A4-9C72-B37175374159}" destId="{A280BDE1-C9A8-4DA9-8D4E-41AC89EF6EF8}" srcOrd="1" destOrd="0" presId="urn:microsoft.com/office/officeart/2005/8/layout/vList4"/>
    <dgm:cxn modelId="{1868416B-8B48-4D4D-8EAC-E75A19E3B546}" type="presOf" srcId="{BE1E4BCB-EA5F-4099-9FAC-79F38CF453E0}" destId="{D653103C-1EE3-4443-AC9A-74EA086A5DE8}" srcOrd="0" destOrd="0" presId="urn:microsoft.com/office/officeart/2005/8/layout/vList4"/>
    <dgm:cxn modelId="{0E667875-7E1D-43E2-8993-3F45A564CEC3}" srcId="{BE1E4BCB-EA5F-4099-9FAC-79F38CF453E0}" destId="{1BF23E6F-33F0-41A4-9C72-B37175374159}" srcOrd="2" destOrd="0" parTransId="{0D21FF8A-DC02-4285-8FD0-C4DBF32A450E}" sibTransId="{A7400560-E43C-4E0C-8658-88D5954C9870}"/>
    <dgm:cxn modelId="{D1966588-AD75-4E6C-9D77-28E4614BC2F2}" srcId="{BE1E4BCB-EA5F-4099-9FAC-79F38CF453E0}" destId="{5F32E527-62F2-479C-95B9-5FE0EA4B8AB0}" srcOrd="3" destOrd="0" parTransId="{E0F70F0A-ACE0-4E4C-8178-0DC01B0731EE}" sibTransId="{854ED698-2B92-46B1-A986-C618106DBA58}"/>
    <dgm:cxn modelId="{C398928B-F35C-4C15-9017-391DD3DEE455}" srcId="{BE1E4BCB-EA5F-4099-9FAC-79F38CF453E0}" destId="{E2F5B22B-148C-4360-BBCE-EB9BC856B2C7}" srcOrd="0" destOrd="0" parTransId="{AAEA6AA5-B46A-44D6-8AC3-108746731A7A}" sibTransId="{8C04C8F6-1805-4319-AA71-C829461EBED0}"/>
    <dgm:cxn modelId="{21E5AC96-F20A-459F-9F6C-7DCC339E5EC0}" type="presOf" srcId="{E2F5B22B-148C-4360-BBCE-EB9BC856B2C7}" destId="{47F6BD1E-7D2D-460C-A5D5-B123B0801ADE}" srcOrd="1" destOrd="0" presId="urn:microsoft.com/office/officeart/2005/8/layout/vList4"/>
    <dgm:cxn modelId="{793E609A-4146-40BF-859A-1679E00CFCDF}" type="presOf" srcId="{5F32E527-62F2-479C-95B9-5FE0EA4B8AB0}" destId="{23146547-C528-4899-A9DF-FF6698C9BCD9}" srcOrd="0" destOrd="0" presId="urn:microsoft.com/office/officeart/2005/8/layout/vList4"/>
    <dgm:cxn modelId="{01DB83A1-2526-458C-B41C-3D0B2FA92827}" type="presOf" srcId="{E2F5B22B-148C-4360-BBCE-EB9BC856B2C7}" destId="{CB2F5478-A0ED-44AE-A5B7-3479AE219BED}" srcOrd="0" destOrd="0" presId="urn:microsoft.com/office/officeart/2005/8/layout/vList4"/>
    <dgm:cxn modelId="{D4DA18D5-2B4D-4E0C-A248-B62C2A239CDE}" type="presOf" srcId="{DBA726FD-3F10-41FA-8584-D75CB9782314}" destId="{BF26056D-1FF8-4D6C-A1CC-C4597D37BFF7}" srcOrd="1" destOrd="0" presId="urn:microsoft.com/office/officeart/2005/8/layout/vList4"/>
    <dgm:cxn modelId="{0E04FEDB-35A6-4C91-9B73-295DF4EDEB7C}" type="presOf" srcId="{5F32E527-62F2-479C-95B9-5FE0EA4B8AB0}" destId="{F21FDB6C-BD43-4CFF-B40A-470F3F5B427E}" srcOrd="1" destOrd="0" presId="urn:microsoft.com/office/officeart/2005/8/layout/vList4"/>
    <dgm:cxn modelId="{E90DCCEB-21CC-4DF1-A3F5-A2791D36284B}" type="presOf" srcId="{DBA726FD-3F10-41FA-8584-D75CB9782314}" destId="{37E3F8DD-B4CE-40C9-96D1-4330F005AB6E}" srcOrd="0" destOrd="0" presId="urn:microsoft.com/office/officeart/2005/8/layout/vList4"/>
    <dgm:cxn modelId="{F2B72386-F122-415E-87F7-0D594450555D}" type="presParOf" srcId="{D653103C-1EE3-4443-AC9A-74EA086A5DE8}" destId="{BF022248-55E5-4219-BB8D-0B08B974D80F}" srcOrd="0" destOrd="0" presId="urn:microsoft.com/office/officeart/2005/8/layout/vList4"/>
    <dgm:cxn modelId="{34A14C8F-C32E-4AC9-BC16-EF3A366134A4}" type="presParOf" srcId="{BF022248-55E5-4219-BB8D-0B08B974D80F}" destId="{CB2F5478-A0ED-44AE-A5B7-3479AE219BED}" srcOrd="0" destOrd="0" presId="urn:microsoft.com/office/officeart/2005/8/layout/vList4"/>
    <dgm:cxn modelId="{B98F8A7D-516F-496C-8F37-AEF164976A09}" type="presParOf" srcId="{BF022248-55E5-4219-BB8D-0B08B974D80F}" destId="{01C62CC7-7627-4F4D-B511-0A6BB635BE2E}" srcOrd="1" destOrd="0" presId="urn:microsoft.com/office/officeart/2005/8/layout/vList4"/>
    <dgm:cxn modelId="{34921485-3D4D-464F-B02B-846F734C865D}" type="presParOf" srcId="{BF022248-55E5-4219-BB8D-0B08B974D80F}" destId="{47F6BD1E-7D2D-460C-A5D5-B123B0801ADE}" srcOrd="2" destOrd="0" presId="urn:microsoft.com/office/officeart/2005/8/layout/vList4"/>
    <dgm:cxn modelId="{66C01CAB-7AC4-4C07-BB86-66072BB14EBE}" type="presParOf" srcId="{D653103C-1EE3-4443-AC9A-74EA086A5DE8}" destId="{47D7763C-CB95-473D-B389-328FBC2088A2}" srcOrd="1" destOrd="0" presId="urn:microsoft.com/office/officeart/2005/8/layout/vList4"/>
    <dgm:cxn modelId="{963606C6-C49B-433C-BDE7-50A8AE26D6C0}" type="presParOf" srcId="{D653103C-1EE3-4443-AC9A-74EA086A5DE8}" destId="{BC4732C1-B976-4975-99EC-66EF370BB254}" srcOrd="2" destOrd="0" presId="urn:microsoft.com/office/officeart/2005/8/layout/vList4"/>
    <dgm:cxn modelId="{D74EA1B9-EC08-4CB7-B2F7-0D59A5CA7A5D}" type="presParOf" srcId="{BC4732C1-B976-4975-99EC-66EF370BB254}" destId="{37E3F8DD-B4CE-40C9-96D1-4330F005AB6E}" srcOrd="0" destOrd="0" presId="urn:microsoft.com/office/officeart/2005/8/layout/vList4"/>
    <dgm:cxn modelId="{162A61FE-CC40-4052-9883-E91B701EBF5A}" type="presParOf" srcId="{BC4732C1-B976-4975-99EC-66EF370BB254}" destId="{12294533-0371-4564-BA42-FC25C52F5FA4}" srcOrd="1" destOrd="0" presId="urn:microsoft.com/office/officeart/2005/8/layout/vList4"/>
    <dgm:cxn modelId="{184C8EBD-B91A-4098-939A-730CA3DE0506}" type="presParOf" srcId="{BC4732C1-B976-4975-99EC-66EF370BB254}" destId="{BF26056D-1FF8-4D6C-A1CC-C4597D37BFF7}" srcOrd="2" destOrd="0" presId="urn:microsoft.com/office/officeart/2005/8/layout/vList4"/>
    <dgm:cxn modelId="{7BDDD1C8-9B8F-4B75-9A87-54855E201193}" type="presParOf" srcId="{D653103C-1EE3-4443-AC9A-74EA086A5DE8}" destId="{B60F3160-2F1C-4007-BCE6-2F7B40FCFDAB}" srcOrd="3" destOrd="0" presId="urn:microsoft.com/office/officeart/2005/8/layout/vList4"/>
    <dgm:cxn modelId="{F3F3F37E-A8ED-4DEB-9998-0645DBE82F47}" type="presParOf" srcId="{D653103C-1EE3-4443-AC9A-74EA086A5DE8}" destId="{87112B79-3F73-49DD-BDA7-D9ECD52EAB2D}" srcOrd="4" destOrd="0" presId="urn:microsoft.com/office/officeart/2005/8/layout/vList4"/>
    <dgm:cxn modelId="{3BBD0B44-3C07-4CCE-BA9B-61F9D225774E}" type="presParOf" srcId="{87112B79-3F73-49DD-BDA7-D9ECD52EAB2D}" destId="{0A9ED962-45F2-49C8-9586-408037DA516E}" srcOrd="0" destOrd="0" presId="urn:microsoft.com/office/officeart/2005/8/layout/vList4"/>
    <dgm:cxn modelId="{C13054CA-EAFB-44F7-AE3F-F987F47834AC}" type="presParOf" srcId="{87112B79-3F73-49DD-BDA7-D9ECD52EAB2D}" destId="{38335E4E-A4AF-4ECC-BDE5-C789BFF5F9FD}" srcOrd="1" destOrd="0" presId="urn:microsoft.com/office/officeart/2005/8/layout/vList4"/>
    <dgm:cxn modelId="{77EDD84C-83E2-4E36-8323-661A084649EA}" type="presParOf" srcId="{87112B79-3F73-49DD-BDA7-D9ECD52EAB2D}" destId="{A280BDE1-C9A8-4DA9-8D4E-41AC89EF6EF8}" srcOrd="2" destOrd="0" presId="urn:microsoft.com/office/officeart/2005/8/layout/vList4"/>
    <dgm:cxn modelId="{E738DCD6-B301-4ED8-8DCD-FDDBCBFE78EF}" type="presParOf" srcId="{D653103C-1EE3-4443-AC9A-74EA086A5DE8}" destId="{8429D06A-7E30-4F3F-8A7B-648656A1AF46}" srcOrd="5" destOrd="0" presId="urn:microsoft.com/office/officeart/2005/8/layout/vList4"/>
    <dgm:cxn modelId="{1A7C7919-DF87-42D4-8BEF-399E77C8A8A3}" type="presParOf" srcId="{D653103C-1EE3-4443-AC9A-74EA086A5DE8}" destId="{13A76D57-A3D0-4051-9438-79D7A4A567E0}" srcOrd="6" destOrd="0" presId="urn:microsoft.com/office/officeart/2005/8/layout/vList4"/>
    <dgm:cxn modelId="{E02B5D11-6C85-4D44-A542-72D54C3F3CA8}" type="presParOf" srcId="{13A76D57-A3D0-4051-9438-79D7A4A567E0}" destId="{23146547-C528-4899-A9DF-FF6698C9BCD9}" srcOrd="0" destOrd="0" presId="urn:microsoft.com/office/officeart/2005/8/layout/vList4"/>
    <dgm:cxn modelId="{A5083610-5815-4F1C-B443-4504211FBAAE}" type="presParOf" srcId="{13A76D57-A3D0-4051-9438-79D7A4A567E0}" destId="{FE9DFB6A-F32B-475C-AC02-5BBA3492E1E4}" srcOrd="1" destOrd="0" presId="urn:microsoft.com/office/officeart/2005/8/layout/vList4"/>
    <dgm:cxn modelId="{994C395D-D6BF-41A3-AF24-F0C19808FCA6}" type="presParOf" srcId="{13A76D57-A3D0-4051-9438-79D7A4A567E0}" destId="{F21FDB6C-BD43-4CFF-B40A-470F3F5B427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FED15-847F-44AC-B961-A6B3DEB82200}">
      <dsp:nvSpPr>
        <dsp:cNvPr id="0" name=""/>
        <dsp:cNvSpPr/>
      </dsp:nvSpPr>
      <dsp:spPr>
        <a:xfrm rot="10800000">
          <a:off x="658035" y="38643"/>
          <a:ext cx="9459510" cy="1471300"/>
        </a:xfrm>
        <a:prstGeom prst="homePlate">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499" tIns="114300" rIns="213360" bIns="114300" numCol="1" spcCol="1270" anchor="ctr" anchorCtr="0">
          <a:noAutofit/>
        </a:bodyPr>
        <a:lstStyle/>
        <a:p>
          <a:pPr marL="0" lvl="0" indent="0" algn="l" defTabSz="1333500">
            <a:lnSpc>
              <a:spcPct val="90000"/>
            </a:lnSpc>
            <a:spcBef>
              <a:spcPct val="0"/>
            </a:spcBef>
            <a:spcAft>
              <a:spcPct val="35000"/>
            </a:spcAft>
            <a:buNone/>
          </a:pPr>
          <a:r>
            <a:rPr lang="en-US" sz="3000" kern="1200"/>
            <a:t>Federal Mandate</a:t>
          </a:r>
        </a:p>
      </dsp:txBody>
      <dsp:txXfrm rot="10800000">
        <a:off x="1025860" y="38643"/>
        <a:ext cx="9091685" cy="1471300"/>
      </dsp:txXfrm>
    </dsp:sp>
    <dsp:sp modelId="{E298F4F4-0134-42B4-81FB-956379EE92DF}">
      <dsp:nvSpPr>
        <dsp:cNvPr id="0" name=""/>
        <dsp:cNvSpPr/>
      </dsp:nvSpPr>
      <dsp:spPr>
        <a:xfrm>
          <a:off x="0" y="0"/>
          <a:ext cx="1134056" cy="150732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65DE3BB-A3AE-43DA-A2A1-4E4EA48ABA89}">
      <dsp:nvSpPr>
        <dsp:cNvPr id="0" name=""/>
        <dsp:cNvSpPr/>
      </dsp:nvSpPr>
      <dsp:spPr>
        <a:xfrm rot="10800000">
          <a:off x="653443" y="1555604"/>
          <a:ext cx="9459510" cy="1471300"/>
        </a:xfrm>
        <a:prstGeom prst="homePlate">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499" tIns="114300" rIns="213360" bIns="114300" numCol="1" spcCol="1270" anchor="ctr" anchorCtr="0">
          <a:noAutofit/>
        </a:bodyPr>
        <a:lstStyle/>
        <a:p>
          <a:pPr marL="0" lvl="0" indent="0" algn="l" defTabSz="1333500">
            <a:lnSpc>
              <a:spcPct val="90000"/>
            </a:lnSpc>
            <a:spcBef>
              <a:spcPct val="0"/>
            </a:spcBef>
            <a:spcAft>
              <a:spcPct val="35000"/>
            </a:spcAft>
            <a:buNone/>
          </a:pPr>
          <a:r>
            <a:rPr lang="en-US" sz="3000" kern="1200"/>
            <a:t>SPP/APR</a:t>
          </a:r>
        </a:p>
      </dsp:txBody>
      <dsp:txXfrm rot="10800000">
        <a:off x="1021268" y="1555604"/>
        <a:ext cx="9091685" cy="1471300"/>
      </dsp:txXfrm>
    </dsp:sp>
    <dsp:sp modelId="{74C26B84-06B0-49B0-AE98-5BAF7084309D}">
      <dsp:nvSpPr>
        <dsp:cNvPr id="0" name=""/>
        <dsp:cNvSpPr/>
      </dsp:nvSpPr>
      <dsp:spPr>
        <a:xfrm>
          <a:off x="0" y="1611474"/>
          <a:ext cx="1166838" cy="135108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8000" r="-8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42A7CF2-2C85-42D0-BCA2-D48A83D5630A}">
      <dsp:nvSpPr>
        <dsp:cNvPr id="0" name=""/>
        <dsp:cNvSpPr/>
      </dsp:nvSpPr>
      <dsp:spPr>
        <a:xfrm rot="10800000">
          <a:off x="653443" y="3065329"/>
          <a:ext cx="9459510" cy="1471300"/>
        </a:xfrm>
        <a:prstGeom prst="homePlate">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499" tIns="114300" rIns="213360" bIns="114300" numCol="1" spcCol="1270" anchor="ctr" anchorCtr="0">
          <a:noAutofit/>
        </a:bodyPr>
        <a:lstStyle/>
        <a:p>
          <a:pPr marL="0" lvl="0" indent="0" algn="l" defTabSz="1333500">
            <a:lnSpc>
              <a:spcPct val="90000"/>
            </a:lnSpc>
            <a:spcBef>
              <a:spcPct val="0"/>
            </a:spcBef>
            <a:spcAft>
              <a:spcPct val="35000"/>
            </a:spcAft>
            <a:buNone/>
          </a:pPr>
          <a:r>
            <a:rPr lang="en-US" sz="3000" kern="1200"/>
            <a:t>Indicators</a:t>
          </a:r>
        </a:p>
      </dsp:txBody>
      <dsp:txXfrm rot="10800000">
        <a:off x="1021268" y="3065329"/>
        <a:ext cx="9091685" cy="1471300"/>
      </dsp:txXfrm>
    </dsp:sp>
    <dsp:sp modelId="{A7B81283-AB59-4DF6-9B8F-087297DA0099}">
      <dsp:nvSpPr>
        <dsp:cNvPr id="0" name=""/>
        <dsp:cNvSpPr/>
      </dsp:nvSpPr>
      <dsp:spPr>
        <a:xfrm>
          <a:off x="0" y="3106398"/>
          <a:ext cx="1253161" cy="131661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6E295-05A7-46BF-97E3-76140D4266F1}">
      <dsp:nvSpPr>
        <dsp:cNvPr id="0" name=""/>
        <dsp:cNvSpPr/>
      </dsp:nvSpPr>
      <dsp:spPr>
        <a:xfrm>
          <a:off x="0" y="0"/>
          <a:ext cx="2990163" cy="119606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a:t>Subcategories available for Subselection:</a:t>
          </a:r>
        </a:p>
      </dsp:txBody>
      <dsp:txXfrm>
        <a:off x="0" y="0"/>
        <a:ext cx="2990163" cy="1196065"/>
      </dsp:txXfrm>
    </dsp:sp>
    <dsp:sp modelId="{28C35AFB-98B0-4D52-A6A8-8373601739C6}">
      <dsp:nvSpPr>
        <dsp:cNvPr id="0" name=""/>
        <dsp:cNvSpPr/>
      </dsp:nvSpPr>
      <dsp:spPr>
        <a:xfrm>
          <a:off x="0" y="1202381"/>
          <a:ext cx="2990163" cy="267912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Special Education Program</a:t>
          </a:r>
        </a:p>
        <a:p>
          <a:pPr marL="228600" lvl="1" indent="-228600" algn="l" defTabSz="977900">
            <a:lnSpc>
              <a:spcPct val="90000"/>
            </a:lnSpc>
            <a:spcBef>
              <a:spcPct val="0"/>
            </a:spcBef>
            <a:spcAft>
              <a:spcPct val="15000"/>
            </a:spcAft>
            <a:buChar char="•"/>
          </a:pPr>
          <a:r>
            <a:rPr lang="en-US" sz="2200" kern="1200"/>
            <a:t>Student Enrollment (School Association)</a:t>
          </a:r>
        </a:p>
        <a:p>
          <a:pPr marL="228600" lvl="1" indent="-228600" algn="l" defTabSz="977900">
            <a:lnSpc>
              <a:spcPct val="90000"/>
            </a:lnSpc>
            <a:spcBef>
              <a:spcPct val="0"/>
            </a:spcBef>
            <a:spcAft>
              <a:spcPct val="15000"/>
            </a:spcAft>
            <a:buChar char="•"/>
          </a:pPr>
          <a:r>
            <a:rPr lang="en-US" sz="2200" kern="1200"/>
            <a:t>Student Basic</a:t>
          </a:r>
        </a:p>
      </dsp:txBody>
      <dsp:txXfrm>
        <a:off x="0" y="1202381"/>
        <a:ext cx="2990163" cy="26791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2E7E5-9F94-4FD0-958B-F82C6668FF83}">
      <dsp:nvSpPr>
        <dsp:cNvPr id="0" name=""/>
        <dsp:cNvSpPr/>
      </dsp:nvSpPr>
      <dsp:spPr>
        <a:xfrm>
          <a:off x="775042" y="0"/>
          <a:ext cx="8783809" cy="5423488"/>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82F07A9-CC18-4236-809C-A4C3E5830A0B}">
      <dsp:nvSpPr>
        <dsp:cNvPr id="0" name=""/>
        <dsp:cNvSpPr/>
      </dsp:nvSpPr>
      <dsp:spPr>
        <a:xfrm>
          <a:off x="5171" y="1627046"/>
          <a:ext cx="2487602" cy="216939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Attend Training</a:t>
          </a:r>
        </a:p>
        <a:p>
          <a:pPr marL="171450" lvl="1" indent="-171450" algn="l" defTabSz="711200">
            <a:lnSpc>
              <a:spcPct val="90000"/>
            </a:lnSpc>
            <a:spcBef>
              <a:spcPct val="0"/>
            </a:spcBef>
            <a:spcAft>
              <a:spcPct val="15000"/>
            </a:spcAft>
            <a:buChar char="•"/>
          </a:pPr>
          <a:r>
            <a:rPr lang="en-US" sz="1600" kern="1200"/>
            <a:t>ESC</a:t>
          </a:r>
        </a:p>
        <a:p>
          <a:pPr marL="171450" lvl="1" indent="-171450" algn="l" defTabSz="711200">
            <a:lnSpc>
              <a:spcPct val="90000"/>
            </a:lnSpc>
            <a:spcBef>
              <a:spcPct val="0"/>
            </a:spcBef>
            <a:spcAft>
              <a:spcPct val="15000"/>
            </a:spcAft>
            <a:buChar char="•"/>
          </a:pPr>
          <a:r>
            <a:rPr lang="en-US" sz="1600" kern="1200"/>
            <a:t>Vendor(s)</a:t>
          </a:r>
        </a:p>
      </dsp:txBody>
      <dsp:txXfrm>
        <a:off x="111072" y="1732947"/>
        <a:ext cx="2275800" cy="1957593"/>
      </dsp:txXfrm>
    </dsp:sp>
    <dsp:sp modelId="{524E7792-AF6D-4CD2-B179-56A13AE7342C}">
      <dsp:nvSpPr>
        <dsp:cNvPr id="0" name=""/>
        <dsp:cNvSpPr/>
      </dsp:nvSpPr>
      <dsp:spPr>
        <a:xfrm>
          <a:off x="2617154" y="1627046"/>
          <a:ext cx="2487602" cy="2169395"/>
        </a:xfrm>
        <a:prstGeom prst="roundRect">
          <a:avLst/>
        </a:prstGeom>
        <a:solidFill>
          <a:srgbClr val="285C7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Stay Current</a:t>
          </a:r>
        </a:p>
        <a:p>
          <a:pPr marL="171450" lvl="1" indent="-171450" algn="l" defTabSz="711200">
            <a:lnSpc>
              <a:spcPct val="90000"/>
            </a:lnSpc>
            <a:spcBef>
              <a:spcPct val="0"/>
            </a:spcBef>
            <a:spcAft>
              <a:spcPct val="15000"/>
            </a:spcAft>
            <a:buChar char="•"/>
          </a:pPr>
          <a:r>
            <a:rPr lang="en-US" sz="1600" kern="1200" dirty="0"/>
            <a:t>Actionable data throughout the year</a:t>
          </a:r>
        </a:p>
        <a:p>
          <a:pPr marL="171450" lvl="1" indent="-171450" algn="l" defTabSz="711200">
            <a:lnSpc>
              <a:spcPct val="90000"/>
            </a:lnSpc>
            <a:spcBef>
              <a:spcPct val="0"/>
            </a:spcBef>
            <a:spcAft>
              <a:spcPct val="15000"/>
            </a:spcAft>
            <a:buChar char="•"/>
          </a:pPr>
          <a:r>
            <a:rPr lang="en-US" sz="1600" kern="1200"/>
            <a:t>Data due in July</a:t>
          </a:r>
        </a:p>
      </dsp:txBody>
      <dsp:txXfrm>
        <a:off x="2723055" y="1732947"/>
        <a:ext cx="2275800" cy="1957593"/>
      </dsp:txXfrm>
    </dsp:sp>
    <dsp:sp modelId="{88A88123-9D34-4648-A743-1B43F2D6F8DF}">
      <dsp:nvSpPr>
        <dsp:cNvPr id="0" name=""/>
        <dsp:cNvSpPr/>
      </dsp:nvSpPr>
      <dsp:spPr>
        <a:xfrm>
          <a:off x="5229137" y="1627046"/>
          <a:ext cx="2487602" cy="2169395"/>
        </a:xfrm>
        <a:prstGeom prst="roundRect">
          <a:avLst/>
        </a:prstGeom>
        <a:solidFill>
          <a:srgbClr val="3AA66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Level 2 Validations</a:t>
          </a:r>
        </a:p>
        <a:p>
          <a:pPr marL="171450" lvl="1" indent="-171450" algn="l" defTabSz="711200">
            <a:lnSpc>
              <a:spcPct val="90000"/>
            </a:lnSpc>
            <a:spcBef>
              <a:spcPct val="0"/>
            </a:spcBef>
            <a:spcAft>
              <a:spcPct val="15000"/>
            </a:spcAft>
            <a:buChar char="•"/>
          </a:pPr>
          <a:r>
            <a:rPr lang="en-US" sz="1600" kern="1200"/>
            <a:t>Many rules are data element based and will catch early errors.</a:t>
          </a:r>
        </a:p>
        <a:p>
          <a:pPr marL="171450" lvl="1" indent="-171450" algn="l" defTabSz="711200">
            <a:lnSpc>
              <a:spcPct val="90000"/>
            </a:lnSpc>
            <a:spcBef>
              <a:spcPct val="0"/>
            </a:spcBef>
            <a:spcAft>
              <a:spcPct val="15000"/>
            </a:spcAft>
            <a:buChar char="•"/>
          </a:pPr>
          <a:r>
            <a:rPr lang="en-US" sz="1600" kern="1200"/>
            <a:t>Program Area is able to run these to validate their data.</a:t>
          </a:r>
        </a:p>
      </dsp:txBody>
      <dsp:txXfrm>
        <a:off x="5335038" y="1732947"/>
        <a:ext cx="2275800" cy="1957593"/>
      </dsp:txXfrm>
    </dsp:sp>
    <dsp:sp modelId="{D2883B1C-A9A5-4283-827E-8878C3E6C49E}">
      <dsp:nvSpPr>
        <dsp:cNvPr id="0" name=""/>
        <dsp:cNvSpPr/>
      </dsp:nvSpPr>
      <dsp:spPr>
        <a:xfrm>
          <a:off x="7841119" y="1627046"/>
          <a:ext cx="2487602" cy="216939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Promote &amp; Validate Data</a:t>
          </a:r>
        </a:p>
        <a:p>
          <a:pPr marL="171450" lvl="1" indent="-171450" algn="l" defTabSz="711200">
            <a:lnSpc>
              <a:spcPct val="90000"/>
            </a:lnSpc>
            <a:spcBef>
              <a:spcPct val="0"/>
            </a:spcBef>
            <a:spcAft>
              <a:spcPct val="15000"/>
            </a:spcAft>
            <a:buChar char="•"/>
          </a:pPr>
          <a:r>
            <a:rPr lang="en-US" sz="1600" kern="1200"/>
            <a:t>Schedule monthly or each Six Weeks Reporting Period.</a:t>
          </a:r>
        </a:p>
      </dsp:txBody>
      <dsp:txXfrm>
        <a:off x="7947020" y="1732947"/>
        <a:ext cx="2275800" cy="19575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6D4E1-53E8-487F-9394-E64E07CBA880}">
      <dsp:nvSpPr>
        <dsp:cNvPr id="0" name=""/>
        <dsp:cNvSpPr/>
      </dsp:nvSpPr>
      <dsp:spPr>
        <a:xfrm>
          <a:off x="0" y="4083059"/>
          <a:ext cx="8128000" cy="0"/>
        </a:xfrm>
        <a:prstGeom prst="line">
          <a:avLst/>
        </a:pr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98FD4CB-978F-440B-A1A6-A2EB7C56AB11}">
      <dsp:nvSpPr>
        <dsp:cNvPr id="0" name=""/>
        <dsp:cNvSpPr/>
      </dsp:nvSpPr>
      <dsp:spPr>
        <a:xfrm>
          <a:off x="0" y="2329320"/>
          <a:ext cx="8128000" cy="0"/>
        </a:xfrm>
        <a:prstGeom prst="line">
          <a:avLst/>
        </a:pr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812BBC9-EE82-4EEB-8204-354989524E9D}">
      <dsp:nvSpPr>
        <dsp:cNvPr id="0" name=""/>
        <dsp:cNvSpPr/>
      </dsp:nvSpPr>
      <dsp:spPr>
        <a:xfrm>
          <a:off x="0" y="575581"/>
          <a:ext cx="8128000" cy="0"/>
        </a:xfrm>
        <a:prstGeom prst="line">
          <a:avLst/>
        </a:pr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2CEE71A-DF76-4366-A591-8CA1E09779C5}">
      <dsp:nvSpPr>
        <dsp:cNvPr id="0" name=""/>
        <dsp:cNvSpPr/>
      </dsp:nvSpPr>
      <dsp:spPr>
        <a:xfrm>
          <a:off x="2113279" y="641"/>
          <a:ext cx="6014720" cy="574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kern="1200"/>
            <a:t>What is the </a:t>
          </a:r>
          <a:r>
            <a:rPr lang="en-US" sz="2400" b="0" kern="1200"/>
            <a:t>Source of Truth</a:t>
          </a:r>
          <a:r>
            <a:rPr lang="en-US" sz="2400" kern="1200"/>
            <a:t>?</a:t>
          </a:r>
        </a:p>
      </dsp:txBody>
      <dsp:txXfrm>
        <a:off x="2113279" y="641"/>
        <a:ext cx="6014720" cy="574939"/>
      </dsp:txXfrm>
    </dsp:sp>
    <dsp:sp modelId="{F2B36738-C6CF-441A-8ACD-42B027672034}">
      <dsp:nvSpPr>
        <dsp:cNvPr id="0" name=""/>
        <dsp:cNvSpPr/>
      </dsp:nvSpPr>
      <dsp:spPr>
        <a:xfrm>
          <a:off x="0" y="641"/>
          <a:ext cx="2113280" cy="574939"/>
        </a:xfrm>
        <a:prstGeom prst="round2SameRect">
          <a:avLst>
            <a:gd name="adj1" fmla="val 16670"/>
            <a:gd name="adj2" fmla="val 0"/>
          </a:avLst>
        </a:prstGeom>
        <a:solidFill>
          <a:srgbClr val="3AA66E"/>
        </a:solidFill>
        <a:ln w="6350" cap="flat" cmpd="sng" algn="ctr">
          <a:solidFill>
            <a:srgbClr val="3AA66E"/>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a:t>Data Origin?</a:t>
          </a:r>
        </a:p>
      </dsp:txBody>
      <dsp:txXfrm>
        <a:off x="28071" y="28712"/>
        <a:ext cx="2057138" cy="546868"/>
      </dsp:txXfrm>
    </dsp:sp>
    <dsp:sp modelId="{30A65BA3-DECF-4BC6-A7E7-1CBDE8318D5C}">
      <dsp:nvSpPr>
        <dsp:cNvPr id="0" name=""/>
        <dsp:cNvSpPr/>
      </dsp:nvSpPr>
      <dsp:spPr>
        <a:xfrm>
          <a:off x="0" y="575581"/>
          <a:ext cx="8128000" cy="115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a:t>Student Information System (SIS)</a:t>
          </a:r>
        </a:p>
        <a:p>
          <a:pPr marL="342900" lvl="2" indent="-171450" algn="l" defTabSz="711200">
            <a:lnSpc>
              <a:spcPct val="90000"/>
            </a:lnSpc>
            <a:spcBef>
              <a:spcPct val="0"/>
            </a:spcBef>
            <a:spcAft>
              <a:spcPct val="15000"/>
            </a:spcAft>
            <a:buChar char="•"/>
          </a:pPr>
          <a:r>
            <a:rPr lang="en-US" sz="1600" b="1" kern="1200"/>
            <a:t>Manual </a:t>
          </a:r>
          <a:r>
            <a:rPr lang="en-US" sz="1600" kern="1200"/>
            <a:t>or </a:t>
          </a:r>
          <a:r>
            <a:rPr lang="en-US" sz="1600" b="1" kern="1200"/>
            <a:t>Automatic </a:t>
          </a:r>
          <a:r>
            <a:rPr lang="en-US" sz="1600" kern="1200"/>
            <a:t>data entry</a:t>
          </a:r>
        </a:p>
        <a:p>
          <a:pPr marL="171450" lvl="1" indent="-171450" algn="l" defTabSz="711200">
            <a:lnSpc>
              <a:spcPct val="90000"/>
            </a:lnSpc>
            <a:spcBef>
              <a:spcPct val="0"/>
            </a:spcBef>
            <a:spcAft>
              <a:spcPct val="15000"/>
            </a:spcAft>
            <a:buChar char="•"/>
          </a:pPr>
          <a:r>
            <a:rPr lang="en-US" sz="1600" kern="1200"/>
            <a:t>SPED data vendor product</a:t>
          </a:r>
        </a:p>
        <a:p>
          <a:pPr marL="342900" lvl="2" indent="-171450" algn="l" defTabSz="711200">
            <a:lnSpc>
              <a:spcPct val="90000"/>
            </a:lnSpc>
            <a:spcBef>
              <a:spcPct val="0"/>
            </a:spcBef>
            <a:spcAft>
              <a:spcPct val="15000"/>
            </a:spcAft>
            <a:buChar char="•"/>
          </a:pPr>
          <a:r>
            <a:rPr lang="en-US" sz="1600" b="1" kern="1200"/>
            <a:t>Import</a:t>
          </a:r>
          <a:r>
            <a:rPr lang="en-US" sz="1600" kern="1200"/>
            <a:t> / Overwrites</a:t>
          </a:r>
        </a:p>
      </dsp:txBody>
      <dsp:txXfrm>
        <a:off x="0" y="575581"/>
        <a:ext cx="8128000" cy="1150052"/>
      </dsp:txXfrm>
    </dsp:sp>
    <dsp:sp modelId="{E02D739A-4325-42A1-9591-1E8188B96E30}">
      <dsp:nvSpPr>
        <dsp:cNvPr id="0" name=""/>
        <dsp:cNvSpPr/>
      </dsp:nvSpPr>
      <dsp:spPr>
        <a:xfrm>
          <a:off x="2113279" y="1754380"/>
          <a:ext cx="6014720" cy="574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kern="1200"/>
            <a:t>Dates, Dates, &amp; more Dates</a:t>
          </a:r>
        </a:p>
      </dsp:txBody>
      <dsp:txXfrm>
        <a:off x="2113279" y="1754380"/>
        <a:ext cx="6014720" cy="574939"/>
      </dsp:txXfrm>
    </dsp:sp>
    <dsp:sp modelId="{339A4EA9-6C54-42EB-AE16-BC4490B17721}">
      <dsp:nvSpPr>
        <dsp:cNvPr id="0" name=""/>
        <dsp:cNvSpPr/>
      </dsp:nvSpPr>
      <dsp:spPr>
        <a:xfrm>
          <a:off x="0" y="1754380"/>
          <a:ext cx="2113280" cy="574939"/>
        </a:xfrm>
        <a:prstGeom prst="round2SameRect">
          <a:avLst>
            <a:gd name="adj1" fmla="val 16670"/>
            <a:gd name="adj2" fmla="val 0"/>
          </a:avLst>
        </a:prstGeom>
        <a:solidFill>
          <a:srgbClr val="229DAE"/>
        </a:solidFill>
        <a:ln w="6350" cap="flat" cmpd="sng" algn="ctr">
          <a:solidFill>
            <a:srgbClr val="5F9FDB"/>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a:t>Missing Data?</a:t>
          </a:r>
        </a:p>
      </dsp:txBody>
      <dsp:txXfrm>
        <a:off x="28071" y="1782451"/>
        <a:ext cx="2057138" cy="546868"/>
      </dsp:txXfrm>
    </dsp:sp>
    <dsp:sp modelId="{A5292E07-D79A-4DF6-B267-A214CBDE3154}">
      <dsp:nvSpPr>
        <dsp:cNvPr id="0" name=""/>
        <dsp:cNvSpPr/>
      </dsp:nvSpPr>
      <dsp:spPr>
        <a:xfrm>
          <a:off x="0" y="2329320"/>
          <a:ext cx="8128000" cy="115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SPPI-7 data looks at the </a:t>
          </a:r>
          <a:r>
            <a:rPr lang="en-US" sz="1600" b="1" kern="1200" dirty="0"/>
            <a:t>date</a:t>
          </a:r>
          <a:r>
            <a:rPr lang="en-US" sz="1600" kern="1200" dirty="0"/>
            <a:t> the student is </a:t>
          </a:r>
          <a:r>
            <a:rPr lang="en-US" sz="1600" b="1" kern="1200" dirty="0"/>
            <a:t>exited</a:t>
          </a:r>
          <a:r>
            <a:rPr lang="en-US" sz="1600" kern="1200" dirty="0"/>
            <a:t> from ECSE</a:t>
          </a:r>
        </a:p>
        <a:p>
          <a:pPr marL="171450" lvl="1" indent="-171450" algn="l" defTabSz="711200">
            <a:lnSpc>
              <a:spcPct val="90000"/>
            </a:lnSpc>
            <a:spcBef>
              <a:spcPct val="0"/>
            </a:spcBef>
            <a:spcAft>
              <a:spcPct val="15000"/>
            </a:spcAft>
            <a:buChar char="•"/>
          </a:pPr>
          <a:r>
            <a:rPr lang="en-US" sz="1600" kern="1200"/>
            <a:t>SPPI-11/12 data requires </a:t>
          </a:r>
          <a:r>
            <a:rPr lang="en-US" sz="1600" b="1" kern="1200"/>
            <a:t>calendar</a:t>
          </a:r>
          <a:r>
            <a:rPr lang="en-US" sz="1600" kern="1200"/>
            <a:t> data and has </a:t>
          </a:r>
          <a:r>
            <a:rPr lang="en-US" sz="1600" b="1" kern="1200"/>
            <a:t>many ‘date’ </a:t>
          </a:r>
          <a:r>
            <a:rPr lang="en-US" sz="1600" kern="1200"/>
            <a:t>data elements</a:t>
          </a:r>
        </a:p>
        <a:p>
          <a:pPr marL="171450" lvl="1" indent="-171450" algn="l" defTabSz="711200">
            <a:lnSpc>
              <a:spcPct val="90000"/>
            </a:lnSpc>
            <a:spcBef>
              <a:spcPct val="0"/>
            </a:spcBef>
            <a:spcAft>
              <a:spcPct val="15000"/>
            </a:spcAft>
            <a:buChar char="•"/>
          </a:pPr>
          <a:r>
            <a:rPr lang="en-US" sz="1600" kern="1200"/>
            <a:t>SPPI-7 &amp; SPPI-13 require </a:t>
          </a:r>
          <a:r>
            <a:rPr lang="en-US" sz="1600" b="1" kern="1200"/>
            <a:t>full sets </a:t>
          </a:r>
          <a:r>
            <a:rPr lang="en-US" sz="1600" kern="1200"/>
            <a:t>of data in the JSON, check </a:t>
          </a:r>
          <a:r>
            <a:rPr lang="en-US" sz="1600" b="1" kern="1200"/>
            <a:t>Level 1 errors</a:t>
          </a:r>
        </a:p>
      </dsp:txBody>
      <dsp:txXfrm>
        <a:off x="0" y="2329320"/>
        <a:ext cx="8128000" cy="1150052"/>
      </dsp:txXfrm>
    </dsp:sp>
    <dsp:sp modelId="{1E0D332A-65B2-461A-B0A2-6EBDE7A2F174}">
      <dsp:nvSpPr>
        <dsp:cNvPr id="0" name=""/>
        <dsp:cNvSpPr/>
      </dsp:nvSpPr>
      <dsp:spPr>
        <a:xfrm>
          <a:off x="2113279" y="3508119"/>
          <a:ext cx="6014720" cy="574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kern="1200"/>
            <a:t>Students show Non-Compliance</a:t>
          </a:r>
        </a:p>
      </dsp:txBody>
      <dsp:txXfrm>
        <a:off x="2113279" y="3508119"/>
        <a:ext cx="6014720" cy="574939"/>
      </dsp:txXfrm>
    </dsp:sp>
    <dsp:sp modelId="{3E76F662-5E73-430B-8122-30FBFFB374A4}">
      <dsp:nvSpPr>
        <dsp:cNvPr id="0" name=""/>
        <dsp:cNvSpPr/>
      </dsp:nvSpPr>
      <dsp:spPr>
        <a:xfrm>
          <a:off x="0" y="3508119"/>
          <a:ext cx="2113280" cy="574939"/>
        </a:xfrm>
        <a:prstGeom prst="round2SameRect">
          <a:avLst>
            <a:gd name="adj1" fmla="val 16670"/>
            <a:gd name="adj2" fmla="val 0"/>
          </a:avLst>
        </a:prstGeom>
        <a:solidFill>
          <a:srgbClr val="E57100"/>
        </a:solidFill>
        <a:ln w="6350" cap="flat" cmpd="sng" algn="ctr">
          <a:solidFill>
            <a:srgbClr val="E57100"/>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a:t>Not Compliant?</a:t>
          </a:r>
        </a:p>
      </dsp:txBody>
      <dsp:txXfrm>
        <a:off x="28071" y="3536190"/>
        <a:ext cx="2057138" cy="546868"/>
      </dsp:txXfrm>
    </dsp:sp>
    <dsp:sp modelId="{334E7635-9AE5-4A79-A790-21CC07277119}">
      <dsp:nvSpPr>
        <dsp:cNvPr id="0" name=""/>
        <dsp:cNvSpPr/>
      </dsp:nvSpPr>
      <dsp:spPr>
        <a:xfrm>
          <a:off x="0" y="4083059"/>
          <a:ext cx="8128000" cy="115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a:t>Check all the dates and the calendars</a:t>
          </a:r>
        </a:p>
        <a:p>
          <a:pPr marL="171450" lvl="1" indent="-171450" algn="l" defTabSz="711200">
            <a:lnSpc>
              <a:spcPct val="90000"/>
            </a:lnSpc>
            <a:spcBef>
              <a:spcPct val="0"/>
            </a:spcBef>
            <a:spcAft>
              <a:spcPct val="15000"/>
            </a:spcAft>
            <a:buChar char="•"/>
          </a:pPr>
          <a:r>
            <a:rPr lang="en-US" sz="1600" kern="1200"/>
            <a:t>Use the SPPI-11/12 </a:t>
          </a:r>
          <a:r>
            <a:rPr lang="en-US" sz="1600" b="1" kern="1200"/>
            <a:t>decision flow chart (KB 650)</a:t>
          </a:r>
        </a:p>
        <a:p>
          <a:pPr marL="171450" lvl="1" indent="-171450" algn="l" defTabSz="711200">
            <a:lnSpc>
              <a:spcPct val="90000"/>
            </a:lnSpc>
            <a:spcBef>
              <a:spcPct val="0"/>
            </a:spcBef>
            <a:spcAft>
              <a:spcPct val="15000"/>
            </a:spcAft>
            <a:buChar char="•"/>
          </a:pPr>
          <a:endParaRPr lang="en-US" sz="1600" kern="1200"/>
        </a:p>
        <a:p>
          <a:pPr marL="171450" lvl="1" indent="-171450" algn="l" defTabSz="711200">
            <a:lnSpc>
              <a:spcPct val="90000"/>
            </a:lnSpc>
            <a:spcBef>
              <a:spcPct val="0"/>
            </a:spcBef>
            <a:spcAft>
              <a:spcPct val="15000"/>
            </a:spcAft>
            <a:buChar char="•"/>
          </a:pPr>
          <a:endParaRPr lang="en-US" sz="1600" kern="1200"/>
        </a:p>
      </dsp:txBody>
      <dsp:txXfrm>
        <a:off x="0" y="4083059"/>
        <a:ext cx="8128000" cy="11500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813F7-0C04-4314-ACD1-5347CC56EB3A}">
      <dsp:nvSpPr>
        <dsp:cNvPr id="0" name=""/>
        <dsp:cNvSpPr/>
      </dsp:nvSpPr>
      <dsp:spPr>
        <a:xfrm>
          <a:off x="3793066" y="2438400"/>
          <a:ext cx="2980266" cy="2980266"/>
        </a:xfrm>
        <a:prstGeom prst="gear9">
          <a:avLst/>
        </a:prstGeom>
        <a:solidFill>
          <a:srgbClr val="E571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a:solidFill>
                <a:schemeClr val="tx1"/>
              </a:solidFill>
            </a:rPr>
            <a:t>SPED Dept</a:t>
          </a:r>
        </a:p>
      </dsp:txBody>
      <dsp:txXfrm>
        <a:off x="4392232" y="3136513"/>
        <a:ext cx="1781934" cy="1531918"/>
      </dsp:txXfrm>
    </dsp:sp>
    <dsp:sp modelId="{DC8F1E84-97C0-4956-922B-C09C7495D724}">
      <dsp:nvSpPr>
        <dsp:cNvPr id="0" name=""/>
        <dsp:cNvSpPr/>
      </dsp:nvSpPr>
      <dsp:spPr>
        <a:xfrm>
          <a:off x="1908064" y="1624819"/>
          <a:ext cx="2469524" cy="2385774"/>
        </a:xfrm>
        <a:prstGeom prst="gear6">
          <a:avLst/>
        </a:prstGeom>
        <a:solidFill>
          <a:srgbClr val="62D1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a:solidFill>
                <a:schemeClr val="tx1"/>
              </a:solidFill>
            </a:rPr>
            <a:t>SPED Vendor</a:t>
          </a:r>
        </a:p>
      </dsp:txBody>
      <dsp:txXfrm>
        <a:off x="2520864" y="2229075"/>
        <a:ext cx="1243924" cy="1177262"/>
      </dsp:txXfrm>
    </dsp:sp>
    <dsp:sp modelId="{018E8B4E-B491-40BC-8706-060E9FFFBCF4}">
      <dsp:nvSpPr>
        <dsp:cNvPr id="0" name=""/>
        <dsp:cNvSpPr/>
      </dsp:nvSpPr>
      <dsp:spPr>
        <a:xfrm rot="20700000">
          <a:off x="3273095" y="238642"/>
          <a:ext cx="2123675" cy="2123675"/>
        </a:xfrm>
        <a:prstGeom prst="gear6">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a:solidFill>
                <a:schemeClr val="tx1"/>
              </a:solidFill>
            </a:rPr>
            <a:t>Data Human</a:t>
          </a:r>
        </a:p>
      </dsp:txBody>
      <dsp:txXfrm rot="-20700000">
        <a:off x="3738879" y="704426"/>
        <a:ext cx="1192106" cy="1192106"/>
      </dsp:txXfrm>
    </dsp:sp>
    <dsp:sp modelId="{6E51A196-9BA8-4404-A07B-0D5718568E39}">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rgbClr val="E57100"/>
        </a:solidFill>
        <a:ln>
          <a:noFill/>
        </a:ln>
        <a:effectLst/>
      </dsp:spPr>
      <dsp:style>
        <a:lnRef idx="0">
          <a:scrgbClr r="0" g="0" b="0"/>
        </a:lnRef>
        <a:fillRef idx="1">
          <a:scrgbClr r="0" g="0" b="0"/>
        </a:fillRef>
        <a:effectRef idx="0">
          <a:scrgbClr r="0" g="0" b="0"/>
        </a:effectRef>
        <a:fontRef idx="minor">
          <a:schemeClr val="lt1"/>
        </a:fontRef>
      </dsp:style>
    </dsp:sp>
    <dsp:sp modelId="{2AA9263D-1B60-4FC4-B86C-B41017054B60}">
      <dsp:nvSpPr>
        <dsp:cNvPr id="0" name=""/>
        <dsp:cNvSpPr/>
      </dsp:nvSpPr>
      <dsp:spPr>
        <a:xfrm>
          <a:off x="1625598" y="1249140"/>
          <a:ext cx="2870928" cy="2771648"/>
        </a:xfrm>
        <a:prstGeom prst="leftCircularArrow">
          <a:avLst>
            <a:gd name="adj1" fmla="val 6452"/>
            <a:gd name="adj2" fmla="val 429999"/>
            <a:gd name="adj3" fmla="val 10489124"/>
            <a:gd name="adj4" fmla="val 14837806"/>
            <a:gd name="adj5" fmla="val 7527"/>
          </a:avLst>
        </a:prstGeom>
        <a:solidFill>
          <a:srgbClr val="62D1E0"/>
        </a:solidFill>
        <a:ln>
          <a:noFill/>
        </a:ln>
        <a:effectLst/>
      </dsp:spPr>
      <dsp:style>
        <a:lnRef idx="0">
          <a:scrgbClr r="0" g="0" b="0"/>
        </a:lnRef>
        <a:fillRef idx="1">
          <a:scrgbClr r="0" g="0" b="0"/>
        </a:fillRef>
        <a:effectRef idx="0">
          <a:scrgbClr r="0" g="0" b="0"/>
        </a:effectRef>
        <a:fontRef idx="minor">
          <a:schemeClr val="lt1"/>
        </a:fontRef>
      </dsp:style>
    </dsp:sp>
    <dsp:sp modelId="{D7A70E6A-5FF6-41BD-AA63-A77249786EB1}">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4994C-750B-4225-9E6E-F0ACBBF9619A}">
      <dsp:nvSpPr>
        <dsp:cNvPr id="0" name=""/>
        <dsp:cNvSpPr/>
      </dsp:nvSpPr>
      <dsp:spPr>
        <a:xfrm>
          <a:off x="37374" y="1549269"/>
          <a:ext cx="2297961" cy="1949273"/>
        </a:xfrm>
        <a:prstGeom prst="roundRect">
          <a:avLst>
            <a:gd name="adj" fmla="val 10000"/>
          </a:avLst>
        </a:prstGeom>
        <a:solidFill>
          <a:schemeClr val="lt1">
            <a:alpha val="90000"/>
            <a:hueOff val="0"/>
            <a:satOff val="0"/>
            <a:lumOff val="0"/>
            <a:alphaOff val="0"/>
          </a:schemeClr>
        </a:solidFill>
        <a:ln w="6350" cap="flat" cmpd="sng" algn="ctr">
          <a:solidFill>
            <a:srgbClr val="285C76"/>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Go Live:    Aug 4, 2025</a:t>
          </a:r>
        </a:p>
      </dsp:txBody>
      <dsp:txXfrm>
        <a:off x="82232" y="1594127"/>
        <a:ext cx="2208245" cy="1441856"/>
      </dsp:txXfrm>
    </dsp:sp>
    <dsp:sp modelId="{8396BE46-221B-444A-9D1A-B74FB3F8125E}">
      <dsp:nvSpPr>
        <dsp:cNvPr id="0" name=""/>
        <dsp:cNvSpPr/>
      </dsp:nvSpPr>
      <dsp:spPr>
        <a:xfrm>
          <a:off x="1294594" y="1591223"/>
          <a:ext cx="3172721" cy="3172721"/>
        </a:xfrm>
        <a:prstGeom prst="leftCircularArrow">
          <a:avLst>
            <a:gd name="adj1" fmla="val 2634"/>
            <a:gd name="adj2" fmla="val 320266"/>
            <a:gd name="adj3" fmla="val 2095777"/>
            <a:gd name="adj4" fmla="val 9024489"/>
            <a:gd name="adj5" fmla="val 3073"/>
          </a:avLst>
        </a:prstGeom>
        <a:solidFill>
          <a:srgbClr val="285C76"/>
        </a:soli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1FC9BF9-7BA9-4A04-9F57-603647C0F944}">
      <dsp:nvSpPr>
        <dsp:cNvPr id="0" name=""/>
        <dsp:cNvSpPr/>
      </dsp:nvSpPr>
      <dsp:spPr>
        <a:xfrm>
          <a:off x="529867" y="3080841"/>
          <a:ext cx="2100760" cy="835403"/>
        </a:xfrm>
        <a:prstGeom prst="roundRect">
          <a:avLst>
            <a:gd name="adj" fmla="val 10000"/>
          </a:avLst>
        </a:prstGeom>
        <a:solidFill>
          <a:srgbClr val="285C7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Load to IODS</a:t>
          </a:r>
        </a:p>
      </dsp:txBody>
      <dsp:txXfrm>
        <a:off x="554335" y="3105309"/>
        <a:ext cx="2051824" cy="786467"/>
      </dsp:txXfrm>
    </dsp:sp>
    <dsp:sp modelId="{F12ECB7E-11A6-4257-8234-7937F2329204}">
      <dsp:nvSpPr>
        <dsp:cNvPr id="0" name=""/>
        <dsp:cNvSpPr/>
      </dsp:nvSpPr>
      <dsp:spPr>
        <a:xfrm>
          <a:off x="3028633" y="1549269"/>
          <a:ext cx="3330180" cy="1949273"/>
        </a:xfrm>
        <a:prstGeom prst="roundRect">
          <a:avLst>
            <a:gd name="adj" fmla="val 10000"/>
          </a:avLst>
        </a:prstGeom>
        <a:solidFill>
          <a:schemeClr val="lt1">
            <a:alpha val="90000"/>
            <a:hueOff val="0"/>
            <a:satOff val="0"/>
            <a:lumOff val="0"/>
            <a:alphaOff val="0"/>
          </a:schemeClr>
        </a:solidFill>
        <a:ln w="6350" cap="flat" cmpd="sng" algn="ctr">
          <a:solidFill>
            <a:srgbClr val="62D1E0"/>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Sept 15, 2025</a:t>
          </a:r>
        </a:p>
        <a:p>
          <a:pPr marL="457200" lvl="2" indent="-228600" algn="l" defTabSz="977900">
            <a:lnSpc>
              <a:spcPct val="90000"/>
            </a:lnSpc>
            <a:spcBef>
              <a:spcPct val="0"/>
            </a:spcBef>
            <a:spcAft>
              <a:spcPct val="15000"/>
            </a:spcAft>
            <a:buChar char="•"/>
          </a:pPr>
          <a:r>
            <a:rPr lang="en-US" sz="2200" kern="1200" dirty="0"/>
            <a:t>Level 2 Validations</a:t>
          </a:r>
        </a:p>
        <a:p>
          <a:pPr marL="457200" lvl="2" indent="-228600" algn="l" defTabSz="977900">
            <a:lnSpc>
              <a:spcPct val="90000"/>
            </a:lnSpc>
            <a:spcBef>
              <a:spcPct val="0"/>
            </a:spcBef>
            <a:spcAft>
              <a:spcPct val="15000"/>
            </a:spcAft>
            <a:buChar char="•"/>
          </a:pPr>
          <a:r>
            <a:rPr lang="en-US" sz="2200" kern="1200" dirty="0"/>
            <a:t>Promote / Validate</a:t>
          </a:r>
        </a:p>
      </dsp:txBody>
      <dsp:txXfrm>
        <a:off x="3073491" y="2011828"/>
        <a:ext cx="3240464" cy="1441856"/>
      </dsp:txXfrm>
    </dsp:sp>
    <dsp:sp modelId="{6F28F81E-B6EB-47DD-AC43-D81BFF3423EE}">
      <dsp:nvSpPr>
        <dsp:cNvPr id="0" name=""/>
        <dsp:cNvSpPr/>
      </dsp:nvSpPr>
      <dsp:spPr>
        <a:xfrm>
          <a:off x="4775578" y="181474"/>
          <a:ext cx="3577288" cy="3577288"/>
        </a:xfrm>
        <a:prstGeom prst="circularArrow">
          <a:avLst>
            <a:gd name="adj1" fmla="val 2336"/>
            <a:gd name="adj2" fmla="val 282092"/>
            <a:gd name="adj3" fmla="val 19542397"/>
            <a:gd name="adj4" fmla="val 12575511"/>
            <a:gd name="adj5" fmla="val 2726"/>
          </a:avLst>
        </a:prstGeom>
        <a:solidFill>
          <a:srgbClr val="229DAE"/>
        </a:solidFill>
        <a:ln>
          <a:no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0F42EB9-F35A-43FF-859F-445765E63F68}">
      <dsp:nvSpPr>
        <dsp:cNvPr id="0" name=""/>
        <dsp:cNvSpPr/>
      </dsp:nvSpPr>
      <dsp:spPr>
        <a:xfrm>
          <a:off x="3917818" y="1131567"/>
          <a:ext cx="2339595" cy="835403"/>
        </a:xfrm>
        <a:prstGeom prst="roundRect">
          <a:avLst>
            <a:gd name="adj" fmla="val 10000"/>
          </a:avLst>
        </a:prstGeom>
        <a:solidFill>
          <a:srgbClr val="229DAE"/>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Promote/Validate</a:t>
          </a:r>
        </a:p>
      </dsp:txBody>
      <dsp:txXfrm>
        <a:off x="3942286" y="1156035"/>
        <a:ext cx="2290659" cy="786467"/>
      </dsp:txXfrm>
    </dsp:sp>
    <dsp:sp modelId="{E1F7EF1D-2C7C-4CBE-B6E6-DF299192C03B}">
      <dsp:nvSpPr>
        <dsp:cNvPr id="0" name=""/>
        <dsp:cNvSpPr/>
      </dsp:nvSpPr>
      <dsp:spPr>
        <a:xfrm>
          <a:off x="6756820" y="1549269"/>
          <a:ext cx="3066949" cy="194927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May 18, 2026</a:t>
          </a:r>
        </a:p>
        <a:p>
          <a:pPr marL="457200" lvl="2" indent="-228600" algn="l" defTabSz="977900">
            <a:lnSpc>
              <a:spcPct val="90000"/>
            </a:lnSpc>
            <a:spcBef>
              <a:spcPct val="0"/>
            </a:spcBef>
            <a:spcAft>
              <a:spcPct val="15000"/>
            </a:spcAft>
            <a:buChar char="•"/>
          </a:pPr>
          <a:r>
            <a:rPr lang="en-US" sz="2200" kern="1200" dirty="0"/>
            <a:t>LEA may complete </a:t>
          </a:r>
        </a:p>
        <a:p>
          <a:pPr marL="228600" lvl="1" indent="-228600" algn="l" defTabSz="1111250">
            <a:lnSpc>
              <a:spcPct val="90000"/>
            </a:lnSpc>
            <a:spcBef>
              <a:spcPct val="0"/>
            </a:spcBef>
            <a:spcAft>
              <a:spcPct val="15000"/>
            </a:spcAft>
            <a:buChar char="•"/>
          </a:pPr>
          <a:r>
            <a:rPr lang="en-US" sz="2500" kern="1200" dirty="0"/>
            <a:t>Due July 30, 2026</a:t>
          </a:r>
        </a:p>
      </dsp:txBody>
      <dsp:txXfrm>
        <a:off x="6801678" y="1594127"/>
        <a:ext cx="2977233" cy="1441856"/>
      </dsp:txXfrm>
    </dsp:sp>
    <dsp:sp modelId="{03FB925A-4874-438D-9666-3976EB28B420}">
      <dsp:nvSpPr>
        <dsp:cNvPr id="0" name=""/>
        <dsp:cNvSpPr/>
      </dsp:nvSpPr>
      <dsp:spPr>
        <a:xfrm>
          <a:off x="7272466" y="3080841"/>
          <a:ext cx="2823442" cy="835403"/>
        </a:xfrm>
        <a:prstGeom prst="roundRect">
          <a:avLst>
            <a:gd name="adj" fmla="val 10000"/>
          </a:avLst>
        </a:prstGeom>
        <a:solidFill>
          <a:srgbClr val="0D6CB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t>Complete/Due Date</a:t>
          </a:r>
        </a:p>
      </dsp:txBody>
      <dsp:txXfrm>
        <a:off x="7296934" y="3105309"/>
        <a:ext cx="2774506" cy="786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098EF-1603-4FC1-9AEF-07216CAE5D79}">
      <dsp:nvSpPr>
        <dsp:cNvPr id="0" name=""/>
        <dsp:cNvSpPr/>
      </dsp:nvSpPr>
      <dsp:spPr>
        <a:xfrm>
          <a:off x="0" y="2019785"/>
          <a:ext cx="8988726" cy="1325197"/>
        </a:xfrm>
        <a:prstGeom prst="rect">
          <a:avLst/>
        </a:prstGeom>
        <a:solidFill>
          <a:srgbClr val="0D6CB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a:latin typeface="Calibri Light" panose="020F0302020204030204"/>
            </a:rPr>
            <a:t>Renaming to "SPEDS Summer Access" </a:t>
          </a:r>
        </a:p>
      </dsp:txBody>
      <dsp:txXfrm>
        <a:off x="0" y="2019785"/>
        <a:ext cx="8988726" cy="715606"/>
      </dsp:txXfrm>
    </dsp:sp>
    <dsp:sp modelId="{868DBCC3-07BD-4C46-B3C7-698C3139687B}">
      <dsp:nvSpPr>
        <dsp:cNvPr id="0" name=""/>
        <dsp:cNvSpPr/>
      </dsp:nvSpPr>
      <dsp:spPr>
        <a:xfrm>
          <a:off x="0" y="2708888"/>
          <a:ext cx="4494363" cy="609590"/>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Current access will transfer automatically – no need to reapply</a:t>
          </a:r>
          <a:endParaRPr lang="en-US" sz="2000" kern="1200"/>
        </a:p>
      </dsp:txBody>
      <dsp:txXfrm>
        <a:off x="0" y="2708888"/>
        <a:ext cx="4494363" cy="609590"/>
      </dsp:txXfrm>
    </dsp:sp>
    <dsp:sp modelId="{18CA6EFB-222F-4363-BCA2-7C2A48D16719}">
      <dsp:nvSpPr>
        <dsp:cNvPr id="0" name=""/>
        <dsp:cNvSpPr/>
      </dsp:nvSpPr>
      <dsp:spPr>
        <a:xfrm>
          <a:off x="4494363" y="2708888"/>
          <a:ext cx="4494363" cy="609590"/>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Targeting Mid-August</a:t>
          </a:r>
          <a:endParaRPr lang="en-US" sz="2000" kern="1200"/>
        </a:p>
      </dsp:txBody>
      <dsp:txXfrm>
        <a:off x="4494363" y="2708888"/>
        <a:ext cx="4494363" cy="609590"/>
      </dsp:txXfrm>
    </dsp:sp>
    <dsp:sp modelId="{891CC4C6-E235-41B4-AB90-57106E5980B0}">
      <dsp:nvSpPr>
        <dsp:cNvPr id="0" name=""/>
        <dsp:cNvSpPr/>
      </dsp:nvSpPr>
      <dsp:spPr>
        <a:xfrm rot="10800000">
          <a:off x="0" y="0"/>
          <a:ext cx="8988726" cy="2038154"/>
        </a:xfrm>
        <a:prstGeom prst="upArrowCallou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a:t>Each of the TSDS Core roles listed above currently have a “Child Find Access” privilege.</a:t>
          </a:r>
        </a:p>
      </dsp:txBody>
      <dsp:txXfrm rot="10800000">
        <a:off x="0" y="0"/>
        <a:ext cx="8988726" cy="13243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1F46D-962A-43ED-9FBF-31BF1C8EDF8B}">
      <dsp:nvSpPr>
        <dsp:cNvPr id="0" name=""/>
        <dsp:cNvSpPr/>
      </dsp:nvSpPr>
      <dsp:spPr>
        <a:xfrm>
          <a:off x="0" y="291092"/>
          <a:ext cx="4554559" cy="914940"/>
        </a:xfrm>
        <a:prstGeom prst="roundRect">
          <a:avLst/>
        </a:prstGeom>
        <a:solidFill>
          <a:srgbClr val="2197A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PreschoolOutcomesReporting (E3098)</a:t>
          </a:r>
          <a:endParaRPr lang="en-US" sz="2300" kern="1200" dirty="0">
            <a:solidFill>
              <a:schemeClr val="bg1"/>
            </a:solidFill>
          </a:endParaRPr>
        </a:p>
      </dsp:txBody>
      <dsp:txXfrm>
        <a:off x="44664" y="335756"/>
        <a:ext cx="4465231" cy="825612"/>
      </dsp:txXfrm>
    </dsp:sp>
    <dsp:sp modelId="{A0F11E2D-6B48-4B12-8E32-0264EED5D44D}">
      <dsp:nvSpPr>
        <dsp:cNvPr id="0" name=""/>
        <dsp:cNvSpPr/>
      </dsp:nvSpPr>
      <dsp:spPr>
        <a:xfrm>
          <a:off x="0" y="1272272"/>
          <a:ext cx="4554559" cy="914940"/>
        </a:xfrm>
        <a:prstGeom prst="roundRect">
          <a:avLst/>
        </a:prstGeom>
        <a:solidFill>
          <a:srgbClr val="285C7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TimelyInitialEvaluationReporting (E3126)</a:t>
          </a:r>
          <a:endParaRPr lang="en-US" sz="2300" kern="1200">
            <a:solidFill>
              <a:schemeClr val="bg1"/>
            </a:solidFill>
          </a:endParaRPr>
        </a:p>
      </dsp:txBody>
      <dsp:txXfrm>
        <a:off x="44664" y="1316936"/>
        <a:ext cx="4465231" cy="825612"/>
      </dsp:txXfrm>
    </dsp:sp>
    <dsp:sp modelId="{E771A536-47AD-4704-AAF4-1C1A54103365}">
      <dsp:nvSpPr>
        <dsp:cNvPr id="0" name=""/>
        <dsp:cNvSpPr/>
      </dsp:nvSpPr>
      <dsp:spPr>
        <a:xfrm>
          <a:off x="0" y="2253452"/>
          <a:ext cx="4554559" cy="914940"/>
        </a:xfrm>
        <a:prstGeom prst="roundRect">
          <a:avLst/>
        </a:prstGeom>
        <a:solidFill>
          <a:srgbClr val="E571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EarlyChildhoodTransitionReporting (E3127)</a:t>
          </a:r>
          <a:endParaRPr lang="en-US" sz="2300" kern="1200">
            <a:solidFill>
              <a:schemeClr val="bg1"/>
            </a:solidFill>
          </a:endParaRPr>
        </a:p>
      </dsp:txBody>
      <dsp:txXfrm>
        <a:off x="44664" y="2298116"/>
        <a:ext cx="4465231" cy="825612"/>
      </dsp:txXfrm>
    </dsp:sp>
    <dsp:sp modelId="{BAC11141-ED23-4128-A3DD-DB392606B6A2}">
      <dsp:nvSpPr>
        <dsp:cNvPr id="0" name=""/>
        <dsp:cNvSpPr/>
      </dsp:nvSpPr>
      <dsp:spPr>
        <a:xfrm>
          <a:off x="0" y="3234632"/>
          <a:ext cx="4554559" cy="914940"/>
        </a:xfrm>
        <a:prstGeom prst="roundRect">
          <a:avLst/>
        </a:prstGeom>
        <a:solidFill>
          <a:srgbClr val="3AA66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SecondaryTransitionReporting (E3128)</a:t>
          </a:r>
          <a:endParaRPr lang="en-US" sz="2300" kern="1200">
            <a:solidFill>
              <a:schemeClr val="bg1"/>
            </a:solidFill>
          </a:endParaRPr>
        </a:p>
      </dsp:txBody>
      <dsp:txXfrm>
        <a:off x="44664" y="3279296"/>
        <a:ext cx="4465231" cy="825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1F46D-962A-43ED-9FBF-31BF1C8EDF8B}">
      <dsp:nvSpPr>
        <dsp:cNvPr id="0" name=""/>
        <dsp:cNvSpPr/>
      </dsp:nvSpPr>
      <dsp:spPr>
        <a:xfrm>
          <a:off x="0" y="233043"/>
          <a:ext cx="6948487" cy="719549"/>
        </a:xfrm>
        <a:prstGeom prst="roundRect">
          <a:avLst/>
        </a:prstGeom>
        <a:solidFill>
          <a:srgbClr val="E571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StudentEarlyChildhoodOutcomesEntrySet</a:t>
          </a:r>
          <a:endParaRPr lang="en-US" sz="3000" kern="1200" dirty="0">
            <a:solidFill>
              <a:schemeClr val="bg1"/>
            </a:solidFill>
          </a:endParaRPr>
        </a:p>
      </dsp:txBody>
      <dsp:txXfrm>
        <a:off x="35125" y="268168"/>
        <a:ext cx="6878237" cy="649299"/>
      </dsp:txXfrm>
    </dsp:sp>
    <dsp:sp modelId="{89C0FD3D-3CD8-4A33-9DAF-A99A0B98EE51}">
      <dsp:nvSpPr>
        <dsp:cNvPr id="0" name=""/>
        <dsp:cNvSpPr/>
      </dsp:nvSpPr>
      <dsp:spPr>
        <a:xfrm>
          <a:off x="0" y="952593"/>
          <a:ext cx="6948487"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14"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solidFill>
                <a:schemeClr val="tx1"/>
              </a:solidFill>
            </a:rPr>
            <a:t>ECSESocialEmotionalEntrySkillsRating</a:t>
          </a:r>
        </a:p>
        <a:p>
          <a:pPr marL="228600" lvl="1" indent="-228600" algn="l" defTabSz="1022350">
            <a:lnSpc>
              <a:spcPct val="90000"/>
            </a:lnSpc>
            <a:spcBef>
              <a:spcPct val="0"/>
            </a:spcBef>
            <a:spcAft>
              <a:spcPct val="20000"/>
            </a:spcAft>
            <a:buChar char="•"/>
          </a:pPr>
          <a:r>
            <a:rPr lang="en-US" sz="2300" kern="1200" dirty="0" err="1">
              <a:solidFill>
                <a:schemeClr val="tx1"/>
              </a:solidFill>
            </a:rPr>
            <a:t>ECSEKnowledgeEntrySkillsRating</a:t>
          </a:r>
          <a:endParaRPr lang="en-US" sz="2300" kern="1200" dirty="0">
            <a:solidFill>
              <a:schemeClr val="tx1"/>
            </a:solidFill>
          </a:endParaRPr>
        </a:p>
        <a:p>
          <a:pPr marL="228600" lvl="1" indent="-228600" algn="l" defTabSz="1022350">
            <a:lnSpc>
              <a:spcPct val="90000"/>
            </a:lnSpc>
            <a:spcBef>
              <a:spcPct val="0"/>
            </a:spcBef>
            <a:spcAft>
              <a:spcPct val="20000"/>
            </a:spcAft>
            <a:buChar char="•"/>
          </a:pPr>
          <a:r>
            <a:rPr lang="en-US" sz="2300" kern="1200" dirty="0" err="1">
              <a:solidFill>
                <a:schemeClr val="tx1"/>
              </a:solidFill>
            </a:rPr>
            <a:t>ECSEAppropriateFunctioningEntrySkillsRating</a:t>
          </a:r>
          <a:endParaRPr lang="en-US" sz="2300" kern="1200" dirty="0">
            <a:solidFill>
              <a:schemeClr val="tx1"/>
            </a:solidFill>
          </a:endParaRPr>
        </a:p>
      </dsp:txBody>
      <dsp:txXfrm>
        <a:off x="0" y="952593"/>
        <a:ext cx="6948487" cy="1210950"/>
      </dsp:txXfrm>
    </dsp:sp>
    <dsp:sp modelId="{1D33676A-B3FE-4449-9B3B-1892900DF74C}">
      <dsp:nvSpPr>
        <dsp:cNvPr id="0" name=""/>
        <dsp:cNvSpPr/>
      </dsp:nvSpPr>
      <dsp:spPr>
        <a:xfrm>
          <a:off x="0" y="2163543"/>
          <a:ext cx="6948487" cy="719549"/>
        </a:xfrm>
        <a:prstGeom prst="roundRect">
          <a:avLst/>
        </a:prstGeom>
        <a:solidFill>
          <a:srgbClr val="2197A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StudentEarlyChildhoodOutcomesExitSet</a:t>
          </a:r>
          <a:endParaRPr lang="en-US" sz="3000" kern="1200" dirty="0">
            <a:solidFill>
              <a:schemeClr val="bg1"/>
            </a:solidFill>
          </a:endParaRPr>
        </a:p>
      </dsp:txBody>
      <dsp:txXfrm>
        <a:off x="35125" y="2198668"/>
        <a:ext cx="6878237" cy="649299"/>
      </dsp:txXfrm>
    </dsp:sp>
    <dsp:sp modelId="{381F524A-9CBC-4022-A0F8-AEDAB674634C}">
      <dsp:nvSpPr>
        <dsp:cNvPr id="0" name=""/>
        <dsp:cNvSpPr/>
      </dsp:nvSpPr>
      <dsp:spPr>
        <a:xfrm>
          <a:off x="0" y="2883093"/>
          <a:ext cx="6948487" cy="2670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614"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ECSEServiceExitReason</a:t>
          </a:r>
        </a:p>
        <a:p>
          <a:pPr marL="228600" lvl="1" indent="-228600" algn="l" defTabSz="977900">
            <a:lnSpc>
              <a:spcPct val="90000"/>
            </a:lnSpc>
            <a:spcBef>
              <a:spcPct val="0"/>
            </a:spcBef>
            <a:spcAft>
              <a:spcPct val="20000"/>
            </a:spcAft>
            <a:buChar char="•"/>
          </a:pPr>
          <a:r>
            <a:rPr lang="en-US" sz="2200" kern="1200" dirty="0" err="1">
              <a:solidFill>
                <a:schemeClr val="tx1"/>
              </a:solidFill>
              <a:latin typeface="Aptos" panose="02110004020202020204"/>
              <a:ea typeface="+mn-ea"/>
              <a:cs typeface="+mn-cs"/>
            </a:rPr>
            <a:t>ECSESocialEmotionalExitSkillsRating</a:t>
          </a:r>
          <a:endParaRPr lang="en-US" sz="2200" kern="1200" dirty="0">
            <a:solidFill>
              <a:schemeClr val="tx1"/>
            </a:solidFill>
            <a:latin typeface="Aptos" panose="02110004020202020204"/>
            <a:ea typeface="+mn-ea"/>
            <a:cs typeface="+mn-cs"/>
          </a:endParaRP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ECSEExitSocialEmotionalNewSkills</a:t>
          </a: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ECSEKnowledgeExitSkillsRating</a:t>
          </a:r>
        </a:p>
        <a:p>
          <a:pPr marL="228600" lvl="1" indent="-228600" algn="l" defTabSz="977900">
            <a:lnSpc>
              <a:spcPct val="90000"/>
            </a:lnSpc>
            <a:spcBef>
              <a:spcPct val="0"/>
            </a:spcBef>
            <a:spcAft>
              <a:spcPct val="20000"/>
            </a:spcAft>
            <a:buChar char="•"/>
          </a:pPr>
          <a:r>
            <a:rPr lang="en-US" sz="2200" kern="1200" dirty="0" err="1">
              <a:solidFill>
                <a:schemeClr val="tx1"/>
              </a:solidFill>
              <a:latin typeface="Aptos" panose="02110004020202020204"/>
              <a:ea typeface="+mn-ea"/>
              <a:cs typeface="+mn-cs"/>
            </a:rPr>
            <a:t>ECSEExitKnowledgeNewSkills</a:t>
          </a:r>
          <a:endParaRPr lang="en-US" sz="2200" kern="1200" dirty="0">
            <a:solidFill>
              <a:schemeClr val="tx1"/>
            </a:solidFill>
            <a:latin typeface="Aptos" panose="02110004020202020204"/>
            <a:ea typeface="+mn-ea"/>
            <a:cs typeface="+mn-cs"/>
          </a:endParaRP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ECSEAppropriateFunctioningExitSkillsRating</a:t>
          </a:r>
        </a:p>
        <a:p>
          <a:pPr marL="228600" lvl="1" indent="-228600" algn="l" defTabSz="977900">
            <a:lnSpc>
              <a:spcPct val="90000"/>
            </a:lnSpc>
            <a:spcBef>
              <a:spcPct val="0"/>
            </a:spcBef>
            <a:spcAft>
              <a:spcPct val="20000"/>
            </a:spcAft>
            <a:buChar char="•"/>
          </a:pPr>
          <a:r>
            <a:rPr lang="en-US" sz="2200" kern="1200" dirty="0" err="1">
              <a:solidFill>
                <a:schemeClr val="tx1"/>
              </a:solidFill>
              <a:latin typeface="Aptos" panose="02110004020202020204"/>
              <a:ea typeface="+mn-ea"/>
              <a:cs typeface="+mn-cs"/>
            </a:rPr>
            <a:t>ECSEExitAppropriateFunctioningNewSkills</a:t>
          </a:r>
          <a:endParaRPr lang="en-US" sz="2200" kern="1200" dirty="0">
            <a:solidFill>
              <a:schemeClr val="tx1"/>
            </a:solidFill>
            <a:latin typeface="Aptos" panose="02110004020202020204"/>
            <a:ea typeface="+mn-ea"/>
            <a:cs typeface="+mn-cs"/>
          </a:endParaRPr>
        </a:p>
      </dsp:txBody>
      <dsp:txXfrm>
        <a:off x="0" y="2883093"/>
        <a:ext cx="6948487" cy="26703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F5478-A0ED-44AE-A5B7-3479AE219BED}">
      <dsp:nvSpPr>
        <dsp:cNvPr id="0" name=""/>
        <dsp:cNvSpPr/>
      </dsp:nvSpPr>
      <dsp:spPr>
        <a:xfrm>
          <a:off x="0" y="0"/>
          <a:ext cx="9816857" cy="113037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SPD0-107-001 Preschool Outcomes Student Roster</a:t>
          </a:r>
        </a:p>
        <a:p>
          <a:pPr marL="0" lvl="0" indent="0" algn="l" defTabSz="800100">
            <a:lnSpc>
              <a:spcPct val="90000"/>
            </a:lnSpc>
            <a:spcBef>
              <a:spcPct val="0"/>
            </a:spcBef>
            <a:spcAft>
              <a:spcPct val="35000"/>
            </a:spcAft>
            <a:buNone/>
          </a:pPr>
          <a:r>
            <a:rPr lang="en-US" sz="1800" kern="1200"/>
            <a:t>SPD0-107-002 Student Progress Measure Summary</a:t>
          </a:r>
        </a:p>
      </dsp:txBody>
      <dsp:txXfrm>
        <a:off x="2076408" y="0"/>
        <a:ext cx="7740448" cy="1130371"/>
      </dsp:txXfrm>
    </dsp:sp>
    <dsp:sp modelId="{01C62CC7-7627-4F4D-B511-0A6BB635BE2E}">
      <dsp:nvSpPr>
        <dsp:cNvPr id="0" name=""/>
        <dsp:cNvSpPr/>
      </dsp:nvSpPr>
      <dsp:spPr>
        <a:xfrm>
          <a:off x="199965" y="104464"/>
          <a:ext cx="1396801" cy="9042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7E3F8DD-B4CE-40C9-96D1-4330F005AB6E}">
      <dsp:nvSpPr>
        <dsp:cNvPr id="0" name=""/>
        <dsp:cNvSpPr/>
      </dsp:nvSpPr>
      <dsp:spPr>
        <a:xfrm>
          <a:off x="0" y="1243409"/>
          <a:ext cx="9816857" cy="1130371"/>
        </a:xfrm>
        <a:prstGeom prst="roundRect">
          <a:avLst>
            <a:gd name="adj" fmla="val 10000"/>
          </a:avLst>
        </a:prstGeom>
        <a:solidFill>
          <a:srgbClr val="3AA66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SPD0-111-001 SPPI-11 Student Compliance Report (formerly CHF0-100-001)</a:t>
          </a:r>
        </a:p>
        <a:p>
          <a:pPr marL="0" lvl="0" indent="0" algn="l" defTabSz="800100">
            <a:lnSpc>
              <a:spcPct val="90000"/>
            </a:lnSpc>
            <a:spcBef>
              <a:spcPct val="0"/>
            </a:spcBef>
            <a:spcAft>
              <a:spcPct val="35000"/>
            </a:spcAft>
            <a:buNone/>
          </a:pPr>
          <a:r>
            <a:rPr lang="en-US" sz="1800" kern="1200"/>
            <a:t>SPD0-111-002 SPPI-11 Aggregate Report (formerly CHF0-100-003)</a:t>
          </a:r>
        </a:p>
        <a:p>
          <a:pPr marL="0" lvl="0" indent="0" algn="l" defTabSz="800100">
            <a:lnSpc>
              <a:spcPct val="90000"/>
            </a:lnSpc>
            <a:spcBef>
              <a:spcPct val="0"/>
            </a:spcBef>
            <a:spcAft>
              <a:spcPct val="35000"/>
            </a:spcAft>
            <a:buNone/>
          </a:pPr>
          <a:r>
            <a:rPr lang="en-US" sz="1800" strike="sngStrike" kern="1200"/>
            <a:t>SPD0-111-003 SPPI-11 Calculations Report (formerly CHF0-100-005)</a:t>
          </a:r>
        </a:p>
      </dsp:txBody>
      <dsp:txXfrm>
        <a:off x="2076408" y="1243409"/>
        <a:ext cx="7740448" cy="1130371"/>
      </dsp:txXfrm>
    </dsp:sp>
    <dsp:sp modelId="{12294533-0371-4564-BA42-FC25C52F5FA4}">
      <dsp:nvSpPr>
        <dsp:cNvPr id="0" name=""/>
        <dsp:cNvSpPr/>
      </dsp:nvSpPr>
      <dsp:spPr>
        <a:xfrm>
          <a:off x="180331" y="1347873"/>
          <a:ext cx="1436068" cy="904297"/>
        </a:xfrm>
        <a:prstGeom prst="roundRect">
          <a:avLst>
            <a:gd name="adj" fmla="val 10000"/>
          </a:avLst>
        </a:prstGeom>
        <a:blipFill>
          <a:blip xmlns:r="http://schemas.openxmlformats.org/officeDocument/2006/relationships" r:embed="rId2"/>
          <a:srcRect/>
          <a:stretch>
            <a:fillRect l="-3000" r="-3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A9ED962-45F2-49C8-9586-408037DA516E}">
      <dsp:nvSpPr>
        <dsp:cNvPr id="0" name=""/>
        <dsp:cNvSpPr/>
      </dsp:nvSpPr>
      <dsp:spPr>
        <a:xfrm>
          <a:off x="0" y="2486818"/>
          <a:ext cx="9816857" cy="1130371"/>
        </a:xfrm>
        <a:prstGeom prst="roundRect">
          <a:avLst>
            <a:gd name="adj" fmla="val 10000"/>
          </a:avLst>
        </a:prstGeom>
        <a:solidFill>
          <a:srgbClr val="285C7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SPD0-112-001 SPPI-12 Student Compliance Report (formerly CHF0-100-002)</a:t>
          </a:r>
        </a:p>
        <a:p>
          <a:pPr marL="0" lvl="0" indent="0" algn="l" defTabSz="800100">
            <a:lnSpc>
              <a:spcPct val="90000"/>
            </a:lnSpc>
            <a:spcBef>
              <a:spcPct val="0"/>
            </a:spcBef>
            <a:spcAft>
              <a:spcPct val="35000"/>
            </a:spcAft>
            <a:buNone/>
          </a:pPr>
          <a:r>
            <a:rPr lang="en-US" sz="1800" kern="1200"/>
            <a:t>SPD0-112-002 SPPI-12 Aggregate Report (formerly CHF0-100-004)</a:t>
          </a:r>
        </a:p>
      </dsp:txBody>
      <dsp:txXfrm>
        <a:off x="2076408" y="2486818"/>
        <a:ext cx="7740448" cy="1130371"/>
      </dsp:txXfrm>
    </dsp:sp>
    <dsp:sp modelId="{38335E4E-A4AF-4ECC-BDE5-C789BFF5F9FD}">
      <dsp:nvSpPr>
        <dsp:cNvPr id="0" name=""/>
        <dsp:cNvSpPr/>
      </dsp:nvSpPr>
      <dsp:spPr>
        <a:xfrm>
          <a:off x="209782" y="2591282"/>
          <a:ext cx="1377167" cy="9042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3146547-C528-4899-A9DF-FF6698C9BCD9}">
      <dsp:nvSpPr>
        <dsp:cNvPr id="0" name=""/>
        <dsp:cNvSpPr/>
      </dsp:nvSpPr>
      <dsp:spPr>
        <a:xfrm>
          <a:off x="0" y="3730227"/>
          <a:ext cx="9816857" cy="113037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SPD0-113-001 Secondary Transition Student Roster and Compliance</a:t>
          </a:r>
        </a:p>
        <a:p>
          <a:pPr marL="0" lvl="0" indent="0" algn="l" defTabSz="800100">
            <a:lnSpc>
              <a:spcPct val="90000"/>
            </a:lnSpc>
            <a:spcBef>
              <a:spcPct val="0"/>
            </a:spcBef>
            <a:spcAft>
              <a:spcPct val="35000"/>
            </a:spcAft>
            <a:buNone/>
          </a:pPr>
          <a:r>
            <a:rPr lang="en-US" sz="1800" kern="1200"/>
            <a:t>SPD0-113-002 Secondary Transition Compliance Data</a:t>
          </a:r>
        </a:p>
      </dsp:txBody>
      <dsp:txXfrm>
        <a:off x="2076408" y="3730227"/>
        <a:ext cx="7740448" cy="1130371"/>
      </dsp:txXfrm>
    </dsp:sp>
    <dsp:sp modelId="{FE9DFB6A-F32B-475C-AC02-5BBA3492E1E4}">
      <dsp:nvSpPr>
        <dsp:cNvPr id="0" name=""/>
        <dsp:cNvSpPr/>
      </dsp:nvSpPr>
      <dsp:spPr>
        <a:xfrm>
          <a:off x="209782" y="3834691"/>
          <a:ext cx="1377167" cy="90429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3A92E-B7BF-4F54-9045-5A0FF8E0E764}">
      <dsp:nvSpPr>
        <dsp:cNvPr id="0" name=""/>
        <dsp:cNvSpPr/>
      </dsp:nvSpPr>
      <dsp:spPr>
        <a:xfrm>
          <a:off x="0" y="161478"/>
          <a:ext cx="8128000" cy="647595"/>
        </a:xfrm>
        <a:prstGeom prst="roundRect">
          <a:avLst/>
        </a:prstGeom>
        <a:solidFill>
          <a:srgbClr val="369C6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StudentSpecialEducationProgramEligibilityAssociation</a:t>
          </a:r>
          <a:endParaRPr lang="en-US" sz="2700" kern="1200" dirty="0">
            <a:solidFill>
              <a:schemeClr val="bg1"/>
            </a:solidFill>
          </a:endParaRPr>
        </a:p>
      </dsp:txBody>
      <dsp:txXfrm>
        <a:off x="31613" y="193091"/>
        <a:ext cx="8064774" cy="584369"/>
      </dsp:txXfrm>
    </dsp:sp>
    <dsp:sp modelId="{C6D44BF4-62E0-41EE-8664-30E334FF5EB9}">
      <dsp:nvSpPr>
        <dsp:cNvPr id="0" name=""/>
        <dsp:cNvSpPr/>
      </dsp:nvSpPr>
      <dsp:spPr>
        <a:xfrm>
          <a:off x="0" y="809073"/>
          <a:ext cx="8128000" cy="380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ConsentToEvaluationReceivedDate</a:t>
          </a: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EligibilityEvaluationDate</a:t>
          </a: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EvaluationDelayDays</a:t>
          </a: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EvaluationDelayReason</a:t>
          </a: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EligibilityDeterminationDate</a:t>
          </a: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IDEAIndicator</a:t>
          </a:r>
        </a:p>
        <a:p>
          <a:pPr marL="228600" lvl="1" indent="-228600" algn="l" defTabSz="977900">
            <a:lnSpc>
              <a:spcPct val="90000"/>
            </a:lnSpc>
            <a:spcBef>
              <a:spcPct val="0"/>
            </a:spcBef>
            <a:spcAft>
              <a:spcPct val="20000"/>
            </a:spcAft>
            <a:buChar char="•"/>
          </a:pPr>
          <a:r>
            <a:rPr lang="en-US" sz="2200" kern="1200" dirty="0">
              <a:solidFill>
                <a:schemeClr val="tx1"/>
              </a:solidFill>
              <a:latin typeface="Aptos" panose="02110004020202020204"/>
              <a:ea typeface="+mn-ea"/>
              <a:cs typeface="+mn-cs"/>
            </a:rPr>
            <a:t>EligibilityDelayReason</a:t>
          </a: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OriginalECIServicesDate</a:t>
          </a:r>
        </a:p>
        <a:p>
          <a:pPr marL="228600" lvl="1" indent="-228600" algn="l" defTabSz="977900">
            <a:lnSpc>
              <a:spcPct val="90000"/>
            </a:lnSpc>
            <a:spcBef>
              <a:spcPct val="0"/>
            </a:spcBef>
            <a:spcAft>
              <a:spcPct val="20000"/>
            </a:spcAft>
            <a:buChar char="•"/>
          </a:pPr>
          <a:r>
            <a:rPr lang="en-US" sz="2200" kern="1200">
              <a:solidFill>
                <a:schemeClr val="tx1"/>
              </a:solidFill>
              <a:latin typeface="Aptos" panose="02110004020202020204"/>
              <a:ea typeface="+mn-ea"/>
              <a:cs typeface="+mn-cs"/>
            </a:rPr>
            <a:t>TransitionNotificationDate</a:t>
          </a:r>
        </a:p>
        <a:p>
          <a:pPr marL="228600" lvl="1" indent="-228600" algn="l" defTabSz="977900">
            <a:lnSpc>
              <a:spcPct val="90000"/>
            </a:lnSpc>
            <a:spcBef>
              <a:spcPct val="0"/>
            </a:spcBef>
            <a:spcAft>
              <a:spcPct val="20000"/>
            </a:spcAft>
            <a:buChar char="•"/>
          </a:pPr>
          <a:r>
            <a:rPr lang="en-US" sz="2200" kern="1200" dirty="0" err="1">
              <a:solidFill>
                <a:schemeClr val="tx1"/>
              </a:solidFill>
              <a:latin typeface="Aptos" panose="02110004020202020204"/>
              <a:ea typeface="+mn-ea"/>
              <a:cs typeface="+mn-cs"/>
            </a:rPr>
            <a:t>TransitionConferenceDate</a:t>
          </a:r>
          <a:endParaRPr lang="en-US" sz="2200" kern="1200" dirty="0">
            <a:solidFill>
              <a:schemeClr val="tx1"/>
            </a:solidFill>
            <a:latin typeface="Aptos" panose="02110004020202020204"/>
            <a:ea typeface="+mn-ea"/>
            <a:cs typeface="+mn-cs"/>
          </a:endParaRPr>
        </a:p>
      </dsp:txBody>
      <dsp:txXfrm>
        <a:off x="0" y="809073"/>
        <a:ext cx="8128000" cy="3800520"/>
      </dsp:txXfrm>
    </dsp:sp>
    <dsp:sp modelId="{781E7D3F-CEE9-4D4D-9AA0-A297A6815FD3}">
      <dsp:nvSpPr>
        <dsp:cNvPr id="0" name=""/>
        <dsp:cNvSpPr/>
      </dsp:nvSpPr>
      <dsp:spPr>
        <a:xfrm>
          <a:off x="0" y="4609593"/>
          <a:ext cx="8128000" cy="647595"/>
        </a:xfrm>
        <a:prstGeom prst="roundRect">
          <a:avLst/>
        </a:prstGeom>
        <a:solidFill>
          <a:srgbClr val="0D6CB9"/>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StudentEducationOrganizationResponsibilityAssociation</a:t>
          </a:r>
          <a:endParaRPr lang="en-US" sz="2700" kern="1200" dirty="0">
            <a:solidFill>
              <a:schemeClr val="bg1"/>
            </a:solidFill>
          </a:endParaRPr>
        </a:p>
      </dsp:txBody>
      <dsp:txXfrm>
        <a:off x="31613" y="4641206"/>
        <a:ext cx="8064774" cy="5843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F5478-A0ED-44AE-A5B7-3479AE219BED}">
      <dsp:nvSpPr>
        <dsp:cNvPr id="0" name=""/>
        <dsp:cNvSpPr/>
      </dsp:nvSpPr>
      <dsp:spPr>
        <a:xfrm>
          <a:off x="0" y="0"/>
          <a:ext cx="9816857" cy="113037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SPD0-107-001 Preschool Outcomes Student Roster</a:t>
          </a:r>
        </a:p>
        <a:p>
          <a:pPr marL="0" lvl="0" indent="0" algn="l" defTabSz="800100">
            <a:lnSpc>
              <a:spcPct val="90000"/>
            </a:lnSpc>
            <a:spcBef>
              <a:spcPct val="0"/>
            </a:spcBef>
            <a:spcAft>
              <a:spcPct val="35000"/>
            </a:spcAft>
            <a:buNone/>
          </a:pPr>
          <a:r>
            <a:rPr lang="en-US" sz="1800" kern="1200"/>
            <a:t>SPD0-107-002 Student Progress Measure Summary</a:t>
          </a:r>
        </a:p>
      </dsp:txBody>
      <dsp:txXfrm>
        <a:off x="2076408" y="0"/>
        <a:ext cx="7740448" cy="1130371"/>
      </dsp:txXfrm>
    </dsp:sp>
    <dsp:sp modelId="{01C62CC7-7627-4F4D-B511-0A6BB635BE2E}">
      <dsp:nvSpPr>
        <dsp:cNvPr id="0" name=""/>
        <dsp:cNvSpPr/>
      </dsp:nvSpPr>
      <dsp:spPr>
        <a:xfrm>
          <a:off x="199965" y="104464"/>
          <a:ext cx="1396801" cy="9042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7E3F8DD-B4CE-40C9-96D1-4330F005AB6E}">
      <dsp:nvSpPr>
        <dsp:cNvPr id="0" name=""/>
        <dsp:cNvSpPr/>
      </dsp:nvSpPr>
      <dsp:spPr>
        <a:xfrm>
          <a:off x="0" y="1243409"/>
          <a:ext cx="9816857" cy="1130371"/>
        </a:xfrm>
        <a:prstGeom prst="roundRect">
          <a:avLst>
            <a:gd name="adj" fmla="val 10000"/>
          </a:avLst>
        </a:prstGeom>
        <a:solidFill>
          <a:srgbClr val="3AA66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SPD0-111-001 SPPI-11 Student Compliance Report (formerly CHF0-100-001)</a:t>
          </a:r>
        </a:p>
        <a:p>
          <a:pPr marL="0" lvl="0" indent="0" algn="l" defTabSz="800100">
            <a:lnSpc>
              <a:spcPct val="90000"/>
            </a:lnSpc>
            <a:spcBef>
              <a:spcPct val="0"/>
            </a:spcBef>
            <a:spcAft>
              <a:spcPct val="35000"/>
            </a:spcAft>
            <a:buNone/>
          </a:pPr>
          <a:r>
            <a:rPr lang="en-US" sz="1800" kern="1200"/>
            <a:t>SPD0-111-002 SPPI-11 Aggregate Report (formerly CHF0-100-003)</a:t>
          </a:r>
        </a:p>
        <a:p>
          <a:pPr marL="0" lvl="0" indent="0" algn="l" defTabSz="800100">
            <a:lnSpc>
              <a:spcPct val="90000"/>
            </a:lnSpc>
            <a:spcBef>
              <a:spcPct val="0"/>
            </a:spcBef>
            <a:spcAft>
              <a:spcPct val="35000"/>
            </a:spcAft>
            <a:buNone/>
          </a:pPr>
          <a:r>
            <a:rPr lang="en-US" sz="1800" strike="sngStrike" kern="1200"/>
            <a:t>SPD0-111-003 SPPI-11 Calculations Report (formerly CHF0-100-005)</a:t>
          </a:r>
        </a:p>
      </dsp:txBody>
      <dsp:txXfrm>
        <a:off x="2076408" y="1243409"/>
        <a:ext cx="7740448" cy="1130371"/>
      </dsp:txXfrm>
    </dsp:sp>
    <dsp:sp modelId="{12294533-0371-4564-BA42-FC25C52F5FA4}">
      <dsp:nvSpPr>
        <dsp:cNvPr id="0" name=""/>
        <dsp:cNvSpPr/>
      </dsp:nvSpPr>
      <dsp:spPr>
        <a:xfrm>
          <a:off x="180331" y="1347873"/>
          <a:ext cx="1436068" cy="904297"/>
        </a:xfrm>
        <a:prstGeom prst="roundRect">
          <a:avLst>
            <a:gd name="adj" fmla="val 10000"/>
          </a:avLst>
        </a:prstGeom>
        <a:blipFill>
          <a:blip xmlns:r="http://schemas.openxmlformats.org/officeDocument/2006/relationships" r:embed="rId2"/>
          <a:srcRect/>
          <a:stretch>
            <a:fillRect l="-3000" r="-3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A9ED962-45F2-49C8-9586-408037DA516E}">
      <dsp:nvSpPr>
        <dsp:cNvPr id="0" name=""/>
        <dsp:cNvSpPr/>
      </dsp:nvSpPr>
      <dsp:spPr>
        <a:xfrm>
          <a:off x="0" y="2486818"/>
          <a:ext cx="9816857" cy="1130371"/>
        </a:xfrm>
        <a:prstGeom prst="roundRect">
          <a:avLst>
            <a:gd name="adj" fmla="val 10000"/>
          </a:avLst>
        </a:prstGeom>
        <a:solidFill>
          <a:srgbClr val="285C7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SPD0-112-001 SPPI-12 Student Compliance Report (formerly CHF0-100-002)</a:t>
          </a:r>
        </a:p>
        <a:p>
          <a:pPr marL="0" lvl="0" indent="0" algn="l" defTabSz="800100">
            <a:lnSpc>
              <a:spcPct val="90000"/>
            </a:lnSpc>
            <a:spcBef>
              <a:spcPct val="0"/>
            </a:spcBef>
            <a:spcAft>
              <a:spcPct val="35000"/>
            </a:spcAft>
            <a:buNone/>
          </a:pPr>
          <a:r>
            <a:rPr lang="en-US" sz="1800" kern="1200"/>
            <a:t>SPD0-112-002 SPPI-12 Aggregate Report (formerly CHF0-100-004)</a:t>
          </a:r>
        </a:p>
      </dsp:txBody>
      <dsp:txXfrm>
        <a:off x="2076408" y="2486818"/>
        <a:ext cx="7740448" cy="1130371"/>
      </dsp:txXfrm>
    </dsp:sp>
    <dsp:sp modelId="{38335E4E-A4AF-4ECC-BDE5-C789BFF5F9FD}">
      <dsp:nvSpPr>
        <dsp:cNvPr id="0" name=""/>
        <dsp:cNvSpPr/>
      </dsp:nvSpPr>
      <dsp:spPr>
        <a:xfrm>
          <a:off x="209782" y="2591282"/>
          <a:ext cx="1377167" cy="9042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3146547-C528-4899-A9DF-FF6698C9BCD9}">
      <dsp:nvSpPr>
        <dsp:cNvPr id="0" name=""/>
        <dsp:cNvSpPr/>
      </dsp:nvSpPr>
      <dsp:spPr>
        <a:xfrm>
          <a:off x="0" y="3730227"/>
          <a:ext cx="9816857" cy="113037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SPD0-113-001 Secondary Transition Student Roster and Compliance</a:t>
          </a:r>
        </a:p>
        <a:p>
          <a:pPr marL="0" lvl="0" indent="0" algn="l" defTabSz="800100">
            <a:lnSpc>
              <a:spcPct val="90000"/>
            </a:lnSpc>
            <a:spcBef>
              <a:spcPct val="0"/>
            </a:spcBef>
            <a:spcAft>
              <a:spcPct val="35000"/>
            </a:spcAft>
            <a:buNone/>
          </a:pPr>
          <a:r>
            <a:rPr lang="en-US" sz="1800" kern="1200"/>
            <a:t>SPD0-113-002 Secondary Transition Compliance Data</a:t>
          </a:r>
        </a:p>
      </dsp:txBody>
      <dsp:txXfrm>
        <a:off x="2076408" y="3730227"/>
        <a:ext cx="7740448" cy="1130371"/>
      </dsp:txXfrm>
    </dsp:sp>
    <dsp:sp modelId="{FE9DFB6A-F32B-475C-AC02-5BBA3492E1E4}">
      <dsp:nvSpPr>
        <dsp:cNvPr id="0" name=""/>
        <dsp:cNvSpPr/>
      </dsp:nvSpPr>
      <dsp:spPr>
        <a:xfrm>
          <a:off x="209782" y="3834691"/>
          <a:ext cx="1377167" cy="90429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F129C-7ACA-44C8-A9A5-DE39CE97415A}">
      <dsp:nvSpPr>
        <dsp:cNvPr id="0" name=""/>
        <dsp:cNvSpPr/>
      </dsp:nvSpPr>
      <dsp:spPr>
        <a:xfrm>
          <a:off x="0" y="0"/>
          <a:ext cx="8128000" cy="5676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StudentSecondaryTransitionSet</a:t>
          </a:r>
        </a:p>
      </dsp:txBody>
      <dsp:txXfrm>
        <a:off x="27712" y="27712"/>
        <a:ext cx="8072576" cy="512262"/>
      </dsp:txXfrm>
    </dsp:sp>
    <dsp:sp modelId="{4D22207A-101B-4C8F-86FB-454F4333DB12}">
      <dsp:nvSpPr>
        <dsp:cNvPr id="0" name=""/>
        <dsp:cNvSpPr/>
      </dsp:nvSpPr>
      <dsp:spPr>
        <a:xfrm>
          <a:off x="0" y="671813"/>
          <a:ext cx="8128000" cy="4642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27940" rIns="156464" bIns="27940" numCol="1" spcCol="1270" anchor="t" anchorCtr="0">
          <a:noAutofit/>
        </a:bodyPr>
        <a:lstStyle/>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SecondaryTransitionIEPReviewDate</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SecondaryTransitionARDMeetingDate</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MeasureableSecondaryGoals</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UpdatedSecondaryGoals</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TransitionAssessment</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IEPTransitionServices</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CoursesStudySecondaryGoals</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TransitionServiceNeeds</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ARDInvitedStudent</a:t>
          </a:r>
        </a:p>
        <a:p>
          <a:pPr marL="228600" lvl="1" indent="-228600" algn="l" defTabSz="977900">
            <a:lnSpc>
              <a:spcPct val="90000"/>
            </a:lnSpc>
            <a:spcBef>
              <a:spcPct val="0"/>
            </a:spcBef>
            <a:spcAft>
              <a:spcPct val="20000"/>
            </a:spcAft>
            <a:buChar char="•"/>
          </a:pPr>
          <a:r>
            <a:rPr lang="en-US" sz="2200" kern="1200">
              <a:latin typeface="Aptos" panose="02110004020202020204"/>
              <a:ea typeface="+mn-ea"/>
              <a:cs typeface="+mn-cs"/>
            </a:rPr>
            <a:t>ARDInvitedRepresentative</a:t>
          </a:r>
        </a:p>
      </dsp:txBody>
      <dsp:txXfrm>
        <a:off x="0" y="671813"/>
        <a:ext cx="8128000" cy="46427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F5478-A0ED-44AE-A5B7-3479AE219BED}">
      <dsp:nvSpPr>
        <dsp:cNvPr id="0" name=""/>
        <dsp:cNvSpPr/>
      </dsp:nvSpPr>
      <dsp:spPr>
        <a:xfrm>
          <a:off x="0" y="0"/>
          <a:ext cx="9816857" cy="113037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SPD0-107-001 Preschool Outcomes Student Roster</a:t>
          </a:r>
        </a:p>
        <a:p>
          <a:pPr marL="0" lvl="0" indent="0" algn="l" defTabSz="800100">
            <a:lnSpc>
              <a:spcPct val="90000"/>
            </a:lnSpc>
            <a:spcBef>
              <a:spcPct val="0"/>
            </a:spcBef>
            <a:spcAft>
              <a:spcPct val="35000"/>
            </a:spcAft>
            <a:buNone/>
          </a:pPr>
          <a:r>
            <a:rPr lang="en-US" sz="1800" kern="1200"/>
            <a:t>SPD0-107-002 Student Progress Measure Summary</a:t>
          </a:r>
        </a:p>
      </dsp:txBody>
      <dsp:txXfrm>
        <a:off x="2076408" y="0"/>
        <a:ext cx="7740448" cy="1130371"/>
      </dsp:txXfrm>
    </dsp:sp>
    <dsp:sp modelId="{01C62CC7-7627-4F4D-B511-0A6BB635BE2E}">
      <dsp:nvSpPr>
        <dsp:cNvPr id="0" name=""/>
        <dsp:cNvSpPr/>
      </dsp:nvSpPr>
      <dsp:spPr>
        <a:xfrm>
          <a:off x="199965" y="104464"/>
          <a:ext cx="1396801" cy="9042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7E3F8DD-B4CE-40C9-96D1-4330F005AB6E}">
      <dsp:nvSpPr>
        <dsp:cNvPr id="0" name=""/>
        <dsp:cNvSpPr/>
      </dsp:nvSpPr>
      <dsp:spPr>
        <a:xfrm>
          <a:off x="0" y="1243409"/>
          <a:ext cx="9816857" cy="1130371"/>
        </a:xfrm>
        <a:prstGeom prst="roundRect">
          <a:avLst>
            <a:gd name="adj" fmla="val 10000"/>
          </a:avLst>
        </a:prstGeom>
        <a:solidFill>
          <a:srgbClr val="3AA66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SPD0-111-001 SPPI-11 Student Compliance Report (formerly CHF0-100-001)</a:t>
          </a:r>
        </a:p>
        <a:p>
          <a:pPr marL="0" lvl="0" indent="0" algn="l" defTabSz="800100">
            <a:lnSpc>
              <a:spcPct val="90000"/>
            </a:lnSpc>
            <a:spcBef>
              <a:spcPct val="0"/>
            </a:spcBef>
            <a:spcAft>
              <a:spcPct val="35000"/>
            </a:spcAft>
            <a:buNone/>
          </a:pPr>
          <a:r>
            <a:rPr lang="en-US" sz="1800" kern="1200"/>
            <a:t>SPD0-111-002 SPPI-11 Aggregate Report (formerly CHF0-100-003)</a:t>
          </a:r>
        </a:p>
        <a:p>
          <a:pPr marL="0" lvl="0" indent="0" algn="l" defTabSz="800100">
            <a:lnSpc>
              <a:spcPct val="90000"/>
            </a:lnSpc>
            <a:spcBef>
              <a:spcPct val="0"/>
            </a:spcBef>
            <a:spcAft>
              <a:spcPct val="35000"/>
            </a:spcAft>
            <a:buNone/>
          </a:pPr>
          <a:r>
            <a:rPr lang="en-US" sz="1800" strike="sngStrike" kern="1200"/>
            <a:t>SPD0-111-003 SPPI-11 Calculations Report (formerly CHF0-100-005)</a:t>
          </a:r>
        </a:p>
      </dsp:txBody>
      <dsp:txXfrm>
        <a:off x="2076408" y="1243409"/>
        <a:ext cx="7740448" cy="1130371"/>
      </dsp:txXfrm>
    </dsp:sp>
    <dsp:sp modelId="{12294533-0371-4564-BA42-FC25C52F5FA4}">
      <dsp:nvSpPr>
        <dsp:cNvPr id="0" name=""/>
        <dsp:cNvSpPr/>
      </dsp:nvSpPr>
      <dsp:spPr>
        <a:xfrm>
          <a:off x="180331" y="1347873"/>
          <a:ext cx="1436068" cy="904297"/>
        </a:xfrm>
        <a:prstGeom prst="roundRect">
          <a:avLst>
            <a:gd name="adj" fmla="val 10000"/>
          </a:avLst>
        </a:prstGeom>
        <a:blipFill>
          <a:blip xmlns:r="http://schemas.openxmlformats.org/officeDocument/2006/relationships" r:embed="rId2"/>
          <a:srcRect/>
          <a:stretch>
            <a:fillRect l="-3000" r="-3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A9ED962-45F2-49C8-9586-408037DA516E}">
      <dsp:nvSpPr>
        <dsp:cNvPr id="0" name=""/>
        <dsp:cNvSpPr/>
      </dsp:nvSpPr>
      <dsp:spPr>
        <a:xfrm>
          <a:off x="0" y="2486818"/>
          <a:ext cx="9816857" cy="1130371"/>
        </a:xfrm>
        <a:prstGeom prst="roundRect">
          <a:avLst>
            <a:gd name="adj" fmla="val 10000"/>
          </a:avLst>
        </a:prstGeom>
        <a:solidFill>
          <a:srgbClr val="285C7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SPD0-112-001 SPPI-12 Student Compliance Report (formerly CHF0-100-002)</a:t>
          </a:r>
        </a:p>
        <a:p>
          <a:pPr marL="0" lvl="0" indent="0" algn="l" defTabSz="800100">
            <a:lnSpc>
              <a:spcPct val="90000"/>
            </a:lnSpc>
            <a:spcBef>
              <a:spcPct val="0"/>
            </a:spcBef>
            <a:spcAft>
              <a:spcPct val="35000"/>
            </a:spcAft>
            <a:buNone/>
          </a:pPr>
          <a:r>
            <a:rPr lang="en-US" sz="1800" kern="1200"/>
            <a:t>SPD0-112-002 SPPI-12 Aggregate Report (formerly CHF0-100-004)</a:t>
          </a:r>
        </a:p>
      </dsp:txBody>
      <dsp:txXfrm>
        <a:off x="2076408" y="2486818"/>
        <a:ext cx="7740448" cy="1130371"/>
      </dsp:txXfrm>
    </dsp:sp>
    <dsp:sp modelId="{38335E4E-A4AF-4ECC-BDE5-C789BFF5F9FD}">
      <dsp:nvSpPr>
        <dsp:cNvPr id="0" name=""/>
        <dsp:cNvSpPr/>
      </dsp:nvSpPr>
      <dsp:spPr>
        <a:xfrm>
          <a:off x="209782" y="2591282"/>
          <a:ext cx="1377167" cy="9042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3146547-C528-4899-A9DF-FF6698C9BCD9}">
      <dsp:nvSpPr>
        <dsp:cNvPr id="0" name=""/>
        <dsp:cNvSpPr/>
      </dsp:nvSpPr>
      <dsp:spPr>
        <a:xfrm>
          <a:off x="0" y="3730227"/>
          <a:ext cx="9816857" cy="1130371"/>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SPD0-113-001 Secondary Transition Student Roster and Compliance</a:t>
          </a:r>
        </a:p>
        <a:p>
          <a:pPr marL="0" lvl="0" indent="0" algn="l" defTabSz="800100">
            <a:lnSpc>
              <a:spcPct val="90000"/>
            </a:lnSpc>
            <a:spcBef>
              <a:spcPct val="0"/>
            </a:spcBef>
            <a:spcAft>
              <a:spcPct val="35000"/>
            </a:spcAft>
            <a:buNone/>
          </a:pPr>
          <a:r>
            <a:rPr lang="en-US" sz="1800" kern="1200"/>
            <a:t>SPD0-113-002 Secondary Transition Compliance Data</a:t>
          </a:r>
        </a:p>
      </dsp:txBody>
      <dsp:txXfrm>
        <a:off x="2076408" y="3730227"/>
        <a:ext cx="7740448" cy="1130371"/>
      </dsp:txXfrm>
    </dsp:sp>
    <dsp:sp modelId="{FE9DFB6A-F32B-475C-AC02-5BBA3492E1E4}">
      <dsp:nvSpPr>
        <dsp:cNvPr id="0" name=""/>
        <dsp:cNvSpPr/>
      </dsp:nvSpPr>
      <dsp:spPr>
        <a:xfrm>
          <a:off x="209782" y="3834691"/>
          <a:ext cx="1377167" cy="904297"/>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ln>
          <a:noFill/>
        </a:ln>
        <a:effectLst>
          <a:outerShdw blurRad="50800" dist="38100" dir="8100000" algn="tr"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F2E5C-E87E-A07B-24F1-E67ABDB2E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94FD3-B3E5-669B-08FB-5627692EE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0E200-83FF-99A8-3C0E-2A380C6B7B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5CCEBF-54B4-0FF4-054A-0CF12476549B}"/>
              </a:ext>
            </a:extLst>
          </p:cNvPr>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1075232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463F7-9290-112A-5D2A-39AB466F0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BAE48-A756-5A36-8DB5-A584F9ED9A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3A73-8152-EF61-D969-B3C6EA2AC6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83F4C3-77DF-2EA5-06CB-475F2B6ACCC3}"/>
              </a:ext>
            </a:extLst>
          </p:cNvPr>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2887602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C96E1-C6A2-408D-0625-D6362132B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CDCC5-8B7B-FCDE-CCD4-B72407F8D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80DBE1-F2F5-1BEA-FD29-3ACD914818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17CCF1-6D00-8157-9C09-1C72574FCFB3}"/>
              </a:ext>
            </a:extLst>
          </p:cNvPr>
          <p:cNvSpPr>
            <a:spLocks noGrp="1"/>
          </p:cNvSpPr>
          <p:nvPr>
            <p:ph type="sldNum" sz="quarter" idx="5"/>
          </p:nvPr>
        </p:nvSpPr>
        <p:spPr/>
        <p:txBody>
          <a:bodyPr/>
          <a:lstStyle/>
          <a:p>
            <a:fld id="{9E4D9ABE-7AB9-4D3A-BEA5-45E799BD6C0E}" type="slidenum">
              <a:rPr lang="en-US" smtClean="0"/>
              <a:t>63</a:t>
            </a:fld>
            <a:endParaRPr lang="en-US"/>
          </a:p>
        </p:txBody>
      </p:sp>
    </p:spTree>
    <p:extLst>
      <p:ext uri="{BB962C8B-B14F-4D97-AF65-F5344CB8AC3E}">
        <p14:creationId xmlns:p14="http://schemas.microsoft.com/office/powerpoint/2010/main" val="2657326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F9A8C-86DD-0F96-895F-507EDE2A8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6E763-D860-9DAC-5BF0-FA670D0C7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D7FDB-72BF-0B2A-4502-22405ADF94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D20875-97E3-0690-E245-5F6EC80786FA}"/>
              </a:ext>
            </a:extLst>
          </p:cNvPr>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149747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A5F4F-0E72-E449-C864-08C530D96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EB97F-A07B-E542-BAC1-8FB1F2ACD8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E86B1-2047-AE8D-AE7A-FBB25979CF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5F18CA-C611-F254-A043-6FEF35D32667}"/>
              </a:ext>
            </a:extLst>
          </p:cNvPr>
          <p:cNvSpPr>
            <a:spLocks noGrp="1"/>
          </p:cNvSpPr>
          <p:nvPr>
            <p:ph type="sldNum" sz="quarter" idx="5"/>
          </p:nvPr>
        </p:nvSpPr>
        <p:spPr/>
        <p:txBody>
          <a:bodyPr/>
          <a:lstStyle/>
          <a:p>
            <a:fld id="{9E4D9ABE-7AB9-4D3A-BEA5-45E799BD6C0E}" type="slidenum">
              <a:rPr lang="en-US" smtClean="0"/>
              <a:t>72</a:t>
            </a:fld>
            <a:endParaRPr lang="en-US"/>
          </a:p>
        </p:txBody>
      </p:sp>
    </p:spTree>
    <p:extLst>
      <p:ext uri="{BB962C8B-B14F-4D97-AF65-F5344CB8AC3E}">
        <p14:creationId xmlns:p14="http://schemas.microsoft.com/office/powerpoint/2010/main" val="3622869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12F0A-229D-7264-A039-764944D50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9727B-5769-5B4F-B246-1F86B680B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30E00-41C5-4A57-165F-61402E4B11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9FD8D5-16FE-6BA2-EC14-94351792C20D}"/>
              </a:ext>
            </a:extLst>
          </p:cNvPr>
          <p:cNvSpPr>
            <a:spLocks noGrp="1"/>
          </p:cNvSpPr>
          <p:nvPr>
            <p:ph type="sldNum" sz="quarter" idx="5"/>
          </p:nvPr>
        </p:nvSpPr>
        <p:spPr/>
        <p:txBody>
          <a:bodyPr/>
          <a:lstStyle/>
          <a:p>
            <a:fld id="{9E4D9ABE-7AB9-4D3A-BEA5-45E799BD6C0E}" type="slidenum">
              <a:rPr lang="en-US" smtClean="0"/>
              <a:t>75</a:t>
            </a:fld>
            <a:endParaRPr lang="en-US"/>
          </a:p>
        </p:txBody>
      </p:sp>
    </p:spTree>
    <p:extLst>
      <p:ext uri="{BB962C8B-B14F-4D97-AF65-F5344CB8AC3E}">
        <p14:creationId xmlns:p14="http://schemas.microsoft.com/office/powerpoint/2010/main" val="2200269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D83C-20B5-50E0-439D-F82A8C5EF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14395-6301-3BC0-6571-731F5D308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D108A-F48F-F9CD-6BE5-3AAA04260D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F4985C5-63B4-5345-848D-DD806D432AF1}"/>
              </a:ext>
            </a:extLst>
          </p:cNvPr>
          <p:cNvSpPr>
            <a:spLocks noGrp="1"/>
          </p:cNvSpPr>
          <p:nvPr>
            <p:ph type="sldNum" sz="quarter" idx="5"/>
          </p:nvPr>
        </p:nvSpPr>
        <p:spPr/>
        <p:txBody>
          <a:bodyPr/>
          <a:lstStyle/>
          <a:p>
            <a:fld id="{9E4D9ABE-7AB9-4D3A-BEA5-45E799BD6C0E}" type="slidenum">
              <a:rPr lang="en-US" smtClean="0"/>
              <a:t>105</a:t>
            </a:fld>
            <a:endParaRPr lang="en-US"/>
          </a:p>
        </p:txBody>
      </p:sp>
    </p:spTree>
    <p:extLst>
      <p:ext uri="{BB962C8B-B14F-4D97-AF65-F5344CB8AC3E}">
        <p14:creationId xmlns:p14="http://schemas.microsoft.com/office/powerpoint/2010/main" val="602187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97C2-6019-7B7C-7125-7120C9E404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87CD4-8522-D9FB-9223-00280309F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5EF1B-5CD5-3B15-E997-CDDE40486F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05BE7F-BBD4-EE81-7D9C-FA7A1212BF6A}"/>
              </a:ext>
            </a:extLst>
          </p:cNvPr>
          <p:cNvSpPr>
            <a:spLocks noGrp="1"/>
          </p:cNvSpPr>
          <p:nvPr>
            <p:ph type="sldNum" sz="quarter" idx="5"/>
          </p:nvPr>
        </p:nvSpPr>
        <p:spPr/>
        <p:txBody>
          <a:bodyPr/>
          <a:lstStyle/>
          <a:p>
            <a:fld id="{9E4D9ABE-7AB9-4D3A-BEA5-45E799BD6C0E}" type="slidenum">
              <a:rPr lang="en-US" smtClean="0"/>
              <a:t>107</a:t>
            </a:fld>
            <a:endParaRPr lang="en-US"/>
          </a:p>
        </p:txBody>
      </p:sp>
    </p:spTree>
    <p:extLst>
      <p:ext uri="{BB962C8B-B14F-4D97-AF65-F5344CB8AC3E}">
        <p14:creationId xmlns:p14="http://schemas.microsoft.com/office/powerpoint/2010/main" val="3569874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7D82-BC18-7871-E64C-DFE69CF1B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7A95A-6283-E856-E575-944217893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0E4ED-6403-A11C-4931-A68FDBE20B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3774B8-32FB-8A39-5975-F7531F1E5FF6}"/>
              </a:ext>
            </a:extLst>
          </p:cNvPr>
          <p:cNvSpPr>
            <a:spLocks noGrp="1"/>
          </p:cNvSpPr>
          <p:nvPr>
            <p:ph type="sldNum" sz="quarter" idx="5"/>
          </p:nvPr>
        </p:nvSpPr>
        <p:spPr/>
        <p:txBody>
          <a:bodyPr/>
          <a:lstStyle/>
          <a:p>
            <a:fld id="{9E4D9ABE-7AB9-4D3A-BEA5-45E799BD6C0E}" type="slidenum">
              <a:rPr lang="en-US" smtClean="0"/>
              <a:t>117</a:t>
            </a:fld>
            <a:endParaRPr lang="en-US"/>
          </a:p>
        </p:txBody>
      </p:sp>
    </p:spTree>
    <p:extLst>
      <p:ext uri="{BB962C8B-B14F-4D97-AF65-F5344CB8AC3E}">
        <p14:creationId xmlns:p14="http://schemas.microsoft.com/office/powerpoint/2010/main" val="4030223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708B8-50E0-D6D5-76ED-958A232DD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8C789-E819-0073-53C2-4E31D20D7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81202-F92D-5E32-FA99-48A07B8D7C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70F1D7-24A7-2D4B-179F-19E2EF70FFFC}"/>
              </a:ext>
            </a:extLst>
          </p:cNvPr>
          <p:cNvSpPr>
            <a:spLocks noGrp="1"/>
          </p:cNvSpPr>
          <p:nvPr>
            <p:ph type="sldNum" sz="quarter" idx="5"/>
          </p:nvPr>
        </p:nvSpPr>
        <p:spPr/>
        <p:txBody>
          <a:bodyPr/>
          <a:lstStyle/>
          <a:p>
            <a:fld id="{9E4D9ABE-7AB9-4D3A-BEA5-45E799BD6C0E}" type="slidenum">
              <a:rPr lang="en-US" smtClean="0"/>
              <a:t>119</a:t>
            </a:fld>
            <a:endParaRPr lang="en-US"/>
          </a:p>
        </p:txBody>
      </p:sp>
    </p:spTree>
    <p:extLst>
      <p:ext uri="{BB962C8B-B14F-4D97-AF65-F5344CB8AC3E}">
        <p14:creationId xmlns:p14="http://schemas.microsoft.com/office/powerpoint/2010/main" val="713433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1405182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24</a:t>
            </a:fld>
            <a:endParaRPr lang="en-US"/>
          </a:p>
        </p:txBody>
      </p:sp>
    </p:spTree>
    <p:extLst>
      <p:ext uri="{BB962C8B-B14F-4D97-AF65-F5344CB8AC3E}">
        <p14:creationId xmlns:p14="http://schemas.microsoft.com/office/powerpoint/2010/main" val="147042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ProgArea about redundant Compliance Status and Met 100% comp target columns</a:t>
            </a:r>
          </a:p>
        </p:txBody>
      </p:sp>
      <p:sp>
        <p:nvSpPr>
          <p:cNvPr id="4" name="Slide Number Placeholder 3"/>
          <p:cNvSpPr>
            <a:spLocks noGrp="1"/>
          </p:cNvSpPr>
          <p:nvPr>
            <p:ph type="sldNum" sz="quarter" idx="5"/>
          </p:nvPr>
        </p:nvSpPr>
        <p:spPr/>
        <p:txBody>
          <a:bodyPr/>
          <a:lstStyle/>
          <a:p>
            <a:fld id="{4B932F66-8765-4E15-B1B5-3EEF4E0D3611}" type="slidenum">
              <a:rPr lang="en-US" smtClean="0"/>
              <a:t>28</a:t>
            </a:fld>
            <a:endParaRPr lang="en-US"/>
          </a:p>
        </p:txBody>
      </p:sp>
    </p:spTree>
    <p:extLst>
      <p:ext uri="{BB962C8B-B14F-4D97-AF65-F5344CB8AC3E}">
        <p14:creationId xmlns:p14="http://schemas.microsoft.com/office/powerpoint/2010/main" val="30228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41</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01747-3B9D-A999-64C8-8FC16E803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93038-5088-5FBA-DB15-F1C183172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AE437-C9E8-9CCB-1825-4AC841B7CF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953111-144D-7379-C36D-ABF5435C01E5}"/>
              </a:ext>
            </a:extLst>
          </p:cNvPr>
          <p:cNvSpPr>
            <a:spLocks noGrp="1"/>
          </p:cNvSpPr>
          <p:nvPr>
            <p:ph type="sldNum" sz="quarter" idx="5"/>
          </p:nvPr>
        </p:nvSpPr>
        <p:spPr/>
        <p:txBody>
          <a:bodyPr/>
          <a:lstStyle/>
          <a:p>
            <a:fld id="{9E4D9ABE-7AB9-4D3A-BEA5-45E799BD6C0E}" type="slidenum">
              <a:rPr lang="en-US" smtClean="0"/>
              <a:t>47</a:t>
            </a:fld>
            <a:endParaRPr lang="en-US"/>
          </a:p>
        </p:txBody>
      </p:sp>
    </p:spTree>
    <p:extLst>
      <p:ext uri="{BB962C8B-B14F-4D97-AF65-F5344CB8AC3E}">
        <p14:creationId xmlns:p14="http://schemas.microsoft.com/office/powerpoint/2010/main" val="294238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B621E-13B2-F0D3-B541-138E16426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FACD2-692C-BD3F-6EB5-66CC23949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24267-DB55-AD81-8219-CF7524AD109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9AE777-5242-8885-3C47-BB818ED6EA76}"/>
              </a:ext>
            </a:extLst>
          </p:cNvPr>
          <p:cNvSpPr>
            <a:spLocks noGrp="1"/>
          </p:cNvSpPr>
          <p:nvPr>
            <p:ph type="sldNum" sz="quarter" idx="5"/>
          </p:nvPr>
        </p:nvSpPr>
        <p:spPr/>
        <p:txBody>
          <a:bodyPr/>
          <a:lstStyle/>
          <a:p>
            <a:fld id="{9E4D9ABE-7AB9-4D3A-BEA5-45E799BD6C0E}" type="slidenum">
              <a:rPr lang="en-US" smtClean="0"/>
              <a:t>49</a:t>
            </a:fld>
            <a:endParaRPr lang="en-US"/>
          </a:p>
        </p:txBody>
      </p:sp>
    </p:spTree>
    <p:extLst>
      <p:ext uri="{BB962C8B-B14F-4D97-AF65-F5344CB8AC3E}">
        <p14:creationId xmlns:p14="http://schemas.microsoft.com/office/powerpoint/2010/main" val="1728942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7/28/2025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9.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1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0.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55.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1.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7.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1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slide" Target="slide75.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slide" Target="slide63.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slide" Target="slide10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slide" Target="slide10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diagramLayout" Target="../diagrams/layout14.xml"/><Relationship Id="rId7" Type="http://schemas.openxmlformats.org/officeDocument/2006/relationships/image" Target="../media/image40.png"/><Relationship Id="rId2" Type="http://schemas.openxmlformats.org/officeDocument/2006/relationships/diagramData" Target="../diagrams/data14.xml"/><Relationship Id="rId1" Type="http://schemas.openxmlformats.org/officeDocument/2006/relationships/slideLayout" Target="../slideLayouts/slideLayout1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spp@tea.texas.gov" TargetMode="Externa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6.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9.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 Id="rId5" Type="http://schemas.openxmlformats.org/officeDocument/2006/relationships/image" Target="../media/image51.svg"/><Relationship Id="rId4" Type="http://schemas.openxmlformats.org/officeDocument/2006/relationships/image" Target="../media/image50.pn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5.png"/><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 Id="rId5" Type="http://schemas.openxmlformats.org/officeDocument/2006/relationships/image" Target="../media/image51.svg"/><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7.png"/><Relationship Id="rId1" Type="http://schemas.openxmlformats.org/officeDocument/2006/relationships/slideLayout" Target="../slideLayouts/slideLayout15.xml"/><Relationship Id="rId4" Type="http://schemas.openxmlformats.org/officeDocument/2006/relationships/image" Target="../media/image51.svg"/></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ured purple and yellow gradient">
            <a:extLst>
              <a:ext uri="{FF2B5EF4-FFF2-40B4-BE49-F238E27FC236}">
                <a16:creationId xmlns:a16="http://schemas.microsoft.com/office/drawing/2014/main" id="{BAF3CAC5-CF9D-7D35-66D7-BD50B4236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3254"/>
            <a:ext cx="12192000" cy="5584746"/>
          </a:xfrm>
          <a:prstGeom prst="rect">
            <a:avLst/>
          </a:prstGeom>
        </p:spPr>
      </p:pic>
      <p:sp>
        <p:nvSpPr>
          <p:cNvPr id="2" name="Title 1">
            <a:extLst>
              <a:ext uri="{FF2B5EF4-FFF2-40B4-BE49-F238E27FC236}">
                <a16:creationId xmlns:a16="http://schemas.microsoft.com/office/drawing/2014/main" id="{706BFEA3-6E1C-0575-2555-6A3A02598119}"/>
              </a:ext>
            </a:extLst>
          </p:cNvPr>
          <p:cNvSpPr>
            <a:spLocks noGrp="1"/>
          </p:cNvSpPr>
          <p:nvPr>
            <p:ph type="title" idx="4294967295"/>
          </p:nvPr>
        </p:nvSpPr>
        <p:spPr>
          <a:xfrm>
            <a:off x="0" y="4689229"/>
            <a:ext cx="12192000" cy="2168771"/>
          </a:xfrm>
          <a:prstGeom prst="rect">
            <a:avLst/>
          </a:prstGeom>
          <a:solidFill>
            <a:schemeClr val="bg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D6CB9"/>
                </a:solidFill>
                <a:effectLst/>
                <a:uLnTx/>
                <a:uFillTx/>
                <a:latin typeface="Aptos" panose="020B0004020202020204" pitchFamily="34" charset="0"/>
                <a:ea typeface="+mn-ea"/>
                <a:cs typeface="Calibri"/>
                <a:sym typeface="+mj-lt"/>
              </a:rPr>
              <a:t>SPECIAL EDUCATION DATA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D6CB9"/>
                </a:solidFill>
                <a:effectLst/>
                <a:uLnTx/>
                <a:uFillTx/>
                <a:latin typeface="Aptos" panose="020B0004020202020204" pitchFamily="34" charset="0"/>
                <a:ea typeface="+mn-ea"/>
                <a:cs typeface="Calibri"/>
                <a:sym typeface="+mj-lt"/>
              </a:rPr>
              <a:t>SUMMER SUBMISSION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6CB9"/>
                </a:solidFill>
                <a:effectLst/>
                <a:uLnTx/>
                <a:uFillTx/>
                <a:latin typeface="Aptos" panose="020B0004020202020204" pitchFamily="34" charset="0"/>
                <a:ea typeface="+mn-ea"/>
                <a:cs typeface="Calibri"/>
                <a:sym typeface="+mj-lt"/>
              </a:rPr>
              <a:t>July 29 – July 31, 2025</a:t>
            </a:r>
            <a:endParaRPr kumimoji="0" lang="en-US" sz="2400" b="1" i="0" u="none" strike="noStrike" kern="1200" cap="none" spc="0" normalizeH="0" baseline="0" noProof="0" dirty="0">
              <a:ln>
                <a:noFill/>
              </a:ln>
              <a:solidFill>
                <a:srgbClr val="0D6CB9"/>
              </a:solidFill>
              <a:effectLst/>
              <a:uLnTx/>
              <a:uFillTx/>
              <a:latin typeface="Aptos" panose="020B0004020202020204" pitchFamily="34" charset="0"/>
              <a:ea typeface="+mn-ea"/>
              <a:cs typeface="+mn-cs"/>
            </a:endParaRPr>
          </a:p>
        </p:txBody>
      </p:sp>
      <p:sp>
        <p:nvSpPr>
          <p:cNvPr id="3" name="Slide Number Placeholder 2">
            <a:extLst>
              <a:ext uri="{FF2B5EF4-FFF2-40B4-BE49-F238E27FC236}">
                <a16:creationId xmlns:a16="http://schemas.microsoft.com/office/drawing/2014/main" id="{A5E5FB57-1245-72D7-CA79-9E54B4D63F93}"/>
              </a:ext>
            </a:extLst>
          </p:cNvPr>
          <p:cNvSpPr>
            <a:spLocks noGrp="1"/>
          </p:cNvSpPr>
          <p:nvPr>
            <p:ph type="sldNum" sz="quarter" idx="12"/>
          </p:nvPr>
        </p:nvSpPr>
        <p:spPr/>
        <p:txBody>
          <a:bodyPr/>
          <a:lstStyle/>
          <a:p>
            <a:fld id="{0088AB57-2DBE-44A3-AE96-942C49E954BF}" type="slidenum">
              <a:rPr lang="en-US" smtClean="0"/>
              <a:t>1</a:t>
            </a:fld>
            <a:endParaRPr lang="en-US"/>
          </a:p>
        </p:txBody>
      </p:sp>
    </p:spTree>
    <p:extLst>
      <p:ext uri="{BB962C8B-B14F-4D97-AF65-F5344CB8AC3E}">
        <p14:creationId xmlns:p14="http://schemas.microsoft.com/office/powerpoint/2010/main" val="2325491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46485-1C45-C42A-DEBE-AE2F7F0BDE74}"/>
              </a:ext>
            </a:extLst>
          </p:cNvPr>
          <p:cNvSpPr>
            <a:spLocks noGrp="1"/>
          </p:cNvSpPr>
          <p:nvPr>
            <p:ph type="title"/>
          </p:nvPr>
        </p:nvSpPr>
        <p:spPr/>
        <p:txBody>
          <a:bodyPr>
            <a:normAutofit/>
          </a:bodyPr>
          <a:lstStyle/>
          <a:p>
            <a:r>
              <a:rPr lang="en-US" b="1" cap="all" dirty="0">
                <a:latin typeface="Aptos" panose="020B0004020202020204" pitchFamily="34" charset="0"/>
              </a:rPr>
              <a:t>Promotion Logic SPEDS Summer </a:t>
            </a:r>
            <a:r>
              <a:rPr lang="en-US" b="1" cap="all" dirty="0">
                <a:solidFill>
                  <a:schemeClr val="bg1"/>
                </a:solidFill>
                <a:latin typeface="Aptos" panose="020B0004020202020204" pitchFamily="34" charset="0"/>
              </a:rPr>
              <a:t>2</a:t>
            </a:r>
          </a:p>
        </p:txBody>
      </p:sp>
      <p:sp>
        <p:nvSpPr>
          <p:cNvPr id="3" name="Slide Number Placeholder 2">
            <a:extLst>
              <a:ext uri="{FF2B5EF4-FFF2-40B4-BE49-F238E27FC236}">
                <a16:creationId xmlns:a16="http://schemas.microsoft.com/office/drawing/2014/main" id="{61C7B9A2-D8F0-6B4B-B519-952F288B06FC}"/>
              </a:ext>
            </a:extLst>
          </p:cNvPr>
          <p:cNvSpPr>
            <a:spLocks noGrp="1"/>
          </p:cNvSpPr>
          <p:nvPr>
            <p:ph type="sldNum" sz="quarter" idx="4"/>
          </p:nvPr>
        </p:nvSpPr>
        <p:spPr/>
        <p:txBody>
          <a:bodyPr/>
          <a:lstStyle/>
          <a:p>
            <a:fld id="{69C126A4-BD19-47E2-8A0E-0DE1B9D8C925}" type="slidenum">
              <a:rPr lang="en-US" smtClean="0"/>
              <a:pPr/>
              <a:t>10</a:t>
            </a:fld>
            <a:endParaRPr lang="en-US"/>
          </a:p>
        </p:txBody>
      </p:sp>
      <p:pic>
        <p:nvPicPr>
          <p:cNvPr id="5" name="Picture 4" descr="Graphic showing the flow of students submitted in the SPEDS Summer Submission.&#10;">
            <a:extLst>
              <a:ext uri="{FF2B5EF4-FFF2-40B4-BE49-F238E27FC236}">
                <a16:creationId xmlns:a16="http://schemas.microsoft.com/office/drawing/2014/main" id="{FBD4A392-A936-8D82-7FED-E5B7C3AF05EE}"/>
              </a:ext>
            </a:extLst>
          </p:cNvPr>
          <p:cNvPicPr>
            <a:picLocks noChangeAspect="1"/>
          </p:cNvPicPr>
          <p:nvPr/>
        </p:nvPicPr>
        <p:blipFill>
          <a:blip r:embed="rId2"/>
          <a:stretch>
            <a:fillRect/>
          </a:stretch>
        </p:blipFill>
        <p:spPr>
          <a:xfrm>
            <a:off x="2625456" y="904580"/>
            <a:ext cx="6585219" cy="4987289"/>
          </a:xfrm>
          <a:prstGeom prst="rect">
            <a:avLst/>
          </a:prstGeom>
          <a:ln>
            <a:noFill/>
          </a:ln>
          <a:effectLst>
            <a:outerShdw blurRad="292100" dist="139700" dir="2700000" sx="107000" sy="107000" algn="tl" rotWithShape="0">
              <a:srgbClr val="333333">
                <a:alpha val="65000"/>
              </a:srgbClr>
            </a:outerShdw>
          </a:effectLst>
        </p:spPr>
      </p:pic>
    </p:spTree>
    <p:extLst>
      <p:ext uri="{BB962C8B-B14F-4D97-AF65-F5344CB8AC3E}">
        <p14:creationId xmlns:p14="http://schemas.microsoft.com/office/powerpoint/2010/main" val="1341889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6131-7469-DDF9-2427-29F08C4593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F20203-6D88-F2D6-7845-B7638E950D9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CoursesStudySecondaryGoals</a:t>
            </a:r>
            <a:endParaRPr lang="en-US" sz="4000" b="1">
              <a:solidFill>
                <a:srgbClr val="1482C5"/>
              </a:solidFill>
              <a:latin typeface="Aptos" panose="020B0004020202020204" pitchFamily="34" charset="0"/>
            </a:endParaRPr>
          </a:p>
        </p:txBody>
      </p:sp>
      <p:pic>
        <p:nvPicPr>
          <p:cNvPr id="5" name="Picture 4" descr="Courses Study Secondary goals data element definition screenshot from TWEDS">
            <a:extLst>
              <a:ext uri="{FF2B5EF4-FFF2-40B4-BE49-F238E27FC236}">
                <a16:creationId xmlns:a16="http://schemas.microsoft.com/office/drawing/2014/main" id="{636611E6-4E33-2590-60DE-CD9917994CFA}"/>
              </a:ext>
            </a:extLst>
          </p:cNvPr>
          <p:cNvPicPr>
            <a:picLocks noChangeAspect="1"/>
          </p:cNvPicPr>
          <p:nvPr/>
        </p:nvPicPr>
        <p:blipFill>
          <a:blip r:embed="rId2"/>
          <a:stretch>
            <a:fillRect/>
          </a:stretch>
        </p:blipFill>
        <p:spPr>
          <a:xfrm>
            <a:off x="3448665" y="1137156"/>
            <a:ext cx="5943600" cy="4201738"/>
          </a:xfrm>
          <a:prstGeom prst="rect">
            <a:avLst/>
          </a:prstGeom>
        </p:spPr>
      </p:pic>
      <p:sp>
        <p:nvSpPr>
          <p:cNvPr id="4" name="Slide Number Placeholder 3">
            <a:extLst>
              <a:ext uri="{FF2B5EF4-FFF2-40B4-BE49-F238E27FC236}">
                <a16:creationId xmlns:a16="http://schemas.microsoft.com/office/drawing/2014/main" id="{9180A406-9C1E-5BDE-2404-30514A0CBB03}"/>
              </a:ext>
            </a:extLst>
          </p:cNvPr>
          <p:cNvSpPr>
            <a:spLocks noGrp="1"/>
          </p:cNvSpPr>
          <p:nvPr>
            <p:ph type="sldNum" sz="quarter" idx="4"/>
          </p:nvPr>
        </p:nvSpPr>
        <p:spPr/>
        <p:txBody>
          <a:bodyPr/>
          <a:lstStyle/>
          <a:p>
            <a:fld id="{69C126A4-BD19-47E2-8A0E-0DE1B9D8C925}" type="slidenum">
              <a:rPr lang="en-US" smtClean="0"/>
              <a:pPr/>
              <a:t>100</a:t>
            </a:fld>
            <a:endParaRPr lang="en-US"/>
          </a:p>
        </p:txBody>
      </p:sp>
    </p:spTree>
    <p:extLst>
      <p:ext uri="{BB962C8B-B14F-4D97-AF65-F5344CB8AC3E}">
        <p14:creationId xmlns:p14="http://schemas.microsoft.com/office/powerpoint/2010/main" val="22898210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9EEE0-2C69-9A25-10ED-7620FFE786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DFE766-F098-47A2-61B9-056CACB2AD9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TransitionServiceNeeds</a:t>
            </a:r>
            <a:endParaRPr lang="en-US" sz="4000" b="1">
              <a:solidFill>
                <a:srgbClr val="1482C5"/>
              </a:solidFill>
              <a:latin typeface="Aptos" panose="020B0004020202020204" pitchFamily="34" charset="0"/>
            </a:endParaRPr>
          </a:p>
        </p:txBody>
      </p:sp>
      <p:pic>
        <p:nvPicPr>
          <p:cNvPr id="5" name="Picture 4" descr="Transition service needs data element definition screenshot from TWEDS">
            <a:extLst>
              <a:ext uri="{FF2B5EF4-FFF2-40B4-BE49-F238E27FC236}">
                <a16:creationId xmlns:a16="http://schemas.microsoft.com/office/drawing/2014/main" id="{33058BCC-B6A6-189E-536C-8F45A9C203F7}"/>
              </a:ext>
            </a:extLst>
          </p:cNvPr>
          <p:cNvPicPr>
            <a:picLocks noChangeAspect="1"/>
          </p:cNvPicPr>
          <p:nvPr/>
        </p:nvPicPr>
        <p:blipFill>
          <a:blip r:embed="rId2"/>
          <a:stretch>
            <a:fillRect/>
          </a:stretch>
        </p:blipFill>
        <p:spPr>
          <a:xfrm>
            <a:off x="3124199" y="1110069"/>
            <a:ext cx="5943600" cy="4255912"/>
          </a:xfrm>
          <a:prstGeom prst="rect">
            <a:avLst/>
          </a:prstGeom>
        </p:spPr>
      </p:pic>
      <p:sp>
        <p:nvSpPr>
          <p:cNvPr id="4" name="Slide Number Placeholder 3">
            <a:extLst>
              <a:ext uri="{FF2B5EF4-FFF2-40B4-BE49-F238E27FC236}">
                <a16:creationId xmlns:a16="http://schemas.microsoft.com/office/drawing/2014/main" id="{56BCBF93-82E5-2305-AE90-AB70C0780C06}"/>
              </a:ext>
            </a:extLst>
          </p:cNvPr>
          <p:cNvSpPr>
            <a:spLocks noGrp="1"/>
          </p:cNvSpPr>
          <p:nvPr>
            <p:ph type="sldNum" sz="quarter" idx="4"/>
          </p:nvPr>
        </p:nvSpPr>
        <p:spPr/>
        <p:txBody>
          <a:bodyPr/>
          <a:lstStyle/>
          <a:p>
            <a:fld id="{69C126A4-BD19-47E2-8A0E-0DE1B9D8C925}" type="slidenum">
              <a:rPr lang="en-US" smtClean="0"/>
              <a:pPr/>
              <a:t>101</a:t>
            </a:fld>
            <a:endParaRPr lang="en-US"/>
          </a:p>
        </p:txBody>
      </p:sp>
    </p:spTree>
    <p:extLst>
      <p:ext uri="{BB962C8B-B14F-4D97-AF65-F5344CB8AC3E}">
        <p14:creationId xmlns:p14="http://schemas.microsoft.com/office/powerpoint/2010/main" val="19228750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8293B-009E-AB3B-B099-4EC0EFC3A7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FFA90C-D75B-A9E9-DF2E-76083736084A}"/>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ARDInvitedStudent</a:t>
            </a:r>
            <a:endParaRPr lang="en-US" sz="4000" b="1">
              <a:solidFill>
                <a:srgbClr val="1482C5"/>
              </a:solidFill>
              <a:latin typeface="Aptos" panose="020B0004020202020204" pitchFamily="34" charset="0"/>
            </a:endParaRPr>
          </a:p>
        </p:txBody>
      </p:sp>
      <p:pic>
        <p:nvPicPr>
          <p:cNvPr id="5" name="Picture 4" descr="ARD invited student data element definition screenshot from TWEDS">
            <a:extLst>
              <a:ext uri="{FF2B5EF4-FFF2-40B4-BE49-F238E27FC236}">
                <a16:creationId xmlns:a16="http://schemas.microsoft.com/office/drawing/2014/main" id="{3C7B4334-C65E-945D-73C1-991ADB602861}"/>
              </a:ext>
            </a:extLst>
          </p:cNvPr>
          <p:cNvPicPr>
            <a:picLocks noChangeAspect="1"/>
          </p:cNvPicPr>
          <p:nvPr/>
        </p:nvPicPr>
        <p:blipFill>
          <a:blip r:embed="rId2"/>
          <a:stretch>
            <a:fillRect/>
          </a:stretch>
        </p:blipFill>
        <p:spPr>
          <a:xfrm>
            <a:off x="3448665" y="1113404"/>
            <a:ext cx="5943600" cy="4249241"/>
          </a:xfrm>
          <a:prstGeom prst="rect">
            <a:avLst/>
          </a:prstGeom>
        </p:spPr>
      </p:pic>
      <p:sp>
        <p:nvSpPr>
          <p:cNvPr id="4" name="Slide Number Placeholder 3">
            <a:extLst>
              <a:ext uri="{FF2B5EF4-FFF2-40B4-BE49-F238E27FC236}">
                <a16:creationId xmlns:a16="http://schemas.microsoft.com/office/drawing/2014/main" id="{9A7A6934-C7A5-C3CF-385D-828C2D2D4BE4}"/>
              </a:ext>
            </a:extLst>
          </p:cNvPr>
          <p:cNvSpPr>
            <a:spLocks noGrp="1"/>
          </p:cNvSpPr>
          <p:nvPr>
            <p:ph type="sldNum" sz="quarter" idx="4"/>
          </p:nvPr>
        </p:nvSpPr>
        <p:spPr/>
        <p:txBody>
          <a:bodyPr/>
          <a:lstStyle/>
          <a:p>
            <a:fld id="{69C126A4-BD19-47E2-8A0E-0DE1B9D8C925}" type="slidenum">
              <a:rPr lang="en-US" smtClean="0"/>
              <a:pPr/>
              <a:t>102</a:t>
            </a:fld>
            <a:endParaRPr lang="en-US"/>
          </a:p>
        </p:txBody>
      </p:sp>
    </p:spTree>
    <p:extLst>
      <p:ext uri="{BB962C8B-B14F-4D97-AF65-F5344CB8AC3E}">
        <p14:creationId xmlns:p14="http://schemas.microsoft.com/office/powerpoint/2010/main" val="21384660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AF828-E8BE-07EE-944F-6744918016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E916B3-62E0-1DAA-E0C1-C28AF57BB2FA}"/>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ARDInvitedRepresentative</a:t>
            </a:r>
            <a:endParaRPr lang="en-US" sz="4000" b="1">
              <a:solidFill>
                <a:srgbClr val="1482C5"/>
              </a:solidFill>
              <a:latin typeface="Aptos" panose="020B0004020202020204" pitchFamily="34" charset="0"/>
            </a:endParaRPr>
          </a:p>
        </p:txBody>
      </p:sp>
      <p:pic>
        <p:nvPicPr>
          <p:cNvPr id="5" name="Picture 4" descr="ARD Invited representative data element definition screenshot from TWEDS">
            <a:extLst>
              <a:ext uri="{FF2B5EF4-FFF2-40B4-BE49-F238E27FC236}">
                <a16:creationId xmlns:a16="http://schemas.microsoft.com/office/drawing/2014/main" id="{7124AD7A-B0DF-7FF4-510B-193087E23515}"/>
              </a:ext>
            </a:extLst>
          </p:cNvPr>
          <p:cNvPicPr>
            <a:picLocks noChangeAspect="1"/>
          </p:cNvPicPr>
          <p:nvPr/>
        </p:nvPicPr>
        <p:blipFill>
          <a:blip r:embed="rId2"/>
          <a:stretch>
            <a:fillRect/>
          </a:stretch>
        </p:blipFill>
        <p:spPr>
          <a:xfrm>
            <a:off x="3448665" y="1051606"/>
            <a:ext cx="5943600" cy="4372838"/>
          </a:xfrm>
          <a:prstGeom prst="rect">
            <a:avLst/>
          </a:prstGeom>
        </p:spPr>
      </p:pic>
      <p:sp>
        <p:nvSpPr>
          <p:cNvPr id="4" name="Slide Number Placeholder 3">
            <a:extLst>
              <a:ext uri="{FF2B5EF4-FFF2-40B4-BE49-F238E27FC236}">
                <a16:creationId xmlns:a16="http://schemas.microsoft.com/office/drawing/2014/main" id="{0CA4BF43-0C5C-4741-2CEC-136AB94A4974}"/>
              </a:ext>
            </a:extLst>
          </p:cNvPr>
          <p:cNvSpPr>
            <a:spLocks noGrp="1"/>
          </p:cNvSpPr>
          <p:nvPr>
            <p:ph type="sldNum" sz="quarter" idx="4"/>
          </p:nvPr>
        </p:nvSpPr>
        <p:spPr/>
        <p:txBody>
          <a:bodyPr/>
          <a:lstStyle/>
          <a:p>
            <a:fld id="{69C126A4-BD19-47E2-8A0E-0DE1B9D8C925}" type="slidenum">
              <a:rPr lang="en-US" smtClean="0"/>
              <a:pPr/>
              <a:t>103</a:t>
            </a:fld>
            <a:endParaRPr lang="en-US"/>
          </a:p>
        </p:txBody>
      </p:sp>
    </p:spTree>
    <p:extLst>
      <p:ext uri="{BB962C8B-B14F-4D97-AF65-F5344CB8AC3E}">
        <p14:creationId xmlns:p14="http://schemas.microsoft.com/office/powerpoint/2010/main" val="31866496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5E89-1DA6-ADCA-0135-11DDEBC216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6395B2-4D5D-C62C-58D9-4222C7CFF2BD}"/>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ARDInvitedRepresentative Descriptor Table</a:t>
            </a:r>
            <a:endParaRPr lang="en-US" sz="4000" b="1">
              <a:solidFill>
                <a:srgbClr val="1482C5"/>
              </a:solidFill>
              <a:latin typeface="Aptos" panose="020B0004020202020204" pitchFamily="34" charset="0"/>
            </a:endParaRPr>
          </a:p>
        </p:txBody>
      </p:sp>
      <p:pic>
        <p:nvPicPr>
          <p:cNvPr id="5" name="Picture 4" descr="ARD Invited Representative descriptor table screenshot from TWEDS">
            <a:extLst>
              <a:ext uri="{FF2B5EF4-FFF2-40B4-BE49-F238E27FC236}">
                <a16:creationId xmlns:a16="http://schemas.microsoft.com/office/drawing/2014/main" id="{891D284C-C875-9D74-8590-290883D5B22C}"/>
              </a:ext>
            </a:extLst>
          </p:cNvPr>
          <p:cNvPicPr>
            <a:picLocks noChangeAspect="1"/>
          </p:cNvPicPr>
          <p:nvPr/>
        </p:nvPicPr>
        <p:blipFill>
          <a:blip r:embed="rId2"/>
          <a:stretch>
            <a:fillRect/>
          </a:stretch>
        </p:blipFill>
        <p:spPr>
          <a:xfrm>
            <a:off x="1034414" y="2012729"/>
            <a:ext cx="10123170" cy="2450592"/>
          </a:xfrm>
          <a:prstGeom prst="rect">
            <a:avLst/>
          </a:prstGeom>
        </p:spPr>
      </p:pic>
      <p:sp>
        <p:nvSpPr>
          <p:cNvPr id="4" name="Slide Number Placeholder 3">
            <a:extLst>
              <a:ext uri="{FF2B5EF4-FFF2-40B4-BE49-F238E27FC236}">
                <a16:creationId xmlns:a16="http://schemas.microsoft.com/office/drawing/2014/main" id="{E2B4DC8E-BE9B-7DAD-940A-1C1309496CB9}"/>
              </a:ext>
            </a:extLst>
          </p:cNvPr>
          <p:cNvSpPr>
            <a:spLocks noGrp="1"/>
          </p:cNvSpPr>
          <p:nvPr>
            <p:ph type="sldNum" sz="quarter" idx="4"/>
          </p:nvPr>
        </p:nvSpPr>
        <p:spPr/>
        <p:txBody>
          <a:bodyPr/>
          <a:lstStyle/>
          <a:p>
            <a:fld id="{69C126A4-BD19-47E2-8A0E-0DE1B9D8C925}" type="slidenum">
              <a:rPr lang="en-US" smtClean="0"/>
              <a:pPr/>
              <a:t>104</a:t>
            </a:fld>
            <a:endParaRPr lang="en-US"/>
          </a:p>
        </p:txBody>
      </p:sp>
    </p:spTree>
    <p:extLst>
      <p:ext uri="{BB962C8B-B14F-4D97-AF65-F5344CB8AC3E}">
        <p14:creationId xmlns:p14="http://schemas.microsoft.com/office/powerpoint/2010/main" val="11127104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024C6-DADF-3696-D54A-99F5686EFB2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3B5FC92-B97D-1DAB-A916-200B25D87ACB}"/>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STUDENT SPECIAL</a:t>
            </a:r>
            <a:r>
              <a:rPr lang="en-US" sz="5600" b="1" kern="1200" baseline="0">
                <a:solidFill>
                  <a:srgbClr val="3C6EBE"/>
                </a:solidFill>
                <a:effectLst/>
                <a:latin typeface="+mn-lt"/>
                <a:ea typeface="+mj-ea"/>
                <a:cs typeface="+mj-cs"/>
              </a:rPr>
              <a:t> EDDUCATION PROGRAM ELIGIBILITY ASSOCIATION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5E6E2520-7223-1E59-687A-ABFE6A6A2FB5}"/>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DDAEF47D-D54A-F752-3B33-192A83FE7A1A}"/>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FE2387A0-33B6-0690-C7B1-4CACE9EEF3CA}"/>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STUDENT SPECIAL EDUCATION PROGRAM ELIGIBILITY ASSOCIATION DOMAIN</a:t>
            </a:r>
          </a:p>
        </p:txBody>
      </p:sp>
      <p:sp>
        <p:nvSpPr>
          <p:cNvPr id="4" name="Slide Number Placeholder 3">
            <a:extLst>
              <a:ext uri="{FF2B5EF4-FFF2-40B4-BE49-F238E27FC236}">
                <a16:creationId xmlns:a16="http://schemas.microsoft.com/office/drawing/2014/main" id="{7EAF99B1-DCEA-29A0-071F-E62D7BA1915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105</a:t>
            </a:fld>
            <a:endParaRPr lang="en-US"/>
          </a:p>
        </p:txBody>
      </p:sp>
    </p:spTree>
    <p:extLst>
      <p:ext uri="{BB962C8B-B14F-4D97-AF65-F5344CB8AC3E}">
        <p14:creationId xmlns:p14="http://schemas.microsoft.com/office/powerpoint/2010/main" val="18052758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4154-5DE3-78F0-07EF-8AF0E431072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4B5437A-99F3-A3A2-C455-DC63C9D85686}"/>
              </a:ext>
            </a:extLst>
          </p:cNvPr>
          <p:cNvSpPr>
            <a:spLocks noGrp="1"/>
          </p:cNvSpPr>
          <p:nvPr>
            <p:ph type="title"/>
          </p:nvPr>
        </p:nvSpPr>
        <p:spPr>
          <a:xfrm>
            <a:off x="535170" y="328292"/>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StudentSpecialEducationProgramEligibility</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a:t>
            </a:r>
            <a:endParaRPr lang="en-US" sz="4000" b="1">
              <a:solidFill>
                <a:srgbClr val="1482C5"/>
              </a:solidFill>
              <a:latin typeface="Aptos" panose="020B0004020202020204" pitchFamily="34" charset="0"/>
            </a:endParaRPr>
          </a:p>
        </p:txBody>
      </p:sp>
      <p:pic>
        <p:nvPicPr>
          <p:cNvPr id="6" name="Picture 5" descr="Student special education program eligibility association entity screenshot from TWEDS">
            <a:extLst>
              <a:ext uri="{FF2B5EF4-FFF2-40B4-BE49-F238E27FC236}">
                <a16:creationId xmlns:a16="http://schemas.microsoft.com/office/drawing/2014/main" id="{11F9BA4B-3F2A-71E1-F0EE-26A5AA42B7D1}"/>
              </a:ext>
            </a:extLst>
          </p:cNvPr>
          <p:cNvPicPr>
            <a:picLocks noChangeAspect="1"/>
          </p:cNvPicPr>
          <p:nvPr/>
        </p:nvPicPr>
        <p:blipFill>
          <a:blip r:embed="rId2"/>
          <a:stretch>
            <a:fillRect/>
          </a:stretch>
        </p:blipFill>
        <p:spPr>
          <a:xfrm>
            <a:off x="2321150" y="1093510"/>
            <a:ext cx="7726680" cy="4289030"/>
          </a:xfrm>
          <a:prstGeom prst="rect">
            <a:avLst/>
          </a:prstGeom>
        </p:spPr>
      </p:pic>
      <p:sp>
        <p:nvSpPr>
          <p:cNvPr id="4" name="Slide Number Placeholder 3">
            <a:extLst>
              <a:ext uri="{FF2B5EF4-FFF2-40B4-BE49-F238E27FC236}">
                <a16:creationId xmlns:a16="http://schemas.microsoft.com/office/drawing/2014/main" id="{3613B5D9-AAEC-1B36-9103-3BAAF5A9D314}"/>
              </a:ext>
            </a:extLst>
          </p:cNvPr>
          <p:cNvSpPr>
            <a:spLocks noGrp="1"/>
          </p:cNvSpPr>
          <p:nvPr>
            <p:ph type="sldNum" sz="quarter" idx="4"/>
          </p:nvPr>
        </p:nvSpPr>
        <p:spPr/>
        <p:txBody>
          <a:bodyPr/>
          <a:lstStyle/>
          <a:p>
            <a:fld id="{69C126A4-BD19-47E2-8A0E-0DE1B9D8C925}" type="slidenum">
              <a:rPr lang="en-US" smtClean="0"/>
              <a:pPr/>
              <a:t>106</a:t>
            </a:fld>
            <a:endParaRPr lang="en-US"/>
          </a:p>
        </p:txBody>
      </p:sp>
    </p:spTree>
    <p:extLst>
      <p:ext uri="{BB962C8B-B14F-4D97-AF65-F5344CB8AC3E}">
        <p14:creationId xmlns:p14="http://schemas.microsoft.com/office/powerpoint/2010/main" val="8856710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33FCF-84DE-CE25-7FF6-238C86D6084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5DC3171-B5F7-4F32-58DD-F46447F47A99}"/>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TITLE SLIDE: BUSINESS VALIDATIONS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0D73B7A-9F99-0265-828B-E46773B1EBC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2151678E-2E6C-F310-6CB2-869FA61BB774}"/>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6E779C7-5D2E-436E-09C1-FDA6C5EEAB4D}"/>
              </a:ext>
            </a:extLst>
          </p:cNvPr>
          <p:cNvSpPr txBox="1"/>
          <p:nvPr/>
        </p:nvSpPr>
        <p:spPr>
          <a:xfrm>
            <a:off x="2619779" y="3519085"/>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BUSINESS</a:t>
            </a:r>
          </a:p>
        </p:txBody>
      </p:sp>
      <p:sp>
        <p:nvSpPr>
          <p:cNvPr id="2" name="TextBox 1">
            <a:extLst>
              <a:ext uri="{FF2B5EF4-FFF2-40B4-BE49-F238E27FC236}">
                <a16:creationId xmlns:a16="http://schemas.microsoft.com/office/drawing/2014/main" id="{7B04203C-7563-EC3B-D764-7C6505DBB686}"/>
              </a:ext>
            </a:extLst>
          </p:cNvPr>
          <p:cNvSpPr txBox="1"/>
          <p:nvPr/>
        </p:nvSpPr>
        <p:spPr>
          <a:xfrm>
            <a:off x="2619779" y="4658828"/>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VALIDATIONS</a:t>
            </a:r>
          </a:p>
        </p:txBody>
      </p:sp>
      <p:sp>
        <p:nvSpPr>
          <p:cNvPr id="4" name="Slide Number Placeholder 3">
            <a:extLst>
              <a:ext uri="{FF2B5EF4-FFF2-40B4-BE49-F238E27FC236}">
                <a16:creationId xmlns:a16="http://schemas.microsoft.com/office/drawing/2014/main" id="{4F09D8BB-1CBB-8679-06D8-021DD0FC700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107</a:t>
            </a:fld>
            <a:endParaRPr lang="en-US"/>
          </a:p>
        </p:txBody>
      </p:sp>
    </p:spTree>
    <p:extLst>
      <p:ext uri="{BB962C8B-B14F-4D97-AF65-F5344CB8AC3E}">
        <p14:creationId xmlns:p14="http://schemas.microsoft.com/office/powerpoint/2010/main" val="36170098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8ADEA-72A3-43D6-3FE0-E03D8ED085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2CE71E-A5A4-01E7-64DA-06FE8ABBBFDD}"/>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 LOCAL EDUCATION AGENCY CATEGORY</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5F26875-92EF-B65D-2104-E89C7250D686}"/>
              </a:ext>
            </a:extLst>
          </p:cNvPr>
          <p:cNvSpPr>
            <a:spLocks noGrp="1"/>
          </p:cNvSpPr>
          <p:nvPr>
            <p:ph type="sldNum" sz="quarter" idx="4"/>
          </p:nvPr>
        </p:nvSpPr>
        <p:spPr/>
        <p:txBody>
          <a:bodyPr/>
          <a:lstStyle/>
          <a:p>
            <a:fld id="{69C126A4-BD19-47E2-8A0E-0DE1B9D8C925}" type="slidenum">
              <a:rPr lang="en-US" smtClean="0"/>
              <a:pPr/>
              <a:t>108</a:t>
            </a:fld>
            <a:endParaRPr lang="en-US"/>
          </a:p>
        </p:txBody>
      </p:sp>
      <p:pic>
        <p:nvPicPr>
          <p:cNvPr id="5" name="Picture 4" descr="Screenshot of the business rules for Local Education Agency for this collection.">
            <a:extLst>
              <a:ext uri="{FF2B5EF4-FFF2-40B4-BE49-F238E27FC236}">
                <a16:creationId xmlns:a16="http://schemas.microsoft.com/office/drawing/2014/main" id="{8946FED6-529B-D788-3A89-E4412A577FA7}"/>
              </a:ext>
            </a:extLst>
          </p:cNvPr>
          <p:cNvPicPr>
            <a:picLocks noChangeAspect="1"/>
          </p:cNvPicPr>
          <p:nvPr/>
        </p:nvPicPr>
        <p:blipFill>
          <a:blip r:embed="rId2"/>
          <a:stretch>
            <a:fillRect/>
          </a:stretch>
        </p:blipFill>
        <p:spPr>
          <a:xfrm>
            <a:off x="1090440" y="1126712"/>
            <a:ext cx="10210944" cy="4343739"/>
          </a:xfrm>
          <a:prstGeom prst="rect">
            <a:avLst/>
          </a:prstGeom>
        </p:spPr>
      </p:pic>
      <p:pic>
        <p:nvPicPr>
          <p:cNvPr id="2" name="Graphic 1" descr="Badge New with solid fill">
            <a:extLst>
              <a:ext uri="{FF2B5EF4-FFF2-40B4-BE49-F238E27FC236}">
                <a16:creationId xmlns:a16="http://schemas.microsoft.com/office/drawing/2014/main" id="{EE7855E3-41B9-BE06-5382-02A90A9F3F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33643621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CEB13-70A5-A78D-DCE3-DF264315E3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8A77E5-61F4-B8B7-CC92-C95A8EF298C9}"/>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 LOCAL EDUCATION AGENCY CATEGORY </a:t>
            </a:r>
            <a:r>
              <a:rPr lang="en-US" sz="4000" b="1">
                <a:solidFill>
                  <a:schemeClr val="bg1"/>
                </a:solidFill>
                <a:latin typeface="Aptos" panose="020B0004020202020204" pitchFamily="34" charset="0"/>
                <a:cs typeface="Calibri"/>
              </a:rPr>
              <a:t>1</a:t>
            </a:r>
            <a:endParaRPr lang="en-US" sz="4000" b="1">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70DF2CA2-3C30-A79E-D949-E8F8055252B1}"/>
              </a:ext>
            </a:extLst>
          </p:cNvPr>
          <p:cNvSpPr>
            <a:spLocks noGrp="1"/>
          </p:cNvSpPr>
          <p:nvPr>
            <p:ph type="sldNum" sz="quarter" idx="4"/>
          </p:nvPr>
        </p:nvSpPr>
        <p:spPr/>
        <p:txBody>
          <a:bodyPr/>
          <a:lstStyle/>
          <a:p>
            <a:fld id="{69C126A4-BD19-47E2-8A0E-0DE1B9D8C925}" type="slidenum">
              <a:rPr lang="en-US" smtClean="0"/>
              <a:pPr/>
              <a:t>109</a:t>
            </a:fld>
            <a:endParaRPr lang="en-US"/>
          </a:p>
        </p:txBody>
      </p:sp>
      <p:pic>
        <p:nvPicPr>
          <p:cNvPr id="6" name="Picture 5" descr="Screenshot of additional business rules for Local Education category.">
            <a:extLst>
              <a:ext uri="{FF2B5EF4-FFF2-40B4-BE49-F238E27FC236}">
                <a16:creationId xmlns:a16="http://schemas.microsoft.com/office/drawing/2014/main" id="{F1404298-CD2E-49EF-33EC-33351A0FA994}"/>
              </a:ext>
            </a:extLst>
          </p:cNvPr>
          <p:cNvPicPr>
            <a:picLocks noChangeAspect="1"/>
          </p:cNvPicPr>
          <p:nvPr/>
        </p:nvPicPr>
        <p:blipFill>
          <a:blip r:embed="rId2"/>
          <a:stretch>
            <a:fillRect/>
          </a:stretch>
        </p:blipFill>
        <p:spPr>
          <a:xfrm>
            <a:off x="948968" y="1561279"/>
            <a:ext cx="10551660" cy="3735442"/>
          </a:xfrm>
          <a:prstGeom prst="rect">
            <a:avLst/>
          </a:prstGeom>
        </p:spPr>
      </p:pic>
      <p:pic>
        <p:nvPicPr>
          <p:cNvPr id="2" name="Graphic 1" descr="Badge New with solid fill">
            <a:extLst>
              <a:ext uri="{FF2B5EF4-FFF2-40B4-BE49-F238E27FC236}">
                <a16:creationId xmlns:a16="http://schemas.microsoft.com/office/drawing/2014/main" id="{4EDB5C96-5CF3-AEFC-BE3F-A05693EA96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338516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8AE3D53-4AE7-F7A8-303A-40C180679D6B}"/>
              </a:ext>
            </a:extLst>
          </p:cNvPr>
          <p:cNvSpPr>
            <a:spLocks noGrp="1"/>
          </p:cNvSpPr>
          <p:nvPr>
            <p:ph type="title"/>
          </p:nvPr>
        </p:nvSpPr>
        <p:spPr/>
        <p:txBody>
          <a:bodyPr anchor="t">
            <a:normAutofit/>
          </a:bodyPr>
          <a:lstStyle/>
          <a:p>
            <a:r>
              <a:rPr lang="en-US" b="1" cap="all" dirty="0">
                <a:latin typeface="Aptos" panose="020B0004020202020204" pitchFamily="34" charset="0"/>
              </a:rPr>
              <a:t>LEA-Level NEW Data Elements</a:t>
            </a:r>
          </a:p>
        </p:txBody>
      </p:sp>
      <p:sp>
        <p:nvSpPr>
          <p:cNvPr id="5" name="Slide Number Placeholder 4">
            <a:extLst>
              <a:ext uri="{FF2B5EF4-FFF2-40B4-BE49-F238E27FC236}">
                <a16:creationId xmlns:a16="http://schemas.microsoft.com/office/drawing/2014/main" id="{0CE29DB9-E330-C0F5-2774-E704C145C42E}"/>
              </a:ext>
            </a:extLst>
          </p:cNvPr>
          <p:cNvSpPr>
            <a:spLocks noGrp="1"/>
          </p:cNvSpPr>
          <p:nvPr>
            <p:ph type="sldNum" sz="quarter" idx="4"/>
          </p:nvPr>
        </p:nvSpPr>
        <p:spPr/>
        <p:txBody>
          <a:bodyPr>
            <a:normAutofit/>
          </a:bodyPr>
          <a:lstStyle/>
          <a:p>
            <a:pPr>
              <a:spcAft>
                <a:spcPts val="600"/>
              </a:spcAft>
            </a:pPr>
            <a:fld id="{9CDB7B59-73F1-4DF8-9A15-E8CCC7B41B47}" type="slidenum">
              <a:rPr lang="en-US" smtClean="0"/>
              <a:pPr>
                <a:spcAft>
                  <a:spcPts val="600"/>
                </a:spcAft>
              </a:pPr>
              <a:t>11</a:t>
            </a:fld>
            <a:endParaRPr lang="en-US"/>
          </a:p>
        </p:txBody>
      </p:sp>
      <p:graphicFrame>
        <p:nvGraphicFramePr>
          <p:cNvPr id="15" name="Content Placeholder 2" descr="Graphic showing the four new data elements at the LEA level for the new collection. This is a change published in the 2026.1.1 TEDS.&#10;">
            <a:extLst>
              <a:ext uri="{FF2B5EF4-FFF2-40B4-BE49-F238E27FC236}">
                <a16:creationId xmlns:a16="http://schemas.microsoft.com/office/drawing/2014/main" id="{B67D8F3E-5F8E-9F90-5008-55E13979F4D9}"/>
              </a:ext>
            </a:extLst>
          </p:cNvPr>
          <p:cNvGraphicFramePr>
            <a:graphicFrameLocks noGrp="1"/>
          </p:cNvGraphicFramePr>
          <p:nvPr>
            <p:ph idx="4294967295"/>
            <p:extLst>
              <p:ext uri="{D42A27DB-BD31-4B8C-83A1-F6EECF244321}">
                <p14:modId xmlns:p14="http://schemas.microsoft.com/office/powerpoint/2010/main" val="1718199868"/>
              </p:ext>
            </p:extLst>
          </p:nvPr>
        </p:nvGraphicFramePr>
        <p:xfrm>
          <a:off x="1459378" y="1019906"/>
          <a:ext cx="4554559" cy="444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ontent Placeholder 3">
            <a:extLst>
              <a:ext uri="{FF2B5EF4-FFF2-40B4-BE49-F238E27FC236}">
                <a16:creationId xmlns:a16="http://schemas.microsoft.com/office/drawing/2014/main" id="{5DD8E129-3502-F8FD-3184-6EB50B50147C}"/>
              </a:ext>
            </a:extLst>
          </p:cNvPr>
          <p:cNvSpPr txBox="1">
            <a:spLocks/>
          </p:cNvSpPr>
          <p:nvPr/>
        </p:nvSpPr>
        <p:spPr>
          <a:xfrm>
            <a:off x="6497515" y="1459523"/>
            <a:ext cx="4862147" cy="403465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0D6CB9"/>
                </a:solidFill>
              </a:rPr>
              <a:t>SPEDS Summer will be submitted by </a:t>
            </a:r>
            <a:r>
              <a:rPr lang="en-US" sz="2400" b="1" dirty="0">
                <a:solidFill>
                  <a:srgbClr val="E57100"/>
                </a:solidFill>
              </a:rPr>
              <a:t>ALL </a:t>
            </a:r>
            <a:r>
              <a:rPr lang="en-US" sz="2400" dirty="0">
                <a:solidFill>
                  <a:srgbClr val="0D6CB9"/>
                </a:solidFill>
              </a:rPr>
              <a:t>LEAs.</a:t>
            </a:r>
          </a:p>
          <a:p>
            <a:pPr>
              <a:buClr>
                <a:srgbClr val="F16038"/>
              </a:buClr>
            </a:pPr>
            <a:r>
              <a:rPr lang="en-US" sz="2400" dirty="0">
                <a:solidFill>
                  <a:srgbClr val="0D6CB9"/>
                </a:solidFill>
              </a:rPr>
              <a:t>PreschoolOutcomesReporting was formerly found on the School Entity as a descriptor. </a:t>
            </a:r>
            <a:r>
              <a:rPr lang="en-US" sz="1800" dirty="0">
                <a:solidFill>
                  <a:srgbClr val="0D6CB9"/>
                </a:solidFill>
              </a:rPr>
              <a:t>(2026.1.1 TEDS Update)</a:t>
            </a:r>
          </a:p>
          <a:p>
            <a:pPr>
              <a:buClr>
                <a:srgbClr val="F16038"/>
              </a:buClr>
            </a:pPr>
            <a:r>
              <a:rPr lang="en-US" sz="2400" dirty="0">
                <a:solidFill>
                  <a:srgbClr val="0D6CB9"/>
                </a:solidFill>
              </a:rPr>
              <a:t>These four Boolean data elements will allow the LEA to verify when they do </a:t>
            </a:r>
            <a:r>
              <a:rPr lang="en-US" sz="2400" b="1" dirty="0">
                <a:solidFill>
                  <a:srgbClr val="E57100"/>
                </a:solidFill>
              </a:rPr>
              <a:t>NOT</a:t>
            </a:r>
            <a:r>
              <a:rPr lang="en-US" sz="2400" dirty="0">
                <a:solidFill>
                  <a:srgbClr val="0D6CB9"/>
                </a:solidFill>
              </a:rPr>
              <a:t> have data for a particular collection.</a:t>
            </a:r>
          </a:p>
          <a:p>
            <a:pPr marL="0" indent="0">
              <a:buFont typeface="Wingdings" panose="05000000000000000000" pitchFamily="2" charset="2"/>
              <a:buNone/>
            </a:pPr>
            <a:endParaRPr lang="en-US" dirty="0">
              <a:solidFill>
                <a:srgbClr val="0D6CB9"/>
              </a:solidFill>
            </a:endParaRPr>
          </a:p>
        </p:txBody>
      </p:sp>
      <p:sp>
        <p:nvSpPr>
          <p:cNvPr id="3" name="TextBox 2">
            <a:extLst>
              <a:ext uri="{FF2B5EF4-FFF2-40B4-BE49-F238E27FC236}">
                <a16:creationId xmlns:a16="http://schemas.microsoft.com/office/drawing/2014/main" id="{8731765D-7CFF-570E-1FF7-AB77A9CF1162}"/>
              </a:ext>
            </a:extLst>
          </p:cNvPr>
          <p:cNvSpPr txBox="1"/>
          <p:nvPr/>
        </p:nvSpPr>
        <p:spPr>
          <a:xfrm>
            <a:off x="10261600" y="6098239"/>
            <a:ext cx="1788159" cy="430887"/>
          </a:xfrm>
          <a:prstGeom prst="rect">
            <a:avLst/>
          </a:prstGeom>
          <a:noFill/>
        </p:spPr>
        <p:txBody>
          <a:bodyPr wrap="square" rtlCol="0">
            <a:spAutoFit/>
          </a:bodyPr>
          <a:lstStyle/>
          <a:p>
            <a:r>
              <a:rPr lang="en-US" sz="2200">
                <a:solidFill>
                  <a:schemeClr val="bg1"/>
                </a:solidFill>
                <a:latin typeface="Aptos" panose="020B0004020202020204" pitchFamily="34" charset="0"/>
                <a:hlinkClick r:id="rId7" action="ppaction://hlinksldjump">
                  <a:extLst>
                    <a:ext uri="{A12FA001-AC4F-418D-AE19-62706E023703}">
                      <ahyp:hlinkClr xmlns:ahyp="http://schemas.microsoft.com/office/drawing/2018/hyperlinkcolor" val="tx"/>
                    </a:ext>
                  </a:extLst>
                </a:hlinkClick>
              </a:rPr>
              <a:t>Resources</a:t>
            </a:r>
            <a:endParaRPr lang="en-US" sz="2200">
              <a:solidFill>
                <a:schemeClr val="bg1"/>
              </a:solidFill>
              <a:latin typeface="Aptos" panose="020B0004020202020204" pitchFamily="34" charset="0"/>
            </a:endParaRPr>
          </a:p>
        </p:txBody>
      </p:sp>
    </p:spTree>
    <p:extLst>
      <p:ext uri="{BB962C8B-B14F-4D97-AF65-F5344CB8AC3E}">
        <p14:creationId xmlns:p14="http://schemas.microsoft.com/office/powerpoint/2010/main" val="155524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0F9DD-9CCD-ECF3-72FB-406F5914DB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C202B3-13E8-78C2-C5DC-408F0CA9ED46}"/>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 LOCAL EDUCATION AGENCY CATEGORY </a:t>
            </a:r>
            <a:r>
              <a:rPr lang="en-US" sz="4000" b="1">
                <a:solidFill>
                  <a:schemeClr val="bg1"/>
                </a:solidFill>
                <a:latin typeface="Aptos" panose="020B0004020202020204" pitchFamily="34" charset="0"/>
                <a:cs typeface="Calibri"/>
              </a:rPr>
              <a:t>2</a:t>
            </a:r>
            <a:endParaRPr lang="en-US" sz="4000" b="1">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DC46CA8B-CD5D-0293-B751-A21BB7DB1E7D}"/>
              </a:ext>
            </a:extLst>
          </p:cNvPr>
          <p:cNvSpPr>
            <a:spLocks noGrp="1"/>
          </p:cNvSpPr>
          <p:nvPr>
            <p:ph type="sldNum" sz="quarter" idx="4"/>
          </p:nvPr>
        </p:nvSpPr>
        <p:spPr/>
        <p:txBody>
          <a:bodyPr/>
          <a:lstStyle/>
          <a:p>
            <a:fld id="{69C126A4-BD19-47E2-8A0E-0DE1B9D8C925}" type="slidenum">
              <a:rPr lang="en-US" smtClean="0"/>
              <a:pPr/>
              <a:t>110</a:t>
            </a:fld>
            <a:endParaRPr lang="en-US"/>
          </a:p>
        </p:txBody>
      </p:sp>
      <p:pic>
        <p:nvPicPr>
          <p:cNvPr id="6" name="Picture 5" descr="Screenshot of final two business rules for local education agency.">
            <a:extLst>
              <a:ext uri="{FF2B5EF4-FFF2-40B4-BE49-F238E27FC236}">
                <a16:creationId xmlns:a16="http://schemas.microsoft.com/office/drawing/2014/main" id="{F768FDE3-7424-CE92-A3A5-2B9760D386D2}"/>
              </a:ext>
            </a:extLst>
          </p:cNvPr>
          <p:cNvPicPr>
            <a:picLocks noChangeAspect="1"/>
          </p:cNvPicPr>
          <p:nvPr/>
        </p:nvPicPr>
        <p:blipFill>
          <a:blip r:embed="rId2"/>
          <a:stretch>
            <a:fillRect/>
          </a:stretch>
        </p:blipFill>
        <p:spPr>
          <a:xfrm>
            <a:off x="998357" y="2248748"/>
            <a:ext cx="10195285" cy="2360503"/>
          </a:xfrm>
          <a:prstGeom prst="rect">
            <a:avLst/>
          </a:prstGeom>
        </p:spPr>
      </p:pic>
      <p:pic>
        <p:nvPicPr>
          <p:cNvPr id="2" name="Graphic 1" descr="Badge New with solid fill">
            <a:extLst>
              <a:ext uri="{FF2B5EF4-FFF2-40B4-BE49-F238E27FC236}">
                <a16:creationId xmlns:a16="http://schemas.microsoft.com/office/drawing/2014/main" id="{35DFF17F-C3D9-FFED-CB75-BC395A55F6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14523468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051E-79E2-25B8-A7DB-40C9619EBD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BD0796-D67F-1444-54F6-1CAD3641D73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 BASIC CATEGORY</a:t>
            </a:r>
            <a:endParaRPr lang="en-US" sz="4000" b="1">
              <a:solidFill>
                <a:srgbClr val="1482C5"/>
              </a:solidFill>
              <a:latin typeface="Aptos" panose="020B0004020202020204" pitchFamily="34" charset="0"/>
            </a:endParaRPr>
          </a:p>
        </p:txBody>
      </p:sp>
      <p:pic>
        <p:nvPicPr>
          <p:cNvPr id="6" name="Picture 5" descr="Student basic category rules screenshot from TWEDS">
            <a:extLst>
              <a:ext uri="{FF2B5EF4-FFF2-40B4-BE49-F238E27FC236}">
                <a16:creationId xmlns:a16="http://schemas.microsoft.com/office/drawing/2014/main" id="{EB44A8F4-E221-4F2D-2000-A9DFF1751311}"/>
              </a:ext>
            </a:extLst>
          </p:cNvPr>
          <p:cNvPicPr>
            <a:picLocks noChangeAspect="1"/>
          </p:cNvPicPr>
          <p:nvPr/>
        </p:nvPicPr>
        <p:blipFill>
          <a:blip r:embed="rId2"/>
          <a:stretch>
            <a:fillRect/>
          </a:stretch>
        </p:blipFill>
        <p:spPr>
          <a:xfrm>
            <a:off x="1102205" y="1243584"/>
            <a:ext cx="9987588" cy="4370832"/>
          </a:xfrm>
          <a:prstGeom prst="rect">
            <a:avLst/>
          </a:prstGeom>
        </p:spPr>
      </p:pic>
      <p:sp>
        <p:nvSpPr>
          <p:cNvPr id="4" name="Slide Number Placeholder 3">
            <a:extLst>
              <a:ext uri="{FF2B5EF4-FFF2-40B4-BE49-F238E27FC236}">
                <a16:creationId xmlns:a16="http://schemas.microsoft.com/office/drawing/2014/main" id="{DCE0F6E5-3982-CD72-C231-599BA0E3F9F8}"/>
              </a:ext>
            </a:extLst>
          </p:cNvPr>
          <p:cNvSpPr>
            <a:spLocks noGrp="1"/>
          </p:cNvSpPr>
          <p:nvPr>
            <p:ph type="sldNum" sz="quarter" idx="4"/>
          </p:nvPr>
        </p:nvSpPr>
        <p:spPr/>
        <p:txBody>
          <a:bodyPr/>
          <a:lstStyle/>
          <a:p>
            <a:fld id="{69C126A4-BD19-47E2-8A0E-0DE1B9D8C925}" type="slidenum">
              <a:rPr lang="en-US" smtClean="0"/>
              <a:pPr/>
              <a:t>111</a:t>
            </a:fld>
            <a:endParaRPr lang="en-US"/>
          </a:p>
        </p:txBody>
      </p:sp>
    </p:spTree>
    <p:extLst>
      <p:ext uri="{BB962C8B-B14F-4D97-AF65-F5344CB8AC3E}">
        <p14:creationId xmlns:p14="http://schemas.microsoft.com/office/powerpoint/2010/main" val="16763974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8E895-3CED-F70A-D112-EE2264A8A8E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5FA032-1ED5-711C-560D-83B1467D360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ENROLLMENT CATEGORY</a:t>
            </a:r>
            <a:endParaRPr lang="en-US" sz="4000" b="1">
              <a:solidFill>
                <a:srgbClr val="1482C5"/>
              </a:solidFill>
              <a:latin typeface="Aptos" panose="020B0004020202020204" pitchFamily="34" charset="0"/>
            </a:endParaRPr>
          </a:p>
        </p:txBody>
      </p:sp>
      <p:pic>
        <p:nvPicPr>
          <p:cNvPr id="6" name="Picture 5" descr="Enrollment category rules screenshot from TWEDS">
            <a:extLst>
              <a:ext uri="{FF2B5EF4-FFF2-40B4-BE49-F238E27FC236}">
                <a16:creationId xmlns:a16="http://schemas.microsoft.com/office/drawing/2014/main" id="{E9B2FB54-B274-B75F-3D04-D2E913A26C7C}"/>
              </a:ext>
            </a:extLst>
          </p:cNvPr>
          <p:cNvPicPr>
            <a:picLocks noChangeAspect="1"/>
          </p:cNvPicPr>
          <p:nvPr/>
        </p:nvPicPr>
        <p:blipFill>
          <a:blip r:embed="rId2"/>
          <a:stretch>
            <a:fillRect/>
          </a:stretch>
        </p:blipFill>
        <p:spPr>
          <a:xfrm>
            <a:off x="1103375" y="2659318"/>
            <a:ext cx="9985248" cy="769682"/>
          </a:xfrm>
          <a:prstGeom prst="rect">
            <a:avLst/>
          </a:prstGeom>
        </p:spPr>
      </p:pic>
      <p:sp>
        <p:nvSpPr>
          <p:cNvPr id="4" name="Slide Number Placeholder 3">
            <a:extLst>
              <a:ext uri="{FF2B5EF4-FFF2-40B4-BE49-F238E27FC236}">
                <a16:creationId xmlns:a16="http://schemas.microsoft.com/office/drawing/2014/main" id="{6415F421-A8AD-A97A-D221-830A227AA33F}"/>
              </a:ext>
            </a:extLst>
          </p:cNvPr>
          <p:cNvSpPr>
            <a:spLocks noGrp="1"/>
          </p:cNvSpPr>
          <p:nvPr>
            <p:ph type="sldNum" sz="quarter" idx="4"/>
          </p:nvPr>
        </p:nvSpPr>
        <p:spPr/>
        <p:txBody>
          <a:bodyPr/>
          <a:lstStyle/>
          <a:p>
            <a:fld id="{69C126A4-BD19-47E2-8A0E-0DE1B9D8C925}" type="slidenum">
              <a:rPr lang="en-US" smtClean="0"/>
              <a:pPr/>
              <a:t>112</a:t>
            </a:fld>
            <a:endParaRPr lang="en-US"/>
          </a:p>
        </p:txBody>
      </p:sp>
    </p:spTree>
    <p:extLst>
      <p:ext uri="{BB962C8B-B14F-4D97-AF65-F5344CB8AC3E}">
        <p14:creationId xmlns:p14="http://schemas.microsoft.com/office/powerpoint/2010/main" val="13264893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A290C-DB73-8663-CA9A-FFD72095D5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3C5807-47AF-2448-6D18-FFD16FCA51FE}"/>
              </a:ext>
            </a:extLst>
          </p:cNvPr>
          <p:cNvSpPr>
            <a:spLocks noGrp="1"/>
          </p:cNvSpPr>
          <p:nvPr>
            <p:ph type="title"/>
          </p:nvPr>
        </p:nvSpPr>
        <p:spPr>
          <a:xfrm>
            <a:off x="226078" y="167698"/>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a:t>
            </a:r>
            <a:r>
              <a:rPr lang="en-US" sz="4000" b="1">
                <a:solidFill>
                  <a:schemeClr val="bg1"/>
                </a:solidFill>
                <a:latin typeface="Aptos" panose="020B0004020202020204" pitchFamily="34" charset="0"/>
                <a:cs typeface="Calibri"/>
              </a:rPr>
              <a:t> 1</a:t>
            </a:r>
            <a:endParaRPr lang="en-US" sz="4000" b="1">
              <a:solidFill>
                <a:srgbClr val="1482C5"/>
              </a:solidFill>
              <a:latin typeface="Aptos" panose="020B0004020202020204" pitchFamily="34" charset="0"/>
            </a:endParaRPr>
          </a:p>
        </p:txBody>
      </p:sp>
      <p:pic>
        <p:nvPicPr>
          <p:cNvPr id="6" name="Picture 5" descr="Special Education Program category rules screenshot from TWEDS&#10;41163-0078 thru 41163-0087">
            <a:extLst>
              <a:ext uri="{FF2B5EF4-FFF2-40B4-BE49-F238E27FC236}">
                <a16:creationId xmlns:a16="http://schemas.microsoft.com/office/drawing/2014/main" id="{7753BADD-254D-3925-B4FB-9CB0A34CD058}"/>
              </a:ext>
            </a:extLst>
          </p:cNvPr>
          <p:cNvPicPr>
            <a:picLocks noChangeAspect="1"/>
          </p:cNvPicPr>
          <p:nvPr/>
        </p:nvPicPr>
        <p:blipFill>
          <a:blip r:embed="rId2"/>
          <a:stretch>
            <a:fillRect/>
          </a:stretch>
        </p:blipFill>
        <p:spPr>
          <a:xfrm>
            <a:off x="1478786" y="1243584"/>
            <a:ext cx="9234425" cy="4370832"/>
          </a:xfrm>
          <a:prstGeom prst="rect">
            <a:avLst/>
          </a:prstGeom>
        </p:spPr>
      </p:pic>
      <p:sp>
        <p:nvSpPr>
          <p:cNvPr id="4" name="Slide Number Placeholder 3">
            <a:extLst>
              <a:ext uri="{FF2B5EF4-FFF2-40B4-BE49-F238E27FC236}">
                <a16:creationId xmlns:a16="http://schemas.microsoft.com/office/drawing/2014/main" id="{711F933B-6B7C-BA20-E6A7-BB5F756F6A81}"/>
              </a:ext>
            </a:extLst>
          </p:cNvPr>
          <p:cNvSpPr>
            <a:spLocks noGrp="1"/>
          </p:cNvSpPr>
          <p:nvPr>
            <p:ph type="sldNum" sz="quarter" idx="4"/>
          </p:nvPr>
        </p:nvSpPr>
        <p:spPr/>
        <p:txBody>
          <a:bodyPr/>
          <a:lstStyle/>
          <a:p>
            <a:fld id="{69C126A4-BD19-47E2-8A0E-0DE1B9D8C925}" type="slidenum">
              <a:rPr lang="en-US" smtClean="0"/>
              <a:pPr/>
              <a:t>113</a:t>
            </a:fld>
            <a:endParaRPr lang="en-US"/>
          </a:p>
        </p:txBody>
      </p:sp>
    </p:spTree>
    <p:extLst>
      <p:ext uri="{BB962C8B-B14F-4D97-AF65-F5344CB8AC3E}">
        <p14:creationId xmlns:p14="http://schemas.microsoft.com/office/powerpoint/2010/main" val="18663962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2A15-121A-70C3-E6EE-585E7FFFBC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ACE7FE-FCAA-A946-07B6-40DB9B1FE1D1}"/>
              </a:ext>
            </a:extLst>
          </p:cNvPr>
          <p:cNvSpPr>
            <a:spLocks noGrp="1"/>
          </p:cNvSpPr>
          <p:nvPr>
            <p:ph type="title"/>
          </p:nvPr>
        </p:nvSpPr>
        <p:spPr>
          <a:xfrm>
            <a:off x="251835" y="141941"/>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2</a:t>
            </a:r>
            <a:endParaRPr lang="en-US" sz="4000" b="1">
              <a:solidFill>
                <a:srgbClr val="1482C5"/>
              </a:solidFill>
              <a:latin typeface="Aptos" panose="020B0004020202020204" pitchFamily="34" charset="0"/>
            </a:endParaRPr>
          </a:p>
        </p:txBody>
      </p:sp>
      <p:pic>
        <p:nvPicPr>
          <p:cNvPr id="6" name="Picture 5" descr="Special Education Program category rules screenshot from TWEDS 41163-0088 thru 41163-0092">
            <a:extLst>
              <a:ext uri="{FF2B5EF4-FFF2-40B4-BE49-F238E27FC236}">
                <a16:creationId xmlns:a16="http://schemas.microsoft.com/office/drawing/2014/main" id="{3672DF6A-D34D-7E7C-F95D-555FAA1F1333}"/>
              </a:ext>
            </a:extLst>
          </p:cNvPr>
          <p:cNvPicPr>
            <a:picLocks noChangeAspect="1"/>
          </p:cNvPicPr>
          <p:nvPr/>
        </p:nvPicPr>
        <p:blipFill>
          <a:blip r:embed="rId2"/>
          <a:stretch>
            <a:fillRect/>
          </a:stretch>
        </p:blipFill>
        <p:spPr>
          <a:xfrm>
            <a:off x="712779" y="1243584"/>
            <a:ext cx="10766441" cy="4370832"/>
          </a:xfrm>
          <a:prstGeom prst="rect">
            <a:avLst/>
          </a:prstGeom>
        </p:spPr>
      </p:pic>
      <p:sp>
        <p:nvSpPr>
          <p:cNvPr id="4" name="Slide Number Placeholder 3">
            <a:extLst>
              <a:ext uri="{FF2B5EF4-FFF2-40B4-BE49-F238E27FC236}">
                <a16:creationId xmlns:a16="http://schemas.microsoft.com/office/drawing/2014/main" id="{2BF78DB6-A71D-0D80-4CEE-2D36ADB142A4}"/>
              </a:ext>
            </a:extLst>
          </p:cNvPr>
          <p:cNvSpPr>
            <a:spLocks noGrp="1"/>
          </p:cNvSpPr>
          <p:nvPr>
            <p:ph type="sldNum" sz="quarter" idx="4"/>
          </p:nvPr>
        </p:nvSpPr>
        <p:spPr/>
        <p:txBody>
          <a:bodyPr/>
          <a:lstStyle/>
          <a:p>
            <a:fld id="{69C126A4-BD19-47E2-8A0E-0DE1B9D8C925}" type="slidenum">
              <a:rPr lang="en-US" smtClean="0"/>
              <a:pPr/>
              <a:t>114</a:t>
            </a:fld>
            <a:endParaRPr lang="en-US"/>
          </a:p>
        </p:txBody>
      </p:sp>
    </p:spTree>
    <p:extLst>
      <p:ext uri="{BB962C8B-B14F-4D97-AF65-F5344CB8AC3E}">
        <p14:creationId xmlns:p14="http://schemas.microsoft.com/office/powerpoint/2010/main" val="32648448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77F47-7F59-5201-9F3D-4D972885AB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36D791-E3B9-B05C-FA33-5F1AA20C6E89}"/>
              </a:ext>
            </a:extLst>
          </p:cNvPr>
          <p:cNvSpPr>
            <a:spLocks noGrp="1"/>
          </p:cNvSpPr>
          <p:nvPr>
            <p:ph type="title"/>
          </p:nvPr>
        </p:nvSpPr>
        <p:spPr>
          <a:xfrm>
            <a:off x="264715" y="129063"/>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3</a:t>
            </a:r>
            <a:endParaRPr lang="en-US" sz="4000" b="1">
              <a:solidFill>
                <a:srgbClr val="1482C5"/>
              </a:solidFill>
              <a:latin typeface="Aptos" panose="020B0004020202020204" pitchFamily="34" charset="0"/>
            </a:endParaRPr>
          </a:p>
        </p:txBody>
      </p:sp>
      <p:pic>
        <p:nvPicPr>
          <p:cNvPr id="5" name="Picture 4" descr="Special Education Program category rules screenshot from TWEDS 41163-0093 thru 41163-0099">
            <a:extLst>
              <a:ext uri="{FF2B5EF4-FFF2-40B4-BE49-F238E27FC236}">
                <a16:creationId xmlns:a16="http://schemas.microsoft.com/office/drawing/2014/main" id="{D3E3591B-A7CE-8174-8470-08F9F3F4A5BF}"/>
              </a:ext>
            </a:extLst>
          </p:cNvPr>
          <p:cNvPicPr>
            <a:picLocks noChangeAspect="1"/>
          </p:cNvPicPr>
          <p:nvPr/>
        </p:nvPicPr>
        <p:blipFill>
          <a:blip r:embed="rId2"/>
          <a:stretch>
            <a:fillRect/>
          </a:stretch>
        </p:blipFill>
        <p:spPr>
          <a:xfrm>
            <a:off x="714756" y="1687678"/>
            <a:ext cx="10762488" cy="3482643"/>
          </a:xfrm>
          <a:prstGeom prst="rect">
            <a:avLst/>
          </a:prstGeom>
        </p:spPr>
      </p:pic>
      <p:sp>
        <p:nvSpPr>
          <p:cNvPr id="4" name="Slide Number Placeholder 3">
            <a:extLst>
              <a:ext uri="{FF2B5EF4-FFF2-40B4-BE49-F238E27FC236}">
                <a16:creationId xmlns:a16="http://schemas.microsoft.com/office/drawing/2014/main" id="{EA75D0D6-6F0F-892A-1FBA-E3A32CAF3609}"/>
              </a:ext>
            </a:extLst>
          </p:cNvPr>
          <p:cNvSpPr>
            <a:spLocks noGrp="1"/>
          </p:cNvSpPr>
          <p:nvPr>
            <p:ph type="sldNum" sz="quarter" idx="4"/>
          </p:nvPr>
        </p:nvSpPr>
        <p:spPr/>
        <p:txBody>
          <a:bodyPr/>
          <a:lstStyle/>
          <a:p>
            <a:fld id="{69C126A4-BD19-47E2-8A0E-0DE1B9D8C925}" type="slidenum">
              <a:rPr lang="en-US" smtClean="0"/>
              <a:pPr/>
              <a:t>115</a:t>
            </a:fld>
            <a:endParaRPr lang="en-US"/>
          </a:p>
        </p:txBody>
      </p:sp>
    </p:spTree>
    <p:extLst>
      <p:ext uri="{BB962C8B-B14F-4D97-AF65-F5344CB8AC3E}">
        <p14:creationId xmlns:p14="http://schemas.microsoft.com/office/powerpoint/2010/main" val="30669522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698CC-492D-BE2C-5E26-2FCBF7AE85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34139C-3504-A227-C28C-11F7C4D9346F}"/>
              </a:ext>
            </a:extLst>
          </p:cNvPr>
          <p:cNvSpPr>
            <a:spLocks noGrp="1"/>
          </p:cNvSpPr>
          <p:nvPr>
            <p:ph type="title"/>
          </p:nvPr>
        </p:nvSpPr>
        <p:spPr>
          <a:xfrm>
            <a:off x="135490" y="154820"/>
            <a:ext cx="11121657" cy="751350"/>
          </a:xfrm>
        </p:spPr>
        <p:txBody>
          <a:bodyPr>
            <a:normAutofit/>
          </a:bodyPr>
          <a:lstStyle/>
          <a:p>
            <a:r>
              <a:rPr lang="en-US" sz="4000" b="1">
                <a:solidFill>
                  <a:srgbClr val="1482C5"/>
                </a:solidFill>
                <a:latin typeface="Aptos" panose="020B0004020202020204" pitchFamily="34" charset="0"/>
                <a:cs typeface="Calibri"/>
              </a:rPr>
              <a:t>SPECIAL EDUCATION PROGRAM CATEGORY </a:t>
            </a:r>
            <a:r>
              <a:rPr lang="en-US" sz="4000" b="1">
                <a:solidFill>
                  <a:schemeClr val="bg1"/>
                </a:solidFill>
                <a:latin typeface="Aptos" panose="020B0004020202020204" pitchFamily="34" charset="0"/>
                <a:cs typeface="Calibri"/>
              </a:rPr>
              <a:t>2</a:t>
            </a:r>
            <a:r>
              <a:rPr lang="en-US" sz="4000" b="1">
                <a:solidFill>
                  <a:srgbClr val="1482C5"/>
                </a:solidFill>
                <a:latin typeface="Aptos" panose="020B0004020202020204" pitchFamily="34" charset="0"/>
                <a:cs typeface="Calibri"/>
              </a:rPr>
              <a:t> </a:t>
            </a:r>
            <a:r>
              <a:rPr lang="en-US" sz="4000" b="1">
                <a:solidFill>
                  <a:schemeClr val="bg1"/>
                </a:solidFill>
                <a:latin typeface="Aptos" panose="020B0004020202020204" pitchFamily="34" charset="0"/>
                <a:cs typeface="Calibri"/>
              </a:rPr>
              <a:t>4</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705FF85-0D97-1FC6-F5E7-439ECC12DEBE}"/>
              </a:ext>
            </a:extLst>
          </p:cNvPr>
          <p:cNvSpPr>
            <a:spLocks noGrp="1"/>
          </p:cNvSpPr>
          <p:nvPr>
            <p:ph type="sldNum" sz="quarter" idx="4"/>
          </p:nvPr>
        </p:nvSpPr>
        <p:spPr/>
        <p:txBody>
          <a:bodyPr/>
          <a:lstStyle/>
          <a:p>
            <a:fld id="{69C126A4-BD19-47E2-8A0E-0DE1B9D8C925}" type="slidenum">
              <a:rPr lang="en-US" smtClean="0"/>
              <a:pPr/>
              <a:t>116</a:t>
            </a:fld>
            <a:endParaRPr lang="en-US"/>
          </a:p>
        </p:txBody>
      </p:sp>
      <p:pic>
        <p:nvPicPr>
          <p:cNvPr id="8" name="Picture 7" descr="Screenshot of the Special Education Program category business rules.">
            <a:extLst>
              <a:ext uri="{FF2B5EF4-FFF2-40B4-BE49-F238E27FC236}">
                <a16:creationId xmlns:a16="http://schemas.microsoft.com/office/drawing/2014/main" id="{060EA9E6-DBD6-825D-E281-B97421E6CBB2}"/>
              </a:ext>
            </a:extLst>
          </p:cNvPr>
          <p:cNvPicPr>
            <a:picLocks noChangeAspect="1"/>
          </p:cNvPicPr>
          <p:nvPr/>
        </p:nvPicPr>
        <p:blipFill>
          <a:blip r:embed="rId2"/>
          <a:stretch>
            <a:fillRect/>
          </a:stretch>
        </p:blipFill>
        <p:spPr>
          <a:xfrm>
            <a:off x="1751172" y="1037568"/>
            <a:ext cx="8689655" cy="4463886"/>
          </a:xfrm>
          <a:prstGeom prst="rect">
            <a:avLst/>
          </a:prstGeom>
        </p:spPr>
      </p:pic>
      <p:pic>
        <p:nvPicPr>
          <p:cNvPr id="2" name="Graphic 1" descr="Badge New with solid fill">
            <a:extLst>
              <a:ext uri="{FF2B5EF4-FFF2-40B4-BE49-F238E27FC236}">
                <a16:creationId xmlns:a16="http://schemas.microsoft.com/office/drawing/2014/main" id="{38C010F3-D48C-CED3-C651-F1B42C19A9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36309290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854D6-3C8E-4421-8326-669924D5E9D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CA3743D-CC7E-A57D-C27F-F8395FFEDFB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TITLE SLIDE: REPORTS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46F4292-18D0-9046-FC12-55AA471B6F4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34A15A38-F0F1-64AE-D208-728A2368E917}"/>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BFE055C0-91B9-BE7F-C2B7-A7CF647443D8}"/>
              </a:ext>
            </a:extLst>
          </p:cNvPr>
          <p:cNvSpPr txBox="1"/>
          <p:nvPr/>
        </p:nvSpPr>
        <p:spPr>
          <a:xfrm>
            <a:off x="3144068" y="3543932"/>
            <a:ext cx="5903843"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REPORTS</a:t>
            </a:r>
          </a:p>
        </p:txBody>
      </p:sp>
      <p:sp>
        <p:nvSpPr>
          <p:cNvPr id="2" name="Slide Number Placeholder 1">
            <a:extLst>
              <a:ext uri="{FF2B5EF4-FFF2-40B4-BE49-F238E27FC236}">
                <a16:creationId xmlns:a16="http://schemas.microsoft.com/office/drawing/2014/main" id="{83C43653-2799-45B1-537B-A4365D61871D}"/>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117</a:t>
            </a:fld>
            <a:endParaRPr lang="en-US"/>
          </a:p>
        </p:txBody>
      </p:sp>
    </p:spTree>
    <p:extLst>
      <p:ext uri="{BB962C8B-B14F-4D97-AF65-F5344CB8AC3E}">
        <p14:creationId xmlns:p14="http://schemas.microsoft.com/office/powerpoint/2010/main" val="2679000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F46FB-B364-6C2D-F651-8A1F2973BE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B30978-2973-033B-E908-3606EE2E0FD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REPORTS </a:t>
            </a:r>
            <a:r>
              <a:rPr lang="en-US" sz="4000" b="1">
                <a:solidFill>
                  <a:schemeClr val="bg1"/>
                </a:solidFill>
                <a:latin typeface="Aptos" panose="020B0004020202020204" pitchFamily="34" charset="0"/>
                <a:cs typeface="Calibri"/>
              </a:rPr>
              <a:t>4</a:t>
            </a:r>
            <a:endParaRPr lang="en-US" sz="4000" b="1">
              <a:solidFill>
                <a:schemeClr val="bg1"/>
              </a:solidFill>
              <a:latin typeface="Aptos" panose="020B0004020202020204" pitchFamily="34" charset="0"/>
            </a:endParaRPr>
          </a:p>
        </p:txBody>
      </p:sp>
      <p:sp>
        <p:nvSpPr>
          <p:cNvPr id="2" name="Content Placeholder 3">
            <a:extLst>
              <a:ext uri="{FF2B5EF4-FFF2-40B4-BE49-F238E27FC236}">
                <a16:creationId xmlns:a16="http://schemas.microsoft.com/office/drawing/2014/main" id="{6D44E3BE-DBF2-23E2-E790-BA8262A813F8}"/>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1482C5"/>
                </a:solidFill>
              </a:rPr>
              <a:t>The existing Child Find reports will be retained in the SPEDS Summer Submission.</a:t>
            </a:r>
          </a:p>
          <a:p>
            <a:pPr lvl="1">
              <a:buClr>
                <a:srgbClr val="F16038"/>
              </a:buClr>
            </a:pPr>
            <a:r>
              <a:rPr lang="en-US" sz="2000">
                <a:solidFill>
                  <a:srgbClr val="F47F42"/>
                </a:solidFill>
              </a:rPr>
              <a:t>SPD0-111-001 SPPI-11 Student Compliance Report</a:t>
            </a:r>
          </a:p>
          <a:p>
            <a:pPr lvl="1">
              <a:buClr>
                <a:srgbClr val="F16038"/>
              </a:buClr>
            </a:pPr>
            <a:r>
              <a:rPr lang="en-US" sz="2000">
                <a:solidFill>
                  <a:srgbClr val="F47F42"/>
                </a:solidFill>
              </a:rPr>
              <a:t>SPD0-112-001 SPPI-12 Student Compliance Report</a:t>
            </a:r>
          </a:p>
          <a:p>
            <a:pPr lvl="1">
              <a:buClr>
                <a:srgbClr val="F16038"/>
              </a:buClr>
            </a:pPr>
            <a:r>
              <a:rPr lang="en-US" sz="2000">
                <a:solidFill>
                  <a:srgbClr val="F47F42"/>
                </a:solidFill>
              </a:rPr>
              <a:t>SPD0-111-002 SPPI-11 Aggregate Report</a:t>
            </a:r>
          </a:p>
          <a:p>
            <a:pPr lvl="1">
              <a:buClr>
                <a:srgbClr val="F16038"/>
              </a:buClr>
            </a:pPr>
            <a:r>
              <a:rPr lang="en-US" sz="2000">
                <a:solidFill>
                  <a:srgbClr val="F47F42"/>
                </a:solidFill>
              </a:rPr>
              <a:t>SPD0-112-002 SPPI-12 Aggregate Report</a:t>
            </a:r>
          </a:p>
          <a:p>
            <a:pPr lvl="1">
              <a:buClr>
                <a:srgbClr val="F16038"/>
              </a:buClr>
            </a:pPr>
            <a:r>
              <a:rPr lang="en-US" sz="2000" strike="sngStrike">
                <a:solidFill>
                  <a:schemeClr val="bg1">
                    <a:lumMod val="50000"/>
                  </a:schemeClr>
                </a:solidFill>
              </a:rPr>
              <a:t>CHF0-100-005 SPPI-11 Calculations Report</a:t>
            </a:r>
          </a:p>
          <a:p>
            <a:pPr>
              <a:buClr>
                <a:srgbClr val="F16038"/>
              </a:buClr>
            </a:pPr>
            <a:r>
              <a:rPr lang="en-US">
                <a:solidFill>
                  <a:srgbClr val="1482C5"/>
                </a:solidFill>
              </a:rPr>
              <a:t>The new SPPI-7 and SPPI-13 reports will be available at LEA and Campus levels.</a:t>
            </a:r>
          </a:p>
          <a:p>
            <a:pPr lvl="1">
              <a:buClr>
                <a:srgbClr val="F16038"/>
              </a:buClr>
            </a:pPr>
            <a:r>
              <a:rPr lang="en-US" sz="2000">
                <a:solidFill>
                  <a:srgbClr val="F47F42"/>
                </a:solidFill>
              </a:rPr>
              <a:t>SPD0-107-001 Preschool Outcomes Student Roster</a:t>
            </a:r>
          </a:p>
          <a:p>
            <a:pPr lvl="1">
              <a:buClr>
                <a:srgbClr val="F16038"/>
              </a:buClr>
            </a:pPr>
            <a:r>
              <a:rPr lang="en-US" sz="2000">
                <a:solidFill>
                  <a:srgbClr val="F47F42"/>
                </a:solidFill>
              </a:rPr>
              <a:t>SPD0-107-002 Student Progress Measure Summary</a:t>
            </a:r>
          </a:p>
          <a:p>
            <a:pPr lvl="1">
              <a:buClr>
                <a:srgbClr val="F16038"/>
              </a:buClr>
            </a:pPr>
            <a:r>
              <a:rPr lang="en-US" sz="2000">
                <a:solidFill>
                  <a:srgbClr val="F47F42"/>
                </a:solidFill>
              </a:rPr>
              <a:t>SPD0-113-001 Secondary Transition Student Roster and Compliance</a:t>
            </a:r>
          </a:p>
          <a:p>
            <a:pPr lvl="1">
              <a:buClr>
                <a:srgbClr val="F16038"/>
              </a:buClr>
            </a:pPr>
            <a:r>
              <a:rPr lang="en-US" sz="2000">
                <a:solidFill>
                  <a:srgbClr val="F47F42"/>
                </a:solidFill>
              </a:rPr>
              <a:t>SPD0-113-002 Secondary Transition Compliance Data</a:t>
            </a:r>
          </a:p>
          <a:p>
            <a:pPr marL="457200" lvl="1"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87D36A54-68E8-5F43-6AF6-1DC962317E87}"/>
              </a:ext>
            </a:extLst>
          </p:cNvPr>
          <p:cNvSpPr>
            <a:spLocks noGrp="1"/>
          </p:cNvSpPr>
          <p:nvPr>
            <p:ph type="sldNum" sz="quarter" idx="4"/>
          </p:nvPr>
        </p:nvSpPr>
        <p:spPr/>
        <p:txBody>
          <a:bodyPr/>
          <a:lstStyle/>
          <a:p>
            <a:fld id="{69C126A4-BD19-47E2-8A0E-0DE1B9D8C925}" type="slidenum">
              <a:rPr lang="en-US" smtClean="0"/>
              <a:pPr/>
              <a:t>118</a:t>
            </a:fld>
            <a:endParaRPr lang="en-US"/>
          </a:p>
        </p:txBody>
      </p:sp>
    </p:spTree>
    <p:extLst>
      <p:ext uri="{BB962C8B-B14F-4D97-AF65-F5344CB8AC3E}">
        <p14:creationId xmlns:p14="http://schemas.microsoft.com/office/powerpoint/2010/main" val="23823893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03558-FF06-EC64-E5CA-D14B4EAA3BA4}"/>
            </a:ext>
          </a:extLst>
        </p:cNvPr>
        <p:cNvGrpSpPr/>
        <p:nvPr/>
      </p:nvGrpSpPr>
      <p:grpSpPr>
        <a:xfrm>
          <a:off x="0" y="0"/>
          <a:ext cx="0" cy="0"/>
          <a:chOff x="0" y="0"/>
          <a:chExt cx="0" cy="0"/>
        </a:xfrm>
      </p:grpSpPr>
      <p:pic>
        <p:nvPicPr>
          <p:cNvPr id="8" name="Picture Placeholder 10" descr="Spiral notebook on blue background">
            <a:extLst>
              <a:ext uri="{FF2B5EF4-FFF2-40B4-BE49-F238E27FC236}">
                <a16:creationId xmlns:a16="http://schemas.microsoft.com/office/drawing/2014/main" id="{F0D47AAE-3448-B13D-9B64-2FB919D3B79A}"/>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1" y="1256970"/>
            <a:ext cx="12191980" cy="5589588"/>
          </a:xfrm>
          <a:prstGeom prst="rect">
            <a:avLst/>
          </a:prstGeom>
          <a:noFill/>
        </p:spPr>
      </p:pic>
      <p:sp>
        <p:nvSpPr>
          <p:cNvPr id="3" name="Title 2">
            <a:extLst>
              <a:ext uri="{FF2B5EF4-FFF2-40B4-BE49-F238E27FC236}">
                <a16:creationId xmlns:a16="http://schemas.microsoft.com/office/drawing/2014/main" id="{27AC8F92-C056-7202-92D3-546E7F6089C0}"/>
              </a:ext>
            </a:extLst>
          </p:cNvPr>
          <p:cNvSpPr txBox="1">
            <a:spLocks noGrp="1"/>
          </p:cNvSpPr>
          <p:nvPr>
            <p:ph type="title" idx="4294967295"/>
          </p:nvPr>
        </p:nvSpPr>
        <p:spPr>
          <a:xfrm>
            <a:off x="3144068" y="2801886"/>
            <a:ext cx="5903843"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D6CB9"/>
                </a:solidFill>
                <a:effectLst/>
                <a:uLnTx/>
                <a:uFillTx/>
                <a:latin typeface="Aptos" panose="020B0004020202020204" pitchFamily="34" charset="0"/>
                <a:ea typeface="+mn-ea"/>
                <a:cs typeface="+mn-cs"/>
              </a:rPr>
              <a:t>END OF RESOURCES</a:t>
            </a:r>
          </a:p>
        </p:txBody>
      </p:sp>
      <p:sp>
        <p:nvSpPr>
          <p:cNvPr id="2" name="Slide Number Placeholder 1">
            <a:extLst>
              <a:ext uri="{FF2B5EF4-FFF2-40B4-BE49-F238E27FC236}">
                <a16:creationId xmlns:a16="http://schemas.microsoft.com/office/drawing/2014/main" id="{D6B9C730-35C9-F3B4-D3EC-13415A06E96B}"/>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119</a:t>
            </a:fld>
            <a:endParaRPr lang="en-US"/>
          </a:p>
        </p:txBody>
      </p:sp>
    </p:spTree>
    <p:extLst>
      <p:ext uri="{BB962C8B-B14F-4D97-AF65-F5344CB8AC3E}">
        <p14:creationId xmlns:p14="http://schemas.microsoft.com/office/powerpoint/2010/main" val="317887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F8440-074A-08C8-76F8-C98DC72FD23F}"/>
            </a:ext>
          </a:extLst>
        </p:cNvPr>
        <p:cNvGrpSpPr/>
        <p:nvPr/>
      </p:nvGrpSpPr>
      <p:grpSpPr>
        <a:xfrm>
          <a:off x="0" y="0"/>
          <a:ext cx="0" cy="0"/>
          <a:chOff x="0" y="0"/>
          <a:chExt cx="0" cy="0"/>
        </a:xfrm>
      </p:grpSpPr>
      <p:pic>
        <p:nvPicPr>
          <p:cNvPr id="16" name="Picture 15" descr="Rainbow gradient background">
            <a:extLst>
              <a:ext uri="{FF2B5EF4-FFF2-40B4-BE49-F238E27FC236}">
                <a16:creationId xmlns:a16="http://schemas.microsoft.com/office/drawing/2014/main" id="{32A52C16-87A9-84C6-DA15-3612302774D2}"/>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flipV="1">
            <a:off x="-1" y="1273253"/>
            <a:ext cx="12191999" cy="5620997"/>
          </a:xfrm>
          <a:prstGeom prst="rect">
            <a:avLst/>
          </a:prstGeom>
        </p:spPr>
      </p:pic>
      <p:sp>
        <p:nvSpPr>
          <p:cNvPr id="2" name="Title 1">
            <a:extLst>
              <a:ext uri="{FF2B5EF4-FFF2-40B4-BE49-F238E27FC236}">
                <a16:creationId xmlns:a16="http://schemas.microsoft.com/office/drawing/2014/main" id="{97FC0195-2485-47ED-BFAC-112A1AAE2A97}"/>
              </a:ext>
            </a:extLst>
          </p:cNvPr>
          <p:cNvSpPr>
            <a:spLocks noGrp="1"/>
          </p:cNvSpPr>
          <p:nvPr>
            <p:ph type="ctrTitle"/>
          </p:nvPr>
        </p:nvSpPr>
        <p:spPr>
          <a:xfrm>
            <a:off x="1524000" y="2838560"/>
            <a:ext cx="9144000" cy="1455651"/>
          </a:xfrm>
          <a:solidFill>
            <a:srgbClr val="CDDBF7">
              <a:alpha val="49000"/>
            </a:srgbClr>
          </a:solidFill>
          <a:ln>
            <a:solidFill>
              <a:srgbClr val="002060"/>
            </a:solidFill>
          </a:ln>
        </p:spPr>
        <p:txBody>
          <a:bodyPr/>
          <a:lstStyle/>
          <a:p>
            <a:r>
              <a:rPr lang="en-US" dirty="0">
                <a:latin typeface="Aptos" panose="020B0004020202020204" pitchFamily="34" charset="0"/>
              </a:rPr>
              <a:t>SPPI-7</a:t>
            </a:r>
          </a:p>
        </p:txBody>
      </p:sp>
      <p:pic>
        <p:nvPicPr>
          <p:cNvPr id="7" name="Picture Placeholder 6" descr="Rainbow gradient background">
            <a:extLst>
              <a:ext uri="{FF2B5EF4-FFF2-40B4-BE49-F238E27FC236}">
                <a16:creationId xmlns:a16="http://schemas.microsoft.com/office/drawing/2014/main" id="{D581AD01-38D0-2504-766B-002C1B072ED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21" b="13321"/>
          <a:stretch>
            <a:fillRect/>
          </a:stretch>
        </p:blipFill>
        <p:spPr/>
      </p:pic>
    </p:spTree>
    <p:extLst>
      <p:ext uri="{BB962C8B-B14F-4D97-AF65-F5344CB8AC3E}">
        <p14:creationId xmlns:p14="http://schemas.microsoft.com/office/powerpoint/2010/main" val="2434175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1F5B1-7AD1-BFD4-28C2-87002A94458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8DF7352C-2F6D-0895-49F6-0225019F78EC}"/>
              </a:ext>
            </a:extLst>
          </p:cNvPr>
          <p:cNvSpPr>
            <a:spLocks noGrp="1"/>
          </p:cNvSpPr>
          <p:nvPr>
            <p:ph type="title"/>
          </p:nvPr>
        </p:nvSpPr>
        <p:spPr>
          <a:xfrm>
            <a:off x="712380" y="198782"/>
            <a:ext cx="11121657" cy="705797"/>
          </a:xfrm>
        </p:spPr>
        <p:txBody>
          <a:bodyPr anchor="t">
            <a:normAutofit/>
          </a:bodyPr>
          <a:lstStyle/>
          <a:p>
            <a:r>
              <a:rPr lang="en-US" b="1" cap="all" dirty="0">
                <a:latin typeface="Aptos" panose="020B0004020202020204" pitchFamily="34" charset="0"/>
              </a:rPr>
              <a:t>SPPI-7 Data Elements</a:t>
            </a:r>
          </a:p>
        </p:txBody>
      </p:sp>
      <p:sp>
        <p:nvSpPr>
          <p:cNvPr id="5" name="Slide Number Placeholder 4">
            <a:extLst>
              <a:ext uri="{FF2B5EF4-FFF2-40B4-BE49-F238E27FC236}">
                <a16:creationId xmlns:a16="http://schemas.microsoft.com/office/drawing/2014/main" id="{64DB9329-276A-6B20-2950-36C68BB80994}"/>
              </a:ext>
            </a:extLst>
          </p:cNvPr>
          <p:cNvSpPr>
            <a:spLocks noGrp="1"/>
          </p:cNvSpPr>
          <p:nvPr>
            <p:ph type="sldNum" sz="quarter" idx="4"/>
          </p:nvPr>
        </p:nvSpPr>
        <p:spPr/>
        <p:txBody>
          <a:bodyPr>
            <a:normAutofit/>
          </a:bodyPr>
          <a:lstStyle/>
          <a:p>
            <a:pPr>
              <a:spcAft>
                <a:spcPts val="600"/>
              </a:spcAft>
            </a:pPr>
            <a:fld id="{9CDB7B59-73F1-4DF8-9A15-E8CCC7B41B47}" type="slidenum">
              <a:rPr lang="en-US" smtClean="0"/>
              <a:pPr>
                <a:spcAft>
                  <a:spcPts val="600"/>
                </a:spcAft>
              </a:pPr>
              <a:t>13</a:t>
            </a:fld>
            <a:endParaRPr lang="en-US"/>
          </a:p>
        </p:txBody>
      </p:sp>
      <p:graphicFrame>
        <p:nvGraphicFramePr>
          <p:cNvPr id="15" name="Content Placeholder 2" descr="Graphic representing the data sets in the SPPI 7 collection.">
            <a:extLst>
              <a:ext uri="{FF2B5EF4-FFF2-40B4-BE49-F238E27FC236}">
                <a16:creationId xmlns:a16="http://schemas.microsoft.com/office/drawing/2014/main" id="{D2CD846B-374E-E99D-4A43-F01E54A1BDFF}"/>
              </a:ext>
            </a:extLst>
          </p:cNvPr>
          <p:cNvGraphicFramePr>
            <a:graphicFrameLocks noGrp="1"/>
          </p:cNvGraphicFramePr>
          <p:nvPr>
            <p:ph idx="4294967295"/>
            <p:extLst>
              <p:ext uri="{D42A27DB-BD31-4B8C-83A1-F6EECF244321}">
                <p14:modId xmlns:p14="http://schemas.microsoft.com/office/powerpoint/2010/main" val="4115380627"/>
              </p:ext>
            </p:extLst>
          </p:nvPr>
        </p:nvGraphicFramePr>
        <p:xfrm>
          <a:off x="2927695" y="528905"/>
          <a:ext cx="6948487" cy="5786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54817FE4-E0DB-B29C-DDED-F50127EBCA35}"/>
              </a:ext>
            </a:extLst>
          </p:cNvPr>
          <p:cNvSpPr txBox="1"/>
          <p:nvPr/>
        </p:nvSpPr>
        <p:spPr>
          <a:xfrm>
            <a:off x="10261600" y="6098239"/>
            <a:ext cx="1788159" cy="430887"/>
          </a:xfrm>
          <a:prstGeom prst="rect">
            <a:avLst/>
          </a:prstGeom>
          <a:noFill/>
        </p:spPr>
        <p:txBody>
          <a:bodyPr wrap="square" rtlCol="0">
            <a:spAutoFit/>
          </a:bodyPr>
          <a:lstStyle/>
          <a:p>
            <a:r>
              <a:rPr lang="en-US" sz="2200">
                <a:solidFill>
                  <a:schemeClr val="bg1"/>
                </a:solidFill>
                <a:latin typeface="Aptos" panose="020B0004020202020204" pitchFamily="34" charset="0"/>
                <a:hlinkClick r:id="rId7" action="ppaction://hlinksldjump">
                  <a:extLst>
                    <a:ext uri="{A12FA001-AC4F-418D-AE19-62706E023703}">
                      <ahyp:hlinkClr xmlns:ahyp="http://schemas.microsoft.com/office/drawing/2018/hyperlinkcolor" val="tx"/>
                    </a:ext>
                  </a:extLst>
                </a:hlinkClick>
              </a:rPr>
              <a:t>Resources</a:t>
            </a:r>
            <a:endParaRPr lang="en-US" sz="2200">
              <a:solidFill>
                <a:schemeClr val="bg1"/>
              </a:solidFill>
              <a:latin typeface="Aptos" panose="020B0004020202020204" pitchFamily="34" charset="0"/>
            </a:endParaRPr>
          </a:p>
        </p:txBody>
      </p:sp>
    </p:spTree>
    <p:extLst>
      <p:ext uri="{BB962C8B-B14F-4D97-AF65-F5344CB8AC3E}">
        <p14:creationId xmlns:p14="http://schemas.microsoft.com/office/powerpoint/2010/main" val="2283988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736F6-6EA7-2C53-B2DA-220CEA8AE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D73D2-D5BA-96D2-5B07-40AB163B3FD0}"/>
              </a:ext>
            </a:extLst>
          </p:cNvPr>
          <p:cNvSpPr>
            <a:spLocks noGrp="1"/>
          </p:cNvSpPr>
          <p:nvPr>
            <p:ph type="title"/>
          </p:nvPr>
        </p:nvSpPr>
        <p:spPr/>
        <p:txBody>
          <a:bodyPr>
            <a:normAutofit/>
          </a:bodyPr>
          <a:lstStyle/>
          <a:p>
            <a:r>
              <a:rPr lang="en-US" b="1" cap="all" dirty="0">
                <a:latin typeface="Aptos"/>
              </a:rPr>
              <a:t>Promotion Logic SPPI-7</a:t>
            </a:r>
          </a:p>
        </p:txBody>
      </p:sp>
      <p:sp>
        <p:nvSpPr>
          <p:cNvPr id="3" name="Slide Number Placeholder 2">
            <a:extLst>
              <a:ext uri="{FF2B5EF4-FFF2-40B4-BE49-F238E27FC236}">
                <a16:creationId xmlns:a16="http://schemas.microsoft.com/office/drawing/2014/main" id="{44678153-8332-AC94-113F-98C3CB2BAA82}"/>
              </a:ext>
            </a:extLst>
          </p:cNvPr>
          <p:cNvSpPr>
            <a:spLocks noGrp="1"/>
          </p:cNvSpPr>
          <p:nvPr>
            <p:ph type="sldNum" sz="quarter" idx="4"/>
          </p:nvPr>
        </p:nvSpPr>
        <p:spPr/>
        <p:txBody>
          <a:bodyPr/>
          <a:lstStyle/>
          <a:p>
            <a:fld id="{69C126A4-BD19-47E2-8A0E-0DE1B9D8C925}" type="slidenum">
              <a:rPr lang="en-US" smtClean="0"/>
              <a:pPr/>
              <a:t>14</a:t>
            </a:fld>
            <a:endParaRPr lang="en-US"/>
          </a:p>
        </p:txBody>
      </p:sp>
      <p:pic>
        <p:nvPicPr>
          <p:cNvPr id="6" name="Picture 5" descr="Image of SPPI-7 base promotion logic.">
            <a:extLst>
              <a:ext uri="{FF2B5EF4-FFF2-40B4-BE49-F238E27FC236}">
                <a16:creationId xmlns:a16="http://schemas.microsoft.com/office/drawing/2014/main" id="{4F0B4F9F-D6D9-A1C3-F9FC-2C101D535796}"/>
              </a:ext>
            </a:extLst>
          </p:cNvPr>
          <p:cNvPicPr>
            <a:picLocks noChangeAspect="1"/>
          </p:cNvPicPr>
          <p:nvPr/>
        </p:nvPicPr>
        <p:blipFill>
          <a:blip r:embed="rId2"/>
          <a:stretch>
            <a:fillRect/>
          </a:stretch>
        </p:blipFill>
        <p:spPr>
          <a:xfrm>
            <a:off x="3315057" y="904580"/>
            <a:ext cx="5561886" cy="5048840"/>
          </a:xfrm>
          <a:prstGeom prst="rect">
            <a:avLst/>
          </a:prstGeom>
          <a:ln>
            <a:noFill/>
          </a:ln>
          <a:effectLst>
            <a:outerShdw blurRad="292100" dist="139700" dir="2700000" sx="102000" sy="102000" algn="tl" rotWithShape="0">
              <a:srgbClr val="333333">
                <a:alpha val="65000"/>
              </a:srgbClr>
            </a:outerShdw>
          </a:effectLst>
        </p:spPr>
      </p:pic>
    </p:spTree>
    <p:extLst>
      <p:ext uri="{BB962C8B-B14F-4D97-AF65-F5344CB8AC3E}">
        <p14:creationId xmlns:p14="http://schemas.microsoft.com/office/powerpoint/2010/main" val="2779986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2E47D-7598-084B-44FC-33243A87E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CB064-4873-F3D7-0781-6AD1293186D7}"/>
              </a:ext>
            </a:extLst>
          </p:cNvPr>
          <p:cNvSpPr>
            <a:spLocks noGrp="1"/>
          </p:cNvSpPr>
          <p:nvPr>
            <p:ph type="title"/>
          </p:nvPr>
        </p:nvSpPr>
        <p:spPr/>
        <p:txBody>
          <a:bodyPr/>
          <a:lstStyle/>
          <a:p>
            <a:r>
              <a:rPr lang="en-US" dirty="0">
                <a:latin typeface="Aptos" panose="020B0004020202020204" pitchFamily="34" charset="0"/>
              </a:rPr>
              <a:t>REPORTS</a:t>
            </a:r>
          </a:p>
        </p:txBody>
      </p:sp>
      <p:sp>
        <p:nvSpPr>
          <p:cNvPr id="3" name="Slide Number Placeholder 2">
            <a:extLst>
              <a:ext uri="{FF2B5EF4-FFF2-40B4-BE49-F238E27FC236}">
                <a16:creationId xmlns:a16="http://schemas.microsoft.com/office/drawing/2014/main" id="{0C4BC1CE-C36A-4A9A-6831-29BF1B456EF6}"/>
              </a:ext>
            </a:extLst>
          </p:cNvPr>
          <p:cNvSpPr>
            <a:spLocks noGrp="1"/>
          </p:cNvSpPr>
          <p:nvPr>
            <p:ph type="sldNum" sz="quarter" idx="4"/>
          </p:nvPr>
        </p:nvSpPr>
        <p:spPr/>
        <p:txBody>
          <a:bodyPr/>
          <a:lstStyle/>
          <a:p>
            <a:fld id="{69C126A4-BD19-47E2-8A0E-0DE1B9D8C925}" type="slidenum">
              <a:rPr lang="en-US" smtClean="0"/>
              <a:pPr/>
              <a:t>15</a:t>
            </a:fld>
            <a:endParaRPr lang="en-US"/>
          </a:p>
        </p:txBody>
      </p:sp>
      <p:graphicFrame>
        <p:nvGraphicFramePr>
          <p:cNvPr id="5" name="Diagram 4" descr="Chart showing the two new SPPI 7 reports.">
            <a:extLst>
              <a:ext uri="{FF2B5EF4-FFF2-40B4-BE49-F238E27FC236}">
                <a16:creationId xmlns:a16="http://schemas.microsoft.com/office/drawing/2014/main" id="{B0A3A37C-9B25-095D-CE4A-CAB0B4BD3183}"/>
              </a:ext>
            </a:extLst>
          </p:cNvPr>
          <p:cNvGraphicFramePr/>
          <p:nvPr>
            <p:extLst>
              <p:ext uri="{D42A27DB-BD31-4B8C-83A1-F6EECF244321}">
                <p14:modId xmlns:p14="http://schemas.microsoft.com/office/powerpoint/2010/main" val="3574927548"/>
              </p:ext>
            </p:extLst>
          </p:nvPr>
        </p:nvGraphicFramePr>
        <p:xfrm>
          <a:off x="1120774" y="997275"/>
          <a:ext cx="9816857" cy="4863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List of reports for SPPI-7.">
            <a:extLst>
              <a:ext uri="{FF2B5EF4-FFF2-40B4-BE49-F238E27FC236}">
                <a16:creationId xmlns:a16="http://schemas.microsoft.com/office/drawing/2014/main" id="{F8B4A265-57B2-1388-7A6E-93E919E55CE5}"/>
              </a:ext>
            </a:extLst>
          </p:cNvPr>
          <p:cNvSpPr/>
          <p:nvPr/>
        </p:nvSpPr>
        <p:spPr>
          <a:xfrm>
            <a:off x="1098795" y="2164080"/>
            <a:ext cx="9838836" cy="3789339"/>
          </a:xfrm>
          <a:prstGeom prst="rect">
            <a:avLst/>
          </a:prstGeom>
          <a:solidFill>
            <a:schemeClr val="tx1">
              <a:lumMod val="65000"/>
              <a:lumOff val="3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352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A932-3B6F-BE63-ED93-E0306FC39822}"/>
              </a:ext>
            </a:extLst>
          </p:cNvPr>
          <p:cNvSpPr>
            <a:spLocks noGrp="1"/>
          </p:cNvSpPr>
          <p:nvPr>
            <p:ph type="title"/>
          </p:nvPr>
        </p:nvSpPr>
        <p:spPr/>
        <p:txBody>
          <a:bodyPr>
            <a:normAutofit/>
          </a:bodyPr>
          <a:lstStyle/>
          <a:p>
            <a:r>
              <a:rPr lang="en-US" dirty="0">
                <a:latin typeface="Aptos" panose="020B0004020202020204" pitchFamily="34" charset="0"/>
              </a:rPr>
              <a:t>SPD0-107-001 </a:t>
            </a:r>
            <a:r>
              <a:rPr lang="en-US" sz="3000" dirty="0">
                <a:latin typeface="Aptos" panose="020B0004020202020204" pitchFamily="34" charset="0"/>
              </a:rPr>
              <a:t>Preschool Outcomes Student Roster</a:t>
            </a:r>
          </a:p>
        </p:txBody>
      </p:sp>
      <p:sp>
        <p:nvSpPr>
          <p:cNvPr id="3" name="Slide Number Placeholder 2">
            <a:extLst>
              <a:ext uri="{FF2B5EF4-FFF2-40B4-BE49-F238E27FC236}">
                <a16:creationId xmlns:a16="http://schemas.microsoft.com/office/drawing/2014/main" id="{80CFB5DC-B754-9E7F-F7E4-C53B0084DD7B}"/>
              </a:ext>
            </a:extLst>
          </p:cNvPr>
          <p:cNvSpPr>
            <a:spLocks noGrp="1"/>
          </p:cNvSpPr>
          <p:nvPr>
            <p:ph type="sldNum" sz="quarter" idx="4"/>
          </p:nvPr>
        </p:nvSpPr>
        <p:spPr/>
        <p:txBody>
          <a:bodyPr/>
          <a:lstStyle/>
          <a:p>
            <a:fld id="{69C126A4-BD19-47E2-8A0E-0DE1B9D8C925}" type="slidenum">
              <a:rPr lang="en-US" smtClean="0"/>
              <a:pPr/>
              <a:t>16</a:t>
            </a:fld>
            <a:endParaRPr lang="en-US"/>
          </a:p>
        </p:txBody>
      </p:sp>
      <p:pic>
        <p:nvPicPr>
          <p:cNvPr id="6" name="Picture 5" descr="Screenshot of new report.">
            <a:extLst>
              <a:ext uri="{FF2B5EF4-FFF2-40B4-BE49-F238E27FC236}">
                <a16:creationId xmlns:a16="http://schemas.microsoft.com/office/drawing/2014/main" id="{1E050D04-ADCB-461C-F39A-D858B6DF3FB8}"/>
              </a:ext>
            </a:extLst>
          </p:cNvPr>
          <p:cNvPicPr>
            <a:picLocks noChangeAspect="1"/>
          </p:cNvPicPr>
          <p:nvPr/>
        </p:nvPicPr>
        <p:blipFill>
          <a:blip r:embed="rId2"/>
          <a:stretch>
            <a:fillRect/>
          </a:stretch>
        </p:blipFill>
        <p:spPr>
          <a:xfrm>
            <a:off x="685559" y="1371599"/>
            <a:ext cx="10820882" cy="3903786"/>
          </a:xfrm>
          <a:prstGeom prst="rect">
            <a:avLst/>
          </a:prstGeom>
          <a:ln w="19050">
            <a:solidFill>
              <a:srgbClr val="1482C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3687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1B385-A6DE-E5C1-4830-BFCEF029C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686A-43D4-8D06-10FD-36DB471AB657}"/>
              </a:ext>
            </a:extLst>
          </p:cNvPr>
          <p:cNvSpPr>
            <a:spLocks noGrp="1"/>
          </p:cNvSpPr>
          <p:nvPr>
            <p:ph type="title"/>
          </p:nvPr>
        </p:nvSpPr>
        <p:spPr/>
        <p:txBody>
          <a:bodyPr>
            <a:normAutofit/>
          </a:bodyPr>
          <a:lstStyle/>
          <a:p>
            <a:r>
              <a:rPr lang="en-US" dirty="0">
                <a:latin typeface="Aptos" panose="020B0004020202020204" pitchFamily="34" charset="0"/>
              </a:rPr>
              <a:t>SPD0-107-002 </a:t>
            </a:r>
            <a:r>
              <a:rPr lang="en-US" sz="3000" dirty="0">
                <a:latin typeface="Aptos" panose="020B0004020202020204" pitchFamily="34" charset="0"/>
              </a:rPr>
              <a:t>Student Progress Measure Summary </a:t>
            </a:r>
          </a:p>
        </p:txBody>
      </p:sp>
      <p:sp>
        <p:nvSpPr>
          <p:cNvPr id="3" name="Slide Number Placeholder 2">
            <a:extLst>
              <a:ext uri="{FF2B5EF4-FFF2-40B4-BE49-F238E27FC236}">
                <a16:creationId xmlns:a16="http://schemas.microsoft.com/office/drawing/2014/main" id="{F1719AE4-84ED-8701-694F-D42B6C9991DC}"/>
              </a:ext>
            </a:extLst>
          </p:cNvPr>
          <p:cNvSpPr>
            <a:spLocks noGrp="1"/>
          </p:cNvSpPr>
          <p:nvPr>
            <p:ph type="sldNum" sz="quarter" idx="4"/>
          </p:nvPr>
        </p:nvSpPr>
        <p:spPr/>
        <p:txBody>
          <a:bodyPr/>
          <a:lstStyle/>
          <a:p>
            <a:fld id="{69C126A4-BD19-47E2-8A0E-0DE1B9D8C925}" type="slidenum">
              <a:rPr lang="en-US" smtClean="0"/>
              <a:pPr/>
              <a:t>17</a:t>
            </a:fld>
            <a:endParaRPr lang="en-US"/>
          </a:p>
        </p:txBody>
      </p:sp>
      <p:pic>
        <p:nvPicPr>
          <p:cNvPr id="4" name="Picture 3" descr="Screenshot of new report.">
            <a:extLst>
              <a:ext uri="{FF2B5EF4-FFF2-40B4-BE49-F238E27FC236}">
                <a16:creationId xmlns:a16="http://schemas.microsoft.com/office/drawing/2014/main" id="{550FAF11-3610-7116-51CB-91091FCD0093}"/>
              </a:ext>
            </a:extLst>
          </p:cNvPr>
          <p:cNvPicPr>
            <a:picLocks noChangeAspect="1"/>
          </p:cNvPicPr>
          <p:nvPr/>
        </p:nvPicPr>
        <p:blipFill>
          <a:blip r:embed="rId2"/>
          <a:stretch>
            <a:fillRect/>
          </a:stretch>
        </p:blipFill>
        <p:spPr>
          <a:xfrm>
            <a:off x="672870" y="1002323"/>
            <a:ext cx="10846260" cy="4572000"/>
          </a:xfrm>
          <a:prstGeom prst="rect">
            <a:avLst/>
          </a:prstGeom>
          <a:ln w="19050">
            <a:solidFill>
              <a:srgbClr val="1482C5"/>
            </a:solid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62A3102-E9AB-D5AC-FA72-AEE954D6338E}"/>
              </a:ext>
            </a:extLst>
          </p:cNvPr>
          <p:cNvSpPr/>
          <p:nvPr/>
        </p:nvSpPr>
        <p:spPr>
          <a:xfrm>
            <a:off x="8228081" y="1228441"/>
            <a:ext cx="1965187" cy="630942"/>
          </a:xfrm>
          <a:prstGeom prst="rect">
            <a:avLst/>
          </a:prstGeom>
          <a:solidFill>
            <a:srgbClr val="E1F4FF">
              <a:alpha val="59000"/>
            </a:srgbClr>
          </a:solidFill>
        </p:spPr>
        <p:txBody>
          <a:bodyPr wrap="square" lIns="91440" tIns="45720" rIns="91440" bIns="45720">
            <a:spAutoFit/>
          </a:bodyPr>
          <a:lstStyle/>
          <a:p>
            <a:pPr algn="ctr"/>
            <a:r>
              <a:rPr lang="en-US" sz="3500" b="0" cap="none" spc="0">
                <a:ln w="0"/>
                <a:solidFill>
                  <a:schemeClr val="tx1"/>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Section 1</a:t>
            </a:r>
          </a:p>
        </p:txBody>
      </p:sp>
    </p:spTree>
    <p:extLst>
      <p:ext uri="{BB962C8B-B14F-4D97-AF65-F5344CB8AC3E}">
        <p14:creationId xmlns:p14="http://schemas.microsoft.com/office/powerpoint/2010/main" val="1226644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2CF6-F598-5852-61B6-2CE991112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AE345-FFC2-4C81-DB55-98A790C7610B}"/>
              </a:ext>
            </a:extLst>
          </p:cNvPr>
          <p:cNvSpPr>
            <a:spLocks noGrp="1"/>
          </p:cNvSpPr>
          <p:nvPr>
            <p:ph type="title"/>
          </p:nvPr>
        </p:nvSpPr>
        <p:spPr/>
        <p:txBody>
          <a:bodyPr>
            <a:normAutofit/>
          </a:bodyPr>
          <a:lstStyle/>
          <a:p>
            <a:r>
              <a:rPr lang="en-US" dirty="0">
                <a:latin typeface="Aptos" panose="020B0004020202020204" pitchFamily="34" charset="0"/>
              </a:rPr>
              <a:t>SPD0-107-002 </a:t>
            </a:r>
            <a:r>
              <a:rPr lang="en-US" sz="3000" dirty="0">
                <a:latin typeface="Aptos" panose="020B0004020202020204" pitchFamily="34" charset="0"/>
              </a:rPr>
              <a:t>Student Progress Measure Summary </a:t>
            </a:r>
            <a:r>
              <a:rPr lang="en-US" sz="3000" dirty="0">
                <a:solidFill>
                  <a:schemeClr val="bg1"/>
                </a:solidFill>
                <a:latin typeface="Aptos" panose="020B0004020202020204" pitchFamily="34" charset="0"/>
              </a:rPr>
              <a:t>b</a:t>
            </a:r>
          </a:p>
        </p:txBody>
      </p:sp>
      <p:sp>
        <p:nvSpPr>
          <p:cNvPr id="3" name="Slide Number Placeholder 2">
            <a:extLst>
              <a:ext uri="{FF2B5EF4-FFF2-40B4-BE49-F238E27FC236}">
                <a16:creationId xmlns:a16="http://schemas.microsoft.com/office/drawing/2014/main" id="{5E3570B5-6626-A5D4-BCBA-72EE54AE2CC9}"/>
              </a:ext>
            </a:extLst>
          </p:cNvPr>
          <p:cNvSpPr>
            <a:spLocks noGrp="1"/>
          </p:cNvSpPr>
          <p:nvPr>
            <p:ph type="sldNum" sz="quarter" idx="4"/>
          </p:nvPr>
        </p:nvSpPr>
        <p:spPr/>
        <p:txBody>
          <a:bodyPr/>
          <a:lstStyle/>
          <a:p>
            <a:fld id="{69C126A4-BD19-47E2-8A0E-0DE1B9D8C925}" type="slidenum">
              <a:rPr lang="en-US" smtClean="0"/>
              <a:pPr/>
              <a:t>18</a:t>
            </a:fld>
            <a:endParaRPr lang="en-US"/>
          </a:p>
        </p:txBody>
      </p:sp>
      <p:pic>
        <p:nvPicPr>
          <p:cNvPr id="5" name="Picture 4" descr="Screenshot of new report.">
            <a:extLst>
              <a:ext uri="{FF2B5EF4-FFF2-40B4-BE49-F238E27FC236}">
                <a16:creationId xmlns:a16="http://schemas.microsoft.com/office/drawing/2014/main" id="{7C5FAF8C-30A9-6FE7-0AF1-4F671BDB265E}"/>
              </a:ext>
            </a:extLst>
          </p:cNvPr>
          <p:cNvPicPr>
            <a:picLocks noChangeAspect="1"/>
          </p:cNvPicPr>
          <p:nvPr/>
        </p:nvPicPr>
        <p:blipFill>
          <a:blip r:embed="rId2"/>
          <a:stretch>
            <a:fillRect/>
          </a:stretch>
        </p:blipFill>
        <p:spPr>
          <a:xfrm>
            <a:off x="299754" y="1283677"/>
            <a:ext cx="11592492" cy="3815862"/>
          </a:xfrm>
          <a:prstGeom prst="rect">
            <a:avLst/>
          </a:prstGeom>
          <a:ln w="19050">
            <a:solidFill>
              <a:srgbClr val="1482C5"/>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530EA84-C8AD-8553-5CBC-71027239872B}"/>
              </a:ext>
            </a:extLst>
          </p:cNvPr>
          <p:cNvSpPr/>
          <p:nvPr/>
        </p:nvSpPr>
        <p:spPr>
          <a:xfrm>
            <a:off x="8804550" y="1703225"/>
            <a:ext cx="1965187" cy="630942"/>
          </a:xfrm>
          <a:prstGeom prst="rect">
            <a:avLst/>
          </a:prstGeom>
          <a:solidFill>
            <a:srgbClr val="E1F4FF">
              <a:alpha val="59000"/>
            </a:srgbClr>
          </a:solidFill>
        </p:spPr>
        <p:txBody>
          <a:bodyPr wrap="square" lIns="91440" tIns="45720" rIns="91440" bIns="45720">
            <a:spAutoFit/>
          </a:bodyPr>
          <a:lstStyle/>
          <a:p>
            <a:pPr algn="ctr"/>
            <a:r>
              <a:rPr lang="en-US" sz="3500" b="0" cap="none" spc="0">
                <a:ln w="0"/>
                <a:solidFill>
                  <a:schemeClr val="tx1"/>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Section 2</a:t>
            </a:r>
          </a:p>
        </p:txBody>
      </p:sp>
    </p:spTree>
    <p:extLst>
      <p:ext uri="{BB962C8B-B14F-4D97-AF65-F5344CB8AC3E}">
        <p14:creationId xmlns:p14="http://schemas.microsoft.com/office/powerpoint/2010/main" val="2176739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B8988-EDFA-7E7F-C195-E84E27261216}"/>
            </a:ext>
          </a:extLst>
        </p:cNvPr>
        <p:cNvGrpSpPr/>
        <p:nvPr/>
      </p:nvGrpSpPr>
      <p:grpSpPr>
        <a:xfrm>
          <a:off x="0" y="0"/>
          <a:ext cx="0" cy="0"/>
          <a:chOff x="0" y="0"/>
          <a:chExt cx="0" cy="0"/>
        </a:xfrm>
      </p:grpSpPr>
      <p:pic>
        <p:nvPicPr>
          <p:cNvPr id="16" name="Picture 15" descr="Rainbow gradient background">
            <a:extLst>
              <a:ext uri="{FF2B5EF4-FFF2-40B4-BE49-F238E27FC236}">
                <a16:creationId xmlns:a16="http://schemas.microsoft.com/office/drawing/2014/main" id="{BE8D90DD-3139-2051-9E4A-9F69FBE7D5B5}"/>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flipH="1" flipV="1">
            <a:off x="-1" y="1273253"/>
            <a:ext cx="12191999" cy="5620997"/>
          </a:xfrm>
          <a:prstGeom prst="rect">
            <a:avLst/>
          </a:prstGeom>
        </p:spPr>
      </p:pic>
      <p:sp>
        <p:nvSpPr>
          <p:cNvPr id="2" name="Title 1">
            <a:extLst>
              <a:ext uri="{FF2B5EF4-FFF2-40B4-BE49-F238E27FC236}">
                <a16:creationId xmlns:a16="http://schemas.microsoft.com/office/drawing/2014/main" id="{621480CA-E9A6-61C8-D51A-5DF119DB6EDF}"/>
              </a:ext>
            </a:extLst>
          </p:cNvPr>
          <p:cNvSpPr>
            <a:spLocks noGrp="1"/>
          </p:cNvSpPr>
          <p:nvPr>
            <p:ph type="ctrTitle"/>
          </p:nvPr>
        </p:nvSpPr>
        <p:spPr>
          <a:xfrm>
            <a:off x="1524000" y="2838560"/>
            <a:ext cx="9144000" cy="1455651"/>
          </a:xfrm>
          <a:solidFill>
            <a:srgbClr val="CDDBF7">
              <a:alpha val="49000"/>
            </a:srgbClr>
          </a:solidFill>
          <a:ln>
            <a:solidFill>
              <a:srgbClr val="002060"/>
            </a:solidFill>
          </a:ln>
        </p:spPr>
        <p:txBody>
          <a:bodyPr/>
          <a:lstStyle/>
          <a:p>
            <a:r>
              <a:rPr lang="en-US" dirty="0">
                <a:latin typeface="Aptos" panose="020B0004020202020204" pitchFamily="34" charset="0"/>
              </a:rPr>
              <a:t>SPPI-11 &amp; SPPI-12 </a:t>
            </a:r>
          </a:p>
        </p:txBody>
      </p:sp>
      <p:pic>
        <p:nvPicPr>
          <p:cNvPr id="7" name="Picture Placeholder 6" descr="Rainbow gradient background">
            <a:extLst>
              <a:ext uri="{FF2B5EF4-FFF2-40B4-BE49-F238E27FC236}">
                <a16:creationId xmlns:a16="http://schemas.microsoft.com/office/drawing/2014/main" id="{7EE93AB9-691C-42A8-EA6D-136E5C1399D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21" b="13321"/>
          <a:stretch>
            <a:fillRect/>
          </a:stretch>
        </p:blipFill>
        <p:spPr/>
      </p:pic>
    </p:spTree>
    <p:extLst>
      <p:ext uri="{BB962C8B-B14F-4D97-AF65-F5344CB8AC3E}">
        <p14:creationId xmlns:p14="http://schemas.microsoft.com/office/powerpoint/2010/main" val="227722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background of bokeh blue">
            <a:extLst>
              <a:ext uri="{FF2B5EF4-FFF2-40B4-BE49-F238E27FC236}">
                <a16:creationId xmlns:a16="http://schemas.microsoft.com/office/drawing/2014/main" id="{FDBBE101-414B-B237-4F62-57100CFC6524}"/>
              </a:ext>
            </a:extLst>
          </p:cNvPr>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229665" y="820097"/>
            <a:ext cx="11556241" cy="5130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229665" y="68747"/>
            <a:ext cx="11121657" cy="751350"/>
          </a:xfrm>
        </p:spPr>
        <p:txBody>
          <a:bodyPr anchor="ctr">
            <a:normAutofit/>
          </a:bodyPr>
          <a:lstStyle/>
          <a:p>
            <a:r>
              <a:rPr lang="en-US" b="1" dirty="0">
                <a:solidFill>
                  <a:srgbClr val="0D6CB9"/>
                </a:solidFill>
                <a:latin typeface="Aptos" panose="020B0004020202020204" pitchFamily="34" charset="0"/>
              </a:rPr>
              <a:t>AGENDA – SPECIAL EDUCATION DATA SYSTEM</a:t>
            </a:r>
          </a:p>
        </p:txBody>
      </p:sp>
      <p:sp>
        <p:nvSpPr>
          <p:cNvPr id="11" name="Content Placeholder 3">
            <a:extLst>
              <a:ext uri="{FF2B5EF4-FFF2-40B4-BE49-F238E27FC236}">
                <a16:creationId xmlns:a16="http://schemas.microsoft.com/office/drawing/2014/main" id="{B0773B04-EA28-7C3E-6372-D181D8E283EE}"/>
              </a:ext>
            </a:extLst>
          </p:cNvPr>
          <p:cNvSpPr>
            <a:spLocks noGrp="1"/>
          </p:cNvSpPr>
          <p:nvPr>
            <p:ph idx="1"/>
          </p:nvPr>
        </p:nvSpPr>
        <p:spPr>
          <a:xfrm>
            <a:off x="999911" y="1130276"/>
            <a:ext cx="4697505" cy="4691404"/>
          </a:xfrm>
        </p:spPr>
        <p:txBody>
          <a:bodyPr lIns="91440" tIns="45720" rIns="91440" bIns="45720">
            <a:noAutofit/>
          </a:bodyPr>
          <a:lstStyle/>
          <a:p>
            <a:pPr>
              <a:spcBef>
                <a:spcPts val="400"/>
              </a:spcBef>
              <a:buClr>
                <a:srgbClr val="E57100"/>
              </a:buClr>
            </a:pPr>
            <a:r>
              <a:rPr lang="en-US" sz="3400" dirty="0">
                <a:solidFill>
                  <a:srgbClr val="0D6CB9"/>
                </a:solidFill>
                <a:latin typeface="Aptos" panose="020B0004020202020204" pitchFamily="34" charset="0"/>
              </a:rPr>
              <a:t>New Collection</a:t>
            </a:r>
          </a:p>
          <a:p>
            <a:pPr>
              <a:spcBef>
                <a:spcPts val="400"/>
              </a:spcBef>
              <a:buClr>
                <a:srgbClr val="E57100"/>
              </a:buClr>
            </a:pPr>
            <a:r>
              <a:rPr lang="en-US" sz="3400" dirty="0">
                <a:solidFill>
                  <a:srgbClr val="0D6CB9"/>
                </a:solidFill>
                <a:latin typeface="Aptos" panose="020B0004020202020204" pitchFamily="34" charset="0"/>
              </a:rPr>
              <a:t>SPPI-7</a:t>
            </a:r>
          </a:p>
          <a:p>
            <a:pPr>
              <a:spcBef>
                <a:spcPts val="400"/>
              </a:spcBef>
              <a:buClr>
                <a:srgbClr val="E57100"/>
              </a:buClr>
            </a:pPr>
            <a:r>
              <a:rPr lang="en-US" sz="3400" dirty="0">
                <a:solidFill>
                  <a:srgbClr val="0D6CB9"/>
                </a:solidFill>
                <a:latin typeface="Aptos" panose="020B0004020202020204" pitchFamily="34" charset="0"/>
              </a:rPr>
              <a:t>SPPI-11 &amp; SPPI-12</a:t>
            </a:r>
          </a:p>
          <a:p>
            <a:pPr>
              <a:spcBef>
                <a:spcPts val="400"/>
              </a:spcBef>
              <a:buClr>
                <a:srgbClr val="E57100"/>
              </a:buClr>
            </a:pPr>
            <a:r>
              <a:rPr lang="en-US" sz="3400" dirty="0">
                <a:solidFill>
                  <a:srgbClr val="0D6CB9"/>
                </a:solidFill>
                <a:latin typeface="Aptos" panose="020B0004020202020204" pitchFamily="34" charset="0"/>
              </a:rPr>
              <a:t>SPPI-13</a:t>
            </a:r>
          </a:p>
          <a:p>
            <a:pPr>
              <a:spcBef>
                <a:spcPts val="400"/>
              </a:spcBef>
              <a:buClr>
                <a:srgbClr val="E57100"/>
              </a:buClr>
            </a:pPr>
            <a:r>
              <a:rPr lang="en-US" sz="3400" dirty="0">
                <a:solidFill>
                  <a:srgbClr val="0D6CB9"/>
                </a:solidFill>
                <a:latin typeface="Aptos" panose="020B0004020202020204" pitchFamily="34" charset="0"/>
              </a:rPr>
              <a:t>Data Validation</a:t>
            </a:r>
          </a:p>
          <a:p>
            <a:pPr>
              <a:spcBef>
                <a:spcPts val="400"/>
              </a:spcBef>
              <a:buClr>
                <a:srgbClr val="E57100"/>
              </a:buClr>
            </a:pPr>
            <a:r>
              <a:rPr lang="en-US" sz="3400" dirty="0">
                <a:solidFill>
                  <a:srgbClr val="0D6CB9"/>
                </a:solidFill>
                <a:latin typeface="Aptos" panose="020B0004020202020204" pitchFamily="34" charset="0"/>
              </a:rPr>
              <a:t>Access Data</a:t>
            </a:r>
          </a:p>
          <a:p>
            <a:pPr>
              <a:spcBef>
                <a:spcPts val="400"/>
              </a:spcBef>
              <a:buClr>
                <a:srgbClr val="E57100"/>
              </a:buClr>
            </a:pPr>
            <a:r>
              <a:rPr lang="en-US" sz="3400" dirty="0">
                <a:solidFill>
                  <a:srgbClr val="0D6CB9"/>
                </a:solidFill>
                <a:latin typeface="Aptos" panose="020B0004020202020204" pitchFamily="34" charset="0"/>
              </a:rPr>
              <a:t>Wrap Up</a:t>
            </a:r>
          </a:p>
          <a:p>
            <a:pPr>
              <a:spcBef>
                <a:spcPts val="400"/>
              </a:spcBef>
              <a:buClr>
                <a:srgbClr val="E57100"/>
              </a:buClr>
            </a:pPr>
            <a:r>
              <a:rPr lang="en-US" sz="3400" dirty="0">
                <a:solidFill>
                  <a:srgbClr val="0D6CB9"/>
                </a:solidFill>
                <a:latin typeface="Aptos" panose="020B0004020202020204" pitchFamily="34" charset="0"/>
              </a:rPr>
              <a:t>Questions</a:t>
            </a:r>
          </a:p>
          <a:p>
            <a:pPr>
              <a:spcBef>
                <a:spcPts val="400"/>
              </a:spcBef>
              <a:buClr>
                <a:srgbClr val="E57100"/>
              </a:buClr>
            </a:pPr>
            <a:r>
              <a:rPr lang="en-US" sz="3400" dirty="0">
                <a:solidFill>
                  <a:srgbClr val="0D6CB9"/>
                </a:solidFill>
                <a:latin typeface="Aptos" panose="020B0004020202020204" pitchFamily="34" charset="0"/>
              </a:rPr>
              <a:t>Reference Slides</a:t>
            </a:r>
          </a:p>
        </p:txBody>
      </p:sp>
      <p:sp>
        <p:nvSpPr>
          <p:cNvPr id="2" name="Slide Number Placeholder 1">
            <a:extLst>
              <a:ext uri="{FF2B5EF4-FFF2-40B4-BE49-F238E27FC236}">
                <a16:creationId xmlns:a16="http://schemas.microsoft.com/office/drawing/2014/main" id="{677BCC9C-A6A8-8BAE-9A94-AE342B886D14}"/>
              </a:ext>
            </a:extLst>
          </p:cNvPr>
          <p:cNvSpPr>
            <a:spLocks noGrp="1"/>
          </p:cNvSpPr>
          <p:nvPr>
            <p:ph type="sldNum" sz="quarter" idx="4"/>
          </p:nvPr>
        </p:nvSpPr>
        <p:spPr/>
        <p:txBody>
          <a:bodyPr/>
          <a:lstStyle/>
          <a:p>
            <a:fld id="{69C126A4-BD19-47E2-8A0E-0DE1B9D8C925}" type="slidenum">
              <a:rPr lang="en-US" smtClean="0"/>
              <a:pPr/>
              <a:t>2</a:t>
            </a:fld>
            <a:endParaRPr lang="en-US"/>
          </a:p>
        </p:txBody>
      </p:sp>
      <p:pic>
        <p:nvPicPr>
          <p:cNvPr id="12" name="Picture 11" descr="Stack of file folders">
            <a:extLst>
              <a:ext uri="{FF2B5EF4-FFF2-40B4-BE49-F238E27FC236}">
                <a16:creationId xmlns:a16="http://schemas.microsoft.com/office/drawing/2014/main" id="{21DCD70D-8ECB-7AEB-A6C3-4CBD25B0375C}"/>
              </a:ext>
            </a:extLst>
          </p:cNvPr>
          <p:cNvPicPr>
            <a:picLocks noChangeAspect="1"/>
          </p:cNvPicPr>
          <p:nvPr/>
        </p:nvPicPr>
        <p:blipFill>
          <a:blip r:embed="rId4">
            <a:clrChange>
              <a:clrFrom>
                <a:srgbClr val="FFFFFF"/>
              </a:clrFrom>
              <a:clrTo>
                <a:srgbClr val="FFFFFF">
                  <a:alpha val="0"/>
                </a:srgbClr>
              </a:clrTo>
            </a:clrChange>
            <a:alphaModFix amt="70000"/>
            <a:extLst>
              <a:ext uri="{28A0092B-C50C-407E-A947-70E740481C1C}">
                <a14:useLocalDpi xmlns:a14="http://schemas.microsoft.com/office/drawing/2010/main" val="0"/>
              </a:ext>
            </a:extLst>
          </a:blip>
          <a:stretch>
            <a:fillRect/>
          </a:stretch>
        </p:blipFill>
        <p:spPr>
          <a:xfrm>
            <a:off x="7024507" y="757301"/>
            <a:ext cx="3520401" cy="5280602"/>
          </a:xfrm>
          <a:prstGeom prst="rect">
            <a:avLst/>
          </a:prstGeom>
        </p:spPr>
      </p:pic>
      <p:sp>
        <p:nvSpPr>
          <p:cNvPr id="3" name="Rectangle 2">
            <a:extLst>
              <a:ext uri="{FF2B5EF4-FFF2-40B4-BE49-F238E27FC236}">
                <a16:creationId xmlns:a16="http://schemas.microsoft.com/office/drawing/2014/main" id="{E4E89956-8E51-F763-E5D2-889391C4E554}"/>
              </a:ext>
            </a:extLst>
          </p:cNvPr>
          <p:cNvSpPr/>
          <p:nvPr/>
        </p:nvSpPr>
        <p:spPr>
          <a:xfrm rot="19674789">
            <a:off x="8093125" y="2766797"/>
            <a:ext cx="1403941" cy="708937"/>
          </a:xfrm>
          <a:prstGeom prst="rect">
            <a:avLst/>
          </a:prstGeom>
          <a:noFill/>
        </p:spPr>
        <p:txBody>
          <a:bodyPr wrap="none" lIns="91440" tIns="45720" rIns="91440" bIns="45720">
            <a:prstTxWarp prst="textStop">
              <a:avLst/>
            </a:prstTxWarp>
            <a:spAutoFit/>
          </a:bodyPr>
          <a:lstStyle/>
          <a:p>
            <a:pPr algn="ctr"/>
            <a:r>
              <a:rPr lang="en-US" sz="5400" b="0" cap="none" spc="0" dirty="0">
                <a:ln w="0"/>
                <a:solidFill>
                  <a:srgbClr val="E57100"/>
                </a:solidFill>
                <a:effectLst>
                  <a:outerShdw blurRad="38100" dist="19050" dir="2700000" algn="tl" rotWithShape="0">
                    <a:schemeClr val="dk1">
                      <a:alpha val="40000"/>
                    </a:schemeClr>
                  </a:outerShdw>
                </a:effectLst>
              </a:rPr>
              <a:t>SPEDS</a:t>
            </a:r>
          </a:p>
        </p:txBody>
      </p:sp>
    </p:spTree>
    <p:extLst>
      <p:ext uri="{BB962C8B-B14F-4D97-AF65-F5344CB8AC3E}">
        <p14:creationId xmlns:p14="http://schemas.microsoft.com/office/powerpoint/2010/main" val="275000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906A-D5F8-B4CD-0F2F-13B02AB197AA}"/>
              </a:ext>
            </a:extLst>
          </p:cNvPr>
          <p:cNvSpPr>
            <a:spLocks noGrp="1"/>
          </p:cNvSpPr>
          <p:nvPr>
            <p:ph type="title"/>
          </p:nvPr>
        </p:nvSpPr>
        <p:spPr/>
        <p:txBody>
          <a:bodyPr>
            <a:normAutofit/>
          </a:bodyPr>
          <a:lstStyle/>
          <a:p>
            <a:r>
              <a:rPr lang="en-US" b="1" cap="all" dirty="0">
                <a:latin typeface="Aptos" panose="020B0004020202020204" pitchFamily="34" charset="0"/>
              </a:rPr>
              <a:t>SPPI-11  &amp; SPPI-12 </a:t>
            </a:r>
          </a:p>
        </p:txBody>
      </p:sp>
      <p:sp>
        <p:nvSpPr>
          <p:cNvPr id="5" name="Slide Number Placeholder 4">
            <a:extLst>
              <a:ext uri="{FF2B5EF4-FFF2-40B4-BE49-F238E27FC236}">
                <a16:creationId xmlns:a16="http://schemas.microsoft.com/office/drawing/2014/main" id="{40E5489A-A2C4-F81D-2BC4-F079AF9408A6}"/>
              </a:ext>
            </a:extLst>
          </p:cNvPr>
          <p:cNvSpPr>
            <a:spLocks noGrp="1"/>
          </p:cNvSpPr>
          <p:nvPr>
            <p:ph type="sldNum" sz="quarter" idx="4"/>
          </p:nvPr>
        </p:nvSpPr>
        <p:spPr/>
        <p:txBody>
          <a:bodyPr/>
          <a:lstStyle/>
          <a:p>
            <a:fld id="{69C126A4-BD19-47E2-8A0E-0DE1B9D8C925}" type="slidenum">
              <a:rPr lang="en-US" smtClean="0"/>
              <a:pPr/>
              <a:t>20</a:t>
            </a:fld>
            <a:endParaRPr lang="en-US"/>
          </a:p>
        </p:txBody>
      </p:sp>
      <p:graphicFrame>
        <p:nvGraphicFramePr>
          <p:cNvPr id="6" name="Diagram 5" descr="Graphic showing data elements as part of the SPPI 11 and SPPI 12 collections.">
            <a:extLst>
              <a:ext uri="{FF2B5EF4-FFF2-40B4-BE49-F238E27FC236}">
                <a16:creationId xmlns:a16="http://schemas.microsoft.com/office/drawing/2014/main" id="{2444D4C0-E936-662D-ECED-6F15F78C5478}"/>
              </a:ext>
            </a:extLst>
          </p:cNvPr>
          <p:cNvGraphicFramePr/>
          <p:nvPr>
            <p:extLst>
              <p:ext uri="{D42A27DB-BD31-4B8C-83A1-F6EECF244321}">
                <p14:modId xmlns:p14="http://schemas.microsoft.com/office/powerpoint/2010/main" val="961357524"/>
              </p:ext>
            </p:extLst>
          </p:nvPr>
        </p:nvGraphicFramePr>
        <p:xfrm>
          <a:off x="2146299" y="64932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49140F53-9426-27EC-2FE3-798D46854D25}"/>
              </a:ext>
            </a:extLst>
          </p:cNvPr>
          <p:cNvSpPr txBox="1"/>
          <p:nvPr/>
        </p:nvSpPr>
        <p:spPr>
          <a:xfrm>
            <a:off x="10261600" y="6098239"/>
            <a:ext cx="1788159" cy="430887"/>
          </a:xfrm>
          <a:prstGeom prst="rect">
            <a:avLst/>
          </a:prstGeom>
          <a:noFill/>
        </p:spPr>
        <p:txBody>
          <a:bodyPr wrap="square" rtlCol="0">
            <a:spAutoFit/>
          </a:bodyPr>
          <a:lstStyle/>
          <a:p>
            <a:r>
              <a:rPr lang="en-US" sz="2200">
                <a:solidFill>
                  <a:schemeClr val="bg1"/>
                </a:solidFill>
                <a:latin typeface="Aptos" panose="020B0004020202020204" pitchFamily="34" charset="0"/>
                <a:hlinkClick r:id="rId7" action="ppaction://hlinksldjump">
                  <a:extLst>
                    <a:ext uri="{A12FA001-AC4F-418D-AE19-62706E023703}">
                      <ahyp:hlinkClr xmlns:ahyp="http://schemas.microsoft.com/office/drawing/2018/hyperlinkcolor" val="tx"/>
                    </a:ext>
                  </a:extLst>
                </a:hlinkClick>
              </a:rPr>
              <a:t>Resources</a:t>
            </a:r>
            <a:endParaRPr lang="en-US" sz="2200">
              <a:solidFill>
                <a:schemeClr val="bg1"/>
              </a:solidFill>
              <a:latin typeface="Aptos" panose="020B0004020202020204" pitchFamily="34" charset="0"/>
            </a:endParaRPr>
          </a:p>
        </p:txBody>
      </p:sp>
    </p:spTree>
    <p:extLst>
      <p:ext uri="{BB962C8B-B14F-4D97-AF65-F5344CB8AC3E}">
        <p14:creationId xmlns:p14="http://schemas.microsoft.com/office/powerpoint/2010/main" val="3275305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2E25A-50D7-A1DF-5E67-CBE2AFC8F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27A65-F15B-B715-863A-CC78BAD0466B}"/>
              </a:ext>
            </a:extLst>
          </p:cNvPr>
          <p:cNvSpPr>
            <a:spLocks noGrp="1"/>
          </p:cNvSpPr>
          <p:nvPr>
            <p:ph type="title"/>
          </p:nvPr>
        </p:nvSpPr>
        <p:spPr>
          <a:xfrm>
            <a:off x="712380" y="153230"/>
            <a:ext cx="11121657" cy="751350"/>
          </a:xfrm>
        </p:spPr>
        <p:txBody>
          <a:bodyPr anchor="ctr">
            <a:normAutofit/>
          </a:bodyPr>
          <a:lstStyle/>
          <a:p>
            <a:r>
              <a:rPr lang="en-US" dirty="0"/>
              <a:t>PROMOTION LOGIC SPPI-11 / SPPI-12 </a:t>
            </a:r>
          </a:p>
        </p:txBody>
      </p:sp>
      <p:pic>
        <p:nvPicPr>
          <p:cNvPr id="6" name="Picture 5" descr="Image of SPPI-11/12 base promotion logic.">
            <a:extLst>
              <a:ext uri="{FF2B5EF4-FFF2-40B4-BE49-F238E27FC236}">
                <a16:creationId xmlns:a16="http://schemas.microsoft.com/office/drawing/2014/main" id="{F90EE1EE-33B4-3C80-A704-2F05389B80FA}"/>
              </a:ext>
            </a:extLst>
          </p:cNvPr>
          <p:cNvPicPr>
            <a:picLocks noChangeAspect="1"/>
          </p:cNvPicPr>
          <p:nvPr/>
        </p:nvPicPr>
        <p:blipFill>
          <a:blip r:embed="rId2"/>
          <a:stretch>
            <a:fillRect/>
          </a:stretch>
        </p:blipFill>
        <p:spPr>
          <a:xfrm>
            <a:off x="3498376" y="904580"/>
            <a:ext cx="5195247" cy="4942409"/>
          </a:xfrm>
          <a:prstGeom prst="rect">
            <a:avLst/>
          </a:prstGeom>
          <a:ln>
            <a:noFill/>
          </a:ln>
          <a:effectLst>
            <a:outerShdw blurRad="292100" dist="139700" dir="2700000" sx="102000" sy="102000" algn="tl" rotWithShape="0">
              <a:srgbClr val="333333">
                <a:alpha val="65000"/>
              </a:srgbClr>
            </a:outerShdw>
          </a:effectLst>
        </p:spPr>
      </p:pic>
      <p:sp>
        <p:nvSpPr>
          <p:cNvPr id="3" name="Slide Number Placeholder 2" hidden="1">
            <a:extLst>
              <a:ext uri="{FF2B5EF4-FFF2-40B4-BE49-F238E27FC236}">
                <a16:creationId xmlns:a16="http://schemas.microsoft.com/office/drawing/2014/main" id="{2616B553-3CC9-414F-266C-9BAB4CAF5277}"/>
              </a:ext>
            </a:extLst>
          </p:cNvPr>
          <p:cNvSpPr>
            <a:spLocks noGrp="1"/>
          </p:cNvSpPr>
          <p:nvPr>
            <p:ph type="sldNum" sz="quarter" idx="4"/>
          </p:nvPr>
        </p:nvSpPr>
        <p:spPr/>
        <p:txBody>
          <a:bodyPr/>
          <a:lstStyle/>
          <a:p>
            <a:pPr>
              <a:spcAft>
                <a:spcPts val="600"/>
              </a:spcAft>
            </a:pPr>
            <a:fld id="{69C126A4-BD19-47E2-8A0E-0DE1B9D8C925}" type="slidenum">
              <a:rPr lang="en-US" smtClean="0"/>
              <a:pPr>
                <a:spcAft>
                  <a:spcPts val="600"/>
                </a:spcAft>
              </a:pPr>
              <a:t>21</a:t>
            </a:fld>
            <a:endParaRPr lang="en-US"/>
          </a:p>
        </p:txBody>
      </p:sp>
    </p:spTree>
    <p:extLst>
      <p:ext uri="{BB962C8B-B14F-4D97-AF65-F5344CB8AC3E}">
        <p14:creationId xmlns:p14="http://schemas.microsoft.com/office/powerpoint/2010/main" val="43102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FE500-504A-A057-FACD-4FFE8A940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98AB01-C9A7-A96B-DD62-B5161451AF98}"/>
              </a:ext>
            </a:extLst>
          </p:cNvPr>
          <p:cNvSpPr>
            <a:spLocks noGrp="1"/>
          </p:cNvSpPr>
          <p:nvPr>
            <p:ph type="title"/>
          </p:nvPr>
        </p:nvSpPr>
        <p:spPr/>
        <p:txBody>
          <a:bodyPr/>
          <a:lstStyle/>
          <a:p>
            <a:r>
              <a:rPr lang="en-US" dirty="0">
                <a:latin typeface="Aptos" panose="020B0004020202020204" pitchFamily="34" charset="0"/>
              </a:rPr>
              <a:t>REPORTS</a:t>
            </a:r>
            <a:r>
              <a:rPr lang="en-US" dirty="0"/>
              <a:t> </a:t>
            </a:r>
            <a:r>
              <a:rPr lang="en-US" dirty="0">
                <a:solidFill>
                  <a:schemeClr val="bg1"/>
                </a:solidFill>
              </a:rPr>
              <a:t>2</a:t>
            </a:r>
          </a:p>
        </p:txBody>
      </p:sp>
      <p:sp>
        <p:nvSpPr>
          <p:cNvPr id="3" name="Slide Number Placeholder 2">
            <a:extLst>
              <a:ext uri="{FF2B5EF4-FFF2-40B4-BE49-F238E27FC236}">
                <a16:creationId xmlns:a16="http://schemas.microsoft.com/office/drawing/2014/main" id="{FF5E04F7-4EA1-A3BB-10B6-863EEB5C0363}"/>
              </a:ext>
            </a:extLst>
          </p:cNvPr>
          <p:cNvSpPr>
            <a:spLocks noGrp="1"/>
          </p:cNvSpPr>
          <p:nvPr>
            <p:ph type="sldNum" sz="quarter" idx="4"/>
          </p:nvPr>
        </p:nvSpPr>
        <p:spPr/>
        <p:txBody>
          <a:bodyPr/>
          <a:lstStyle/>
          <a:p>
            <a:fld id="{69C126A4-BD19-47E2-8A0E-0DE1B9D8C925}" type="slidenum">
              <a:rPr lang="en-US" smtClean="0"/>
              <a:pPr/>
              <a:t>22</a:t>
            </a:fld>
            <a:endParaRPr lang="en-US"/>
          </a:p>
        </p:txBody>
      </p:sp>
      <p:graphicFrame>
        <p:nvGraphicFramePr>
          <p:cNvPr id="5" name="Diagram 4" descr="Chart showing the existing reports for SPPI 11 and SPPI 12.">
            <a:extLst>
              <a:ext uri="{FF2B5EF4-FFF2-40B4-BE49-F238E27FC236}">
                <a16:creationId xmlns:a16="http://schemas.microsoft.com/office/drawing/2014/main" id="{9EF8571D-54EB-1155-4273-0AA4B062D8CD}"/>
              </a:ext>
            </a:extLst>
          </p:cNvPr>
          <p:cNvGraphicFramePr/>
          <p:nvPr>
            <p:extLst>
              <p:ext uri="{D42A27DB-BD31-4B8C-83A1-F6EECF244321}">
                <p14:modId xmlns:p14="http://schemas.microsoft.com/office/powerpoint/2010/main" val="895740663"/>
              </p:ext>
            </p:extLst>
          </p:nvPr>
        </p:nvGraphicFramePr>
        <p:xfrm>
          <a:off x="1120774" y="997275"/>
          <a:ext cx="9816857" cy="4863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7B235DC5-467A-14D9-6665-EAB617F6098D}"/>
              </a:ext>
              <a:ext uri="{C183D7F6-B498-43B3-948B-1728B52AA6E4}">
                <adec:decorative xmlns:adec="http://schemas.microsoft.com/office/drawing/2017/decorative" val="1"/>
              </a:ext>
            </a:extLst>
          </p:cNvPr>
          <p:cNvSpPr/>
          <p:nvPr/>
        </p:nvSpPr>
        <p:spPr>
          <a:xfrm>
            <a:off x="1098795" y="4693921"/>
            <a:ext cx="9838836" cy="1166803"/>
          </a:xfrm>
          <a:prstGeom prst="rect">
            <a:avLst/>
          </a:prstGeom>
          <a:solidFill>
            <a:schemeClr val="tx1">
              <a:lumMod val="65000"/>
              <a:lumOff val="3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518C7-5B37-7ACE-C3E4-9591AE4EECA3}"/>
              </a:ext>
              <a:ext uri="{C183D7F6-B498-43B3-948B-1728B52AA6E4}">
                <adec:decorative xmlns:adec="http://schemas.microsoft.com/office/drawing/2017/decorative" val="1"/>
              </a:ext>
            </a:extLst>
          </p:cNvPr>
          <p:cNvSpPr/>
          <p:nvPr/>
        </p:nvSpPr>
        <p:spPr>
          <a:xfrm>
            <a:off x="1098795" y="997275"/>
            <a:ext cx="9838836" cy="1166805"/>
          </a:xfrm>
          <a:prstGeom prst="rect">
            <a:avLst/>
          </a:prstGeom>
          <a:solidFill>
            <a:schemeClr val="tx1">
              <a:lumMod val="65000"/>
              <a:lumOff val="3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472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04FC3-5784-3748-DEA9-53C7E465D154}"/>
            </a:ext>
          </a:extLst>
        </p:cNvPr>
        <p:cNvGrpSpPr/>
        <p:nvPr/>
      </p:nvGrpSpPr>
      <p:grpSpPr>
        <a:xfrm>
          <a:off x="0" y="0"/>
          <a:ext cx="0" cy="0"/>
          <a:chOff x="0" y="0"/>
          <a:chExt cx="0" cy="0"/>
        </a:xfrm>
      </p:grpSpPr>
      <p:pic>
        <p:nvPicPr>
          <p:cNvPr id="16" name="Picture 15" descr="Rainbow gradient background">
            <a:extLst>
              <a:ext uri="{FF2B5EF4-FFF2-40B4-BE49-F238E27FC236}">
                <a16:creationId xmlns:a16="http://schemas.microsoft.com/office/drawing/2014/main" id="{1317CDC4-5FFE-079C-64B1-F5924C561B9E}"/>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rot="16200000" flipV="1">
            <a:off x="3342862" y="-1991140"/>
            <a:ext cx="5506278" cy="12192002"/>
          </a:xfrm>
          <a:prstGeom prst="rect">
            <a:avLst/>
          </a:prstGeom>
        </p:spPr>
      </p:pic>
      <p:sp>
        <p:nvSpPr>
          <p:cNvPr id="2" name="Title 1">
            <a:extLst>
              <a:ext uri="{FF2B5EF4-FFF2-40B4-BE49-F238E27FC236}">
                <a16:creationId xmlns:a16="http://schemas.microsoft.com/office/drawing/2014/main" id="{F19838B4-203F-3C47-7C61-3214EA72080F}"/>
              </a:ext>
            </a:extLst>
          </p:cNvPr>
          <p:cNvSpPr>
            <a:spLocks noGrp="1"/>
          </p:cNvSpPr>
          <p:nvPr>
            <p:ph type="ctrTitle"/>
          </p:nvPr>
        </p:nvSpPr>
        <p:spPr>
          <a:xfrm>
            <a:off x="1524000" y="2838560"/>
            <a:ext cx="9144000" cy="1455651"/>
          </a:xfrm>
          <a:solidFill>
            <a:srgbClr val="CDDBF7">
              <a:alpha val="49000"/>
            </a:srgbClr>
          </a:solidFill>
          <a:ln>
            <a:solidFill>
              <a:srgbClr val="002060"/>
            </a:solidFill>
          </a:ln>
        </p:spPr>
        <p:txBody>
          <a:bodyPr/>
          <a:lstStyle/>
          <a:p>
            <a:r>
              <a:rPr lang="en-US" dirty="0">
                <a:latin typeface="Aptos" panose="020B0004020202020204" pitchFamily="34" charset="0"/>
              </a:rPr>
              <a:t>SPPI-13</a:t>
            </a:r>
          </a:p>
        </p:txBody>
      </p:sp>
      <p:pic>
        <p:nvPicPr>
          <p:cNvPr id="7" name="Picture Placeholder 6" descr="Rainbow gradient background">
            <a:extLst>
              <a:ext uri="{FF2B5EF4-FFF2-40B4-BE49-F238E27FC236}">
                <a16:creationId xmlns:a16="http://schemas.microsoft.com/office/drawing/2014/main" id="{40F35CCF-5C6C-558C-4A79-9C8C9562A49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21" b="13321"/>
          <a:stretch>
            <a:fillRect/>
          </a:stretch>
        </p:blipFill>
        <p:spPr/>
      </p:pic>
    </p:spTree>
    <p:extLst>
      <p:ext uri="{BB962C8B-B14F-4D97-AF65-F5344CB8AC3E}">
        <p14:creationId xmlns:p14="http://schemas.microsoft.com/office/powerpoint/2010/main" val="728429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E062F-15C3-C631-6587-9F91F4276D5A}"/>
              </a:ext>
            </a:extLst>
          </p:cNvPr>
          <p:cNvSpPr>
            <a:spLocks noGrp="1"/>
          </p:cNvSpPr>
          <p:nvPr>
            <p:ph type="title"/>
          </p:nvPr>
        </p:nvSpPr>
        <p:spPr/>
        <p:txBody>
          <a:bodyPr>
            <a:normAutofit/>
          </a:bodyPr>
          <a:lstStyle/>
          <a:p>
            <a:r>
              <a:rPr lang="en-US" b="1" cap="all" dirty="0">
                <a:latin typeface="Aptos" panose="020B0004020202020204" pitchFamily="34" charset="0"/>
              </a:rPr>
              <a:t>SPPI-13 Data Elements</a:t>
            </a:r>
          </a:p>
        </p:txBody>
      </p:sp>
      <p:sp>
        <p:nvSpPr>
          <p:cNvPr id="5" name="Slide Number Placeholder 4">
            <a:extLst>
              <a:ext uri="{FF2B5EF4-FFF2-40B4-BE49-F238E27FC236}">
                <a16:creationId xmlns:a16="http://schemas.microsoft.com/office/drawing/2014/main" id="{30C18951-2FC0-D5B9-CA79-FE8B18169ADC}"/>
              </a:ext>
            </a:extLst>
          </p:cNvPr>
          <p:cNvSpPr>
            <a:spLocks noGrp="1"/>
          </p:cNvSpPr>
          <p:nvPr>
            <p:ph type="sldNum" sz="quarter" idx="4"/>
          </p:nvPr>
        </p:nvSpPr>
        <p:spPr/>
        <p:txBody>
          <a:bodyPr/>
          <a:lstStyle/>
          <a:p>
            <a:fld id="{69C126A4-BD19-47E2-8A0E-0DE1B9D8C925}" type="slidenum">
              <a:rPr lang="en-US" smtClean="0"/>
              <a:pPr/>
              <a:t>24</a:t>
            </a:fld>
            <a:endParaRPr lang="en-US"/>
          </a:p>
        </p:txBody>
      </p:sp>
      <p:graphicFrame>
        <p:nvGraphicFramePr>
          <p:cNvPr id="6" name="Diagram 5" descr="Screenshot of the data elements in the SPPI 13 collection.">
            <a:extLst>
              <a:ext uri="{FF2B5EF4-FFF2-40B4-BE49-F238E27FC236}">
                <a16:creationId xmlns:a16="http://schemas.microsoft.com/office/drawing/2014/main" id="{1DF832D0-E059-999D-A48C-6B35881EEC48}"/>
              </a:ext>
            </a:extLst>
          </p:cNvPr>
          <p:cNvGraphicFramePr/>
          <p:nvPr>
            <p:extLst>
              <p:ext uri="{D42A27DB-BD31-4B8C-83A1-F6EECF244321}">
                <p14:modId xmlns:p14="http://schemas.microsoft.com/office/powerpoint/2010/main" val="1783556407"/>
              </p:ext>
            </p:extLst>
          </p:nvPr>
        </p:nvGraphicFramePr>
        <p:xfrm>
          <a:off x="2032000" y="111045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2597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90A70-55C5-B410-04B2-579A97F45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AC23C-F9DA-077A-2CCE-CAB30B476D02}"/>
              </a:ext>
            </a:extLst>
          </p:cNvPr>
          <p:cNvSpPr>
            <a:spLocks noGrp="1"/>
          </p:cNvSpPr>
          <p:nvPr>
            <p:ph type="title"/>
          </p:nvPr>
        </p:nvSpPr>
        <p:spPr/>
        <p:txBody>
          <a:bodyPr/>
          <a:lstStyle/>
          <a:p>
            <a:r>
              <a:rPr lang="en-US" dirty="0">
                <a:latin typeface="Aptos" panose="020B0004020202020204" pitchFamily="34" charset="0"/>
              </a:rPr>
              <a:t>PROMOTION LOGIC SPPI-13 </a:t>
            </a:r>
          </a:p>
        </p:txBody>
      </p:sp>
      <p:sp>
        <p:nvSpPr>
          <p:cNvPr id="3" name="Slide Number Placeholder 2">
            <a:extLst>
              <a:ext uri="{FF2B5EF4-FFF2-40B4-BE49-F238E27FC236}">
                <a16:creationId xmlns:a16="http://schemas.microsoft.com/office/drawing/2014/main" id="{8E3C3A76-4A53-397B-81F8-04F78A921E58}"/>
              </a:ext>
            </a:extLst>
          </p:cNvPr>
          <p:cNvSpPr>
            <a:spLocks noGrp="1"/>
          </p:cNvSpPr>
          <p:nvPr>
            <p:ph type="sldNum" sz="quarter" idx="4"/>
          </p:nvPr>
        </p:nvSpPr>
        <p:spPr/>
        <p:txBody>
          <a:bodyPr/>
          <a:lstStyle/>
          <a:p>
            <a:fld id="{69C126A4-BD19-47E2-8A0E-0DE1B9D8C925}" type="slidenum">
              <a:rPr lang="en-US" smtClean="0"/>
              <a:pPr/>
              <a:t>25</a:t>
            </a:fld>
            <a:endParaRPr lang="en-US"/>
          </a:p>
        </p:txBody>
      </p:sp>
      <p:pic>
        <p:nvPicPr>
          <p:cNvPr id="5" name="Picture 4" descr="Image of SPPI-13 base promotion logic.">
            <a:extLst>
              <a:ext uri="{FF2B5EF4-FFF2-40B4-BE49-F238E27FC236}">
                <a16:creationId xmlns:a16="http://schemas.microsoft.com/office/drawing/2014/main" id="{E0117669-5BD0-AFAF-DDE9-69BAC0D9A933}"/>
              </a:ext>
            </a:extLst>
          </p:cNvPr>
          <p:cNvPicPr>
            <a:picLocks noChangeAspect="1"/>
          </p:cNvPicPr>
          <p:nvPr/>
        </p:nvPicPr>
        <p:blipFill>
          <a:blip r:embed="rId2"/>
          <a:stretch>
            <a:fillRect/>
          </a:stretch>
        </p:blipFill>
        <p:spPr>
          <a:xfrm>
            <a:off x="3000032" y="904580"/>
            <a:ext cx="5507864" cy="4999802"/>
          </a:xfrm>
          <a:prstGeom prst="rect">
            <a:avLst/>
          </a:prstGeom>
          <a:ln>
            <a:noFill/>
          </a:ln>
          <a:effectLst>
            <a:outerShdw blurRad="292100" dist="139700" dir="2700000" sx="107000" sy="107000" algn="tl" rotWithShape="0">
              <a:srgbClr val="333333">
                <a:alpha val="65000"/>
              </a:srgbClr>
            </a:outerShdw>
          </a:effectLst>
        </p:spPr>
      </p:pic>
    </p:spTree>
    <p:extLst>
      <p:ext uri="{BB962C8B-B14F-4D97-AF65-F5344CB8AC3E}">
        <p14:creationId xmlns:p14="http://schemas.microsoft.com/office/powerpoint/2010/main" val="727932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6D423-B2A6-114A-70DD-3AAEC1473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4C09A-B160-2FFA-1443-D63FF6A6F04C}"/>
              </a:ext>
            </a:extLst>
          </p:cNvPr>
          <p:cNvSpPr>
            <a:spLocks noGrp="1"/>
          </p:cNvSpPr>
          <p:nvPr>
            <p:ph type="title"/>
          </p:nvPr>
        </p:nvSpPr>
        <p:spPr/>
        <p:txBody>
          <a:bodyPr/>
          <a:lstStyle/>
          <a:p>
            <a:r>
              <a:rPr lang="en-US" dirty="0">
                <a:latin typeface="Aptos" panose="020B0004020202020204" pitchFamily="34" charset="0"/>
              </a:rPr>
              <a:t>REPORTS</a:t>
            </a:r>
            <a:r>
              <a:rPr lang="en-US" dirty="0">
                <a:solidFill>
                  <a:schemeClr val="bg1"/>
                </a:solidFill>
                <a:latin typeface="Aptos" panose="020B0004020202020204" pitchFamily="34" charset="0"/>
              </a:rPr>
              <a:t>3</a:t>
            </a:r>
          </a:p>
        </p:txBody>
      </p:sp>
      <p:sp>
        <p:nvSpPr>
          <p:cNvPr id="3" name="Slide Number Placeholder 2">
            <a:extLst>
              <a:ext uri="{FF2B5EF4-FFF2-40B4-BE49-F238E27FC236}">
                <a16:creationId xmlns:a16="http://schemas.microsoft.com/office/drawing/2014/main" id="{68C780A1-D6C6-6358-5845-58D74614F931}"/>
              </a:ext>
            </a:extLst>
          </p:cNvPr>
          <p:cNvSpPr>
            <a:spLocks noGrp="1"/>
          </p:cNvSpPr>
          <p:nvPr>
            <p:ph type="sldNum" sz="quarter" idx="4"/>
          </p:nvPr>
        </p:nvSpPr>
        <p:spPr/>
        <p:txBody>
          <a:bodyPr/>
          <a:lstStyle/>
          <a:p>
            <a:fld id="{69C126A4-BD19-47E2-8A0E-0DE1B9D8C925}" type="slidenum">
              <a:rPr lang="en-US" smtClean="0"/>
              <a:pPr/>
              <a:t>26</a:t>
            </a:fld>
            <a:endParaRPr lang="en-US"/>
          </a:p>
        </p:txBody>
      </p:sp>
      <p:graphicFrame>
        <p:nvGraphicFramePr>
          <p:cNvPr id="5" name="Diagram 4" descr="Chart showing the reports for SPPI 13.">
            <a:extLst>
              <a:ext uri="{FF2B5EF4-FFF2-40B4-BE49-F238E27FC236}">
                <a16:creationId xmlns:a16="http://schemas.microsoft.com/office/drawing/2014/main" id="{7C0A0D14-EEB8-AE02-EB82-27F20146C232}"/>
              </a:ext>
            </a:extLst>
          </p:cNvPr>
          <p:cNvGraphicFramePr/>
          <p:nvPr>
            <p:extLst>
              <p:ext uri="{D42A27DB-BD31-4B8C-83A1-F6EECF244321}">
                <p14:modId xmlns:p14="http://schemas.microsoft.com/office/powerpoint/2010/main" val="3828233986"/>
              </p:ext>
            </p:extLst>
          </p:nvPr>
        </p:nvGraphicFramePr>
        <p:xfrm>
          <a:off x="1120774" y="997275"/>
          <a:ext cx="9816857" cy="4863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D7C461FF-C4AA-8C56-ABC9-DF4059635939}"/>
              </a:ext>
              <a:ext uri="{C183D7F6-B498-43B3-948B-1728B52AA6E4}">
                <adec:decorative xmlns:adec="http://schemas.microsoft.com/office/drawing/2017/decorative" val="1"/>
              </a:ext>
            </a:extLst>
          </p:cNvPr>
          <p:cNvSpPr/>
          <p:nvPr/>
        </p:nvSpPr>
        <p:spPr>
          <a:xfrm>
            <a:off x="1120774" y="997275"/>
            <a:ext cx="9838836" cy="3696644"/>
          </a:xfrm>
          <a:prstGeom prst="rect">
            <a:avLst/>
          </a:prstGeom>
          <a:solidFill>
            <a:schemeClr val="tx1">
              <a:lumMod val="65000"/>
              <a:lumOff val="35000"/>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55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E7211-551A-30D0-6F1F-812B8C0E57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3152C-7B5B-7EF7-9332-A375C1FF15A9}"/>
              </a:ext>
            </a:extLst>
          </p:cNvPr>
          <p:cNvSpPr>
            <a:spLocks noGrp="1"/>
          </p:cNvSpPr>
          <p:nvPr>
            <p:ph type="title"/>
          </p:nvPr>
        </p:nvSpPr>
        <p:spPr>
          <a:xfrm>
            <a:off x="672623" y="232743"/>
            <a:ext cx="11121657" cy="751350"/>
          </a:xfrm>
        </p:spPr>
        <p:txBody>
          <a:bodyPr>
            <a:normAutofit fontScale="90000"/>
          </a:bodyPr>
          <a:lstStyle/>
          <a:p>
            <a:r>
              <a:rPr lang="en-US" sz="4000" dirty="0">
                <a:latin typeface="Aptos" panose="020B0004020202020204" pitchFamily="34" charset="0"/>
              </a:rPr>
              <a:t>SPD0-113-001 </a:t>
            </a:r>
            <a:br>
              <a:rPr lang="en-US" dirty="0">
                <a:latin typeface="Aptos" panose="020B0004020202020204" pitchFamily="34" charset="0"/>
              </a:rPr>
            </a:br>
            <a:r>
              <a:rPr lang="en-US" sz="3300" dirty="0">
                <a:latin typeface="Aptos" panose="020B0004020202020204" pitchFamily="34" charset="0"/>
              </a:rPr>
              <a:t>Secondary Transition Student Roster and Compliance Report</a:t>
            </a:r>
          </a:p>
        </p:txBody>
      </p:sp>
      <p:sp>
        <p:nvSpPr>
          <p:cNvPr id="3" name="Slide Number Placeholder 2">
            <a:extLst>
              <a:ext uri="{FF2B5EF4-FFF2-40B4-BE49-F238E27FC236}">
                <a16:creationId xmlns:a16="http://schemas.microsoft.com/office/drawing/2014/main" id="{8B4D6F7F-F6CF-E86E-A3F5-8CD4BABE3ED4}"/>
              </a:ext>
            </a:extLst>
          </p:cNvPr>
          <p:cNvSpPr>
            <a:spLocks noGrp="1"/>
          </p:cNvSpPr>
          <p:nvPr>
            <p:ph type="sldNum" sz="quarter" idx="4"/>
          </p:nvPr>
        </p:nvSpPr>
        <p:spPr/>
        <p:txBody>
          <a:bodyPr/>
          <a:lstStyle/>
          <a:p>
            <a:fld id="{69C126A4-BD19-47E2-8A0E-0DE1B9D8C925}" type="slidenum">
              <a:rPr lang="en-US" smtClean="0"/>
              <a:pPr/>
              <a:t>27</a:t>
            </a:fld>
            <a:endParaRPr lang="en-US"/>
          </a:p>
        </p:txBody>
      </p:sp>
      <p:pic>
        <p:nvPicPr>
          <p:cNvPr id="6" name="Picture 5" descr="Screenshot of the new SPPI 13 report.">
            <a:extLst>
              <a:ext uri="{FF2B5EF4-FFF2-40B4-BE49-F238E27FC236}">
                <a16:creationId xmlns:a16="http://schemas.microsoft.com/office/drawing/2014/main" id="{1E67ED91-FE35-BF2C-8AC6-98AB6684FCE5}"/>
              </a:ext>
            </a:extLst>
          </p:cNvPr>
          <p:cNvPicPr>
            <a:picLocks noChangeAspect="1"/>
          </p:cNvPicPr>
          <p:nvPr/>
        </p:nvPicPr>
        <p:blipFill>
          <a:blip r:embed="rId2"/>
          <a:stretch>
            <a:fillRect/>
          </a:stretch>
        </p:blipFill>
        <p:spPr>
          <a:xfrm>
            <a:off x="771939" y="1398906"/>
            <a:ext cx="10648122" cy="4060188"/>
          </a:xfrm>
          <a:prstGeom prst="rect">
            <a:avLst/>
          </a:prstGeom>
          <a:ln w="19050">
            <a:solidFill>
              <a:srgbClr val="1482C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2763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99DF3-3B27-6919-D0CA-B653444A0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509AE-91F6-704B-64F4-D8619AA7053B}"/>
              </a:ext>
            </a:extLst>
          </p:cNvPr>
          <p:cNvSpPr>
            <a:spLocks noGrp="1"/>
          </p:cNvSpPr>
          <p:nvPr>
            <p:ph type="title"/>
          </p:nvPr>
        </p:nvSpPr>
        <p:spPr>
          <a:xfrm>
            <a:off x="682562" y="302317"/>
            <a:ext cx="11121657" cy="751350"/>
          </a:xfrm>
        </p:spPr>
        <p:txBody>
          <a:bodyPr>
            <a:normAutofit fontScale="90000"/>
          </a:bodyPr>
          <a:lstStyle/>
          <a:p>
            <a:r>
              <a:rPr lang="en-US" sz="4000" dirty="0">
                <a:latin typeface="Aptos" panose="020B0004020202020204" pitchFamily="34" charset="0"/>
              </a:rPr>
              <a:t>SPD0-113-002</a:t>
            </a:r>
            <a:r>
              <a:rPr lang="en-US" dirty="0">
                <a:latin typeface="Aptos" panose="020B0004020202020204" pitchFamily="34" charset="0"/>
              </a:rPr>
              <a:t> </a:t>
            </a:r>
            <a:br>
              <a:rPr lang="en-US" dirty="0">
                <a:latin typeface="Aptos" panose="020B0004020202020204" pitchFamily="34" charset="0"/>
              </a:rPr>
            </a:br>
            <a:r>
              <a:rPr lang="en-US" dirty="0">
                <a:latin typeface="Aptos" panose="020B0004020202020204" pitchFamily="34" charset="0"/>
              </a:rPr>
              <a:t>Secondary Transition Compliance Data Report</a:t>
            </a:r>
          </a:p>
        </p:txBody>
      </p:sp>
      <p:sp>
        <p:nvSpPr>
          <p:cNvPr id="3" name="Slide Number Placeholder 2">
            <a:extLst>
              <a:ext uri="{FF2B5EF4-FFF2-40B4-BE49-F238E27FC236}">
                <a16:creationId xmlns:a16="http://schemas.microsoft.com/office/drawing/2014/main" id="{0AA1B196-FDB1-830A-3636-CFB4E84EA5B5}"/>
              </a:ext>
            </a:extLst>
          </p:cNvPr>
          <p:cNvSpPr>
            <a:spLocks noGrp="1"/>
          </p:cNvSpPr>
          <p:nvPr>
            <p:ph type="sldNum" sz="quarter" idx="4"/>
          </p:nvPr>
        </p:nvSpPr>
        <p:spPr/>
        <p:txBody>
          <a:bodyPr/>
          <a:lstStyle/>
          <a:p>
            <a:fld id="{69C126A4-BD19-47E2-8A0E-0DE1B9D8C925}" type="slidenum">
              <a:rPr lang="en-US" smtClean="0"/>
              <a:pPr/>
              <a:t>28</a:t>
            </a:fld>
            <a:endParaRPr lang="en-US"/>
          </a:p>
        </p:txBody>
      </p:sp>
      <p:pic>
        <p:nvPicPr>
          <p:cNvPr id="5" name="Picture 4" descr="Screenshot of the new SPPI 13 report.">
            <a:extLst>
              <a:ext uri="{FF2B5EF4-FFF2-40B4-BE49-F238E27FC236}">
                <a16:creationId xmlns:a16="http://schemas.microsoft.com/office/drawing/2014/main" id="{04A614DA-84E7-483E-0789-1FFA88D0325D}"/>
              </a:ext>
            </a:extLst>
          </p:cNvPr>
          <p:cNvPicPr>
            <a:picLocks noChangeAspect="1"/>
          </p:cNvPicPr>
          <p:nvPr/>
        </p:nvPicPr>
        <p:blipFill>
          <a:blip r:embed="rId3"/>
          <a:stretch>
            <a:fillRect/>
          </a:stretch>
        </p:blipFill>
        <p:spPr>
          <a:xfrm>
            <a:off x="190501" y="1381540"/>
            <a:ext cx="11810998" cy="2186608"/>
          </a:xfrm>
          <a:prstGeom prst="rect">
            <a:avLst/>
          </a:prstGeom>
          <a:ln w="19050">
            <a:solidFill>
              <a:srgbClr val="1482C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6280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2A23C-CAEE-06B4-6F2D-3503D3AB3216}"/>
            </a:ext>
          </a:extLst>
        </p:cNvPr>
        <p:cNvGrpSpPr/>
        <p:nvPr/>
      </p:nvGrpSpPr>
      <p:grpSpPr>
        <a:xfrm>
          <a:off x="0" y="0"/>
          <a:ext cx="0" cy="0"/>
          <a:chOff x="0" y="0"/>
          <a:chExt cx="0" cy="0"/>
        </a:xfrm>
      </p:grpSpPr>
      <p:pic>
        <p:nvPicPr>
          <p:cNvPr id="16" name="Picture 15" descr="Rainbow gradient background">
            <a:extLst>
              <a:ext uri="{FF2B5EF4-FFF2-40B4-BE49-F238E27FC236}">
                <a16:creationId xmlns:a16="http://schemas.microsoft.com/office/drawing/2014/main" id="{A7AB9799-3438-0283-F121-D429098CE3AA}"/>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rot="5400000">
            <a:off x="3342862" y="-1991140"/>
            <a:ext cx="5506278" cy="12192002"/>
          </a:xfrm>
          <a:prstGeom prst="rect">
            <a:avLst/>
          </a:prstGeom>
        </p:spPr>
      </p:pic>
      <p:sp>
        <p:nvSpPr>
          <p:cNvPr id="2" name="Title 1">
            <a:extLst>
              <a:ext uri="{FF2B5EF4-FFF2-40B4-BE49-F238E27FC236}">
                <a16:creationId xmlns:a16="http://schemas.microsoft.com/office/drawing/2014/main" id="{8E433C87-FED7-9DBB-7342-692C8C3DC6B5}"/>
              </a:ext>
            </a:extLst>
          </p:cNvPr>
          <p:cNvSpPr>
            <a:spLocks noGrp="1"/>
          </p:cNvSpPr>
          <p:nvPr>
            <p:ph type="ctrTitle"/>
          </p:nvPr>
        </p:nvSpPr>
        <p:spPr>
          <a:xfrm>
            <a:off x="1524000" y="2838560"/>
            <a:ext cx="9144000" cy="1455651"/>
          </a:xfrm>
          <a:solidFill>
            <a:srgbClr val="CDDBF7">
              <a:alpha val="49000"/>
            </a:srgbClr>
          </a:solidFill>
          <a:ln>
            <a:solidFill>
              <a:srgbClr val="002060"/>
            </a:solidFill>
          </a:ln>
        </p:spPr>
        <p:txBody>
          <a:bodyPr/>
          <a:lstStyle/>
          <a:p>
            <a:r>
              <a:rPr lang="en-US" dirty="0">
                <a:latin typeface="Aptos" panose="020B0004020202020204" pitchFamily="34" charset="0"/>
              </a:rPr>
              <a:t>DATA VALIDATION</a:t>
            </a:r>
          </a:p>
        </p:txBody>
      </p:sp>
      <p:pic>
        <p:nvPicPr>
          <p:cNvPr id="7" name="Picture Placeholder 6" descr="Rainbow gradient background">
            <a:extLst>
              <a:ext uri="{FF2B5EF4-FFF2-40B4-BE49-F238E27FC236}">
                <a16:creationId xmlns:a16="http://schemas.microsoft.com/office/drawing/2014/main" id="{AE77857D-1627-90F8-6E56-2080A95CEA4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21" b="13321"/>
          <a:stretch>
            <a:fillRect/>
          </a:stretch>
        </p:blipFill>
        <p:spPr/>
      </p:pic>
    </p:spTree>
    <p:extLst>
      <p:ext uri="{BB962C8B-B14F-4D97-AF65-F5344CB8AC3E}">
        <p14:creationId xmlns:p14="http://schemas.microsoft.com/office/powerpoint/2010/main" val="3373461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Rainbow gradient background">
            <a:extLst>
              <a:ext uri="{FF2B5EF4-FFF2-40B4-BE49-F238E27FC236}">
                <a16:creationId xmlns:a16="http://schemas.microsoft.com/office/drawing/2014/main" id="{F8577653-C4BD-5FC7-72BD-E82F3E61DC99}"/>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a:off x="-1" y="1273253"/>
            <a:ext cx="12191999" cy="5620997"/>
          </a:xfrm>
          <a:prstGeom prst="rect">
            <a:avLst/>
          </a:prstGeom>
        </p:spPr>
      </p:pic>
      <p:sp>
        <p:nvSpPr>
          <p:cNvPr id="2" name="Title 1">
            <a:extLst>
              <a:ext uri="{FF2B5EF4-FFF2-40B4-BE49-F238E27FC236}">
                <a16:creationId xmlns:a16="http://schemas.microsoft.com/office/drawing/2014/main" id="{66F93A06-9ED4-5DAD-DB45-29289EAC4AE5}"/>
              </a:ext>
            </a:extLst>
          </p:cNvPr>
          <p:cNvSpPr>
            <a:spLocks noGrp="1"/>
          </p:cNvSpPr>
          <p:nvPr>
            <p:ph type="ctrTitle"/>
          </p:nvPr>
        </p:nvSpPr>
        <p:spPr>
          <a:xfrm>
            <a:off x="1524000" y="2838560"/>
            <a:ext cx="9144000" cy="1455651"/>
          </a:xfrm>
          <a:solidFill>
            <a:srgbClr val="CDDBF7">
              <a:alpha val="49000"/>
            </a:srgbClr>
          </a:solidFill>
          <a:ln>
            <a:solidFill>
              <a:srgbClr val="002060"/>
            </a:solidFill>
          </a:ln>
        </p:spPr>
        <p:txBody>
          <a:bodyPr vert="horz" lIns="91440" tIns="45720" rIns="91440" bIns="45720" rtlCol="0" anchor="ctr">
            <a:normAutofit/>
          </a:bodyPr>
          <a:lstStyle/>
          <a:p>
            <a:r>
              <a:rPr lang="en-US" dirty="0">
                <a:latin typeface="Aptos" panose="020B0004020202020204" pitchFamily="34" charset="0"/>
              </a:rPr>
              <a:t>THE NEW COLLECTION</a:t>
            </a:r>
          </a:p>
        </p:txBody>
      </p:sp>
      <p:pic>
        <p:nvPicPr>
          <p:cNvPr id="7" name="Picture Placeholder 6" descr="Rainbow gradient background">
            <a:extLst>
              <a:ext uri="{FF2B5EF4-FFF2-40B4-BE49-F238E27FC236}">
                <a16:creationId xmlns:a16="http://schemas.microsoft.com/office/drawing/2014/main" id="{68403759-3D0A-2361-A17B-995EF7F2A70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21" b="13321"/>
          <a:stretch>
            <a:fillRect/>
          </a:stretch>
        </p:blipFill>
        <p:spPr/>
      </p:pic>
    </p:spTree>
    <p:extLst>
      <p:ext uri="{BB962C8B-B14F-4D97-AF65-F5344CB8AC3E}">
        <p14:creationId xmlns:p14="http://schemas.microsoft.com/office/powerpoint/2010/main" val="208891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A79D7-A55B-1148-95A1-3A2DDBB97784}"/>
              </a:ext>
            </a:extLst>
          </p:cNvPr>
          <p:cNvSpPr>
            <a:spLocks noGrp="1"/>
          </p:cNvSpPr>
          <p:nvPr>
            <p:ph type="title"/>
          </p:nvPr>
        </p:nvSpPr>
        <p:spPr/>
        <p:txBody>
          <a:bodyPr/>
          <a:lstStyle/>
          <a:p>
            <a:r>
              <a:rPr lang="en-US" dirty="0">
                <a:latin typeface="Aptos" panose="020B0004020202020204" pitchFamily="34" charset="0"/>
              </a:rPr>
              <a:t>DATA VALIDATION – </a:t>
            </a:r>
            <a:r>
              <a:rPr lang="en-US" b="1" dirty="0">
                <a:latin typeface="Aptos" panose="020B0004020202020204" pitchFamily="34" charset="0"/>
              </a:rPr>
              <a:t>NEW </a:t>
            </a:r>
          </a:p>
        </p:txBody>
      </p:sp>
      <p:sp>
        <p:nvSpPr>
          <p:cNvPr id="5" name="Slide Number Placeholder 4">
            <a:extLst>
              <a:ext uri="{FF2B5EF4-FFF2-40B4-BE49-F238E27FC236}">
                <a16:creationId xmlns:a16="http://schemas.microsoft.com/office/drawing/2014/main" id="{43D4410B-3D3E-39B7-A462-C27AFC0A07B3}"/>
              </a:ext>
            </a:extLst>
          </p:cNvPr>
          <p:cNvSpPr>
            <a:spLocks noGrp="1"/>
          </p:cNvSpPr>
          <p:nvPr>
            <p:ph type="sldNum" sz="quarter" idx="4"/>
          </p:nvPr>
        </p:nvSpPr>
        <p:spPr/>
        <p:txBody>
          <a:bodyPr/>
          <a:lstStyle/>
          <a:p>
            <a:fld id="{69C126A4-BD19-47E2-8A0E-0DE1B9D8C925}" type="slidenum">
              <a:rPr lang="en-US" smtClean="0"/>
              <a:pPr/>
              <a:t>30</a:t>
            </a:fld>
            <a:endParaRPr lang="en-US"/>
          </a:p>
        </p:txBody>
      </p:sp>
      <p:graphicFrame>
        <p:nvGraphicFramePr>
          <p:cNvPr id="7" name="Table 6">
            <a:extLst>
              <a:ext uri="{FF2B5EF4-FFF2-40B4-BE49-F238E27FC236}">
                <a16:creationId xmlns:a16="http://schemas.microsoft.com/office/drawing/2014/main" id="{DABB9970-46E2-D064-5EB7-EDCF5329218E}"/>
              </a:ext>
            </a:extLst>
          </p:cNvPr>
          <p:cNvGraphicFramePr>
            <a:graphicFrameLocks noGrp="1"/>
          </p:cNvGraphicFramePr>
          <p:nvPr>
            <p:extLst>
              <p:ext uri="{D42A27DB-BD31-4B8C-83A1-F6EECF244321}">
                <p14:modId xmlns:p14="http://schemas.microsoft.com/office/powerpoint/2010/main" val="2865152725"/>
              </p:ext>
            </p:extLst>
          </p:nvPr>
        </p:nvGraphicFramePr>
        <p:xfrm>
          <a:off x="1021680" y="1108910"/>
          <a:ext cx="4897113" cy="2834640"/>
        </p:xfrm>
        <a:graphic>
          <a:graphicData uri="http://schemas.openxmlformats.org/drawingml/2006/table">
            <a:tbl>
              <a:tblPr firstRow="1" bandRow="1">
                <a:effectLst>
                  <a:outerShdw blurRad="50800" dist="38100" dir="8100000" sx="102000" sy="102000" algn="tr" rotWithShape="0">
                    <a:prstClr val="black">
                      <a:alpha val="40000"/>
                    </a:prstClr>
                  </a:outerShdw>
                </a:effectLst>
                <a:tableStyleId>{21E4AEA4-8DFA-4A89-87EB-49C32662AFE0}</a:tableStyleId>
              </a:tblPr>
              <a:tblGrid>
                <a:gridCol w="1317373">
                  <a:extLst>
                    <a:ext uri="{9D8B030D-6E8A-4147-A177-3AD203B41FA5}">
                      <a16:colId xmlns:a16="http://schemas.microsoft.com/office/drawing/2014/main" val="4113305958"/>
                    </a:ext>
                  </a:extLst>
                </a:gridCol>
                <a:gridCol w="1800675">
                  <a:extLst>
                    <a:ext uri="{9D8B030D-6E8A-4147-A177-3AD203B41FA5}">
                      <a16:colId xmlns:a16="http://schemas.microsoft.com/office/drawing/2014/main" val="350387189"/>
                    </a:ext>
                  </a:extLst>
                </a:gridCol>
                <a:gridCol w="1779065">
                  <a:extLst>
                    <a:ext uri="{9D8B030D-6E8A-4147-A177-3AD203B41FA5}">
                      <a16:colId xmlns:a16="http://schemas.microsoft.com/office/drawing/2014/main" val="3353788964"/>
                    </a:ext>
                  </a:extLst>
                </a:gridCol>
              </a:tblGrid>
              <a:tr h="370840">
                <a:tc gridSpan="3">
                  <a:txBody>
                    <a:bodyPr/>
                    <a:lstStyle/>
                    <a:p>
                      <a:pPr algn="ctr"/>
                      <a:r>
                        <a:rPr lang="en-US" sz="2400">
                          <a:solidFill>
                            <a:schemeClr val="tx1"/>
                          </a:solidFill>
                        </a:rPr>
                        <a:t>FATALS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8371746"/>
                  </a:ext>
                </a:extLst>
              </a:tr>
              <a:tr h="370840">
                <a:tc>
                  <a:txBody>
                    <a:bodyPr/>
                    <a:lstStyle/>
                    <a:p>
                      <a:r>
                        <a:rPr lang="en-US" sz="2400">
                          <a:solidFill>
                            <a:schemeClr val="tx1"/>
                          </a:solidFill>
                        </a:rPr>
                        <a:t>LEA Level</a:t>
                      </a:r>
                    </a:p>
                  </a:txBody>
                  <a:tcPr/>
                </a:tc>
                <a:tc>
                  <a:txBody>
                    <a:bodyPr/>
                    <a:lstStyle/>
                    <a:p>
                      <a:r>
                        <a:rPr lang="en-US" sz="2400">
                          <a:solidFill>
                            <a:schemeClr val="tx1"/>
                          </a:solidFill>
                        </a:rPr>
                        <a:t>10010-0025 10010-0026 10010-0027 10010-0028</a:t>
                      </a:r>
                    </a:p>
                  </a:txBody>
                  <a:tcPr/>
                </a:tc>
                <a:tc>
                  <a:txBody>
                    <a:bodyPr/>
                    <a:lstStyle/>
                    <a:p>
                      <a:r>
                        <a:rPr lang="en-US" sz="2400">
                          <a:solidFill>
                            <a:schemeClr val="tx1"/>
                          </a:solidFill>
                        </a:rPr>
                        <a:t>10010-0029  10010-0030 10010-0031 10010-0032</a:t>
                      </a:r>
                    </a:p>
                  </a:txBody>
                  <a:tcPr/>
                </a:tc>
                <a:extLst>
                  <a:ext uri="{0D108BD9-81ED-4DB2-BD59-A6C34878D82A}">
                    <a16:rowId xmlns:a16="http://schemas.microsoft.com/office/drawing/2014/main" val="174869227"/>
                  </a:ext>
                </a:extLst>
              </a:tr>
              <a:tr h="370840">
                <a:tc>
                  <a:txBody>
                    <a:bodyPr/>
                    <a:lstStyle/>
                    <a:p>
                      <a:r>
                        <a:rPr lang="en-US" sz="2400">
                          <a:solidFill>
                            <a:schemeClr val="tx1"/>
                          </a:solidFill>
                        </a:rPr>
                        <a:t>Student Level</a:t>
                      </a:r>
                    </a:p>
                  </a:txBody>
                  <a:tcPr/>
                </a:tc>
                <a:tc>
                  <a:txBody>
                    <a:bodyPr/>
                    <a:lstStyle/>
                    <a:p>
                      <a:r>
                        <a:rPr lang="en-US" sz="2400">
                          <a:solidFill>
                            <a:schemeClr val="tx1"/>
                          </a:solidFill>
                        </a:rPr>
                        <a:t>None</a:t>
                      </a:r>
                    </a:p>
                  </a:txBody>
                  <a:tcPr/>
                </a:tc>
                <a:tc>
                  <a:txBody>
                    <a:bodyPr/>
                    <a:lstStyle/>
                    <a:p>
                      <a:endParaRPr lang="en-US" sz="2400">
                        <a:solidFill>
                          <a:schemeClr val="tx1"/>
                        </a:solidFill>
                      </a:endParaRPr>
                    </a:p>
                  </a:txBody>
                  <a:tcPr/>
                </a:tc>
                <a:extLst>
                  <a:ext uri="{0D108BD9-81ED-4DB2-BD59-A6C34878D82A}">
                    <a16:rowId xmlns:a16="http://schemas.microsoft.com/office/drawing/2014/main" val="3391288971"/>
                  </a:ext>
                </a:extLst>
              </a:tr>
            </a:tbl>
          </a:graphicData>
        </a:graphic>
      </p:graphicFrame>
      <p:graphicFrame>
        <p:nvGraphicFramePr>
          <p:cNvPr id="8" name="Table 7">
            <a:extLst>
              <a:ext uri="{FF2B5EF4-FFF2-40B4-BE49-F238E27FC236}">
                <a16:creationId xmlns:a16="http://schemas.microsoft.com/office/drawing/2014/main" id="{911B58DE-7C10-F448-4D76-58A734C3FC96}"/>
              </a:ext>
            </a:extLst>
          </p:cNvPr>
          <p:cNvGraphicFramePr>
            <a:graphicFrameLocks noGrp="1"/>
          </p:cNvGraphicFramePr>
          <p:nvPr>
            <p:extLst>
              <p:ext uri="{D42A27DB-BD31-4B8C-83A1-F6EECF244321}">
                <p14:modId xmlns:p14="http://schemas.microsoft.com/office/powerpoint/2010/main" val="2961458082"/>
              </p:ext>
            </p:extLst>
          </p:nvPr>
        </p:nvGraphicFramePr>
        <p:xfrm>
          <a:off x="6273208" y="1095182"/>
          <a:ext cx="4897112" cy="2834640"/>
        </p:xfrm>
        <a:graphic>
          <a:graphicData uri="http://schemas.openxmlformats.org/drawingml/2006/table">
            <a:tbl>
              <a:tblPr firstRow="1" bandRow="1">
                <a:effectLst>
                  <a:outerShdw blurRad="50800" dist="38100" dir="8100000" sx="102000" sy="102000" algn="tr" rotWithShape="0">
                    <a:prstClr val="black">
                      <a:alpha val="40000"/>
                    </a:prstClr>
                  </a:outerShdw>
                </a:effectLst>
                <a:tableStyleId>{93296810-A885-4BE3-A3E7-6D5BEEA58F35}</a:tableStyleId>
              </a:tblPr>
              <a:tblGrid>
                <a:gridCol w="1409986">
                  <a:extLst>
                    <a:ext uri="{9D8B030D-6E8A-4147-A177-3AD203B41FA5}">
                      <a16:colId xmlns:a16="http://schemas.microsoft.com/office/drawing/2014/main" val="4113305958"/>
                    </a:ext>
                  </a:extLst>
                </a:gridCol>
                <a:gridCol w="3487126">
                  <a:extLst>
                    <a:ext uri="{9D8B030D-6E8A-4147-A177-3AD203B41FA5}">
                      <a16:colId xmlns:a16="http://schemas.microsoft.com/office/drawing/2014/main" val="350387189"/>
                    </a:ext>
                  </a:extLst>
                </a:gridCol>
              </a:tblGrid>
              <a:tr h="616226">
                <a:tc gridSpan="2">
                  <a:txBody>
                    <a:bodyPr/>
                    <a:lstStyle/>
                    <a:p>
                      <a:pPr algn="ctr"/>
                      <a:r>
                        <a:rPr lang="en-US" sz="2400">
                          <a:solidFill>
                            <a:schemeClr val="tx1"/>
                          </a:solidFill>
                        </a:rPr>
                        <a:t>SPECIAL WARNINGS</a:t>
                      </a:r>
                    </a:p>
                  </a:txBody>
                  <a:tcPr/>
                </a:tc>
                <a:tc hMerge="1">
                  <a:txBody>
                    <a:bodyPr/>
                    <a:lstStyle/>
                    <a:p>
                      <a:endParaRPr lang="en-US"/>
                    </a:p>
                  </a:txBody>
                  <a:tcPr/>
                </a:tc>
                <a:extLst>
                  <a:ext uri="{0D108BD9-81ED-4DB2-BD59-A6C34878D82A}">
                    <a16:rowId xmlns:a16="http://schemas.microsoft.com/office/drawing/2014/main" val="4258371746"/>
                  </a:ext>
                </a:extLst>
              </a:tr>
              <a:tr h="1109207">
                <a:tc>
                  <a:txBody>
                    <a:bodyPr/>
                    <a:lstStyle/>
                    <a:p>
                      <a:r>
                        <a:rPr lang="en-US" sz="2400"/>
                        <a:t>LEA Level</a:t>
                      </a:r>
                    </a:p>
                  </a:txBody>
                  <a:tcPr/>
                </a:tc>
                <a:tc>
                  <a:txBody>
                    <a:bodyPr/>
                    <a:lstStyle/>
                    <a:p>
                      <a:r>
                        <a:rPr lang="en-US" sz="2400"/>
                        <a:t>None</a:t>
                      </a:r>
                    </a:p>
                  </a:txBody>
                  <a:tcPr/>
                </a:tc>
                <a:extLst>
                  <a:ext uri="{0D108BD9-81ED-4DB2-BD59-A6C34878D82A}">
                    <a16:rowId xmlns:a16="http://schemas.microsoft.com/office/drawing/2014/main" val="174869227"/>
                  </a:ext>
                </a:extLst>
              </a:tr>
              <a:tr h="1109207">
                <a:tc>
                  <a:txBody>
                    <a:bodyPr/>
                    <a:lstStyle/>
                    <a:p>
                      <a:r>
                        <a:rPr lang="en-US" sz="2400"/>
                        <a:t>Student Level</a:t>
                      </a:r>
                    </a:p>
                  </a:txBody>
                  <a:tcPr/>
                </a:tc>
                <a:tc>
                  <a:txBody>
                    <a:bodyPr/>
                    <a:lstStyle/>
                    <a:p>
                      <a:r>
                        <a:rPr lang="en-US" sz="2400"/>
                        <a:t>41163-0104</a:t>
                      </a:r>
                    </a:p>
                    <a:p>
                      <a:r>
                        <a:rPr lang="en-US" sz="2400"/>
                        <a:t>41163-0106</a:t>
                      </a:r>
                    </a:p>
                  </a:txBody>
                  <a:tcPr/>
                </a:tc>
                <a:extLst>
                  <a:ext uri="{0D108BD9-81ED-4DB2-BD59-A6C34878D82A}">
                    <a16:rowId xmlns:a16="http://schemas.microsoft.com/office/drawing/2014/main" val="3391288971"/>
                  </a:ext>
                </a:extLst>
              </a:tr>
            </a:tbl>
          </a:graphicData>
        </a:graphic>
      </p:graphicFrame>
      <p:sp>
        <p:nvSpPr>
          <p:cNvPr id="4" name="Content Placeholder 3">
            <a:extLst>
              <a:ext uri="{FF2B5EF4-FFF2-40B4-BE49-F238E27FC236}">
                <a16:creationId xmlns:a16="http://schemas.microsoft.com/office/drawing/2014/main" id="{EDB5FA63-EC6C-994A-6350-DF0D842B7E2F}"/>
              </a:ext>
            </a:extLst>
          </p:cNvPr>
          <p:cNvSpPr txBox="1">
            <a:spLocks/>
          </p:cNvSpPr>
          <p:nvPr/>
        </p:nvSpPr>
        <p:spPr>
          <a:xfrm>
            <a:off x="916171" y="4246685"/>
            <a:ext cx="10012667" cy="16177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dirty="0">
                <a:solidFill>
                  <a:srgbClr val="156082"/>
                </a:solidFill>
              </a:rPr>
              <a:t>LEA-Level </a:t>
            </a:r>
            <a:r>
              <a:rPr lang="en-US" sz="2400" dirty="0" err="1">
                <a:solidFill>
                  <a:srgbClr val="156082"/>
                </a:solidFill>
              </a:rPr>
              <a:t>fatals</a:t>
            </a:r>
            <a:r>
              <a:rPr lang="en-US" sz="2400" dirty="0">
                <a:solidFill>
                  <a:srgbClr val="156082"/>
                </a:solidFill>
              </a:rPr>
              <a:t> refer to reporting TRUE or FALSE for the four new LEA data elements (</a:t>
            </a:r>
            <a:r>
              <a:rPr lang="en-US" sz="2400" dirty="0">
                <a:solidFill>
                  <a:srgbClr val="F47F42"/>
                </a:solidFill>
              </a:rPr>
              <a:t>E3098, E3126, E3127, E3128</a:t>
            </a:r>
            <a:r>
              <a:rPr lang="en-US" sz="2400" dirty="0">
                <a:solidFill>
                  <a:srgbClr val="156082"/>
                </a:solidFill>
              </a:rPr>
              <a:t>).</a:t>
            </a:r>
          </a:p>
          <a:p>
            <a:pPr lvl="1">
              <a:buClr>
                <a:srgbClr val="F16038"/>
              </a:buClr>
            </a:pPr>
            <a:r>
              <a:rPr lang="en-US" sz="2200" dirty="0">
                <a:solidFill>
                  <a:srgbClr val="F47F42"/>
                </a:solidFill>
              </a:rPr>
              <a:t>IMPORTANT: </a:t>
            </a:r>
            <a:r>
              <a:rPr lang="en-US" sz="2200" dirty="0">
                <a:solidFill>
                  <a:srgbClr val="156082"/>
                </a:solidFill>
              </a:rPr>
              <a:t>Reporting TRUE for these elements is the LEA’s way to verify that they will </a:t>
            </a:r>
            <a:r>
              <a:rPr lang="en-US" sz="2200" dirty="0">
                <a:solidFill>
                  <a:srgbClr val="F47F42"/>
                </a:solidFill>
              </a:rPr>
              <a:t>NOT</a:t>
            </a:r>
            <a:r>
              <a:rPr lang="en-US" sz="2200" dirty="0">
                <a:solidFill>
                  <a:srgbClr val="156082"/>
                </a:solidFill>
              </a:rPr>
              <a:t> be submitting data for that specific SPP Indicator.</a:t>
            </a:r>
          </a:p>
          <a:p>
            <a:pPr>
              <a:buClr>
                <a:srgbClr val="F16038"/>
              </a:buClr>
            </a:pPr>
            <a:endParaRPr lang="en-US" dirty="0">
              <a:solidFill>
                <a:srgbClr val="156082"/>
              </a:solidFill>
            </a:endParaRPr>
          </a:p>
          <a:p>
            <a:pPr lvl="1">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595959"/>
              </a:solidFill>
            </a:endParaRPr>
          </a:p>
          <a:p>
            <a:pPr marL="0" indent="0">
              <a:buFont typeface="Wingdings" panose="05000000000000000000" pitchFamily="2" charset="2"/>
              <a:buNone/>
            </a:pPr>
            <a:endParaRPr lang="en-US" dirty="0">
              <a:solidFill>
                <a:srgbClr val="595959"/>
              </a:solidFill>
            </a:endParaRPr>
          </a:p>
        </p:txBody>
      </p:sp>
      <p:sp>
        <p:nvSpPr>
          <p:cNvPr id="3" name="TextBox 2">
            <a:extLst>
              <a:ext uri="{FF2B5EF4-FFF2-40B4-BE49-F238E27FC236}">
                <a16:creationId xmlns:a16="http://schemas.microsoft.com/office/drawing/2014/main" id="{8F8BD4F3-F5C1-66C0-A9EE-4A9744D9AFC9}"/>
              </a:ext>
            </a:extLst>
          </p:cNvPr>
          <p:cNvSpPr txBox="1"/>
          <p:nvPr/>
        </p:nvSpPr>
        <p:spPr>
          <a:xfrm>
            <a:off x="10261600" y="6098239"/>
            <a:ext cx="1788159" cy="430887"/>
          </a:xfrm>
          <a:prstGeom prst="rect">
            <a:avLst/>
          </a:prstGeom>
          <a:noFill/>
        </p:spPr>
        <p:txBody>
          <a:bodyPr wrap="square" rtlCol="0">
            <a:spAutoFit/>
          </a:bodyPr>
          <a:lstStyle/>
          <a:p>
            <a:r>
              <a:rPr lang="en-US" sz="220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200">
              <a:solidFill>
                <a:schemeClr val="bg1"/>
              </a:solidFill>
              <a:latin typeface="Aptos" panose="020B0004020202020204" pitchFamily="34" charset="0"/>
            </a:endParaRPr>
          </a:p>
        </p:txBody>
      </p:sp>
    </p:spTree>
    <p:extLst>
      <p:ext uri="{BB962C8B-B14F-4D97-AF65-F5344CB8AC3E}">
        <p14:creationId xmlns:p14="http://schemas.microsoft.com/office/powerpoint/2010/main" val="639481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59C1D-159E-4E31-B501-EBA2C5A978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771E74-8118-7C71-2C60-5809CE7A8267}"/>
              </a:ext>
            </a:extLst>
          </p:cNvPr>
          <p:cNvSpPr>
            <a:spLocks noGrp="1"/>
          </p:cNvSpPr>
          <p:nvPr>
            <p:ph type="title"/>
          </p:nvPr>
        </p:nvSpPr>
        <p:spPr/>
        <p:txBody>
          <a:bodyPr>
            <a:normAutofit/>
          </a:bodyPr>
          <a:lstStyle/>
          <a:p>
            <a:r>
              <a:rPr lang="en-US" dirty="0">
                <a:latin typeface="Aptos" panose="020B0004020202020204" pitchFamily="34" charset="0"/>
              </a:rPr>
              <a:t>DATA VALIDATION - </a:t>
            </a:r>
            <a:r>
              <a:rPr lang="en-US" b="1" dirty="0">
                <a:latin typeface="Aptos" panose="020B0004020202020204" pitchFamily="34" charset="0"/>
              </a:rPr>
              <a:t>CHANGED/UPDATED</a:t>
            </a:r>
          </a:p>
        </p:txBody>
      </p:sp>
      <p:sp>
        <p:nvSpPr>
          <p:cNvPr id="5" name="Slide Number Placeholder 4">
            <a:extLst>
              <a:ext uri="{FF2B5EF4-FFF2-40B4-BE49-F238E27FC236}">
                <a16:creationId xmlns:a16="http://schemas.microsoft.com/office/drawing/2014/main" id="{212AD4E5-8528-A739-7714-92662374F82F}"/>
              </a:ext>
            </a:extLst>
          </p:cNvPr>
          <p:cNvSpPr>
            <a:spLocks noGrp="1"/>
          </p:cNvSpPr>
          <p:nvPr>
            <p:ph type="sldNum" sz="quarter" idx="4"/>
          </p:nvPr>
        </p:nvSpPr>
        <p:spPr/>
        <p:txBody>
          <a:bodyPr/>
          <a:lstStyle/>
          <a:p>
            <a:fld id="{69C126A4-BD19-47E2-8A0E-0DE1B9D8C925}" type="slidenum">
              <a:rPr lang="en-US" smtClean="0"/>
              <a:pPr/>
              <a:t>31</a:t>
            </a:fld>
            <a:endParaRPr lang="en-US"/>
          </a:p>
        </p:txBody>
      </p:sp>
      <p:graphicFrame>
        <p:nvGraphicFramePr>
          <p:cNvPr id="3" name="Table 2">
            <a:extLst>
              <a:ext uri="{FF2B5EF4-FFF2-40B4-BE49-F238E27FC236}">
                <a16:creationId xmlns:a16="http://schemas.microsoft.com/office/drawing/2014/main" id="{FAD53E72-DD4E-6209-2372-FA0DE837B89B}"/>
              </a:ext>
            </a:extLst>
          </p:cNvPr>
          <p:cNvGraphicFramePr>
            <a:graphicFrameLocks noGrp="1"/>
          </p:cNvGraphicFramePr>
          <p:nvPr>
            <p:extLst>
              <p:ext uri="{D42A27DB-BD31-4B8C-83A1-F6EECF244321}">
                <p14:modId xmlns:p14="http://schemas.microsoft.com/office/powerpoint/2010/main" val="3962714603"/>
              </p:ext>
            </p:extLst>
          </p:nvPr>
        </p:nvGraphicFramePr>
        <p:xfrm>
          <a:off x="1021681" y="1422964"/>
          <a:ext cx="4897112" cy="1878377"/>
        </p:xfrm>
        <a:graphic>
          <a:graphicData uri="http://schemas.openxmlformats.org/drawingml/2006/table">
            <a:tbl>
              <a:tblPr firstRow="1" bandRow="1">
                <a:effectLst>
                  <a:outerShdw blurRad="50800" dist="38100" dir="8100000" sx="102000" sy="102000" algn="tr" rotWithShape="0">
                    <a:prstClr val="black">
                      <a:alpha val="40000"/>
                    </a:prstClr>
                  </a:outerShdw>
                </a:effectLst>
                <a:tableStyleId>{21E4AEA4-8DFA-4A89-87EB-49C32662AFE0}</a:tableStyleId>
              </a:tblPr>
              <a:tblGrid>
                <a:gridCol w="1758257">
                  <a:extLst>
                    <a:ext uri="{9D8B030D-6E8A-4147-A177-3AD203B41FA5}">
                      <a16:colId xmlns:a16="http://schemas.microsoft.com/office/drawing/2014/main" val="4113305958"/>
                    </a:ext>
                  </a:extLst>
                </a:gridCol>
                <a:gridCol w="3138855">
                  <a:extLst>
                    <a:ext uri="{9D8B030D-6E8A-4147-A177-3AD203B41FA5}">
                      <a16:colId xmlns:a16="http://schemas.microsoft.com/office/drawing/2014/main" val="350387189"/>
                    </a:ext>
                  </a:extLst>
                </a:gridCol>
              </a:tblGrid>
              <a:tr h="461057">
                <a:tc gridSpan="2">
                  <a:txBody>
                    <a:bodyPr/>
                    <a:lstStyle/>
                    <a:p>
                      <a:pPr algn="ctr"/>
                      <a:r>
                        <a:rPr lang="en-US" sz="2400">
                          <a:solidFill>
                            <a:schemeClr val="tx1"/>
                          </a:solidFill>
                        </a:rPr>
                        <a:t>FATALS</a:t>
                      </a:r>
                    </a:p>
                  </a:txBody>
                  <a:tcPr/>
                </a:tc>
                <a:tc hMerge="1">
                  <a:txBody>
                    <a:bodyPr/>
                    <a:lstStyle/>
                    <a:p>
                      <a:endParaRPr lang="en-US"/>
                    </a:p>
                  </a:txBody>
                  <a:tcPr/>
                </a:tc>
                <a:extLst>
                  <a:ext uri="{0D108BD9-81ED-4DB2-BD59-A6C34878D82A}">
                    <a16:rowId xmlns:a16="http://schemas.microsoft.com/office/drawing/2014/main" val="4258371746"/>
                  </a:ext>
                </a:extLst>
              </a:tr>
              <a:tr h="1417320">
                <a:tc>
                  <a:txBody>
                    <a:bodyPr/>
                    <a:lstStyle/>
                    <a:p>
                      <a:r>
                        <a:rPr lang="en-US" sz="2400"/>
                        <a:t>Student Level</a:t>
                      </a:r>
                    </a:p>
                  </a:txBody>
                  <a:tcPr/>
                </a:tc>
                <a:tc>
                  <a:txBody>
                    <a:bodyPr/>
                    <a:lstStyle/>
                    <a:p>
                      <a:r>
                        <a:rPr lang="en-US" sz="2400"/>
                        <a:t>40100-0221</a:t>
                      </a:r>
                    </a:p>
                  </a:txBody>
                  <a:tcPr/>
                </a:tc>
                <a:extLst>
                  <a:ext uri="{0D108BD9-81ED-4DB2-BD59-A6C34878D82A}">
                    <a16:rowId xmlns:a16="http://schemas.microsoft.com/office/drawing/2014/main" val="3391288971"/>
                  </a:ext>
                </a:extLst>
              </a:tr>
            </a:tbl>
          </a:graphicData>
        </a:graphic>
      </p:graphicFrame>
      <p:graphicFrame>
        <p:nvGraphicFramePr>
          <p:cNvPr id="6" name="Table 5">
            <a:extLst>
              <a:ext uri="{FF2B5EF4-FFF2-40B4-BE49-F238E27FC236}">
                <a16:creationId xmlns:a16="http://schemas.microsoft.com/office/drawing/2014/main" id="{5A52DEDE-3EA9-93A7-BA3B-CD8427491C07}"/>
              </a:ext>
            </a:extLst>
          </p:cNvPr>
          <p:cNvGraphicFramePr>
            <a:graphicFrameLocks noGrp="1"/>
          </p:cNvGraphicFramePr>
          <p:nvPr>
            <p:extLst>
              <p:ext uri="{D42A27DB-BD31-4B8C-83A1-F6EECF244321}">
                <p14:modId xmlns:p14="http://schemas.microsoft.com/office/powerpoint/2010/main" val="302268582"/>
              </p:ext>
            </p:extLst>
          </p:nvPr>
        </p:nvGraphicFramePr>
        <p:xfrm>
          <a:off x="6273208" y="1438082"/>
          <a:ext cx="4897111" cy="1848142"/>
        </p:xfrm>
        <a:graphic>
          <a:graphicData uri="http://schemas.openxmlformats.org/drawingml/2006/table">
            <a:tbl>
              <a:tblPr firstRow="1" bandRow="1">
                <a:effectLst>
                  <a:outerShdw blurRad="50800" dist="38100" dir="8100000" sx="102000" sy="102000" algn="tr" rotWithShape="0">
                    <a:prstClr val="black">
                      <a:alpha val="40000"/>
                    </a:prstClr>
                  </a:outerShdw>
                </a:effectLst>
                <a:tableStyleId>{93296810-A885-4BE3-A3E7-6D5BEEA58F35}</a:tableStyleId>
              </a:tblPr>
              <a:tblGrid>
                <a:gridCol w="1673946">
                  <a:extLst>
                    <a:ext uri="{9D8B030D-6E8A-4147-A177-3AD203B41FA5}">
                      <a16:colId xmlns:a16="http://schemas.microsoft.com/office/drawing/2014/main" val="4113305958"/>
                    </a:ext>
                  </a:extLst>
                </a:gridCol>
                <a:gridCol w="3223165">
                  <a:extLst>
                    <a:ext uri="{9D8B030D-6E8A-4147-A177-3AD203B41FA5}">
                      <a16:colId xmlns:a16="http://schemas.microsoft.com/office/drawing/2014/main" val="350387189"/>
                    </a:ext>
                  </a:extLst>
                </a:gridCol>
              </a:tblGrid>
              <a:tr h="524615">
                <a:tc gridSpan="2">
                  <a:txBody>
                    <a:bodyPr/>
                    <a:lstStyle/>
                    <a:p>
                      <a:pPr algn="ctr"/>
                      <a:r>
                        <a:rPr lang="en-US" sz="2400">
                          <a:solidFill>
                            <a:schemeClr val="tx1"/>
                          </a:solidFill>
                        </a:rPr>
                        <a:t>SPECIAL WARNINGS</a:t>
                      </a:r>
                    </a:p>
                  </a:txBody>
                  <a:tcPr/>
                </a:tc>
                <a:tc hMerge="1">
                  <a:txBody>
                    <a:bodyPr/>
                    <a:lstStyle/>
                    <a:p>
                      <a:endParaRPr lang="en-US"/>
                    </a:p>
                  </a:txBody>
                  <a:tcPr/>
                </a:tc>
                <a:extLst>
                  <a:ext uri="{0D108BD9-81ED-4DB2-BD59-A6C34878D82A}">
                    <a16:rowId xmlns:a16="http://schemas.microsoft.com/office/drawing/2014/main" val="4258371746"/>
                  </a:ext>
                </a:extLst>
              </a:tr>
              <a:tr h="1323527">
                <a:tc>
                  <a:txBody>
                    <a:bodyPr/>
                    <a:lstStyle/>
                    <a:p>
                      <a:r>
                        <a:rPr lang="en-US" sz="2400"/>
                        <a:t>Student Level</a:t>
                      </a:r>
                    </a:p>
                  </a:txBody>
                  <a:tcPr/>
                </a:tc>
                <a:tc>
                  <a:txBody>
                    <a:bodyPr/>
                    <a:lstStyle/>
                    <a:p>
                      <a:r>
                        <a:rPr lang="en-US" sz="2400"/>
                        <a:t>40100-0223</a:t>
                      </a:r>
                    </a:p>
                  </a:txBody>
                  <a:tcPr/>
                </a:tc>
                <a:extLst>
                  <a:ext uri="{0D108BD9-81ED-4DB2-BD59-A6C34878D82A}">
                    <a16:rowId xmlns:a16="http://schemas.microsoft.com/office/drawing/2014/main" val="3391288971"/>
                  </a:ext>
                </a:extLst>
              </a:tr>
            </a:tbl>
          </a:graphicData>
        </a:graphic>
      </p:graphicFrame>
      <p:sp>
        <p:nvSpPr>
          <p:cNvPr id="7" name="Content Placeholder 3">
            <a:extLst>
              <a:ext uri="{FF2B5EF4-FFF2-40B4-BE49-F238E27FC236}">
                <a16:creationId xmlns:a16="http://schemas.microsoft.com/office/drawing/2014/main" id="{8113F3C5-A254-CD42-EEA3-028E32A15D4A}"/>
              </a:ext>
            </a:extLst>
          </p:cNvPr>
          <p:cNvSpPr txBox="1">
            <a:spLocks/>
          </p:cNvSpPr>
          <p:nvPr/>
        </p:nvSpPr>
        <p:spPr>
          <a:xfrm>
            <a:off x="912459" y="3834843"/>
            <a:ext cx="10012667" cy="16177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156082"/>
                </a:solidFill>
              </a:rPr>
              <a:t>The majority of the rules updates for 2025-2026 are updating ‘Child Find’ to ‘SPEDS’ and moving the rule into the SPEDS Summer Submission.</a:t>
            </a:r>
            <a:endParaRPr lang="en-US" sz="2200">
              <a:solidFill>
                <a:srgbClr val="156082"/>
              </a:solidFill>
            </a:endParaRPr>
          </a:p>
          <a:p>
            <a:pPr>
              <a:buClr>
                <a:srgbClr val="F16038"/>
              </a:buClr>
            </a:pPr>
            <a:endParaRPr lang="en-US">
              <a:solidFill>
                <a:srgbClr val="156082"/>
              </a:solidFill>
            </a:endParaRP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595959"/>
              </a:solidFill>
            </a:endParaRPr>
          </a:p>
          <a:p>
            <a:pPr marL="0" indent="0">
              <a:buFont typeface="Wingdings" panose="05000000000000000000" pitchFamily="2" charset="2"/>
              <a:buNone/>
            </a:pPr>
            <a:endParaRPr lang="en-US">
              <a:solidFill>
                <a:srgbClr val="595959"/>
              </a:solidFill>
            </a:endParaRPr>
          </a:p>
        </p:txBody>
      </p:sp>
      <p:sp>
        <p:nvSpPr>
          <p:cNvPr id="4" name="TextBox 3">
            <a:extLst>
              <a:ext uri="{FF2B5EF4-FFF2-40B4-BE49-F238E27FC236}">
                <a16:creationId xmlns:a16="http://schemas.microsoft.com/office/drawing/2014/main" id="{40E3A857-5159-B27F-A4F0-6D7D99F6C615}"/>
              </a:ext>
            </a:extLst>
          </p:cNvPr>
          <p:cNvSpPr txBox="1"/>
          <p:nvPr/>
        </p:nvSpPr>
        <p:spPr>
          <a:xfrm>
            <a:off x="10261600" y="6098239"/>
            <a:ext cx="1788159" cy="430887"/>
          </a:xfrm>
          <a:prstGeom prst="rect">
            <a:avLst/>
          </a:prstGeom>
          <a:noFill/>
        </p:spPr>
        <p:txBody>
          <a:bodyPr wrap="square" rtlCol="0">
            <a:spAutoFit/>
          </a:bodyPr>
          <a:lstStyle/>
          <a:p>
            <a:r>
              <a:rPr lang="en-US" sz="220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200">
              <a:solidFill>
                <a:schemeClr val="bg1"/>
              </a:solidFill>
              <a:latin typeface="Aptos" panose="020B0004020202020204" pitchFamily="34" charset="0"/>
            </a:endParaRPr>
          </a:p>
        </p:txBody>
      </p:sp>
    </p:spTree>
    <p:extLst>
      <p:ext uri="{BB962C8B-B14F-4D97-AF65-F5344CB8AC3E}">
        <p14:creationId xmlns:p14="http://schemas.microsoft.com/office/powerpoint/2010/main" val="2520657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D9B43-7B5D-87C3-1C50-16A7DD003F96}"/>
            </a:ext>
          </a:extLst>
        </p:cNvPr>
        <p:cNvGrpSpPr/>
        <p:nvPr/>
      </p:nvGrpSpPr>
      <p:grpSpPr>
        <a:xfrm>
          <a:off x="0" y="0"/>
          <a:ext cx="0" cy="0"/>
          <a:chOff x="0" y="0"/>
          <a:chExt cx="0" cy="0"/>
        </a:xfrm>
      </p:grpSpPr>
      <p:pic>
        <p:nvPicPr>
          <p:cNvPr id="16" name="Picture 15" descr="Rainbow gradient background">
            <a:extLst>
              <a:ext uri="{FF2B5EF4-FFF2-40B4-BE49-F238E27FC236}">
                <a16:creationId xmlns:a16="http://schemas.microsoft.com/office/drawing/2014/main" id="{11AB3CEB-7379-51C7-453D-2BF8215B37A8}"/>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rot="16200000" flipH="1">
            <a:off x="3342862" y="-1991140"/>
            <a:ext cx="5506278" cy="12192002"/>
          </a:xfrm>
          <a:prstGeom prst="rect">
            <a:avLst/>
          </a:prstGeom>
        </p:spPr>
      </p:pic>
      <p:sp>
        <p:nvSpPr>
          <p:cNvPr id="2" name="Title 1">
            <a:extLst>
              <a:ext uri="{FF2B5EF4-FFF2-40B4-BE49-F238E27FC236}">
                <a16:creationId xmlns:a16="http://schemas.microsoft.com/office/drawing/2014/main" id="{1EB64CB2-F355-AA5E-1696-3F725B20583E}"/>
              </a:ext>
            </a:extLst>
          </p:cNvPr>
          <p:cNvSpPr>
            <a:spLocks noGrp="1"/>
          </p:cNvSpPr>
          <p:nvPr>
            <p:ph type="ctrTitle"/>
          </p:nvPr>
        </p:nvSpPr>
        <p:spPr>
          <a:xfrm>
            <a:off x="1524000" y="2838560"/>
            <a:ext cx="9144000" cy="1455651"/>
          </a:xfrm>
          <a:solidFill>
            <a:srgbClr val="CDDBF7">
              <a:alpha val="49000"/>
            </a:srgbClr>
          </a:solidFill>
          <a:ln>
            <a:solidFill>
              <a:srgbClr val="002060"/>
            </a:solidFill>
          </a:ln>
        </p:spPr>
        <p:txBody>
          <a:bodyPr/>
          <a:lstStyle/>
          <a:p>
            <a:r>
              <a:rPr lang="en-US" dirty="0">
                <a:latin typeface="Aptos" panose="020B0004020202020204" pitchFamily="34" charset="0"/>
              </a:rPr>
              <a:t>ACCESS DATA</a:t>
            </a:r>
          </a:p>
        </p:txBody>
      </p:sp>
      <p:pic>
        <p:nvPicPr>
          <p:cNvPr id="7" name="Picture Placeholder 6" descr="Rainbow gradient background">
            <a:extLst>
              <a:ext uri="{FF2B5EF4-FFF2-40B4-BE49-F238E27FC236}">
                <a16:creationId xmlns:a16="http://schemas.microsoft.com/office/drawing/2014/main" id="{3D73ABC7-4605-6F6C-CC6F-5F212EFBD9E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21" b="13321"/>
          <a:stretch>
            <a:fillRect/>
          </a:stretch>
        </p:blipFill>
        <p:spPr/>
      </p:pic>
    </p:spTree>
    <p:extLst>
      <p:ext uri="{BB962C8B-B14F-4D97-AF65-F5344CB8AC3E}">
        <p14:creationId xmlns:p14="http://schemas.microsoft.com/office/powerpoint/2010/main" val="2142798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9474-1D8E-10A8-6292-370E0B1CA941}"/>
              </a:ext>
            </a:extLst>
          </p:cNvPr>
          <p:cNvSpPr>
            <a:spLocks noGrp="1"/>
          </p:cNvSpPr>
          <p:nvPr>
            <p:ph type="title"/>
          </p:nvPr>
        </p:nvSpPr>
        <p:spPr>
          <a:xfrm>
            <a:off x="712380" y="153230"/>
            <a:ext cx="11121657" cy="1068902"/>
          </a:xfrm>
        </p:spPr>
        <p:txBody>
          <a:bodyPr>
            <a:normAutofit/>
          </a:bodyPr>
          <a:lstStyle/>
          <a:p>
            <a:r>
              <a:rPr lang="en-US" dirty="0">
                <a:latin typeface="Aptos" panose="020B0004020202020204" pitchFamily="34" charset="0"/>
                <a:cs typeface="Aparajita" panose="02020603050405020304" pitchFamily="18" charset="0"/>
              </a:rPr>
              <a:t>Access Data&gt;Search Submission Data</a:t>
            </a:r>
          </a:p>
        </p:txBody>
      </p:sp>
      <p:sp>
        <p:nvSpPr>
          <p:cNvPr id="3" name="Slide Number Placeholder 2">
            <a:extLst>
              <a:ext uri="{FF2B5EF4-FFF2-40B4-BE49-F238E27FC236}">
                <a16:creationId xmlns:a16="http://schemas.microsoft.com/office/drawing/2014/main" id="{5C670E46-9755-A408-AA4C-B59670F4AD39}"/>
              </a:ext>
            </a:extLst>
          </p:cNvPr>
          <p:cNvSpPr>
            <a:spLocks noGrp="1"/>
          </p:cNvSpPr>
          <p:nvPr>
            <p:ph type="sldNum" sz="quarter" idx="4"/>
          </p:nvPr>
        </p:nvSpPr>
        <p:spPr/>
        <p:txBody>
          <a:bodyPr/>
          <a:lstStyle/>
          <a:p>
            <a:fld id="{69C126A4-BD19-47E2-8A0E-0DE1B9D8C925}" type="slidenum">
              <a:rPr lang="en-US" smtClean="0"/>
              <a:pPr/>
              <a:t>33</a:t>
            </a:fld>
            <a:endParaRPr lang="en-US"/>
          </a:p>
        </p:txBody>
      </p:sp>
      <p:pic>
        <p:nvPicPr>
          <p:cNvPr id="6" name="Picture 5" descr="Screenshot of subselection in the TSDS Core Collection application.">
            <a:extLst>
              <a:ext uri="{FF2B5EF4-FFF2-40B4-BE49-F238E27FC236}">
                <a16:creationId xmlns:a16="http://schemas.microsoft.com/office/drawing/2014/main" id="{98EB56DF-086F-17F6-5DFD-139EF175A61B}"/>
              </a:ext>
            </a:extLst>
          </p:cNvPr>
          <p:cNvPicPr>
            <a:picLocks noChangeAspect="1"/>
          </p:cNvPicPr>
          <p:nvPr/>
        </p:nvPicPr>
        <p:blipFill>
          <a:blip r:embed="rId2"/>
          <a:stretch>
            <a:fillRect/>
          </a:stretch>
        </p:blipFill>
        <p:spPr>
          <a:xfrm>
            <a:off x="4155867" y="1041991"/>
            <a:ext cx="6375874" cy="4812158"/>
          </a:xfrm>
          <a:prstGeom prst="rect">
            <a:avLst/>
          </a:prstGeom>
          <a:ln w="19050">
            <a:solidFill>
              <a:srgbClr val="1482C5"/>
            </a:solidFill>
          </a:ln>
          <a:effectLst>
            <a:outerShdw blurRad="292100" dist="139700" dir="2700000" algn="tl" rotWithShape="0">
              <a:srgbClr val="333333">
                <a:alpha val="65000"/>
              </a:srgbClr>
            </a:outerShdw>
          </a:effectLst>
        </p:spPr>
      </p:pic>
      <p:graphicFrame>
        <p:nvGraphicFramePr>
          <p:cNvPr id="8" name="Diagram 7" descr="Description of the three subcategories that may be subselected in Search Sub Data.">
            <a:extLst>
              <a:ext uri="{FF2B5EF4-FFF2-40B4-BE49-F238E27FC236}">
                <a16:creationId xmlns:a16="http://schemas.microsoft.com/office/drawing/2014/main" id="{E71F71D4-51F8-B509-4B8B-89265A19FB19}"/>
              </a:ext>
            </a:extLst>
          </p:cNvPr>
          <p:cNvGraphicFramePr/>
          <p:nvPr>
            <p:extLst>
              <p:ext uri="{D42A27DB-BD31-4B8C-83A1-F6EECF244321}">
                <p14:modId xmlns:p14="http://schemas.microsoft.com/office/powerpoint/2010/main" val="2973810792"/>
              </p:ext>
            </p:extLst>
          </p:nvPr>
        </p:nvGraphicFramePr>
        <p:xfrm>
          <a:off x="939042" y="1222132"/>
          <a:ext cx="2990163" cy="388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3828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1EF0-7A1C-D78F-6986-739AA8AD0AA3}"/>
            </a:ext>
          </a:extLst>
        </p:cNvPr>
        <p:cNvGrpSpPr/>
        <p:nvPr/>
      </p:nvGrpSpPr>
      <p:grpSpPr>
        <a:xfrm>
          <a:off x="0" y="0"/>
          <a:ext cx="0" cy="0"/>
          <a:chOff x="0" y="0"/>
          <a:chExt cx="0" cy="0"/>
        </a:xfrm>
      </p:grpSpPr>
      <p:pic>
        <p:nvPicPr>
          <p:cNvPr id="16" name="Picture 15" descr="Rainbow gradient background">
            <a:extLst>
              <a:ext uri="{FF2B5EF4-FFF2-40B4-BE49-F238E27FC236}">
                <a16:creationId xmlns:a16="http://schemas.microsoft.com/office/drawing/2014/main" id="{CBA64A76-267F-380C-A937-5539ECC99AA8}"/>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rot="5400000">
            <a:off x="3335213" y="-1998788"/>
            <a:ext cx="5521569" cy="12192006"/>
          </a:xfrm>
          <a:prstGeom prst="rect">
            <a:avLst/>
          </a:prstGeom>
        </p:spPr>
      </p:pic>
      <p:sp>
        <p:nvSpPr>
          <p:cNvPr id="2" name="Title 1">
            <a:extLst>
              <a:ext uri="{FF2B5EF4-FFF2-40B4-BE49-F238E27FC236}">
                <a16:creationId xmlns:a16="http://schemas.microsoft.com/office/drawing/2014/main" id="{9FCAA0AD-C398-DFEE-80EF-9F66D0D8F5FE}"/>
              </a:ext>
            </a:extLst>
          </p:cNvPr>
          <p:cNvSpPr>
            <a:spLocks noGrp="1"/>
          </p:cNvSpPr>
          <p:nvPr>
            <p:ph type="ctrTitle"/>
          </p:nvPr>
        </p:nvSpPr>
        <p:spPr>
          <a:xfrm>
            <a:off x="1524000" y="2838560"/>
            <a:ext cx="9144000" cy="1455651"/>
          </a:xfrm>
          <a:solidFill>
            <a:srgbClr val="CDDBF7">
              <a:alpha val="49000"/>
            </a:srgbClr>
          </a:solidFill>
          <a:ln>
            <a:solidFill>
              <a:srgbClr val="002060"/>
            </a:solidFill>
          </a:ln>
        </p:spPr>
        <p:txBody>
          <a:bodyPr vert="horz" lIns="91440" tIns="45720" rIns="91440" bIns="45720" rtlCol="0" anchor="ctr">
            <a:normAutofit/>
          </a:bodyPr>
          <a:lstStyle/>
          <a:p>
            <a:r>
              <a:rPr lang="en-US" dirty="0">
                <a:latin typeface="Aptos" panose="020B0004020202020204" pitchFamily="34" charset="0"/>
              </a:rPr>
              <a:t>THE WRAP UP</a:t>
            </a:r>
          </a:p>
        </p:txBody>
      </p:sp>
      <p:pic>
        <p:nvPicPr>
          <p:cNvPr id="7" name="Picture Placeholder 6" descr="Rainbow gradient background">
            <a:extLst>
              <a:ext uri="{FF2B5EF4-FFF2-40B4-BE49-F238E27FC236}">
                <a16:creationId xmlns:a16="http://schemas.microsoft.com/office/drawing/2014/main" id="{6B727EFA-9399-52CE-FFC4-31C31309CCE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321" b="13321"/>
          <a:stretch>
            <a:fillRect/>
          </a:stretch>
        </p:blipFill>
        <p:spPr/>
      </p:pic>
    </p:spTree>
    <p:extLst>
      <p:ext uri="{BB962C8B-B14F-4D97-AF65-F5344CB8AC3E}">
        <p14:creationId xmlns:p14="http://schemas.microsoft.com/office/powerpoint/2010/main" val="179435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D7AB6-86A0-9B72-B664-4C9BB64B5018}"/>
              </a:ext>
            </a:extLst>
          </p:cNvPr>
          <p:cNvSpPr>
            <a:spLocks noGrp="1"/>
          </p:cNvSpPr>
          <p:nvPr>
            <p:ph type="title"/>
          </p:nvPr>
        </p:nvSpPr>
        <p:spPr/>
        <p:txBody>
          <a:bodyPr/>
          <a:lstStyle/>
          <a:p>
            <a:r>
              <a:rPr lang="en-US" dirty="0">
                <a:latin typeface="Aptos" panose="020B0004020202020204" pitchFamily="34" charset="0"/>
              </a:rPr>
              <a:t>PLAN TO BE SUCCESSFUL</a:t>
            </a:r>
          </a:p>
        </p:txBody>
      </p:sp>
      <p:sp>
        <p:nvSpPr>
          <p:cNvPr id="3" name="Slide Number Placeholder 2">
            <a:extLst>
              <a:ext uri="{FF2B5EF4-FFF2-40B4-BE49-F238E27FC236}">
                <a16:creationId xmlns:a16="http://schemas.microsoft.com/office/drawing/2014/main" id="{23CA41DD-8005-503D-123A-C62A1772078A}"/>
              </a:ext>
            </a:extLst>
          </p:cNvPr>
          <p:cNvSpPr>
            <a:spLocks noGrp="1"/>
          </p:cNvSpPr>
          <p:nvPr>
            <p:ph type="sldNum" sz="quarter" idx="4"/>
          </p:nvPr>
        </p:nvSpPr>
        <p:spPr/>
        <p:txBody>
          <a:bodyPr/>
          <a:lstStyle/>
          <a:p>
            <a:fld id="{69C126A4-BD19-47E2-8A0E-0DE1B9D8C925}" type="slidenum">
              <a:rPr lang="en-US" smtClean="0"/>
              <a:pPr/>
              <a:t>35</a:t>
            </a:fld>
            <a:endParaRPr lang="en-US"/>
          </a:p>
        </p:txBody>
      </p:sp>
      <p:graphicFrame>
        <p:nvGraphicFramePr>
          <p:cNvPr id="4" name="Diagram 3" descr="Graphic showing the process by which a user may expect to be successful in this new collection.">
            <a:extLst>
              <a:ext uri="{FF2B5EF4-FFF2-40B4-BE49-F238E27FC236}">
                <a16:creationId xmlns:a16="http://schemas.microsoft.com/office/drawing/2014/main" id="{26D2FC3E-64C5-6A40-9C03-1361865E6901}"/>
              </a:ext>
            </a:extLst>
          </p:cNvPr>
          <p:cNvGraphicFramePr/>
          <p:nvPr>
            <p:extLst>
              <p:ext uri="{D42A27DB-BD31-4B8C-83A1-F6EECF244321}">
                <p14:modId xmlns:p14="http://schemas.microsoft.com/office/powerpoint/2010/main" val="1825309642"/>
              </p:ext>
            </p:extLst>
          </p:nvPr>
        </p:nvGraphicFramePr>
        <p:xfrm>
          <a:off x="568568" y="528905"/>
          <a:ext cx="10333894" cy="5423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3408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748D7-1A87-5495-290C-98520D0E6A27}"/>
              </a:ext>
            </a:extLst>
          </p:cNvPr>
          <p:cNvSpPr>
            <a:spLocks noGrp="1"/>
          </p:cNvSpPr>
          <p:nvPr>
            <p:ph type="title"/>
          </p:nvPr>
        </p:nvSpPr>
        <p:spPr/>
        <p:txBody>
          <a:bodyPr/>
          <a:lstStyle/>
          <a:p>
            <a:r>
              <a:rPr lang="en-US" dirty="0">
                <a:latin typeface="Aptos" panose="020B0004020202020204" pitchFamily="34" charset="0"/>
              </a:rPr>
              <a:t>PREPARE FOR THE UNEXPECTED</a:t>
            </a:r>
          </a:p>
        </p:txBody>
      </p:sp>
      <p:sp>
        <p:nvSpPr>
          <p:cNvPr id="5" name="Slide Number Placeholder 4">
            <a:extLst>
              <a:ext uri="{FF2B5EF4-FFF2-40B4-BE49-F238E27FC236}">
                <a16:creationId xmlns:a16="http://schemas.microsoft.com/office/drawing/2014/main" id="{92C5BD79-C1F2-6054-D502-3131428DA799}"/>
              </a:ext>
            </a:extLst>
          </p:cNvPr>
          <p:cNvSpPr>
            <a:spLocks noGrp="1"/>
          </p:cNvSpPr>
          <p:nvPr>
            <p:ph type="sldNum" sz="quarter" idx="4"/>
          </p:nvPr>
        </p:nvSpPr>
        <p:spPr/>
        <p:txBody>
          <a:bodyPr/>
          <a:lstStyle/>
          <a:p>
            <a:fld id="{69C126A4-BD19-47E2-8A0E-0DE1B9D8C925}" type="slidenum">
              <a:rPr lang="en-US" smtClean="0"/>
              <a:pPr/>
              <a:t>36</a:t>
            </a:fld>
            <a:endParaRPr lang="en-US"/>
          </a:p>
        </p:txBody>
      </p:sp>
      <p:graphicFrame>
        <p:nvGraphicFramePr>
          <p:cNvPr id="6" name="Diagram 5" descr="Graphic depicting some troubleshooting steps to take when working in the data for this collection.">
            <a:extLst>
              <a:ext uri="{FF2B5EF4-FFF2-40B4-BE49-F238E27FC236}">
                <a16:creationId xmlns:a16="http://schemas.microsoft.com/office/drawing/2014/main" id="{3383D184-439E-D65A-BAF6-B8C0E4263A2C}"/>
              </a:ext>
            </a:extLst>
          </p:cNvPr>
          <p:cNvGraphicFramePr/>
          <p:nvPr>
            <p:extLst>
              <p:ext uri="{D42A27DB-BD31-4B8C-83A1-F6EECF244321}">
                <p14:modId xmlns:p14="http://schemas.microsoft.com/office/powerpoint/2010/main" val="3012558773"/>
              </p:ext>
            </p:extLst>
          </p:nvPr>
        </p:nvGraphicFramePr>
        <p:xfrm>
          <a:off x="2032000" y="904580"/>
          <a:ext cx="8128000" cy="5233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6724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06D4-F64B-96D6-18EF-AC8F5B888E9A}"/>
              </a:ext>
            </a:extLst>
          </p:cNvPr>
          <p:cNvSpPr>
            <a:spLocks noGrp="1"/>
          </p:cNvSpPr>
          <p:nvPr>
            <p:ph type="title"/>
          </p:nvPr>
        </p:nvSpPr>
        <p:spPr/>
        <p:txBody>
          <a:bodyPr/>
          <a:lstStyle/>
          <a:p>
            <a:r>
              <a:rPr lang="en-US" dirty="0">
                <a:latin typeface="Aptos" panose="020B0004020202020204" pitchFamily="34" charset="0"/>
              </a:rPr>
              <a:t>COLLABORATION IS </a:t>
            </a:r>
            <a:r>
              <a:rPr lang="en-US" dirty="0">
                <a:solidFill>
                  <a:srgbClr val="E57100"/>
                </a:solidFill>
                <a:latin typeface="Aptos" panose="020B0004020202020204" pitchFamily="34" charset="0"/>
              </a:rPr>
              <a:t>KEY</a:t>
            </a:r>
          </a:p>
        </p:txBody>
      </p:sp>
      <p:sp>
        <p:nvSpPr>
          <p:cNvPr id="5" name="Slide Number Placeholder 4">
            <a:extLst>
              <a:ext uri="{FF2B5EF4-FFF2-40B4-BE49-F238E27FC236}">
                <a16:creationId xmlns:a16="http://schemas.microsoft.com/office/drawing/2014/main" id="{BCBD2030-616E-A529-C04E-92CB9D8117A3}"/>
              </a:ext>
            </a:extLst>
          </p:cNvPr>
          <p:cNvSpPr>
            <a:spLocks noGrp="1"/>
          </p:cNvSpPr>
          <p:nvPr>
            <p:ph type="sldNum" sz="quarter" idx="4"/>
          </p:nvPr>
        </p:nvSpPr>
        <p:spPr/>
        <p:txBody>
          <a:bodyPr/>
          <a:lstStyle/>
          <a:p>
            <a:fld id="{69C126A4-BD19-47E2-8A0E-0DE1B9D8C925}" type="slidenum">
              <a:rPr lang="en-US" smtClean="0"/>
              <a:pPr/>
              <a:t>37</a:t>
            </a:fld>
            <a:endParaRPr lang="en-US"/>
          </a:p>
        </p:txBody>
      </p:sp>
      <p:graphicFrame>
        <p:nvGraphicFramePr>
          <p:cNvPr id="6" name="Diagram 5" descr="Graphic showing the collaboration needed between SPED and PEIMS departments.">
            <a:extLst>
              <a:ext uri="{FF2B5EF4-FFF2-40B4-BE49-F238E27FC236}">
                <a16:creationId xmlns:a16="http://schemas.microsoft.com/office/drawing/2014/main" id="{F5AEAC0F-01AE-A59A-CE69-9D499041F01F}"/>
              </a:ext>
            </a:extLst>
          </p:cNvPr>
          <p:cNvGraphicFramePr/>
          <p:nvPr>
            <p:extLst>
              <p:ext uri="{D42A27DB-BD31-4B8C-83A1-F6EECF244321}">
                <p14:modId xmlns:p14="http://schemas.microsoft.com/office/powerpoint/2010/main" val="893493617"/>
              </p:ext>
            </p:extLst>
          </p:nvPr>
        </p:nvGraphicFramePr>
        <p:xfrm>
          <a:off x="1798320" y="52890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566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F4AE-4EED-C750-9C61-11A439BDC8E2}"/>
              </a:ext>
            </a:extLst>
          </p:cNvPr>
          <p:cNvSpPr>
            <a:spLocks noGrp="1"/>
          </p:cNvSpPr>
          <p:nvPr>
            <p:ph type="title"/>
          </p:nvPr>
        </p:nvSpPr>
        <p:spPr/>
        <p:txBody>
          <a:bodyPr/>
          <a:lstStyle/>
          <a:p>
            <a:r>
              <a:rPr lang="en-US" dirty="0">
                <a:latin typeface="Aptos" panose="020B0004020202020204" pitchFamily="34" charset="0"/>
              </a:rPr>
              <a:t>TIMELINE FOR THE GO LIVE – SPEDS </a:t>
            </a:r>
          </a:p>
        </p:txBody>
      </p:sp>
      <p:sp>
        <p:nvSpPr>
          <p:cNvPr id="3" name="Slide Number Placeholder 2">
            <a:extLst>
              <a:ext uri="{FF2B5EF4-FFF2-40B4-BE49-F238E27FC236}">
                <a16:creationId xmlns:a16="http://schemas.microsoft.com/office/drawing/2014/main" id="{4652701A-9236-07C2-E61F-9A4B2245A5A9}"/>
              </a:ext>
            </a:extLst>
          </p:cNvPr>
          <p:cNvSpPr>
            <a:spLocks noGrp="1"/>
          </p:cNvSpPr>
          <p:nvPr>
            <p:ph type="sldNum" sz="quarter" idx="4"/>
          </p:nvPr>
        </p:nvSpPr>
        <p:spPr/>
        <p:txBody>
          <a:bodyPr/>
          <a:lstStyle/>
          <a:p>
            <a:fld id="{69C126A4-BD19-47E2-8A0E-0DE1B9D8C925}" type="slidenum">
              <a:rPr lang="en-US" smtClean="0"/>
              <a:pPr/>
              <a:t>38</a:t>
            </a:fld>
            <a:endParaRPr lang="en-US"/>
          </a:p>
        </p:txBody>
      </p:sp>
      <p:graphicFrame>
        <p:nvGraphicFramePr>
          <p:cNvPr id="4" name="Diagram 3" descr="Graphic showing the timeline for SPEDS going live.">
            <a:extLst>
              <a:ext uri="{FF2B5EF4-FFF2-40B4-BE49-F238E27FC236}">
                <a16:creationId xmlns:a16="http://schemas.microsoft.com/office/drawing/2014/main" id="{D4FC975D-0FED-180C-BA32-F0E1F9574C6C}"/>
              </a:ext>
            </a:extLst>
          </p:cNvPr>
          <p:cNvGraphicFramePr/>
          <p:nvPr>
            <p:extLst>
              <p:ext uri="{D42A27DB-BD31-4B8C-83A1-F6EECF244321}">
                <p14:modId xmlns:p14="http://schemas.microsoft.com/office/powerpoint/2010/main" val="885341816"/>
              </p:ext>
            </p:extLst>
          </p:nvPr>
        </p:nvGraphicFramePr>
        <p:xfrm>
          <a:off x="1222915" y="904581"/>
          <a:ext cx="10100586" cy="5047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Race Flag with solid fill">
            <a:extLst>
              <a:ext uri="{FF2B5EF4-FFF2-40B4-BE49-F238E27FC236}">
                <a16:creationId xmlns:a16="http://schemas.microsoft.com/office/drawing/2014/main" id="{D234BFF2-D2F8-7EF4-A67C-12AFF6DA9A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64369" y="3428487"/>
            <a:ext cx="914400" cy="914400"/>
          </a:xfrm>
          <a:prstGeom prst="rect">
            <a:avLst/>
          </a:prstGeom>
        </p:spPr>
      </p:pic>
    </p:spTree>
    <p:extLst>
      <p:ext uri="{BB962C8B-B14F-4D97-AF65-F5344CB8AC3E}">
        <p14:creationId xmlns:p14="http://schemas.microsoft.com/office/powerpoint/2010/main" val="2862420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pic>
        <p:nvPicPr>
          <p:cNvPr id="5" name="Content Placeholder 4" descr="Infinite question marks in 3D rendering">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15" b="15615"/>
          <a:stretch/>
        </p:blipFill>
        <p:spPr>
          <a:xfrm>
            <a:off x="20" y="1268412"/>
            <a:ext cx="12191980" cy="5589588"/>
          </a:xfrm>
          <a:prstGeom prst="rect">
            <a:avLst/>
          </a:prstGeom>
          <a:noFill/>
          <a:ln w="130175">
            <a:noFill/>
          </a:ln>
        </p:spPr>
      </p:pic>
      <p:pic>
        <p:nvPicPr>
          <p:cNvPr id="6" name="Picture 5" descr="Blue abstract background">
            <a:extLst>
              <a:ext uri="{FF2B5EF4-FFF2-40B4-BE49-F238E27FC236}">
                <a16:creationId xmlns:a16="http://schemas.microsoft.com/office/drawing/2014/main" id="{A5EF9BE4-239D-1C11-E038-920D6BB1E1C2}"/>
              </a:ext>
            </a:extLst>
          </p:cNvPr>
          <p:cNvPicPr>
            <a:picLocks noChangeAspect="1"/>
          </p:cNvPicPr>
          <p:nvPr/>
        </p:nvPicPr>
        <p:blipFill>
          <a:blip r:embed="rId4">
            <a:alphaModFix amt="62000"/>
            <a:extLst>
              <a:ext uri="{28A0092B-C50C-407E-A947-70E740481C1C}">
                <a14:useLocalDpi xmlns:a14="http://schemas.microsoft.com/office/drawing/2010/main" val="0"/>
              </a:ext>
            </a:extLst>
          </a:blip>
          <a:stretch>
            <a:fillRect/>
          </a:stretch>
        </p:blipFill>
        <p:spPr>
          <a:xfrm>
            <a:off x="0" y="1268412"/>
            <a:ext cx="12192002" cy="5589589"/>
          </a:xfrm>
          <a:prstGeom prst="rect">
            <a:avLst/>
          </a:prstGeom>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1482C5"/>
          </a:solidFill>
          <a:ln>
            <a:solidFill>
              <a:srgbClr val="148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282000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FBAFE-69F4-DC4B-A258-9693C524D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3167D-08C7-6445-772A-DBB5ACDFCC87}"/>
              </a:ext>
            </a:extLst>
          </p:cNvPr>
          <p:cNvSpPr>
            <a:spLocks noGrp="1"/>
          </p:cNvSpPr>
          <p:nvPr>
            <p:ph type="title"/>
          </p:nvPr>
        </p:nvSpPr>
        <p:spPr>
          <a:xfrm>
            <a:off x="712380" y="153230"/>
            <a:ext cx="11121657" cy="751350"/>
          </a:xfrm>
        </p:spPr>
        <p:txBody>
          <a:bodyPr anchor="ctr">
            <a:normAutofit/>
          </a:bodyPr>
          <a:lstStyle/>
          <a:p>
            <a:r>
              <a:rPr lang="en-US" b="1" dirty="0">
                <a:latin typeface="Aptos" panose="020B0004020202020204" pitchFamily="34" charset="0"/>
              </a:rPr>
              <a:t>BACKGROUND ON THE NEW COLLECTION </a:t>
            </a:r>
            <a:r>
              <a:rPr lang="en-US" b="1" dirty="0">
                <a:solidFill>
                  <a:schemeClr val="bg1"/>
                </a:solidFill>
                <a:latin typeface="Aptos" panose="020B0004020202020204" pitchFamily="34" charset="0"/>
              </a:rPr>
              <a:t>3</a:t>
            </a:r>
          </a:p>
        </p:txBody>
      </p:sp>
      <p:sp>
        <p:nvSpPr>
          <p:cNvPr id="3" name="Slide Number Placeholder 2" hidden="1">
            <a:extLst>
              <a:ext uri="{FF2B5EF4-FFF2-40B4-BE49-F238E27FC236}">
                <a16:creationId xmlns:a16="http://schemas.microsoft.com/office/drawing/2014/main" id="{B5574DCC-1DAE-D608-3FF7-AD570AEC1D48}"/>
              </a:ext>
            </a:extLst>
          </p:cNvPr>
          <p:cNvSpPr>
            <a:spLocks noGrp="1"/>
          </p:cNvSpPr>
          <p:nvPr>
            <p:ph type="sldNum" sz="quarter" idx="4"/>
          </p:nvPr>
        </p:nvSpPr>
        <p:spPr/>
        <p:txBody>
          <a:bodyPr/>
          <a:lstStyle/>
          <a:p>
            <a:pPr>
              <a:spcAft>
                <a:spcPts val="600"/>
              </a:spcAft>
            </a:pPr>
            <a:fld id="{69C126A4-BD19-47E2-8A0E-0DE1B9D8C925}" type="slidenum">
              <a:rPr lang="en-US" smtClean="0"/>
              <a:pPr>
                <a:spcAft>
                  <a:spcPts val="600"/>
                </a:spcAft>
              </a:pPr>
              <a:t>4</a:t>
            </a:fld>
            <a:endParaRPr lang="en-US"/>
          </a:p>
        </p:txBody>
      </p:sp>
      <p:graphicFrame>
        <p:nvGraphicFramePr>
          <p:cNvPr id="6" name="Content Placeholder 5" descr="Graphic showing the background points of the new SPEDS summer collection.">
            <a:extLst>
              <a:ext uri="{FF2B5EF4-FFF2-40B4-BE49-F238E27FC236}">
                <a16:creationId xmlns:a16="http://schemas.microsoft.com/office/drawing/2014/main" id="{FEA14163-D9BB-1260-1B20-9D81FDBB3985}"/>
              </a:ext>
            </a:extLst>
          </p:cNvPr>
          <p:cNvGraphicFramePr>
            <a:graphicFrameLocks noGrp="1"/>
          </p:cNvGraphicFramePr>
          <p:nvPr>
            <p:ph idx="1"/>
            <p:extLst>
              <p:ext uri="{D42A27DB-BD31-4B8C-83A1-F6EECF244321}">
                <p14:modId xmlns:p14="http://schemas.microsoft.com/office/powerpoint/2010/main" val="4130773450"/>
              </p:ext>
            </p:extLst>
          </p:nvPr>
        </p:nvGraphicFramePr>
        <p:xfrm>
          <a:off x="961433" y="1387817"/>
          <a:ext cx="10623550" cy="4546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7016DBB-5907-38E6-5112-8995EBF5598D}"/>
              </a:ext>
            </a:extLst>
          </p:cNvPr>
          <p:cNvSpPr txBox="1"/>
          <p:nvPr/>
        </p:nvSpPr>
        <p:spPr>
          <a:xfrm>
            <a:off x="8659641" y="1495425"/>
            <a:ext cx="2341685" cy="1246495"/>
          </a:xfrm>
          <a:prstGeom prst="rect">
            <a:avLst/>
          </a:prstGeom>
          <a:noFill/>
        </p:spPr>
        <p:txBody>
          <a:bodyPr wrap="square" rtlCol="0">
            <a:spAutoFit/>
          </a:bodyPr>
          <a:lstStyle/>
          <a:p>
            <a:r>
              <a:rPr lang="en-US" sz="1500" dirty="0">
                <a:solidFill>
                  <a:schemeClr val="bg1"/>
                </a:solidFill>
              </a:rPr>
              <a:t>IDEA Part B requires states to develop a State Performance Plan (SPP) with an Annual Performance Report (APR).</a:t>
            </a:r>
          </a:p>
        </p:txBody>
      </p:sp>
      <p:sp>
        <p:nvSpPr>
          <p:cNvPr id="9" name="TextBox 8">
            <a:extLst>
              <a:ext uri="{FF2B5EF4-FFF2-40B4-BE49-F238E27FC236}">
                <a16:creationId xmlns:a16="http://schemas.microsoft.com/office/drawing/2014/main" id="{EB1F9BC3-E6DE-163B-B386-EB217D565476}"/>
              </a:ext>
            </a:extLst>
          </p:cNvPr>
          <p:cNvSpPr txBox="1"/>
          <p:nvPr/>
        </p:nvSpPr>
        <p:spPr>
          <a:xfrm>
            <a:off x="5252720" y="1495425"/>
            <a:ext cx="3088640" cy="1246495"/>
          </a:xfrm>
          <a:prstGeom prst="rect">
            <a:avLst/>
          </a:prstGeom>
          <a:noFill/>
        </p:spPr>
        <p:txBody>
          <a:bodyPr wrap="square" rtlCol="0">
            <a:spAutoFit/>
          </a:bodyPr>
          <a:lstStyle/>
          <a:p>
            <a:pPr lvl="0">
              <a:lnSpc>
                <a:spcPct val="100000"/>
              </a:lnSpc>
            </a:pPr>
            <a:r>
              <a:rPr lang="en-US" sz="1500" dirty="0">
                <a:solidFill>
                  <a:schemeClr val="bg1"/>
                </a:solidFill>
              </a:rPr>
              <a:t>Individuals with Disabilities Act (IDEA) ensures students with disabilities receive a free appropriate public education (FAPE) in the least restrictive environment (LRE).</a:t>
            </a:r>
          </a:p>
        </p:txBody>
      </p:sp>
      <p:sp>
        <p:nvSpPr>
          <p:cNvPr id="12" name="TextBox 11">
            <a:extLst>
              <a:ext uri="{FF2B5EF4-FFF2-40B4-BE49-F238E27FC236}">
                <a16:creationId xmlns:a16="http://schemas.microsoft.com/office/drawing/2014/main" id="{A97B1625-6223-7ADB-D98B-AAC1BA53BA9D}"/>
              </a:ext>
            </a:extLst>
          </p:cNvPr>
          <p:cNvSpPr txBox="1"/>
          <p:nvPr/>
        </p:nvSpPr>
        <p:spPr>
          <a:xfrm>
            <a:off x="5252720" y="4564331"/>
            <a:ext cx="4976446" cy="1246495"/>
          </a:xfrm>
          <a:prstGeom prst="rect">
            <a:avLst/>
          </a:prstGeom>
          <a:noFill/>
        </p:spPr>
        <p:txBody>
          <a:bodyPr wrap="square" rtlCol="0">
            <a:spAutoFit/>
          </a:bodyPr>
          <a:lstStyle/>
          <a:p>
            <a:r>
              <a:rPr lang="en-US" sz="1500" dirty="0">
                <a:solidFill>
                  <a:schemeClr val="bg1"/>
                </a:solidFill>
              </a:rPr>
              <a:t>Some indicators measure compliance with IDEA requirements and others measure child and family outcomes.</a:t>
            </a:r>
          </a:p>
          <a:p>
            <a:endParaRPr lang="en-US" sz="1500" dirty="0">
              <a:solidFill>
                <a:schemeClr val="bg1"/>
              </a:solidFill>
            </a:endParaRPr>
          </a:p>
          <a:p>
            <a:r>
              <a:rPr lang="en-US" sz="1500" dirty="0">
                <a:solidFill>
                  <a:schemeClr val="bg1"/>
                </a:solidFill>
              </a:rPr>
              <a:t>SPEDS data is submitted by local education agencies (LEAs).</a:t>
            </a:r>
          </a:p>
          <a:p>
            <a:pPr lvl="0">
              <a:lnSpc>
                <a:spcPct val="100000"/>
              </a:lnSpc>
            </a:pPr>
            <a:endParaRPr lang="en-US" sz="1500" dirty="0"/>
          </a:p>
        </p:txBody>
      </p:sp>
      <p:sp>
        <p:nvSpPr>
          <p:cNvPr id="13" name="TextBox 12">
            <a:extLst>
              <a:ext uri="{FF2B5EF4-FFF2-40B4-BE49-F238E27FC236}">
                <a16:creationId xmlns:a16="http://schemas.microsoft.com/office/drawing/2014/main" id="{CA1E75C7-DEBF-9161-BE26-21641D2C6438}"/>
              </a:ext>
            </a:extLst>
          </p:cNvPr>
          <p:cNvSpPr txBox="1"/>
          <p:nvPr/>
        </p:nvSpPr>
        <p:spPr>
          <a:xfrm>
            <a:off x="5252720" y="3122211"/>
            <a:ext cx="4624754" cy="1061829"/>
          </a:xfrm>
          <a:prstGeom prst="rect">
            <a:avLst/>
          </a:prstGeom>
          <a:noFill/>
        </p:spPr>
        <p:txBody>
          <a:bodyPr wrap="square" rtlCol="0">
            <a:spAutoFit/>
          </a:bodyPr>
          <a:lstStyle/>
          <a:p>
            <a:r>
              <a:rPr lang="en-US" sz="1500" dirty="0">
                <a:solidFill>
                  <a:schemeClr val="bg1"/>
                </a:solidFill>
              </a:rPr>
              <a:t>IDEA requires states to develop a State Performance Plan (SPP) and annually report on 18 indicators in the Annual Performance Report (APR).</a:t>
            </a:r>
          </a:p>
          <a:p>
            <a:r>
              <a:rPr lang="en-US" dirty="0"/>
              <a:t> </a:t>
            </a:r>
            <a:endParaRPr lang="en-US" sz="1500" dirty="0">
              <a:solidFill>
                <a:schemeClr val="bg1"/>
              </a:solidFill>
            </a:endParaRPr>
          </a:p>
        </p:txBody>
      </p:sp>
    </p:spTree>
    <p:extLst>
      <p:ext uri="{BB962C8B-B14F-4D97-AF65-F5344CB8AC3E}">
        <p14:creationId xmlns:p14="http://schemas.microsoft.com/office/powerpoint/2010/main" val="1991549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D50D0-BEB1-F7AF-6826-C86B31C20AE6}"/>
            </a:ext>
          </a:extLst>
        </p:cNvPr>
        <p:cNvGrpSpPr/>
        <p:nvPr/>
      </p:nvGrpSpPr>
      <p:grpSpPr>
        <a:xfrm>
          <a:off x="0" y="0"/>
          <a:ext cx="0" cy="0"/>
          <a:chOff x="0" y="0"/>
          <a:chExt cx="0" cy="0"/>
        </a:xfrm>
      </p:grpSpPr>
      <p:pic>
        <p:nvPicPr>
          <p:cNvPr id="13" name="Picture 12" descr="Blue watercolor abstract pattern">
            <a:extLst>
              <a:ext uri="{FF2B5EF4-FFF2-40B4-BE49-F238E27FC236}">
                <a16:creationId xmlns:a16="http://schemas.microsoft.com/office/drawing/2014/main" id="{C0ED84BA-0A61-7C22-A073-E3DFD2CF6C3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1268410"/>
            <a:ext cx="12192000" cy="5589590"/>
          </a:xfrm>
          <a:prstGeom prst="rect">
            <a:avLst/>
          </a:prstGeom>
        </p:spPr>
      </p:pic>
      <p:sp>
        <p:nvSpPr>
          <p:cNvPr id="2" name="Title 1">
            <a:extLst>
              <a:ext uri="{FF2B5EF4-FFF2-40B4-BE49-F238E27FC236}">
                <a16:creationId xmlns:a16="http://schemas.microsoft.com/office/drawing/2014/main" id="{5080F5A5-9756-1E66-FCD6-FE74B17C6394}"/>
              </a:ext>
            </a:extLst>
          </p:cNvPr>
          <p:cNvSpPr>
            <a:spLocks noGrp="1"/>
          </p:cNvSpPr>
          <p:nvPr>
            <p:ph type="ctrTitle"/>
          </p:nvPr>
        </p:nvSpPr>
        <p:spPr>
          <a:solidFill>
            <a:srgbClr val="ADCFED">
              <a:alpha val="46667"/>
            </a:srgbClr>
          </a:solidFill>
        </p:spPr>
        <p:txBody>
          <a:bodyPr>
            <a:normAutofit/>
          </a:bodyPr>
          <a:lstStyle/>
          <a:p>
            <a:r>
              <a:rPr lang="en-US" sz="4500" dirty="0">
                <a:solidFill>
                  <a:srgbClr val="0D6CB9"/>
                </a:solidFill>
                <a:latin typeface="Aptos" panose="020B0004020202020204" pitchFamily="34" charset="0"/>
                <a:ea typeface="+mn-ea"/>
                <a:cs typeface="Calibri"/>
              </a:rPr>
              <a:t>REFERENCE SLIDES</a:t>
            </a:r>
          </a:p>
        </p:txBody>
      </p:sp>
      <p:pic>
        <p:nvPicPr>
          <p:cNvPr id="7" name="Picture Placeholder 6" descr="Abstract digital design of shades of blue-green">
            <a:extLst>
              <a:ext uri="{FF2B5EF4-FFF2-40B4-BE49-F238E27FC236}">
                <a16:creationId xmlns:a16="http://schemas.microsoft.com/office/drawing/2014/main" id="{8887871C-669B-D5D4-144C-E95078D67F1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615" b="15615"/>
          <a:stretch>
            <a:fillRect/>
          </a:stretch>
        </p:blipFill>
        <p:spPr/>
      </p:pic>
      <p:grpSp>
        <p:nvGrpSpPr>
          <p:cNvPr id="21" name="Group 20" descr="Caveat that all slides with a star in a circle graphic represent changes released in TEDS since spring 2025 training.">
            <a:extLst>
              <a:ext uri="{FF2B5EF4-FFF2-40B4-BE49-F238E27FC236}">
                <a16:creationId xmlns:a16="http://schemas.microsoft.com/office/drawing/2014/main" id="{45E4C67F-3872-3AC3-BDDD-4203F5E03655}"/>
              </a:ext>
            </a:extLst>
          </p:cNvPr>
          <p:cNvGrpSpPr/>
          <p:nvPr/>
        </p:nvGrpSpPr>
        <p:grpSpPr>
          <a:xfrm>
            <a:off x="3408312" y="5589588"/>
            <a:ext cx="6116515" cy="914400"/>
            <a:chOff x="1436077" y="5128845"/>
            <a:chExt cx="6116515" cy="914400"/>
          </a:xfrm>
        </p:grpSpPr>
        <p:sp>
          <p:nvSpPr>
            <p:cNvPr id="20" name="Rectangle 19">
              <a:extLst>
                <a:ext uri="{FF2B5EF4-FFF2-40B4-BE49-F238E27FC236}">
                  <a16:creationId xmlns:a16="http://schemas.microsoft.com/office/drawing/2014/main" id="{86072D66-A320-B58C-65EF-6DAE6E465C0A}"/>
                </a:ext>
              </a:extLst>
            </p:cNvPr>
            <p:cNvSpPr/>
            <p:nvPr/>
          </p:nvSpPr>
          <p:spPr>
            <a:xfrm>
              <a:off x="1436077" y="5128845"/>
              <a:ext cx="5923085" cy="914400"/>
            </a:xfrm>
            <a:prstGeom prst="rect">
              <a:avLst/>
            </a:prstGeom>
            <a:solidFill>
              <a:srgbClr val="CDDB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31F954-403A-055D-A7B3-F4B6B8621A5D}"/>
                </a:ext>
              </a:extLst>
            </p:cNvPr>
            <p:cNvSpPr txBox="1"/>
            <p:nvPr/>
          </p:nvSpPr>
          <p:spPr>
            <a:xfrm>
              <a:off x="2259623" y="5292969"/>
              <a:ext cx="5292969" cy="707886"/>
            </a:xfrm>
            <a:prstGeom prst="rect">
              <a:avLst/>
            </a:prstGeom>
            <a:noFill/>
          </p:spPr>
          <p:txBody>
            <a:bodyPr wrap="square" rtlCol="0">
              <a:spAutoFit/>
            </a:bodyPr>
            <a:lstStyle/>
            <a:p>
              <a:r>
                <a:rPr lang="en-US" sz="2000">
                  <a:solidFill>
                    <a:schemeClr val="accent5">
                      <a:lumMod val="50000"/>
                    </a:schemeClr>
                  </a:solidFill>
                  <a:latin typeface="Aptos" panose="020B0004020202020204" pitchFamily="34" charset="0"/>
                </a:rPr>
                <a:t>Slides with the star are NEW TEDS updates since the Spring Training sessions.</a:t>
              </a:r>
            </a:p>
          </p:txBody>
        </p:sp>
        <p:pic>
          <p:nvPicPr>
            <p:cNvPr id="17" name="Picture 16">
              <a:extLst>
                <a:ext uri="{FF2B5EF4-FFF2-40B4-BE49-F238E27FC236}">
                  <a16:creationId xmlns:a16="http://schemas.microsoft.com/office/drawing/2014/main" id="{4352BA13-9E06-C4A2-06F8-BD9866993CE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36077" y="5128845"/>
              <a:ext cx="914400" cy="914400"/>
            </a:xfrm>
            <a:prstGeom prst="rect">
              <a:avLst/>
            </a:prstGeom>
          </p:spPr>
        </p:pic>
      </p:grpSp>
    </p:spTree>
    <p:extLst>
      <p:ext uri="{BB962C8B-B14F-4D97-AF65-F5344CB8AC3E}">
        <p14:creationId xmlns:p14="http://schemas.microsoft.com/office/powerpoint/2010/main" val="2297368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baseline="0">
                <a:solidFill>
                  <a:srgbClr val="3C6EBE"/>
                </a:solidFill>
                <a:effectLst/>
                <a:latin typeface="+mn-lt"/>
                <a:ea typeface="+mj-ea"/>
                <a:cs typeface="+mj-cs"/>
              </a:rPr>
              <a:t>TITLE SLIDE: </a:t>
            </a:r>
            <a:r>
              <a:rPr lang="en-US" sz="4800" b="1" kern="1200">
                <a:latin typeface="+mn-lt"/>
                <a:ea typeface="+mj-ea"/>
                <a:cs typeface="+mj-cs"/>
              </a:rPr>
              <a:t>BACKGROUND</a:t>
            </a: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3FA3FEEE-6FB4-6546-6580-17D5B5795B98}"/>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9ED81CFE-0765-67EA-663C-D8BB04F10322}"/>
              </a:ext>
            </a:extLst>
          </p:cNvPr>
          <p:cNvSpPr txBox="1"/>
          <p:nvPr/>
        </p:nvSpPr>
        <p:spPr>
          <a:xfrm>
            <a:off x="3144068" y="3543932"/>
            <a:ext cx="5903843"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BACKGROUND</a:t>
            </a:r>
          </a:p>
        </p:txBody>
      </p:sp>
      <p:sp>
        <p:nvSpPr>
          <p:cNvPr id="2" name="Slide Number Placeholder 1">
            <a:extLst>
              <a:ext uri="{FF2B5EF4-FFF2-40B4-BE49-F238E27FC236}">
                <a16:creationId xmlns:a16="http://schemas.microsoft.com/office/drawing/2014/main" id="{4E8AF8DF-398E-10E8-ED26-F4D38809842B}"/>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41</a:t>
            </a:fld>
            <a:endParaRPr lang="en-US"/>
          </a:p>
        </p:txBody>
      </p:sp>
    </p:spTree>
    <p:extLst>
      <p:ext uri="{BB962C8B-B14F-4D97-AF65-F5344CB8AC3E}">
        <p14:creationId xmlns:p14="http://schemas.microsoft.com/office/powerpoint/2010/main" val="979971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Special Education Data System Summer Submission will combine the following:</a:t>
            </a:r>
          </a:p>
          <a:p>
            <a:pPr lvl="1">
              <a:buClr>
                <a:srgbClr val="F16038"/>
              </a:buClr>
            </a:pPr>
            <a:r>
              <a:rPr lang="en-US">
                <a:solidFill>
                  <a:srgbClr val="595959"/>
                </a:solidFill>
              </a:rPr>
              <a:t>Child Find Collection</a:t>
            </a:r>
          </a:p>
          <a:p>
            <a:pPr lvl="1">
              <a:buClr>
                <a:srgbClr val="F16038"/>
              </a:buClr>
            </a:pPr>
            <a:r>
              <a:rPr lang="en-US">
                <a:solidFill>
                  <a:srgbClr val="595959"/>
                </a:solidFill>
              </a:rPr>
              <a:t>SPPI-7 – Preschool Outcomes</a:t>
            </a:r>
          </a:p>
          <a:p>
            <a:pPr lvl="1">
              <a:buClr>
                <a:srgbClr val="F16038"/>
              </a:buClr>
            </a:pPr>
            <a:r>
              <a:rPr lang="en-US">
                <a:solidFill>
                  <a:srgbClr val="595959"/>
                </a:solidFill>
              </a:rPr>
              <a:t>SPPI-13 – Secondary Transition</a:t>
            </a:r>
          </a:p>
          <a:p>
            <a:pPr marL="0" indent="0">
              <a:buFont typeface="Wingdings" panose="05000000000000000000" pitchFamily="2" charset="2"/>
              <a:buNone/>
            </a:pPr>
            <a:endParaRPr lang="en-US">
              <a:solidFill>
                <a:srgbClr val="595959"/>
              </a:solidFill>
            </a:endParaRPr>
          </a:p>
          <a:p>
            <a:pPr marL="0" indent="0">
              <a:buFont typeface="Wingdings" panose="05000000000000000000" pitchFamily="2" charset="2"/>
              <a:buNone/>
            </a:pPr>
            <a:endParaRPr lang="en-US">
              <a:solidFill>
                <a:srgbClr val="595959"/>
              </a:solidFill>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2573046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E996-A37B-97C8-D5EF-FCB8C043A3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8C9D3A2-EFD1-61EB-4CC5-FD497E30FD22}"/>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CHILD FIND</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9A32CC5-542C-5A8C-B1B8-0195E4CD0B35}"/>
              </a:ext>
            </a:extLst>
          </p:cNvPr>
          <p:cNvSpPr>
            <a:spLocks noGrp="1"/>
          </p:cNvSpPr>
          <p:nvPr>
            <p:ph type="sldNum" sz="quarter" idx="4"/>
          </p:nvPr>
        </p:nvSpPr>
        <p:spPr/>
        <p:txBody>
          <a:bodyPr/>
          <a:lstStyle/>
          <a:p>
            <a:fld id="{69C126A4-BD19-47E2-8A0E-0DE1B9D8C925}" type="slidenum">
              <a:rPr lang="en-US" smtClean="0"/>
              <a:pPr/>
              <a:t>43</a:t>
            </a:fld>
            <a:endParaRPr lang="en-US"/>
          </a:p>
        </p:txBody>
      </p:sp>
      <p:sp>
        <p:nvSpPr>
          <p:cNvPr id="5" name="Content Placeholder 3">
            <a:extLst>
              <a:ext uri="{FF2B5EF4-FFF2-40B4-BE49-F238E27FC236}">
                <a16:creationId xmlns:a16="http://schemas.microsoft.com/office/drawing/2014/main" id="{F98B72CC-7280-2A3F-B219-2C9001CA215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Child Find (SPPI-11 and 12)</a:t>
            </a:r>
          </a:p>
          <a:p>
            <a:pPr lvl="1">
              <a:buClr>
                <a:srgbClr val="F16038"/>
              </a:buClr>
            </a:pPr>
            <a:r>
              <a:rPr lang="en-US">
                <a:solidFill>
                  <a:srgbClr val="595959"/>
                </a:solidFill>
              </a:rPr>
              <a:t>SPPI-11 – Timely Initial Evaluation</a:t>
            </a:r>
          </a:p>
          <a:p>
            <a:pPr lvl="2">
              <a:buClr>
                <a:srgbClr val="F16038"/>
              </a:buClr>
            </a:pPr>
            <a:r>
              <a:rPr lang="en-US">
                <a:solidFill>
                  <a:srgbClr val="595959"/>
                </a:solidFill>
              </a:rPr>
              <a:t>Refers to compliance with state-established timeframes (19 TAC §89.1011) for evaluating children, ages 3-21, for special education under Part B of the Individuals with Disabilities Education Act (IDEA).</a:t>
            </a:r>
          </a:p>
          <a:p>
            <a:pPr lvl="1">
              <a:buClr>
                <a:srgbClr val="F16038"/>
              </a:buClr>
            </a:pPr>
            <a:r>
              <a:rPr lang="en-US">
                <a:solidFill>
                  <a:srgbClr val="595959"/>
                </a:solidFill>
              </a:rPr>
              <a:t>SPPI-12 – Early Childhood Transition</a:t>
            </a:r>
          </a:p>
          <a:p>
            <a:pPr lvl="2">
              <a:buClr>
                <a:srgbClr val="F16038"/>
              </a:buClr>
            </a:pPr>
            <a:r>
              <a:rPr lang="en-US">
                <a:solidFill>
                  <a:srgbClr val="595959"/>
                </a:solidFill>
              </a:rPr>
              <a:t>Refers to compliance for children referred from Part C of IDEA before age three, found eligible for Part B, and have an individualized education program (IEP) developed and implemented by their third birthday to receive early childhood special education (ECSE) services.</a:t>
            </a:r>
          </a:p>
          <a:p>
            <a:pPr marL="0" indent="0">
              <a:buFont typeface="Wingdings" panose="05000000000000000000" pitchFamily="2" charset="2"/>
              <a:buNone/>
            </a:pPr>
            <a:endParaRPr lang="en-US">
              <a:solidFill>
                <a:srgbClr val="595959"/>
              </a:solidFill>
            </a:endParaRPr>
          </a:p>
        </p:txBody>
      </p:sp>
    </p:spTree>
    <p:extLst>
      <p:ext uri="{BB962C8B-B14F-4D97-AF65-F5344CB8AC3E}">
        <p14:creationId xmlns:p14="http://schemas.microsoft.com/office/powerpoint/2010/main" val="661411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A685F-A5A6-04B7-058C-182C5064F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BDA943-D59C-8EB4-F296-5B7FF0E9018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SPPI-7</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E950C75-2FA8-F067-8358-F5969F0695FB}"/>
              </a:ext>
            </a:extLst>
          </p:cNvPr>
          <p:cNvSpPr>
            <a:spLocks noGrp="1"/>
          </p:cNvSpPr>
          <p:nvPr>
            <p:ph type="sldNum" sz="quarter" idx="4"/>
          </p:nvPr>
        </p:nvSpPr>
        <p:spPr/>
        <p:txBody>
          <a:bodyPr/>
          <a:lstStyle/>
          <a:p>
            <a:fld id="{69C126A4-BD19-47E2-8A0E-0DE1B9D8C925}" type="slidenum">
              <a:rPr lang="en-US" smtClean="0"/>
              <a:pPr/>
              <a:t>44</a:t>
            </a:fld>
            <a:endParaRPr lang="en-US"/>
          </a:p>
        </p:txBody>
      </p:sp>
      <p:sp>
        <p:nvSpPr>
          <p:cNvPr id="5" name="Content Placeholder 3">
            <a:extLst>
              <a:ext uri="{FF2B5EF4-FFF2-40B4-BE49-F238E27FC236}">
                <a16:creationId xmlns:a16="http://schemas.microsoft.com/office/drawing/2014/main" id="{A7EBBD3D-7FDD-3EE4-5803-FA7CC4E3E900}"/>
              </a:ext>
            </a:extLst>
          </p:cNvPr>
          <p:cNvSpPr txBox="1">
            <a:spLocks/>
          </p:cNvSpPr>
          <p:nvPr/>
        </p:nvSpPr>
        <p:spPr>
          <a:xfrm>
            <a:off x="535170" y="1142838"/>
            <a:ext cx="11275829" cy="45150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SPPI-7 – Preschool Outcomes</a:t>
            </a:r>
          </a:p>
          <a:p>
            <a:pPr lvl="1">
              <a:buClr>
                <a:srgbClr val="F16038"/>
              </a:buClr>
            </a:pPr>
            <a:r>
              <a:rPr lang="en-US">
                <a:solidFill>
                  <a:srgbClr val="595959"/>
                </a:solidFill>
              </a:rPr>
              <a:t>Measures the demonstrated improvement for preschool children aged three through five with IEPs in the following areas:</a:t>
            </a:r>
          </a:p>
          <a:p>
            <a:pPr marL="1257300" lvl="2" indent="-342900">
              <a:buClr>
                <a:srgbClr val="F16038"/>
              </a:buClr>
              <a:buAutoNum type="arabicPeriod"/>
            </a:pPr>
            <a:r>
              <a:rPr lang="en-US">
                <a:solidFill>
                  <a:srgbClr val="595959"/>
                </a:solidFill>
              </a:rPr>
              <a:t>Positive social-emotional skills (including social relationships);</a:t>
            </a:r>
          </a:p>
          <a:p>
            <a:pPr marL="1257300" lvl="2" indent="-342900">
              <a:buClr>
                <a:srgbClr val="F16038"/>
              </a:buClr>
              <a:buAutoNum type="arabicPeriod"/>
            </a:pPr>
            <a:r>
              <a:rPr lang="en-US">
                <a:solidFill>
                  <a:srgbClr val="595959"/>
                </a:solidFill>
              </a:rPr>
              <a:t>Acquisition and use of knowledge and skills (including early language/communication and early literacy); and</a:t>
            </a:r>
          </a:p>
          <a:p>
            <a:pPr marL="1257300" lvl="2" indent="-342900">
              <a:buClr>
                <a:srgbClr val="F16038"/>
              </a:buClr>
              <a:buAutoNum type="arabicPeriod"/>
            </a:pPr>
            <a:r>
              <a:rPr lang="en-US">
                <a:solidFill>
                  <a:srgbClr val="595959"/>
                </a:solidFill>
              </a:rPr>
              <a:t>Use of appropriate behaviors to meet their needs.</a:t>
            </a:r>
          </a:p>
          <a:p>
            <a:pPr lvl="1">
              <a:buClr>
                <a:srgbClr val="F16038"/>
              </a:buClr>
            </a:pPr>
            <a:r>
              <a:rPr lang="en-US">
                <a:solidFill>
                  <a:srgbClr val="595959"/>
                </a:solidFill>
              </a:rPr>
              <a:t>Local Education Agencies (LEA) utilize the Childhood Outcomes Summary Process to document children’s progress in the three outcomes. LEAs report these outcomes using a specific rating category on a seven-point scale at entry and exit for all students aged  three through five (not in kindergarten) who receive early childhood special education (ECSE) services for six months or more during the school year.</a:t>
            </a:r>
          </a:p>
          <a:p>
            <a:pPr marL="0" indent="0">
              <a:buFont typeface="Wingdings" panose="05000000000000000000" pitchFamily="2" charset="2"/>
              <a:buNone/>
            </a:pPr>
            <a:endParaRPr lang="en-US">
              <a:solidFill>
                <a:srgbClr val="595959"/>
              </a:solidFill>
            </a:endParaRPr>
          </a:p>
        </p:txBody>
      </p:sp>
    </p:spTree>
    <p:extLst>
      <p:ext uri="{BB962C8B-B14F-4D97-AF65-F5344CB8AC3E}">
        <p14:creationId xmlns:p14="http://schemas.microsoft.com/office/powerpoint/2010/main" val="2943078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AD3B5-A8E7-8D31-1993-6E19DE9DDC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3F9687-5476-5A53-A354-A23107D6FC8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SPPI-13</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0CD23FB-7648-E0CC-BA41-27C3802B4A33}"/>
              </a:ext>
            </a:extLst>
          </p:cNvPr>
          <p:cNvSpPr>
            <a:spLocks noGrp="1"/>
          </p:cNvSpPr>
          <p:nvPr>
            <p:ph type="sldNum" sz="quarter" idx="4"/>
          </p:nvPr>
        </p:nvSpPr>
        <p:spPr/>
        <p:txBody>
          <a:bodyPr/>
          <a:lstStyle/>
          <a:p>
            <a:fld id="{69C126A4-BD19-47E2-8A0E-0DE1B9D8C925}" type="slidenum">
              <a:rPr lang="en-US" smtClean="0"/>
              <a:pPr/>
              <a:t>45</a:t>
            </a:fld>
            <a:endParaRPr lang="en-US"/>
          </a:p>
        </p:txBody>
      </p:sp>
      <p:sp>
        <p:nvSpPr>
          <p:cNvPr id="5" name="Content Placeholder 3">
            <a:extLst>
              <a:ext uri="{FF2B5EF4-FFF2-40B4-BE49-F238E27FC236}">
                <a16:creationId xmlns:a16="http://schemas.microsoft.com/office/drawing/2014/main" id="{A6E3B6F7-1293-95B5-EE7D-3B63167DC3AE}"/>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SPPI-13 – Secondary Transition</a:t>
            </a:r>
          </a:p>
          <a:p>
            <a:pPr lvl="1">
              <a:buClr>
                <a:srgbClr val="F16038"/>
              </a:buClr>
            </a:pPr>
            <a:r>
              <a:rPr lang="en-US">
                <a:solidFill>
                  <a:srgbClr val="595959"/>
                </a:solidFill>
              </a:rPr>
              <a:t>Measures the percentage of youth with IEPs aged 16 up to age 21 with an IEP that includes:</a:t>
            </a:r>
          </a:p>
          <a:p>
            <a:pPr lvl="2">
              <a:buClr>
                <a:srgbClr val="F16038"/>
              </a:buClr>
            </a:pPr>
            <a:r>
              <a:rPr lang="en-US">
                <a:solidFill>
                  <a:srgbClr val="595959"/>
                </a:solidFill>
              </a:rPr>
              <a:t>Appropriate measurable postsecondary goals that are annually updated and based upon an age-appropriate transition assessment;</a:t>
            </a:r>
          </a:p>
          <a:p>
            <a:pPr lvl="2">
              <a:buClr>
                <a:srgbClr val="F16038"/>
              </a:buClr>
            </a:pPr>
            <a:r>
              <a:rPr lang="en-US">
                <a:solidFill>
                  <a:srgbClr val="595959"/>
                </a:solidFill>
              </a:rPr>
              <a:t>Transition services, including courses of study, that will reasonably enable the student to meet those postsecondary goals; and</a:t>
            </a:r>
          </a:p>
          <a:p>
            <a:pPr lvl="2">
              <a:buClr>
                <a:srgbClr val="F16038"/>
              </a:buClr>
            </a:pPr>
            <a:r>
              <a:rPr lang="en-US">
                <a:solidFill>
                  <a:srgbClr val="595959"/>
                </a:solidFill>
              </a:rPr>
              <a:t>Annual IEP goals related to the student’s transition service needs.</a:t>
            </a:r>
          </a:p>
          <a:p>
            <a:pPr lvl="1">
              <a:buClr>
                <a:srgbClr val="F16038"/>
              </a:buClr>
            </a:pPr>
            <a:r>
              <a:rPr lang="en-US">
                <a:solidFill>
                  <a:srgbClr val="595959"/>
                </a:solidFill>
              </a:rPr>
              <a:t>There must be documented evidence that the student was invited to the admission, review, and dismissal (ARD) committee meeting where transition services are to be discussed and evidence that, if appropriate, a representative of any participating agency that is likely to be responsible for providing or paying for transition services be invited to the ARD meeting with prior consent of the parent or student who has reached the age of majority.</a:t>
            </a:r>
          </a:p>
          <a:p>
            <a:pPr marL="0" indent="0">
              <a:buFont typeface="Wingdings" panose="05000000000000000000" pitchFamily="2" charset="2"/>
              <a:buNone/>
            </a:pPr>
            <a:endParaRPr lang="en-US">
              <a:solidFill>
                <a:srgbClr val="595959"/>
              </a:solidFill>
            </a:endParaRPr>
          </a:p>
          <a:p>
            <a:pPr marL="0" indent="0">
              <a:buFont typeface="Wingdings" panose="05000000000000000000" pitchFamily="2" charset="2"/>
              <a:buNone/>
            </a:pPr>
            <a:endParaRPr lang="en-US">
              <a:solidFill>
                <a:srgbClr val="595959"/>
              </a:solidFill>
            </a:endParaRPr>
          </a:p>
        </p:txBody>
      </p:sp>
    </p:spTree>
    <p:extLst>
      <p:ext uri="{BB962C8B-B14F-4D97-AF65-F5344CB8AC3E}">
        <p14:creationId xmlns:p14="http://schemas.microsoft.com/office/powerpoint/2010/main" val="3354583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64AF2-B5CA-06EB-B235-710B5449A8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652C53-FB68-4924-DDDC-41989224F967}"/>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BACKGROUND – CURRENT COLLECTION</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BD7D28C-7EF3-44C6-8DED-C97556C4D241}"/>
              </a:ext>
            </a:extLst>
          </p:cNvPr>
          <p:cNvSpPr>
            <a:spLocks noGrp="1"/>
          </p:cNvSpPr>
          <p:nvPr>
            <p:ph type="sldNum" sz="quarter" idx="4"/>
          </p:nvPr>
        </p:nvSpPr>
        <p:spPr/>
        <p:txBody>
          <a:bodyPr/>
          <a:lstStyle/>
          <a:p>
            <a:fld id="{69C126A4-BD19-47E2-8A0E-0DE1B9D8C925}" type="slidenum">
              <a:rPr lang="en-US" smtClean="0"/>
              <a:pPr/>
              <a:t>46</a:t>
            </a:fld>
            <a:endParaRPr lang="en-US"/>
          </a:p>
        </p:txBody>
      </p:sp>
      <p:sp>
        <p:nvSpPr>
          <p:cNvPr id="5" name="Content Placeholder 3">
            <a:extLst>
              <a:ext uri="{FF2B5EF4-FFF2-40B4-BE49-F238E27FC236}">
                <a16:creationId xmlns:a16="http://schemas.microsoft.com/office/drawing/2014/main" id="{48E9A4E8-76D9-BB46-BAF7-7F1305C54194}"/>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SPPI-7 data are collected through the SPP 7 Early Childhood Outcomes application in TEAL.</a:t>
            </a:r>
          </a:p>
          <a:p>
            <a:pPr>
              <a:buClr>
                <a:srgbClr val="F16038"/>
              </a:buClr>
            </a:pPr>
            <a:r>
              <a:rPr lang="en-US">
                <a:solidFill>
                  <a:srgbClr val="595959"/>
                </a:solidFill>
              </a:rPr>
              <a:t>SPPI-13 data are collected through the SPP 13 Secondary Transition application in TEAL. SPPI-13 is currently collected on only a select number of students. Once moved into TSDS, the data will be collected on all students aged 16 through 21 during the data collection year, which runs from July 1 to June 30.</a:t>
            </a:r>
          </a:p>
          <a:p>
            <a:pPr>
              <a:buClr>
                <a:srgbClr val="F16038"/>
              </a:buClr>
            </a:pPr>
            <a:r>
              <a:rPr lang="en-US">
                <a:solidFill>
                  <a:srgbClr val="595959"/>
                </a:solidFill>
              </a:rPr>
              <a:t>Child Find (combination of SPPI-11 and 12) is currently collected in TSDS through the Child Find Collection.</a:t>
            </a:r>
          </a:p>
          <a:p>
            <a:pPr marL="0" indent="0">
              <a:buFont typeface="Wingdings" panose="05000000000000000000" pitchFamily="2" charset="2"/>
              <a:buNone/>
            </a:pPr>
            <a:endParaRPr lang="en-US">
              <a:solidFill>
                <a:srgbClr val="595959"/>
              </a:solidFill>
            </a:endParaRPr>
          </a:p>
        </p:txBody>
      </p:sp>
    </p:spTree>
    <p:extLst>
      <p:ext uri="{BB962C8B-B14F-4D97-AF65-F5344CB8AC3E}">
        <p14:creationId xmlns:p14="http://schemas.microsoft.com/office/powerpoint/2010/main" val="1203205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DBC8-3DD6-7464-4BD6-EB37B90AB6C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C5CDF31-7895-7F1C-00B2-D5D2EC2961C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TITLE SLIDE: </a:t>
            </a:r>
            <a:r>
              <a:rPr lang="en-US" sz="4800" b="1" kern="1200">
                <a:latin typeface="+mn-lt"/>
                <a:ea typeface="+mj-ea"/>
                <a:cs typeface="+mj-cs"/>
              </a:rPr>
              <a:t>TIMELINE</a:t>
            </a:r>
          </a:p>
        </p:txBody>
      </p:sp>
      <p:sp>
        <p:nvSpPr>
          <p:cNvPr id="12" name="Rectangle 11">
            <a:extLst>
              <a:ext uri="{FF2B5EF4-FFF2-40B4-BE49-F238E27FC236}">
                <a16:creationId xmlns:a16="http://schemas.microsoft.com/office/drawing/2014/main" id="{DC15F8CF-8DEB-3564-DF23-FD1AFD8294CB}"/>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E437A812-EFBD-F484-73D0-2A9B13E97C2F}"/>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56970"/>
            <a:ext cx="12191980" cy="5589588"/>
          </a:xfrm>
          <a:prstGeom prst="rect">
            <a:avLst/>
          </a:prstGeom>
          <a:noFill/>
        </p:spPr>
      </p:pic>
      <p:sp>
        <p:nvSpPr>
          <p:cNvPr id="3" name="TextBox 2">
            <a:extLst>
              <a:ext uri="{FF2B5EF4-FFF2-40B4-BE49-F238E27FC236}">
                <a16:creationId xmlns:a16="http://schemas.microsoft.com/office/drawing/2014/main" id="{2E5270DB-BC76-85AD-B9A7-093D60C914BE}"/>
              </a:ext>
            </a:extLst>
          </p:cNvPr>
          <p:cNvSpPr txBox="1"/>
          <p:nvPr/>
        </p:nvSpPr>
        <p:spPr>
          <a:xfrm>
            <a:off x="3144068" y="3543932"/>
            <a:ext cx="5903843"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TIMELINE</a:t>
            </a:r>
          </a:p>
        </p:txBody>
      </p:sp>
      <p:sp>
        <p:nvSpPr>
          <p:cNvPr id="2" name="Slide Number Placeholder 1">
            <a:extLst>
              <a:ext uri="{FF2B5EF4-FFF2-40B4-BE49-F238E27FC236}">
                <a16:creationId xmlns:a16="http://schemas.microsoft.com/office/drawing/2014/main" id="{AE85F6E5-1100-E66C-7E8F-92B4D1D28009}"/>
              </a:ext>
            </a:extLst>
          </p:cNvPr>
          <p:cNvSpPr>
            <a:spLocks noGrp="1"/>
          </p:cNvSpPr>
          <p:nvPr>
            <p:ph type="sldNum" sz="quarter" idx="12"/>
          </p:nvPr>
        </p:nvSpPr>
        <p:spPr>
          <a:xfrm>
            <a:off x="9296400" y="6481433"/>
            <a:ext cx="2743200" cy="365125"/>
          </a:xfrm>
        </p:spPr>
        <p:txBody>
          <a:bodyPr/>
          <a:lstStyle/>
          <a:p>
            <a:fld id="{0088AB57-2DBE-44A3-AE96-942C49E954BF}" type="slidenum">
              <a:rPr lang="en-US" smtClean="0"/>
              <a:t>47</a:t>
            </a:fld>
            <a:endParaRPr lang="en-US"/>
          </a:p>
        </p:txBody>
      </p:sp>
    </p:spTree>
    <p:extLst>
      <p:ext uri="{BB962C8B-B14F-4D97-AF65-F5344CB8AC3E}">
        <p14:creationId xmlns:p14="http://schemas.microsoft.com/office/powerpoint/2010/main" val="1327423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dirty="0">
                <a:solidFill>
                  <a:srgbClr val="1482C5"/>
                </a:solidFill>
                <a:cs typeface="Calibri"/>
              </a:rPr>
              <a:t>TIMELINE – 2025-2026 SCHOOL YEAR </a:t>
            </a:r>
            <a:r>
              <a:rPr lang="en-US" sz="4000" b="1" dirty="0">
                <a:solidFill>
                  <a:schemeClr val="bg1"/>
                </a:solidFill>
                <a:cs typeface="Calibri"/>
              </a:rPr>
              <a:t>2</a:t>
            </a:r>
            <a:endParaRPr lang="en-US" sz="4000" b="1" dirty="0">
              <a:solidFill>
                <a:schemeClr val="bg1"/>
              </a:solidFill>
            </a:endParaRPr>
          </a:p>
        </p:txBody>
      </p:sp>
      <p:sp>
        <p:nvSpPr>
          <p:cNvPr id="2" name="Slide Number Placeholder 1">
            <a:extLst>
              <a:ext uri="{FF2B5EF4-FFF2-40B4-BE49-F238E27FC236}">
                <a16:creationId xmlns:a16="http://schemas.microsoft.com/office/drawing/2014/main" id="{FD4C5C75-9581-8961-76B5-1183A3AB6100}"/>
              </a:ext>
            </a:extLst>
          </p:cNvPr>
          <p:cNvSpPr>
            <a:spLocks noGrp="1"/>
          </p:cNvSpPr>
          <p:nvPr>
            <p:ph type="sldNum" sz="quarter" idx="4"/>
          </p:nvPr>
        </p:nvSpPr>
        <p:spPr/>
        <p:txBody>
          <a:bodyPr/>
          <a:lstStyle/>
          <a:p>
            <a:fld id="{69C126A4-BD19-47E2-8A0E-0DE1B9D8C925}" type="slidenum">
              <a:rPr lang="en-US" smtClean="0"/>
              <a:pPr/>
              <a:t>48</a:t>
            </a:fld>
            <a:endParaRPr lang="en-US"/>
          </a:p>
        </p:txBody>
      </p:sp>
      <p:pic>
        <p:nvPicPr>
          <p:cNvPr id="6" name="Picture 5" descr="SPEDS Summer Timeline">
            <a:extLst>
              <a:ext uri="{FF2B5EF4-FFF2-40B4-BE49-F238E27FC236}">
                <a16:creationId xmlns:a16="http://schemas.microsoft.com/office/drawing/2014/main" id="{72D9A7D9-733A-BF47-8D3B-C0385F018C5D}"/>
              </a:ext>
            </a:extLst>
          </p:cNvPr>
          <p:cNvPicPr>
            <a:picLocks noChangeAspect="1"/>
          </p:cNvPicPr>
          <p:nvPr/>
        </p:nvPicPr>
        <p:blipFill>
          <a:blip r:embed="rId2"/>
          <a:stretch>
            <a:fillRect/>
          </a:stretch>
        </p:blipFill>
        <p:spPr>
          <a:xfrm>
            <a:off x="535171" y="2585248"/>
            <a:ext cx="10806733" cy="1687503"/>
          </a:xfrm>
          <a:prstGeom prst="rect">
            <a:avLst/>
          </a:prstGeom>
        </p:spPr>
      </p:pic>
    </p:spTree>
    <p:extLst>
      <p:ext uri="{BB962C8B-B14F-4D97-AF65-F5344CB8AC3E}">
        <p14:creationId xmlns:p14="http://schemas.microsoft.com/office/powerpoint/2010/main" val="30270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2D019-4A88-6096-AD02-1CC8F037319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FEFE99B-2201-CA38-DAB3-16CB9BCBD83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TEAL ROLES AND PRIVILEGES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FA87944A-883B-B581-B91F-4BE99132B9A0}"/>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6E3436F3-3322-EF05-2201-48C446B756BA}"/>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E1BA87AF-B82A-83B7-AC1F-8D59A0F90637}"/>
              </a:ext>
            </a:extLst>
          </p:cNvPr>
          <p:cNvSpPr txBox="1"/>
          <p:nvPr/>
        </p:nvSpPr>
        <p:spPr>
          <a:xfrm>
            <a:off x="2619779" y="3552342"/>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TEAL ROLES AND</a:t>
            </a:r>
          </a:p>
        </p:txBody>
      </p:sp>
      <p:sp>
        <p:nvSpPr>
          <p:cNvPr id="2" name="TextBox 1">
            <a:extLst>
              <a:ext uri="{FF2B5EF4-FFF2-40B4-BE49-F238E27FC236}">
                <a16:creationId xmlns:a16="http://schemas.microsoft.com/office/drawing/2014/main" id="{5731FDF9-13D2-8B05-7DAD-AA9A963EBAE7}"/>
              </a:ext>
            </a:extLst>
          </p:cNvPr>
          <p:cNvSpPr txBox="1"/>
          <p:nvPr/>
        </p:nvSpPr>
        <p:spPr>
          <a:xfrm>
            <a:off x="2619779" y="4658828"/>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PRIVILEGES</a:t>
            </a:r>
          </a:p>
        </p:txBody>
      </p:sp>
      <p:sp>
        <p:nvSpPr>
          <p:cNvPr id="4" name="Slide Number Placeholder 3">
            <a:extLst>
              <a:ext uri="{FF2B5EF4-FFF2-40B4-BE49-F238E27FC236}">
                <a16:creationId xmlns:a16="http://schemas.microsoft.com/office/drawing/2014/main" id="{EB73311C-270E-D30D-2702-42C1D17D96E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49</a:t>
            </a:fld>
            <a:endParaRPr lang="en-US"/>
          </a:p>
        </p:txBody>
      </p:sp>
    </p:spTree>
    <p:extLst>
      <p:ext uri="{BB962C8B-B14F-4D97-AF65-F5344CB8AC3E}">
        <p14:creationId xmlns:p14="http://schemas.microsoft.com/office/powerpoint/2010/main" val="1510914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70EB0-FB1D-44A1-B3CC-8FF77671A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12536-95EE-6DD8-6F82-A6CA2688E574}"/>
              </a:ext>
            </a:extLst>
          </p:cNvPr>
          <p:cNvSpPr>
            <a:spLocks noGrp="1"/>
          </p:cNvSpPr>
          <p:nvPr>
            <p:ph type="title"/>
          </p:nvPr>
        </p:nvSpPr>
        <p:spPr/>
        <p:txBody>
          <a:bodyPr>
            <a:normAutofit/>
          </a:bodyPr>
          <a:lstStyle/>
          <a:p>
            <a:r>
              <a:rPr lang="en-US" b="1" dirty="0">
                <a:latin typeface="Aptos" panose="020B0004020202020204" pitchFamily="34" charset="0"/>
              </a:rPr>
              <a:t>PROGRAM AREA CONTACTS</a:t>
            </a:r>
          </a:p>
        </p:txBody>
      </p:sp>
      <p:sp>
        <p:nvSpPr>
          <p:cNvPr id="5" name="Content Placeholder 4">
            <a:extLst>
              <a:ext uri="{FF2B5EF4-FFF2-40B4-BE49-F238E27FC236}">
                <a16:creationId xmlns:a16="http://schemas.microsoft.com/office/drawing/2014/main" id="{15A5D0C8-BEEA-47FF-1543-68AC701DACDA}"/>
              </a:ext>
            </a:extLst>
          </p:cNvPr>
          <p:cNvSpPr>
            <a:spLocks noGrp="1"/>
          </p:cNvSpPr>
          <p:nvPr>
            <p:ph idx="1"/>
          </p:nvPr>
        </p:nvSpPr>
        <p:spPr/>
        <p:txBody>
          <a:bodyPr/>
          <a:lstStyle/>
          <a:p>
            <a:r>
              <a:rPr lang="en-US"/>
              <a:t>Donna Holmes</a:t>
            </a:r>
          </a:p>
          <a:p>
            <a:r>
              <a:rPr lang="en-US"/>
              <a:t>Jeremy McCaig</a:t>
            </a:r>
          </a:p>
          <a:p>
            <a:pPr marL="457200" lvl="1" indent="0">
              <a:buNone/>
            </a:pPr>
            <a:endParaRPr lang="en-US"/>
          </a:p>
          <a:p>
            <a:pPr marL="457200" lvl="1" indent="0">
              <a:buNone/>
            </a:pPr>
            <a:r>
              <a:rPr lang="en-US">
                <a:hlinkClick r:id="rId2"/>
              </a:rPr>
              <a:t>SPP@tea.texas.gov</a:t>
            </a:r>
            <a:endParaRPr lang="en-US"/>
          </a:p>
          <a:p>
            <a:pPr marL="457200" lvl="1" indent="0">
              <a:buNone/>
            </a:pPr>
            <a:endParaRPr lang="en-US"/>
          </a:p>
        </p:txBody>
      </p:sp>
      <p:pic>
        <p:nvPicPr>
          <p:cNvPr id="8" name="Content Placeholder 7" descr="Email symbol on lightbulb">
            <a:extLst>
              <a:ext uri="{FF2B5EF4-FFF2-40B4-BE49-F238E27FC236}">
                <a16:creationId xmlns:a16="http://schemas.microsoft.com/office/drawing/2014/main" id="{51B25326-5A72-E327-0205-CD0A2C229243}"/>
              </a:ext>
            </a:extLst>
          </p:cNvPr>
          <p:cNvPicPr>
            <a:picLocks noGrp="1" noChangeAspect="1"/>
          </p:cNvPicPr>
          <p:nvPr>
            <p:ph idx="13"/>
          </p:nvPr>
        </p:nvPicPr>
        <p:blipFill>
          <a:blip r:embed="rId3">
            <a:alphaModFix amt="67000"/>
            <a:extLst>
              <a:ext uri="{28A0092B-C50C-407E-A947-70E740481C1C}">
                <a14:useLocalDpi xmlns:a14="http://schemas.microsoft.com/office/drawing/2010/main" val="0"/>
              </a:ext>
            </a:extLst>
          </a:blip>
          <a:stretch>
            <a:fillRect/>
          </a:stretch>
        </p:blipFill>
        <p:spPr>
          <a:xfrm>
            <a:off x="6273208" y="1746585"/>
            <a:ext cx="5384800" cy="3364830"/>
          </a:xfrm>
        </p:spPr>
      </p:pic>
      <p:sp>
        <p:nvSpPr>
          <p:cNvPr id="3" name="Slide Number Placeholder 2">
            <a:extLst>
              <a:ext uri="{FF2B5EF4-FFF2-40B4-BE49-F238E27FC236}">
                <a16:creationId xmlns:a16="http://schemas.microsoft.com/office/drawing/2014/main" id="{6DAD7BAA-F8C0-7C5F-D2A2-F4684813ECA3}"/>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3820543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0927-8965-CE6E-EA02-73F6AA7963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7A7B11-489E-08C6-279E-8A8175D31CF3}"/>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TEAL ROLES AND PRIVILEGES</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DC63AB4B-F1A4-0500-4609-2E441250A615}"/>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existing TSDS Core roles will be used for the SPEDS Summer Submission.</a:t>
            </a:r>
          </a:p>
          <a:p>
            <a:pPr lvl="1">
              <a:buClr>
                <a:srgbClr val="F16038"/>
              </a:buClr>
            </a:pPr>
            <a:r>
              <a:rPr lang="en-US">
                <a:solidFill>
                  <a:srgbClr val="595959"/>
                </a:solidFill>
              </a:rPr>
              <a:t>Core LEA Data Approver</a:t>
            </a:r>
          </a:p>
          <a:p>
            <a:pPr lvl="1">
              <a:buClr>
                <a:srgbClr val="F16038"/>
              </a:buClr>
            </a:pPr>
            <a:r>
              <a:rPr lang="en-US">
                <a:solidFill>
                  <a:srgbClr val="595959"/>
                </a:solidFill>
              </a:rPr>
              <a:t>Core LEA Data Completer</a:t>
            </a:r>
          </a:p>
          <a:p>
            <a:pPr lvl="1">
              <a:buClr>
                <a:srgbClr val="F16038"/>
              </a:buClr>
            </a:pPr>
            <a:r>
              <a:rPr lang="en-US">
                <a:solidFill>
                  <a:srgbClr val="595959"/>
                </a:solidFill>
              </a:rPr>
              <a:t>Core LEA Data Promoter</a:t>
            </a:r>
          </a:p>
          <a:p>
            <a:pPr lvl="1">
              <a:buClr>
                <a:srgbClr val="F16038"/>
              </a:buClr>
            </a:pPr>
            <a:r>
              <a:rPr lang="en-US">
                <a:solidFill>
                  <a:srgbClr val="595959"/>
                </a:solidFill>
              </a:rPr>
              <a:t>Core LEA Data Viewer</a:t>
            </a:r>
          </a:p>
          <a:p>
            <a:pPr lvl="1">
              <a:buClr>
                <a:srgbClr val="F16038"/>
              </a:buClr>
            </a:pPr>
            <a:r>
              <a:rPr lang="en-US">
                <a:solidFill>
                  <a:srgbClr val="595959"/>
                </a:solidFill>
              </a:rPr>
              <a:t>Core ESC Data Viewer</a:t>
            </a:r>
          </a:p>
          <a:p>
            <a:pPr lvl="1">
              <a:buClr>
                <a:srgbClr val="F16038"/>
              </a:buClr>
            </a:pPr>
            <a:r>
              <a:rPr lang="en-US">
                <a:solidFill>
                  <a:srgbClr val="595959"/>
                </a:solidFill>
              </a:rPr>
              <a:t>Core TEA Data Viewer</a:t>
            </a:r>
          </a:p>
          <a:p>
            <a:pPr>
              <a:buClr>
                <a:srgbClr val="F16038"/>
              </a:buClr>
            </a:pPr>
            <a:r>
              <a:rPr lang="en-US">
                <a:solidFill>
                  <a:srgbClr val="595959"/>
                </a:solidFill>
              </a:rPr>
              <a:t>No new TEAL roles will be added for the SPEDS Summer Submission.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D24A3A4B-A3EB-3731-9084-4110FD2DCED0}"/>
              </a:ext>
            </a:extLst>
          </p:cNvPr>
          <p:cNvSpPr>
            <a:spLocks noGrp="1"/>
          </p:cNvSpPr>
          <p:nvPr>
            <p:ph type="sldNum" sz="quarter" idx="4"/>
          </p:nvPr>
        </p:nvSpPr>
        <p:spPr/>
        <p:txBody>
          <a:bodyPr/>
          <a:lstStyle/>
          <a:p>
            <a:fld id="{69C126A4-BD19-47E2-8A0E-0DE1B9D8C925}" type="slidenum">
              <a:rPr lang="en-US" smtClean="0"/>
              <a:pPr/>
              <a:t>50</a:t>
            </a:fld>
            <a:endParaRPr lang="en-US"/>
          </a:p>
        </p:txBody>
      </p:sp>
    </p:spTree>
    <p:extLst>
      <p:ext uri="{BB962C8B-B14F-4D97-AF65-F5344CB8AC3E}">
        <p14:creationId xmlns:p14="http://schemas.microsoft.com/office/powerpoint/2010/main" val="507093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F1971-9139-6013-C490-92C72A5D7E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A1D394-793B-0320-86DA-9DDC87178CC6}"/>
              </a:ext>
            </a:extLst>
          </p:cNvPr>
          <p:cNvSpPr>
            <a:spLocks noGrp="1"/>
          </p:cNvSpPr>
          <p:nvPr>
            <p:ph type="title"/>
          </p:nvPr>
        </p:nvSpPr>
        <p:spPr>
          <a:xfrm>
            <a:off x="535171" y="141941"/>
            <a:ext cx="11121657" cy="751350"/>
          </a:xfrm>
        </p:spPr>
        <p:txBody>
          <a:bodyPr>
            <a:normAutofit/>
          </a:bodyPr>
          <a:lstStyle/>
          <a:p>
            <a:r>
              <a:rPr lang="en-US" sz="4000" b="1" dirty="0">
                <a:solidFill>
                  <a:srgbClr val="1482C5"/>
                </a:solidFill>
                <a:latin typeface="Aptos" panose="020B0004020202020204" pitchFamily="34" charset="0"/>
                <a:cs typeface="Calibri"/>
              </a:rPr>
              <a:t>TEAL ROLES AND PRIVILEGES </a:t>
            </a:r>
            <a:r>
              <a:rPr lang="en-US" sz="4000" b="1" dirty="0" err="1">
                <a:solidFill>
                  <a:schemeClr val="bg1"/>
                </a:solidFill>
                <a:latin typeface="Aptos" panose="020B0004020202020204" pitchFamily="34" charset="0"/>
                <a:cs typeface="Calibri"/>
              </a:rPr>
              <a:t>cNT</a:t>
            </a:r>
            <a:r>
              <a:rPr lang="en-US" sz="4000" b="1" dirty="0">
                <a:solidFill>
                  <a:schemeClr val="bg1"/>
                </a:solidFill>
                <a:latin typeface="Aptos" panose="020B0004020202020204" pitchFamily="34" charset="0"/>
                <a:cs typeface="Calibri"/>
              </a:rPr>
              <a:t>.</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F30F3FC-BD0D-C500-E494-74E93C818D1F}"/>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Each of the TSDS Core roles listed on the previous page currently have a “Child Find Access” privilege.</a:t>
            </a:r>
          </a:p>
          <a:p>
            <a:pPr>
              <a:buClr>
                <a:srgbClr val="F16038"/>
              </a:buClr>
            </a:pPr>
            <a:r>
              <a:rPr lang="en-US">
                <a:solidFill>
                  <a:srgbClr val="595959"/>
                </a:solidFill>
              </a:rPr>
              <a:t>Current plan is to utilize this existing privilege but rename it “SPEDS Summer Access”.</a:t>
            </a:r>
          </a:p>
          <a:p>
            <a:pPr lvl="1">
              <a:buClr>
                <a:srgbClr val="F16038"/>
              </a:buClr>
            </a:pPr>
            <a:r>
              <a:rPr lang="en-US">
                <a:solidFill>
                  <a:srgbClr val="595959"/>
                </a:solidFill>
              </a:rPr>
              <a:t>This will ensure users who currently have the “Child Find Access” privilege will </a:t>
            </a:r>
            <a:r>
              <a:rPr lang="en-US" u="sng">
                <a:solidFill>
                  <a:srgbClr val="595959"/>
                </a:solidFill>
              </a:rPr>
              <a:t>not</a:t>
            </a:r>
            <a:r>
              <a:rPr lang="en-US">
                <a:solidFill>
                  <a:srgbClr val="595959"/>
                </a:solidFill>
              </a:rPr>
              <a:t> need to reapply for access to SPEDS Summer.</a:t>
            </a:r>
          </a:p>
          <a:p>
            <a:pPr lvl="1">
              <a:buClr>
                <a:srgbClr val="F16038"/>
              </a:buClr>
            </a:pPr>
            <a:r>
              <a:rPr lang="en-US">
                <a:solidFill>
                  <a:srgbClr val="595959"/>
                </a:solidFill>
              </a:rPr>
              <a:t>By adding “Summer” to the privilege name, we are future-proofing the privileges in the event any additional submissions are added to the SPEDS data collection at a later date.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140EDEF5-DCA5-0179-BC1B-FF64742B53D7}"/>
              </a:ext>
            </a:extLst>
          </p:cNvPr>
          <p:cNvSpPr>
            <a:spLocks noGrp="1"/>
          </p:cNvSpPr>
          <p:nvPr>
            <p:ph type="sldNum" sz="quarter" idx="4"/>
          </p:nvPr>
        </p:nvSpPr>
        <p:spPr/>
        <p:txBody>
          <a:bodyPr/>
          <a:lstStyle/>
          <a:p>
            <a:fld id="{69C126A4-BD19-47E2-8A0E-0DE1B9D8C925}" type="slidenum">
              <a:rPr lang="en-US" smtClean="0"/>
              <a:pPr/>
              <a:t>51</a:t>
            </a:fld>
            <a:endParaRPr lang="en-US"/>
          </a:p>
        </p:txBody>
      </p:sp>
    </p:spTree>
    <p:extLst>
      <p:ext uri="{BB962C8B-B14F-4D97-AF65-F5344CB8AC3E}">
        <p14:creationId xmlns:p14="http://schemas.microsoft.com/office/powerpoint/2010/main" val="3816272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657E2-7315-EC7F-CE79-DEEF2A9C68B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9E117F3-4B47-FAF6-5111-1128E8A7DA2A}"/>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TITLE SLIDE: DATA COLLECTION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34E87011-36C0-4B3B-5054-B3D6A1536B4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piral notebook on blue background">
            <a:extLst>
              <a:ext uri="{FF2B5EF4-FFF2-40B4-BE49-F238E27FC236}">
                <a16:creationId xmlns:a16="http://schemas.microsoft.com/office/drawing/2014/main" id="{5F8324EB-C22B-4556-D290-453080A72F32}"/>
              </a:ext>
            </a:extLst>
          </p:cNvPr>
          <p:cNvPicPr>
            <a:picLocks noChangeAspect="1"/>
          </p:cNvPicPr>
          <p:nvPr/>
        </p:nvPicPr>
        <p:blipFill>
          <a:blip r:embed="rId3">
            <a:extLst>
              <a:ext uri="{28A0092B-C50C-407E-A947-70E740481C1C}">
                <a14:useLocalDpi xmlns:a14="http://schemas.microsoft.com/office/drawing/2010/main" val="0"/>
              </a:ext>
            </a:extLst>
          </a:blip>
          <a:srcRect t="34684" b="34684"/>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A7F7DA8C-8607-012C-B782-51AC2CA5CD3F}"/>
              </a:ext>
            </a:extLst>
          </p:cNvPr>
          <p:cNvSpPr txBox="1"/>
          <p:nvPr/>
        </p:nvSpPr>
        <p:spPr>
          <a:xfrm>
            <a:off x="2619779" y="3519085"/>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DATA</a:t>
            </a:r>
          </a:p>
        </p:txBody>
      </p:sp>
      <p:sp>
        <p:nvSpPr>
          <p:cNvPr id="2" name="TextBox 1">
            <a:extLst>
              <a:ext uri="{FF2B5EF4-FFF2-40B4-BE49-F238E27FC236}">
                <a16:creationId xmlns:a16="http://schemas.microsoft.com/office/drawing/2014/main" id="{07E5A76C-41B7-4BD3-51DA-AB362683EE61}"/>
              </a:ext>
            </a:extLst>
          </p:cNvPr>
          <p:cNvSpPr txBox="1"/>
          <p:nvPr/>
        </p:nvSpPr>
        <p:spPr>
          <a:xfrm>
            <a:off x="2619779" y="4610214"/>
            <a:ext cx="6952422" cy="1015663"/>
          </a:xfrm>
          <a:prstGeom prst="rect">
            <a:avLst/>
          </a:prstGeom>
          <a:noFill/>
        </p:spPr>
        <p:txBody>
          <a:bodyPr wrap="square" rtlCol="0">
            <a:spAutoFit/>
          </a:bodyPr>
          <a:lstStyle/>
          <a:p>
            <a:pPr algn="ctr"/>
            <a:r>
              <a:rPr lang="en-US" sz="6000" b="1">
                <a:solidFill>
                  <a:srgbClr val="0D6CB9"/>
                </a:solidFill>
                <a:latin typeface="Aptos" panose="020B0004020202020204" pitchFamily="34" charset="0"/>
              </a:rPr>
              <a:t>COLLECTION</a:t>
            </a:r>
          </a:p>
        </p:txBody>
      </p:sp>
      <p:sp>
        <p:nvSpPr>
          <p:cNvPr id="4" name="Slide Number Placeholder 3">
            <a:extLst>
              <a:ext uri="{FF2B5EF4-FFF2-40B4-BE49-F238E27FC236}">
                <a16:creationId xmlns:a16="http://schemas.microsoft.com/office/drawing/2014/main" id="{88AE76A8-2665-AF75-C490-54C8E40B4A0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52</a:t>
            </a:fld>
            <a:endParaRPr lang="en-US"/>
          </a:p>
        </p:txBody>
      </p:sp>
    </p:spTree>
    <p:extLst>
      <p:ext uri="{BB962C8B-B14F-4D97-AF65-F5344CB8AC3E}">
        <p14:creationId xmlns:p14="http://schemas.microsoft.com/office/powerpoint/2010/main" val="2124575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5722B-2C10-3975-283A-94199F0B27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F1783C-3F0C-5160-B89F-E4192973D0E7}"/>
              </a:ext>
            </a:extLst>
          </p:cNvPr>
          <p:cNvSpPr>
            <a:spLocks noGrp="1"/>
          </p:cNvSpPr>
          <p:nvPr>
            <p:ph type="title"/>
          </p:nvPr>
        </p:nvSpPr>
        <p:spPr>
          <a:xfrm>
            <a:off x="535171" y="141941"/>
            <a:ext cx="11121657" cy="751350"/>
          </a:xfrm>
        </p:spPr>
        <p:txBody>
          <a:bodyPr>
            <a:normAutofit/>
          </a:bodyPr>
          <a:lstStyle/>
          <a:p>
            <a:r>
              <a:rPr lang="en-US" b="1" dirty="0">
                <a:latin typeface="Aptos" panose="020B0004020202020204" pitchFamily="34" charset="0"/>
              </a:rPr>
              <a:t>DATA COLLECTION – OVERVIEW </a:t>
            </a:r>
            <a:r>
              <a:rPr lang="en-US" b="1" dirty="0">
                <a:solidFill>
                  <a:schemeClr val="bg1"/>
                </a:solidFill>
                <a:latin typeface="Aptos" panose="020B0004020202020204" pitchFamily="34" charset="0"/>
              </a:rPr>
              <a:t>d</a:t>
            </a:r>
          </a:p>
        </p:txBody>
      </p:sp>
      <p:sp>
        <p:nvSpPr>
          <p:cNvPr id="2" name="Content Placeholder 3">
            <a:extLst>
              <a:ext uri="{FF2B5EF4-FFF2-40B4-BE49-F238E27FC236}">
                <a16:creationId xmlns:a16="http://schemas.microsoft.com/office/drawing/2014/main" id="{D0535501-221E-1D10-F062-0D7B8FFCC8AA}"/>
              </a:ext>
            </a:extLst>
          </p:cNvPr>
          <p:cNvSpPr txBox="1">
            <a:spLocks/>
          </p:cNvSpPr>
          <p:nvPr/>
        </p:nvSpPr>
        <p:spPr>
          <a:xfrm>
            <a:off x="535171" y="1142839"/>
            <a:ext cx="1061784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0D6CB9"/>
                </a:solidFill>
              </a:rPr>
              <a:t>The following students will be collected in the new SPEDS Summer Submission:</a:t>
            </a:r>
          </a:p>
          <a:p>
            <a:pPr lvl="1">
              <a:buClr>
                <a:srgbClr val="F16038"/>
              </a:buClr>
            </a:pPr>
            <a:r>
              <a:rPr lang="en-US" dirty="0">
                <a:solidFill>
                  <a:srgbClr val="E57100"/>
                </a:solidFill>
              </a:rPr>
              <a:t>SPPI-7</a:t>
            </a:r>
            <a:r>
              <a:rPr lang="en-US" dirty="0">
                <a:solidFill>
                  <a:srgbClr val="0D6CB9"/>
                </a:solidFill>
              </a:rPr>
              <a:t>: children aged 3-5 (not in kindergarten) who receive ECSE services for six months or more during the school year. Collected at </a:t>
            </a:r>
            <a:r>
              <a:rPr lang="en-US" dirty="0">
                <a:solidFill>
                  <a:srgbClr val="E57100"/>
                </a:solidFill>
              </a:rPr>
              <a:t>exit from ECSE services</a:t>
            </a:r>
            <a:r>
              <a:rPr lang="en-US" dirty="0">
                <a:solidFill>
                  <a:srgbClr val="0D6CB9"/>
                </a:solidFill>
              </a:rPr>
              <a:t>.</a:t>
            </a:r>
          </a:p>
          <a:p>
            <a:pPr lvl="1">
              <a:buClr>
                <a:srgbClr val="F16038"/>
              </a:buClr>
            </a:pPr>
            <a:r>
              <a:rPr lang="en-US" dirty="0">
                <a:solidFill>
                  <a:srgbClr val="E57100"/>
                </a:solidFill>
              </a:rPr>
              <a:t>SPPI-11/12</a:t>
            </a:r>
            <a:r>
              <a:rPr lang="en-US" dirty="0">
                <a:solidFill>
                  <a:srgbClr val="0D6CB9"/>
                </a:solidFill>
              </a:rPr>
              <a:t>: previously collected through the TSDS Child Find Submission;</a:t>
            </a:r>
          </a:p>
          <a:p>
            <a:pPr lvl="2">
              <a:buClr>
                <a:srgbClr val="F16038"/>
              </a:buClr>
            </a:pPr>
            <a:r>
              <a:rPr lang="en-US" dirty="0">
                <a:solidFill>
                  <a:srgbClr val="002060"/>
                </a:solidFill>
              </a:rPr>
              <a:t>11a</a:t>
            </a:r>
            <a:r>
              <a:rPr lang="en-US" dirty="0">
                <a:solidFill>
                  <a:srgbClr val="0D6CB9"/>
                </a:solidFill>
              </a:rPr>
              <a:t>: children aged 3-21 initial evaluation for special education services, and</a:t>
            </a:r>
          </a:p>
          <a:p>
            <a:pPr lvl="2">
              <a:buClr>
                <a:srgbClr val="F16038"/>
              </a:buClr>
            </a:pPr>
            <a:r>
              <a:rPr lang="en-US" dirty="0">
                <a:solidFill>
                  <a:srgbClr val="002060"/>
                </a:solidFill>
              </a:rPr>
              <a:t>11b</a:t>
            </a:r>
            <a:r>
              <a:rPr lang="en-US" dirty="0">
                <a:solidFill>
                  <a:srgbClr val="0D6CB9"/>
                </a:solidFill>
              </a:rPr>
              <a:t>: the resulting eligibility determination leading to development of an IEP, or</a:t>
            </a:r>
          </a:p>
          <a:p>
            <a:pPr lvl="2">
              <a:buClr>
                <a:srgbClr val="F16038"/>
              </a:buClr>
            </a:pPr>
            <a:r>
              <a:rPr lang="en-US" dirty="0">
                <a:solidFill>
                  <a:srgbClr val="002060"/>
                </a:solidFill>
              </a:rPr>
              <a:t>12</a:t>
            </a:r>
            <a:r>
              <a:rPr lang="en-US" dirty="0">
                <a:solidFill>
                  <a:srgbClr val="0D6CB9"/>
                </a:solidFill>
              </a:rPr>
              <a:t>: children who have an IEP developed and implemented by their third birthday.</a:t>
            </a:r>
          </a:p>
          <a:p>
            <a:pPr lvl="1">
              <a:buClr>
                <a:srgbClr val="F16038"/>
              </a:buClr>
            </a:pPr>
            <a:r>
              <a:rPr lang="en-US" dirty="0">
                <a:solidFill>
                  <a:srgbClr val="E57100"/>
                </a:solidFill>
              </a:rPr>
              <a:t>SPPI-13</a:t>
            </a:r>
            <a:r>
              <a:rPr lang="en-US" dirty="0">
                <a:solidFill>
                  <a:srgbClr val="0D6CB9"/>
                </a:solidFill>
              </a:rPr>
              <a:t>: all children with an IEP aged 16 up to age 21.</a:t>
            </a:r>
          </a:p>
          <a:p>
            <a:pPr>
              <a:buClr>
                <a:srgbClr val="F16038"/>
              </a:buClr>
            </a:pPr>
            <a:r>
              <a:rPr lang="en-US" dirty="0">
                <a:solidFill>
                  <a:srgbClr val="0D6CB9"/>
                </a:solidFill>
              </a:rPr>
              <a:t>The annual data collection period occurs from July 1 to June 30.</a:t>
            </a: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374E463C-BCD9-AC5D-6099-9A9E3F4216EE}"/>
              </a:ext>
            </a:extLst>
          </p:cNvPr>
          <p:cNvSpPr>
            <a:spLocks noGrp="1"/>
          </p:cNvSpPr>
          <p:nvPr>
            <p:ph type="sldNum" sz="quarter" idx="4"/>
          </p:nvPr>
        </p:nvSpPr>
        <p:spPr/>
        <p:txBody>
          <a:bodyPr/>
          <a:lstStyle/>
          <a:p>
            <a:fld id="{69C126A4-BD19-47E2-8A0E-0DE1B9D8C925}" type="slidenum">
              <a:rPr lang="en-US" smtClean="0"/>
              <a:pPr/>
              <a:t>53</a:t>
            </a:fld>
            <a:endParaRPr lang="en-US"/>
          </a:p>
        </p:txBody>
      </p:sp>
      <p:sp>
        <p:nvSpPr>
          <p:cNvPr id="5" name="TextBox 4">
            <a:extLst>
              <a:ext uri="{FF2B5EF4-FFF2-40B4-BE49-F238E27FC236}">
                <a16:creationId xmlns:a16="http://schemas.microsoft.com/office/drawing/2014/main" id="{97203B95-9266-35C8-A33B-C1F8B2B40D74}"/>
              </a:ext>
            </a:extLst>
          </p:cNvPr>
          <p:cNvSpPr txBox="1"/>
          <p:nvPr/>
        </p:nvSpPr>
        <p:spPr>
          <a:xfrm>
            <a:off x="10261600" y="6098239"/>
            <a:ext cx="1788159" cy="430887"/>
          </a:xfrm>
          <a:prstGeom prst="rect">
            <a:avLst/>
          </a:prstGeom>
          <a:noFill/>
        </p:spPr>
        <p:txBody>
          <a:bodyPr wrap="square" rtlCol="0">
            <a:spAutoFit/>
          </a:bodyPr>
          <a:lstStyle/>
          <a:p>
            <a:r>
              <a:rPr lang="en-US" sz="220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200">
              <a:solidFill>
                <a:schemeClr val="bg1"/>
              </a:solidFill>
              <a:latin typeface="Aptos" panose="020B0004020202020204" pitchFamily="34" charset="0"/>
            </a:endParaRPr>
          </a:p>
        </p:txBody>
      </p:sp>
    </p:spTree>
    <p:extLst>
      <p:ext uri="{BB962C8B-B14F-4D97-AF65-F5344CB8AC3E}">
        <p14:creationId xmlns:p14="http://schemas.microsoft.com/office/powerpoint/2010/main" val="2013862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B8DD3-1D13-7F37-F8D3-ABED86B10FA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92B5A0E-F52D-8D2E-1304-454CFA1BCED8}"/>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DATA COLLECTION - DOMAINS</a:t>
            </a:r>
            <a:endParaRPr lang="en-US" sz="4000" b="1">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5494AE8F-2AF5-C65A-8D8A-28F28BB6C76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Domains:</a:t>
            </a:r>
          </a:p>
          <a:p>
            <a:pPr lvl="1">
              <a:buClr>
                <a:srgbClr val="F16038"/>
              </a:buClr>
            </a:pPr>
            <a:r>
              <a:rPr lang="en-US">
                <a:solidFill>
                  <a:srgbClr val="595959"/>
                </a:solidFill>
              </a:rPr>
              <a:t>Education Organization</a:t>
            </a:r>
          </a:p>
          <a:p>
            <a:pPr lvl="1">
              <a:buClr>
                <a:srgbClr val="F16038"/>
              </a:buClr>
            </a:pPr>
            <a:r>
              <a:rPr lang="en-US">
                <a:solidFill>
                  <a:srgbClr val="595959"/>
                </a:solidFill>
              </a:rPr>
              <a:t>School Calendar</a:t>
            </a:r>
          </a:p>
          <a:p>
            <a:pPr lvl="1">
              <a:buClr>
                <a:srgbClr val="F16038"/>
              </a:buClr>
            </a:pPr>
            <a:r>
              <a:rPr lang="en-US">
                <a:solidFill>
                  <a:srgbClr val="595959"/>
                </a:solidFill>
              </a:rPr>
              <a:t>Enrollment</a:t>
            </a:r>
          </a:p>
          <a:p>
            <a:pPr lvl="1">
              <a:buClr>
                <a:srgbClr val="F16038"/>
              </a:buClr>
            </a:pPr>
            <a:r>
              <a:rPr lang="en-US">
                <a:solidFill>
                  <a:srgbClr val="595959"/>
                </a:solidFill>
              </a:rPr>
              <a:t>Student Identification and Demographics</a:t>
            </a:r>
          </a:p>
          <a:p>
            <a:pPr lvl="1">
              <a:buClr>
                <a:srgbClr val="F16038"/>
              </a:buClr>
            </a:pPr>
            <a:r>
              <a:rPr lang="en-US">
                <a:solidFill>
                  <a:srgbClr val="595959"/>
                </a:solidFill>
              </a:rPr>
              <a:t>Alternative and Supplemental Services</a:t>
            </a:r>
          </a:p>
          <a:p>
            <a:pPr lvl="1">
              <a:buClr>
                <a:srgbClr val="F16038"/>
              </a:buClr>
            </a:pPr>
            <a:r>
              <a:rPr lang="en-US">
                <a:solidFill>
                  <a:srgbClr val="595959"/>
                </a:solidFill>
              </a:rPr>
              <a:t>Student Special Education Program Eligibility Association</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Slide Number Placeholder 3">
            <a:extLst>
              <a:ext uri="{FF2B5EF4-FFF2-40B4-BE49-F238E27FC236}">
                <a16:creationId xmlns:a16="http://schemas.microsoft.com/office/drawing/2014/main" id="{14917D88-56DC-D32F-3196-2ABE8BC6CABA}"/>
              </a:ext>
            </a:extLst>
          </p:cNvPr>
          <p:cNvSpPr>
            <a:spLocks noGrp="1"/>
          </p:cNvSpPr>
          <p:nvPr>
            <p:ph type="sldNum" sz="quarter" idx="4"/>
          </p:nvPr>
        </p:nvSpPr>
        <p:spPr/>
        <p:txBody>
          <a:bodyPr/>
          <a:lstStyle/>
          <a:p>
            <a:fld id="{69C126A4-BD19-47E2-8A0E-0DE1B9D8C925}" type="slidenum">
              <a:rPr lang="en-US" smtClean="0"/>
              <a:pPr/>
              <a:t>54</a:t>
            </a:fld>
            <a:endParaRPr lang="en-US"/>
          </a:p>
        </p:txBody>
      </p:sp>
    </p:spTree>
    <p:extLst>
      <p:ext uri="{BB962C8B-B14F-4D97-AF65-F5344CB8AC3E}">
        <p14:creationId xmlns:p14="http://schemas.microsoft.com/office/powerpoint/2010/main" val="1794206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8BEF-FB91-CA6B-305B-D33E1459F21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ABD3480-B018-3D71-9223-5BBEE30C8BE4}"/>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EDUCATION</a:t>
            </a:r>
            <a:r>
              <a:rPr lang="en-US" sz="5600" b="1" kern="1200" baseline="0">
                <a:solidFill>
                  <a:srgbClr val="3C6EBE"/>
                </a:solidFill>
                <a:effectLst/>
                <a:latin typeface="+mn-lt"/>
                <a:ea typeface="+mj-ea"/>
                <a:cs typeface="+mj-cs"/>
              </a:rPr>
              <a:t> ORGANIZATION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83585A1-7A5D-FFDF-B5D1-ED5D474E128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B0B6836D-D664-78B7-E65C-B342A6885479}"/>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5A1C470-100C-75C6-4032-CB7FD4F8E956}"/>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EDUCATION ORGANIZATION DOMAIN</a:t>
            </a:r>
          </a:p>
        </p:txBody>
      </p:sp>
      <p:sp>
        <p:nvSpPr>
          <p:cNvPr id="4" name="Slide Number Placeholder 3">
            <a:extLst>
              <a:ext uri="{FF2B5EF4-FFF2-40B4-BE49-F238E27FC236}">
                <a16:creationId xmlns:a16="http://schemas.microsoft.com/office/drawing/2014/main" id="{3FDE6493-8F4A-387D-8976-BFB9F8DD1C9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55</a:t>
            </a:fld>
            <a:endParaRPr lang="en-US"/>
          </a:p>
        </p:txBody>
      </p:sp>
    </p:spTree>
    <p:extLst>
      <p:ext uri="{BB962C8B-B14F-4D97-AF65-F5344CB8AC3E}">
        <p14:creationId xmlns:p14="http://schemas.microsoft.com/office/powerpoint/2010/main" val="1339104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1AE39-1A89-72C3-3D99-CBA0376072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12F6A4-D24C-FD8B-E125-11D5046168C5}"/>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LocalEducationAgency </a:t>
            </a:r>
            <a:r>
              <a:rPr lang="en-US" sz="4000" b="1">
                <a:solidFill>
                  <a:schemeClr val="bg1"/>
                </a:solidFill>
                <a:latin typeface="Aptos" panose="020B0004020202020204" pitchFamily="34" charset="0"/>
                <a:cs typeface="Calibri"/>
              </a:rPr>
              <a:t>2</a:t>
            </a:r>
            <a:endParaRPr lang="en-US" sz="4000" b="1">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F8AEF57-38E0-0ED9-CF59-175FC2EA68A0}"/>
              </a:ext>
            </a:extLst>
          </p:cNvPr>
          <p:cNvSpPr>
            <a:spLocks noGrp="1"/>
          </p:cNvSpPr>
          <p:nvPr>
            <p:ph type="sldNum" sz="quarter" idx="4"/>
          </p:nvPr>
        </p:nvSpPr>
        <p:spPr/>
        <p:txBody>
          <a:bodyPr/>
          <a:lstStyle/>
          <a:p>
            <a:fld id="{69C126A4-BD19-47E2-8A0E-0DE1B9D8C925}" type="slidenum">
              <a:rPr lang="en-US" smtClean="0"/>
              <a:pPr/>
              <a:t>56</a:t>
            </a:fld>
            <a:endParaRPr lang="en-US"/>
          </a:p>
        </p:txBody>
      </p:sp>
      <p:pic>
        <p:nvPicPr>
          <p:cNvPr id="5" name="Picture 4" descr="Screenshot of the LocalEducationAgency Entity from the Texas Education Data Standards">
            <a:extLst>
              <a:ext uri="{FF2B5EF4-FFF2-40B4-BE49-F238E27FC236}">
                <a16:creationId xmlns:a16="http://schemas.microsoft.com/office/drawing/2014/main" id="{1A29FD29-8D02-F604-5688-6A4660916169}"/>
              </a:ext>
            </a:extLst>
          </p:cNvPr>
          <p:cNvPicPr>
            <a:picLocks noChangeAspect="1"/>
          </p:cNvPicPr>
          <p:nvPr/>
        </p:nvPicPr>
        <p:blipFill>
          <a:blip r:embed="rId2"/>
          <a:stretch>
            <a:fillRect/>
          </a:stretch>
        </p:blipFill>
        <p:spPr>
          <a:xfrm>
            <a:off x="586969" y="1521547"/>
            <a:ext cx="10702931" cy="3814906"/>
          </a:xfrm>
          <a:prstGeom prst="rect">
            <a:avLst/>
          </a:prstGeom>
        </p:spPr>
      </p:pic>
      <p:pic>
        <p:nvPicPr>
          <p:cNvPr id="2" name="Graphic 1" descr="Badge New with solid fill">
            <a:extLst>
              <a:ext uri="{FF2B5EF4-FFF2-40B4-BE49-F238E27FC236}">
                <a16:creationId xmlns:a16="http://schemas.microsoft.com/office/drawing/2014/main" id="{63B1B2DF-8531-EF83-C993-7F9BAFE71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451975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5F969-5F07-6FAC-A73B-80A8A7E41E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F7D807C-8E03-D349-C29E-21C1E6E842F5}"/>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PreschoolOutcomesReporting</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ABE2297-47BA-8291-1BA1-17F7C2DEC99E}"/>
              </a:ext>
            </a:extLst>
          </p:cNvPr>
          <p:cNvSpPr>
            <a:spLocks noGrp="1"/>
          </p:cNvSpPr>
          <p:nvPr>
            <p:ph type="sldNum" sz="quarter" idx="4"/>
          </p:nvPr>
        </p:nvSpPr>
        <p:spPr/>
        <p:txBody>
          <a:bodyPr/>
          <a:lstStyle/>
          <a:p>
            <a:fld id="{69C126A4-BD19-47E2-8A0E-0DE1B9D8C925}" type="slidenum">
              <a:rPr lang="en-US" smtClean="0"/>
              <a:pPr/>
              <a:t>57</a:t>
            </a:fld>
            <a:endParaRPr lang="en-US"/>
          </a:p>
        </p:txBody>
      </p:sp>
      <p:pic>
        <p:nvPicPr>
          <p:cNvPr id="6" name="Picture 5" descr="Screenshot from the Texas Education Data Standards Preschool Outcomes Reporting data element definition.">
            <a:extLst>
              <a:ext uri="{FF2B5EF4-FFF2-40B4-BE49-F238E27FC236}">
                <a16:creationId xmlns:a16="http://schemas.microsoft.com/office/drawing/2014/main" id="{79639EEC-DBBA-1E2B-A511-A02A42E0E57D}"/>
              </a:ext>
            </a:extLst>
          </p:cNvPr>
          <p:cNvPicPr>
            <a:picLocks noChangeAspect="1"/>
          </p:cNvPicPr>
          <p:nvPr/>
        </p:nvPicPr>
        <p:blipFill>
          <a:blip r:embed="rId2"/>
          <a:stretch>
            <a:fillRect/>
          </a:stretch>
        </p:blipFill>
        <p:spPr>
          <a:xfrm>
            <a:off x="4015485" y="3029771"/>
            <a:ext cx="4161028" cy="2871216"/>
          </a:xfrm>
          <a:prstGeom prst="rect">
            <a:avLst/>
          </a:prstGeom>
        </p:spPr>
      </p:pic>
      <p:sp>
        <p:nvSpPr>
          <p:cNvPr id="7" name="Content Placeholder 1">
            <a:extLst>
              <a:ext uri="{FF2B5EF4-FFF2-40B4-BE49-F238E27FC236}">
                <a16:creationId xmlns:a16="http://schemas.microsoft.com/office/drawing/2014/main" id="{29A165F3-9182-3BA0-4BAB-EF18B54210FA}"/>
              </a:ext>
            </a:extLst>
          </p:cNvPr>
          <p:cNvSpPr txBox="1">
            <a:spLocks/>
          </p:cNvSpPr>
          <p:nvPr/>
        </p:nvSpPr>
        <p:spPr>
          <a:xfrm>
            <a:off x="411249" y="1015261"/>
            <a:ext cx="11245579" cy="2480469"/>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400" dirty="0">
                <a:solidFill>
                  <a:srgbClr val="595959"/>
                </a:solidFill>
              </a:rPr>
              <a:t>The</a:t>
            </a:r>
            <a:r>
              <a:rPr lang="en-US" sz="2400" dirty="0">
                <a:solidFill>
                  <a:schemeClr val="tx1"/>
                </a:solidFill>
              </a:rPr>
              <a:t> </a:t>
            </a:r>
            <a:r>
              <a:rPr lang="en-US" sz="2400" dirty="0">
                <a:solidFill>
                  <a:srgbClr val="EA5E38"/>
                </a:solidFill>
              </a:rPr>
              <a:t>PreschoolOutcomesReporting</a:t>
            </a:r>
            <a:r>
              <a:rPr lang="en-US" sz="2400" dirty="0">
                <a:solidFill>
                  <a:schemeClr val="tx1"/>
                </a:solidFill>
              </a:rPr>
              <a:t> </a:t>
            </a:r>
            <a:r>
              <a:rPr lang="en-US" sz="2400" dirty="0">
                <a:solidFill>
                  <a:srgbClr val="595959"/>
                </a:solidFill>
              </a:rPr>
              <a:t>(E3098) data element was moved from the School Entity to the </a:t>
            </a:r>
            <a:r>
              <a:rPr lang="en-US" sz="2400" dirty="0" err="1">
                <a:solidFill>
                  <a:srgbClr val="EA5E38"/>
                </a:solidFill>
              </a:rPr>
              <a:t>LocalEducationAgency</a:t>
            </a:r>
            <a:r>
              <a:rPr lang="en-US" sz="2400" dirty="0">
                <a:solidFill>
                  <a:schemeClr val="tx1"/>
                </a:solidFill>
              </a:rPr>
              <a:t> </a:t>
            </a:r>
            <a:r>
              <a:rPr lang="en-US" sz="2400" dirty="0">
                <a:solidFill>
                  <a:srgbClr val="595959"/>
                </a:solidFill>
              </a:rPr>
              <a:t>Entity and changed from a descriptor to Boolean. The descriptor table will be removed.</a:t>
            </a:r>
          </a:p>
          <a:p>
            <a:pPr lvl="1">
              <a:buClr>
                <a:schemeClr val="accent2"/>
              </a:buClr>
            </a:pPr>
            <a:r>
              <a:rPr lang="en-US" sz="2200" b="1" dirty="0">
                <a:solidFill>
                  <a:srgbClr val="595959"/>
                </a:solidFill>
              </a:rPr>
              <a:t>True</a:t>
            </a:r>
            <a:r>
              <a:rPr lang="en-US" sz="2200" dirty="0">
                <a:solidFill>
                  <a:srgbClr val="595959"/>
                </a:solidFill>
              </a:rPr>
              <a:t>: the LEA has </a:t>
            </a:r>
            <a:r>
              <a:rPr lang="en-US" sz="2200" dirty="0">
                <a:solidFill>
                  <a:srgbClr val="EA5E38"/>
                </a:solidFill>
              </a:rPr>
              <a:t>no students </a:t>
            </a:r>
            <a:r>
              <a:rPr lang="en-US" sz="2200" dirty="0">
                <a:solidFill>
                  <a:srgbClr val="595959"/>
                </a:solidFill>
              </a:rPr>
              <a:t>to report for the SPP Indicator 7 Timely Initial Evaluation.</a:t>
            </a:r>
          </a:p>
          <a:p>
            <a:pPr lvl="1">
              <a:buClr>
                <a:schemeClr val="accent2"/>
              </a:buClr>
            </a:pPr>
            <a:r>
              <a:rPr lang="en-US" sz="2200" b="1" dirty="0">
                <a:solidFill>
                  <a:srgbClr val="595959"/>
                </a:solidFill>
              </a:rPr>
              <a:t>False</a:t>
            </a:r>
            <a:r>
              <a:rPr lang="en-US" sz="2200" dirty="0">
                <a:solidFill>
                  <a:srgbClr val="595959"/>
                </a:solidFill>
              </a:rPr>
              <a:t>: the LEA </a:t>
            </a:r>
            <a:r>
              <a:rPr lang="en-US" sz="2200" dirty="0">
                <a:solidFill>
                  <a:srgbClr val="EA5E38"/>
                </a:solidFill>
              </a:rPr>
              <a:t>will be reporting students </a:t>
            </a:r>
            <a:r>
              <a:rPr lang="en-US" sz="2200" dirty="0">
                <a:solidFill>
                  <a:srgbClr val="595959"/>
                </a:solidFill>
              </a:rPr>
              <a:t>for the SPP Indicator 7 Timely Initial Evaluation.</a:t>
            </a:r>
            <a:endParaRPr lang="en-US" sz="2800" b="1" dirty="0">
              <a:solidFill>
                <a:srgbClr val="595959"/>
              </a:solidFill>
            </a:endParaRPr>
          </a:p>
        </p:txBody>
      </p:sp>
      <p:pic>
        <p:nvPicPr>
          <p:cNvPr id="2" name="Graphic 1" descr="Badge New with solid fill">
            <a:extLst>
              <a:ext uri="{FF2B5EF4-FFF2-40B4-BE49-F238E27FC236}">
                <a16:creationId xmlns:a16="http://schemas.microsoft.com/office/drawing/2014/main" id="{0B39613D-2127-284D-A8E0-D061DCBA5E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32143866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D69B4-3688-CB75-FEBD-59D179C5FAC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EA6965-FC0F-DBD8-E37F-E1E78B89E2B7}"/>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TimelyInitialEvaluationReporting</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0E08268-B9D1-77EF-DB5A-491B62B83FBB}"/>
              </a:ext>
            </a:extLst>
          </p:cNvPr>
          <p:cNvSpPr>
            <a:spLocks noGrp="1"/>
          </p:cNvSpPr>
          <p:nvPr>
            <p:ph type="sldNum" sz="quarter" idx="4"/>
          </p:nvPr>
        </p:nvSpPr>
        <p:spPr/>
        <p:txBody>
          <a:bodyPr/>
          <a:lstStyle/>
          <a:p>
            <a:fld id="{69C126A4-BD19-47E2-8A0E-0DE1B9D8C925}" type="slidenum">
              <a:rPr lang="en-US" smtClean="0"/>
              <a:pPr/>
              <a:t>58</a:t>
            </a:fld>
            <a:endParaRPr lang="en-US"/>
          </a:p>
        </p:txBody>
      </p:sp>
      <p:pic>
        <p:nvPicPr>
          <p:cNvPr id="6" name="Picture 5" descr="Screenshot from the Texas Education Data Standards Timely Initial Evaluation Reporting data element definition.">
            <a:extLst>
              <a:ext uri="{FF2B5EF4-FFF2-40B4-BE49-F238E27FC236}">
                <a16:creationId xmlns:a16="http://schemas.microsoft.com/office/drawing/2014/main" id="{33E2CC4E-B6D6-3B60-09E0-A192886C841D}"/>
              </a:ext>
            </a:extLst>
          </p:cNvPr>
          <p:cNvPicPr>
            <a:picLocks noChangeAspect="1"/>
          </p:cNvPicPr>
          <p:nvPr/>
        </p:nvPicPr>
        <p:blipFill>
          <a:blip r:embed="rId2"/>
          <a:stretch>
            <a:fillRect/>
          </a:stretch>
        </p:blipFill>
        <p:spPr>
          <a:xfrm>
            <a:off x="3696539" y="2958713"/>
            <a:ext cx="4224654" cy="2874327"/>
          </a:xfrm>
          <a:prstGeom prst="rect">
            <a:avLst/>
          </a:prstGeom>
        </p:spPr>
      </p:pic>
      <p:sp>
        <p:nvSpPr>
          <p:cNvPr id="8" name="TextBox 7">
            <a:extLst>
              <a:ext uri="{FF2B5EF4-FFF2-40B4-BE49-F238E27FC236}">
                <a16:creationId xmlns:a16="http://schemas.microsoft.com/office/drawing/2014/main" id="{C62B68AB-622C-2107-684A-16B8A0331B7A}"/>
              </a:ext>
            </a:extLst>
          </p:cNvPr>
          <p:cNvSpPr txBox="1"/>
          <p:nvPr/>
        </p:nvSpPr>
        <p:spPr>
          <a:xfrm>
            <a:off x="535170" y="1024960"/>
            <a:ext cx="10773089" cy="2185214"/>
          </a:xfrm>
          <a:prstGeom prst="rect">
            <a:avLst/>
          </a:prstGeom>
          <a:noFill/>
        </p:spPr>
        <p:txBody>
          <a:bodyPr wrap="square">
            <a:spAutoFit/>
          </a:bodyPr>
          <a:lstStyle/>
          <a:p>
            <a:pPr marL="342900" indent="-342900">
              <a:buClr>
                <a:schemeClr val="accent2"/>
              </a:buClr>
              <a:buFont typeface="Wingdings" panose="05000000000000000000" pitchFamily="2" charset="2"/>
              <a:buChar char="§"/>
            </a:pPr>
            <a:r>
              <a:rPr lang="en-US" sz="2400">
                <a:solidFill>
                  <a:srgbClr val="595959"/>
                </a:solidFill>
              </a:rPr>
              <a:t>The </a:t>
            </a:r>
            <a:r>
              <a:rPr lang="en-US" sz="2400">
                <a:solidFill>
                  <a:srgbClr val="EA5E38"/>
                </a:solidFill>
              </a:rPr>
              <a:t>TimelyInitialEvaluationReporting</a:t>
            </a:r>
            <a:r>
              <a:rPr lang="en-US" sz="2400">
                <a:solidFill>
                  <a:schemeClr val="tx1"/>
                </a:solidFill>
              </a:rPr>
              <a:t> </a:t>
            </a:r>
            <a:r>
              <a:rPr lang="en-US" sz="2400">
                <a:solidFill>
                  <a:srgbClr val="595959"/>
                </a:solidFill>
              </a:rPr>
              <a:t>(E3126) data element is reported as follows for the </a:t>
            </a:r>
            <a:r>
              <a:rPr lang="en-US" sz="2400">
                <a:solidFill>
                  <a:srgbClr val="EA5E38"/>
                </a:solidFill>
              </a:rPr>
              <a:t>SPEDS Summer Submission</a:t>
            </a:r>
            <a:r>
              <a:rPr lang="en-US" sz="2400">
                <a:solidFill>
                  <a:schemeClr val="tx1"/>
                </a:solidFill>
              </a:rPr>
              <a:t>:</a:t>
            </a:r>
          </a:p>
          <a:p>
            <a:pPr marL="800100" lvl="1" indent="-342900">
              <a:buClr>
                <a:schemeClr val="accent2"/>
              </a:buClr>
              <a:buFont typeface="Wingdings" panose="05000000000000000000" pitchFamily="2" charset="2"/>
              <a:buChar char="§"/>
            </a:pPr>
            <a:r>
              <a:rPr lang="en-US" sz="2200" b="1">
                <a:solidFill>
                  <a:srgbClr val="595959"/>
                </a:solidFill>
              </a:rPr>
              <a:t>True</a:t>
            </a:r>
            <a:r>
              <a:rPr lang="en-US" sz="2200">
                <a:solidFill>
                  <a:srgbClr val="595959"/>
                </a:solidFill>
              </a:rPr>
              <a:t>: the LEA has </a:t>
            </a:r>
            <a:r>
              <a:rPr lang="en-US" sz="2200">
                <a:solidFill>
                  <a:srgbClr val="EA5E38"/>
                </a:solidFill>
              </a:rPr>
              <a:t>no students </a:t>
            </a:r>
            <a:r>
              <a:rPr lang="en-US" sz="2200">
                <a:solidFill>
                  <a:srgbClr val="595959"/>
                </a:solidFill>
              </a:rPr>
              <a:t>to report for the SPP Indicator 11 Timely Initial Evaluation.</a:t>
            </a:r>
          </a:p>
          <a:p>
            <a:pPr marL="800100" lvl="1" indent="-342900">
              <a:buClr>
                <a:schemeClr val="accent2"/>
              </a:buClr>
              <a:buFont typeface="Wingdings" panose="05000000000000000000" pitchFamily="2" charset="2"/>
              <a:buChar char="§"/>
            </a:pPr>
            <a:r>
              <a:rPr lang="en-US" sz="2200" b="1">
                <a:solidFill>
                  <a:srgbClr val="595959"/>
                </a:solidFill>
              </a:rPr>
              <a:t>False</a:t>
            </a:r>
            <a:r>
              <a:rPr lang="en-US" sz="2200">
                <a:solidFill>
                  <a:srgbClr val="595959"/>
                </a:solidFill>
              </a:rPr>
              <a:t>: the LEA </a:t>
            </a:r>
            <a:r>
              <a:rPr lang="en-US" sz="2200">
                <a:solidFill>
                  <a:srgbClr val="EA5E38"/>
                </a:solidFill>
              </a:rPr>
              <a:t>will be reporting students </a:t>
            </a:r>
            <a:r>
              <a:rPr lang="en-US" sz="2200">
                <a:solidFill>
                  <a:srgbClr val="595959"/>
                </a:solidFill>
              </a:rPr>
              <a:t>for the SPP Indicator 11 Timely Initial Evaluation.</a:t>
            </a:r>
          </a:p>
        </p:txBody>
      </p:sp>
      <p:pic>
        <p:nvPicPr>
          <p:cNvPr id="2" name="Graphic 1" descr="Badge New with solid fill">
            <a:extLst>
              <a:ext uri="{FF2B5EF4-FFF2-40B4-BE49-F238E27FC236}">
                <a16:creationId xmlns:a16="http://schemas.microsoft.com/office/drawing/2014/main" id="{4CAD1D19-4EAB-79A0-B521-070367726F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3071528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4F05-8029-F7FA-C02E-178BD5B932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91A4B1-D0E3-D553-8232-20CE22A43084}"/>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EarlyChildhoodTransitionReporting (E3127)</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71F6100E-0955-0361-43CA-8A201AEA0304}"/>
              </a:ext>
            </a:extLst>
          </p:cNvPr>
          <p:cNvSpPr>
            <a:spLocks noGrp="1"/>
          </p:cNvSpPr>
          <p:nvPr>
            <p:ph type="sldNum" sz="quarter" idx="4"/>
          </p:nvPr>
        </p:nvSpPr>
        <p:spPr/>
        <p:txBody>
          <a:bodyPr/>
          <a:lstStyle/>
          <a:p>
            <a:fld id="{69C126A4-BD19-47E2-8A0E-0DE1B9D8C925}" type="slidenum">
              <a:rPr lang="en-US" smtClean="0"/>
              <a:pPr/>
              <a:t>59</a:t>
            </a:fld>
            <a:endParaRPr lang="en-US"/>
          </a:p>
        </p:txBody>
      </p:sp>
      <p:pic>
        <p:nvPicPr>
          <p:cNvPr id="6" name="Picture 5" descr="Screenshot from the Texas Education Data Standards of the Early Childhood Transition Reporting data element definition.">
            <a:extLst>
              <a:ext uri="{FF2B5EF4-FFF2-40B4-BE49-F238E27FC236}">
                <a16:creationId xmlns:a16="http://schemas.microsoft.com/office/drawing/2014/main" id="{0A80BF7C-4F9D-AEBF-328F-816361573926}"/>
              </a:ext>
            </a:extLst>
          </p:cNvPr>
          <p:cNvPicPr>
            <a:picLocks noChangeAspect="1"/>
          </p:cNvPicPr>
          <p:nvPr/>
        </p:nvPicPr>
        <p:blipFill>
          <a:blip r:embed="rId2"/>
          <a:stretch>
            <a:fillRect/>
          </a:stretch>
        </p:blipFill>
        <p:spPr>
          <a:xfrm>
            <a:off x="3991206" y="2983020"/>
            <a:ext cx="4170100" cy="2871216"/>
          </a:xfrm>
          <a:prstGeom prst="rect">
            <a:avLst/>
          </a:prstGeom>
        </p:spPr>
      </p:pic>
      <p:sp>
        <p:nvSpPr>
          <p:cNvPr id="7" name="Content Placeholder 1">
            <a:extLst>
              <a:ext uri="{FF2B5EF4-FFF2-40B4-BE49-F238E27FC236}">
                <a16:creationId xmlns:a16="http://schemas.microsoft.com/office/drawing/2014/main" id="{C22A6275-82E9-4D4C-198A-025F1082838E}"/>
              </a:ext>
            </a:extLst>
          </p:cNvPr>
          <p:cNvSpPr txBox="1">
            <a:spLocks/>
          </p:cNvSpPr>
          <p:nvPr/>
        </p:nvSpPr>
        <p:spPr>
          <a:xfrm>
            <a:off x="515428" y="1100931"/>
            <a:ext cx="11121657" cy="226139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400">
                <a:solidFill>
                  <a:srgbClr val="595959"/>
                </a:solidFill>
              </a:rPr>
              <a:t>The </a:t>
            </a:r>
            <a:r>
              <a:rPr lang="en-US" sz="2400">
                <a:solidFill>
                  <a:srgbClr val="EA5E38"/>
                </a:solidFill>
              </a:rPr>
              <a:t>EarlyChildhoodTransitionReporting</a:t>
            </a:r>
            <a:r>
              <a:rPr lang="en-US" sz="2400">
                <a:solidFill>
                  <a:schemeClr val="tx1"/>
                </a:solidFill>
              </a:rPr>
              <a:t> </a:t>
            </a:r>
            <a:r>
              <a:rPr lang="en-US" sz="2400">
                <a:solidFill>
                  <a:srgbClr val="595959"/>
                </a:solidFill>
              </a:rPr>
              <a:t>(E3127) data element is reported as follows for the </a:t>
            </a:r>
            <a:r>
              <a:rPr lang="en-US" sz="2400">
                <a:solidFill>
                  <a:srgbClr val="EA5E38"/>
                </a:solidFill>
              </a:rPr>
              <a:t>SPEDS Summer Submission</a:t>
            </a:r>
            <a:r>
              <a:rPr lang="en-US" sz="2400">
                <a:solidFill>
                  <a:srgbClr val="595959"/>
                </a:solidFill>
              </a:rPr>
              <a:t>:</a:t>
            </a:r>
          </a:p>
          <a:p>
            <a:pPr lvl="1">
              <a:buClr>
                <a:schemeClr val="accent2"/>
              </a:buClr>
            </a:pPr>
            <a:r>
              <a:rPr lang="en-US" sz="2200" b="1">
                <a:solidFill>
                  <a:srgbClr val="595959"/>
                </a:solidFill>
              </a:rPr>
              <a:t>True</a:t>
            </a:r>
            <a:r>
              <a:rPr lang="en-US" sz="2200">
                <a:solidFill>
                  <a:srgbClr val="595959"/>
                </a:solidFill>
              </a:rPr>
              <a:t>: the LEA has </a:t>
            </a:r>
            <a:r>
              <a:rPr lang="en-US" sz="2200">
                <a:solidFill>
                  <a:srgbClr val="EA5E38"/>
                </a:solidFill>
              </a:rPr>
              <a:t>no students </a:t>
            </a:r>
            <a:r>
              <a:rPr lang="en-US" sz="2200">
                <a:solidFill>
                  <a:srgbClr val="595959"/>
                </a:solidFill>
              </a:rPr>
              <a:t>to report for the SPP Indicator 12 Early Childhood Transition.</a:t>
            </a:r>
          </a:p>
          <a:p>
            <a:pPr lvl="1">
              <a:buClr>
                <a:schemeClr val="accent2"/>
              </a:buClr>
            </a:pPr>
            <a:r>
              <a:rPr lang="en-US" sz="2200" b="1">
                <a:solidFill>
                  <a:srgbClr val="595959"/>
                </a:solidFill>
              </a:rPr>
              <a:t>False</a:t>
            </a:r>
            <a:r>
              <a:rPr lang="en-US" sz="2200">
                <a:solidFill>
                  <a:srgbClr val="595959"/>
                </a:solidFill>
              </a:rPr>
              <a:t>: the LEA </a:t>
            </a:r>
            <a:r>
              <a:rPr lang="en-US" sz="2200">
                <a:solidFill>
                  <a:srgbClr val="EA5E38"/>
                </a:solidFill>
              </a:rPr>
              <a:t>will be reporting students </a:t>
            </a:r>
            <a:r>
              <a:rPr lang="en-US" sz="2200">
                <a:solidFill>
                  <a:srgbClr val="595959"/>
                </a:solidFill>
              </a:rPr>
              <a:t>for the SPP Indicator 12 Early Childhood Transition.</a:t>
            </a:r>
          </a:p>
        </p:txBody>
      </p:sp>
      <p:pic>
        <p:nvPicPr>
          <p:cNvPr id="2" name="Graphic 1" descr="Badge New with solid fill">
            <a:extLst>
              <a:ext uri="{FF2B5EF4-FFF2-40B4-BE49-F238E27FC236}">
                <a16:creationId xmlns:a16="http://schemas.microsoft.com/office/drawing/2014/main" id="{B9F830D9-464D-0382-5B95-8AAB6F8AF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3637954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00EB5-4DE6-E026-00CB-413033242F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EB47EB-1795-C5BB-B72F-578F81B69A20}"/>
              </a:ext>
            </a:extLst>
          </p:cNvPr>
          <p:cNvSpPr>
            <a:spLocks noGrp="1"/>
          </p:cNvSpPr>
          <p:nvPr>
            <p:ph type="title"/>
          </p:nvPr>
        </p:nvSpPr>
        <p:spPr>
          <a:xfrm>
            <a:off x="535171" y="141941"/>
            <a:ext cx="11121657" cy="751350"/>
          </a:xfrm>
        </p:spPr>
        <p:txBody>
          <a:bodyPr>
            <a:normAutofit/>
          </a:bodyPr>
          <a:lstStyle/>
          <a:p>
            <a:r>
              <a:rPr lang="en-US" b="1" dirty="0">
                <a:latin typeface="Aptos" panose="020B0004020202020204" pitchFamily="34" charset="0"/>
              </a:rPr>
              <a:t>DATA COLLECTION - OVERVIEW</a:t>
            </a:r>
          </a:p>
        </p:txBody>
      </p:sp>
      <p:sp>
        <p:nvSpPr>
          <p:cNvPr id="2" name="Content Placeholder 3">
            <a:extLst>
              <a:ext uri="{FF2B5EF4-FFF2-40B4-BE49-F238E27FC236}">
                <a16:creationId xmlns:a16="http://schemas.microsoft.com/office/drawing/2014/main" id="{01E8A940-4043-D85D-6F49-733B0C18690B}"/>
              </a:ext>
            </a:extLst>
          </p:cNvPr>
          <p:cNvSpPr txBox="1">
            <a:spLocks/>
          </p:cNvSpPr>
          <p:nvPr/>
        </p:nvSpPr>
        <p:spPr>
          <a:xfrm>
            <a:off x="535171" y="1142839"/>
            <a:ext cx="10617840"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0D6CB9"/>
                </a:solidFill>
              </a:rPr>
              <a:t>The following students will be collected in the new SPEDS Summer Submission:</a:t>
            </a:r>
          </a:p>
          <a:p>
            <a:pPr lvl="1">
              <a:buClr>
                <a:srgbClr val="F16038"/>
              </a:buClr>
            </a:pPr>
            <a:r>
              <a:rPr lang="en-US" dirty="0">
                <a:solidFill>
                  <a:srgbClr val="E57100"/>
                </a:solidFill>
              </a:rPr>
              <a:t>SPPI-7</a:t>
            </a:r>
            <a:r>
              <a:rPr lang="en-US" dirty="0">
                <a:solidFill>
                  <a:srgbClr val="0D6CB9"/>
                </a:solidFill>
              </a:rPr>
              <a:t>: children aged 3-5 (not in kindergarten) who receive ECSE services for six months or more during the school year. Collected at </a:t>
            </a:r>
            <a:r>
              <a:rPr lang="en-US" dirty="0">
                <a:solidFill>
                  <a:srgbClr val="E57100"/>
                </a:solidFill>
              </a:rPr>
              <a:t>exit from ECSE services</a:t>
            </a:r>
            <a:r>
              <a:rPr lang="en-US" dirty="0">
                <a:solidFill>
                  <a:srgbClr val="0D6CB9"/>
                </a:solidFill>
              </a:rPr>
              <a:t>.</a:t>
            </a:r>
          </a:p>
          <a:p>
            <a:pPr lvl="1">
              <a:buClr>
                <a:srgbClr val="F16038"/>
              </a:buClr>
            </a:pPr>
            <a:r>
              <a:rPr lang="en-US" dirty="0">
                <a:solidFill>
                  <a:srgbClr val="E57100"/>
                </a:solidFill>
              </a:rPr>
              <a:t>SPPI-11/12</a:t>
            </a:r>
            <a:r>
              <a:rPr lang="en-US" dirty="0">
                <a:solidFill>
                  <a:srgbClr val="0D6CB9"/>
                </a:solidFill>
              </a:rPr>
              <a:t>: previously collected through the TSDS Child Find Submission;</a:t>
            </a:r>
          </a:p>
          <a:p>
            <a:pPr lvl="2">
              <a:buClr>
                <a:srgbClr val="F16038"/>
              </a:buClr>
            </a:pPr>
            <a:r>
              <a:rPr lang="en-US" dirty="0">
                <a:solidFill>
                  <a:srgbClr val="002060"/>
                </a:solidFill>
              </a:rPr>
              <a:t>11a</a:t>
            </a:r>
            <a:r>
              <a:rPr lang="en-US" dirty="0">
                <a:solidFill>
                  <a:srgbClr val="0D6CB9"/>
                </a:solidFill>
              </a:rPr>
              <a:t>: children aged 3-21 initial evaluation for special education services</a:t>
            </a:r>
            <a:r>
              <a:rPr lang="en-US">
                <a:solidFill>
                  <a:srgbClr val="0D6CB9"/>
                </a:solidFill>
              </a:rPr>
              <a:t>, </a:t>
            </a:r>
            <a:endParaRPr lang="en-US" dirty="0">
              <a:solidFill>
                <a:srgbClr val="0D6CB9"/>
              </a:solidFill>
            </a:endParaRPr>
          </a:p>
          <a:p>
            <a:pPr lvl="2">
              <a:buClr>
                <a:srgbClr val="F16038"/>
              </a:buClr>
            </a:pPr>
            <a:r>
              <a:rPr lang="en-US" dirty="0">
                <a:solidFill>
                  <a:srgbClr val="002060"/>
                </a:solidFill>
              </a:rPr>
              <a:t>11b</a:t>
            </a:r>
            <a:r>
              <a:rPr lang="en-US" dirty="0">
                <a:solidFill>
                  <a:srgbClr val="0D6CB9"/>
                </a:solidFill>
              </a:rPr>
              <a:t>: the resulting eligibility determination leading to development of an IEP, or</a:t>
            </a:r>
          </a:p>
          <a:p>
            <a:pPr lvl="2">
              <a:buClr>
                <a:srgbClr val="F16038"/>
              </a:buClr>
            </a:pPr>
            <a:r>
              <a:rPr lang="en-US" dirty="0">
                <a:solidFill>
                  <a:srgbClr val="002060"/>
                </a:solidFill>
              </a:rPr>
              <a:t>12</a:t>
            </a:r>
            <a:r>
              <a:rPr lang="en-US" dirty="0">
                <a:solidFill>
                  <a:srgbClr val="0D6CB9"/>
                </a:solidFill>
              </a:rPr>
              <a:t>: children who have an IEP developed and implemented by their third birthday.</a:t>
            </a:r>
          </a:p>
          <a:p>
            <a:pPr lvl="1">
              <a:buClr>
                <a:srgbClr val="F16038"/>
              </a:buClr>
            </a:pPr>
            <a:r>
              <a:rPr lang="en-US" dirty="0">
                <a:solidFill>
                  <a:srgbClr val="E57100"/>
                </a:solidFill>
              </a:rPr>
              <a:t>SPPI-13</a:t>
            </a:r>
            <a:r>
              <a:rPr lang="en-US" dirty="0">
                <a:solidFill>
                  <a:srgbClr val="0D6CB9"/>
                </a:solidFill>
              </a:rPr>
              <a:t>: all children with an IEP aged 16 up to age 21.</a:t>
            </a:r>
          </a:p>
          <a:p>
            <a:pPr>
              <a:buClr>
                <a:srgbClr val="F16038"/>
              </a:buClr>
            </a:pPr>
            <a:r>
              <a:rPr lang="en-US" dirty="0">
                <a:solidFill>
                  <a:srgbClr val="0D6CB9"/>
                </a:solidFill>
              </a:rPr>
              <a:t>The annual data collection period occurs from July 1 to June 30.</a:t>
            </a: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CD014566-89B6-43AA-E2AE-B2E678C7AF7E}"/>
              </a:ext>
            </a:extLst>
          </p:cNvPr>
          <p:cNvSpPr>
            <a:spLocks noGrp="1"/>
          </p:cNvSpPr>
          <p:nvPr>
            <p:ph type="sldNum" sz="quarter" idx="4"/>
          </p:nvPr>
        </p:nvSpPr>
        <p:spPr/>
        <p:txBody>
          <a:bodyPr/>
          <a:lstStyle/>
          <a:p>
            <a:fld id="{69C126A4-BD19-47E2-8A0E-0DE1B9D8C925}" type="slidenum">
              <a:rPr lang="en-US" smtClean="0"/>
              <a:pPr/>
              <a:t>6</a:t>
            </a:fld>
            <a:endParaRPr lang="en-US"/>
          </a:p>
        </p:txBody>
      </p:sp>
      <p:sp>
        <p:nvSpPr>
          <p:cNvPr id="5" name="TextBox 4">
            <a:extLst>
              <a:ext uri="{FF2B5EF4-FFF2-40B4-BE49-F238E27FC236}">
                <a16:creationId xmlns:a16="http://schemas.microsoft.com/office/drawing/2014/main" id="{7E6837D5-E0EA-6F0A-999A-049D1634D795}"/>
              </a:ext>
            </a:extLst>
          </p:cNvPr>
          <p:cNvSpPr txBox="1"/>
          <p:nvPr/>
        </p:nvSpPr>
        <p:spPr>
          <a:xfrm>
            <a:off x="10261600" y="6098239"/>
            <a:ext cx="1788159" cy="430887"/>
          </a:xfrm>
          <a:prstGeom prst="rect">
            <a:avLst/>
          </a:prstGeom>
          <a:noFill/>
        </p:spPr>
        <p:txBody>
          <a:bodyPr wrap="square" rtlCol="0">
            <a:spAutoFit/>
          </a:bodyPr>
          <a:lstStyle/>
          <a:p>
            <a:r>
              <a:rPr lang="en-US" sz="220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200">
              <a:solidFill>
                <a:schemeClr val="bg1"/>
              </a:solidFill>
              <a:latin typeface="Aptos" panose="020B0004020202020204" pitchFamily="34" charset="0"/>
            </a:endParaRPr>
          </a:p>
        </p:txBody>
      </p:sp>
    </p:spTree>
    <p:extLst>
      <p:ext uri="{BB962C8B-B14F-4D97-AF65-F5344CB8AC3E}">
        <p14:creationId xmlns:p14="http://schemas.microsoft.com/office/powerpoint/2010/main" val="8087353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23B93-07F1-8A32-D1C4-405B58F7FC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252B4D-24A6-F532-26F4-50361F68B09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SecondaryTransitionReporting</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0F9FD22-6FA1-16F1-D222-293FD9937D14}"/>
              </a:ext>
            </a:extLst>
          </p:cNvPr>
          <p:cNvSpPr>
            <a:spLocks noGrp="1"/>
          </p:cNvSpPr>
          <p:nvPr>
            <p:ph type="sldNum" sz="quarter" idx="4"/>
          </p:nvPr>
        </p:nvSpPr>
        <p:spPr/>
        <p:txBody>
          <a:bodyPr/>
          <a:lstStyle/>
          <a:p>
            <a:fld id="{69C126A4-BD19-47E2-8A0E-0DE1B9D8C925}" type="slidenum">
              <a:rPr lang="en-US" smtClean="0"/>
              <a:pPr/>
              <a:t>60</a:t>
            </a:fld>
            <a:endParaRPr lang="en-US"/>
          </a:p>
        </p:txBody>
      </p:sp>
      <p:pic>
        <p:nvPicPr>
          <p:cNvPr id="6" name="Picture 5" descr="Screenshot from the Texas Education Data Standards of the SecondaryTransitionReporting data element definition.">
            <a:extLst>
              <a:ext uri="{FF2B5EF4-FFF2-40B4-BE49-F238E27FC236}">
                <a16:creationId xmlns:a16="http://schemas.microsoft.com/office/drawing/2014/main" id="{9702F08D-3628-6AF2-2CC9-9839BD84E4D2}"/>
              </a:ext>
            </a:extLst>
          </p:cNvPr>
          <p:cNvPicPr>
            <a:picLocks noChangeAspect="1"/>
          </p:cNvPicPr>
          <p:nvPr/>
        </p:nvPicPr>
        <p:blipFill>
          <a:blip r:embed="rId2"/>
          <a:stretch>
            <a:fillRect/>
          </a:stretch>
        </p:blipFill>
        <p:spPr>
          <a:xfrm>
            <a:off x="3988565" y="2972713"/>
            <a:ext cx="4214868" cy="2871216"/>
          </a:xfrm>
          <a:prstGeom prst="rect">
            <a:avLst/>
          </a:prstGeom>
        </p:spPr>
      </p:pic>
      <p:sp>
        <p:nvSpPr>
          <p:cNvPr id="7" name="Content Placeholder 1">
            <a:extLst>
              <a:ext uri="{FF2B5EF4-FFF2-40B4-BE49-F238E27FC236}">
                <a16:creationId xmlns:a16="http://schemas.microsoft.com/office/drawing/2014/main" id="{3BD6E6EF-2819-3DC3-C3C7-0AC777105DD1}"/>
              </a:ext>
            </a:extLst>
          </p:cNvPr>
          <p:cNvSpPr txBox="1">
            <a:spLocks/>
          </p:cNvSpPr>
          <p:nvPr/>
        </p:nvSpPr>
        <p:spPr>
          <a:xfrm>
            <a:off x="535170" y="1014071"/>
            <a:ext cx="10832607" cy="226139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400">
                <a:solidFill>
                  <a:srgbClr val="595959"/>
                </a:solidFill>
              </a:rPr>
              <a:t>The </a:t>
            </a:r>
            <a:r>
              <a:rPr lang="en-US" sz="2400">
                <a:solidFill>
                  <a:srgbClr val="EA5E38"/>
                </a:solidFill>
              </a:rPr>
              <a:t>SecondaryTransitionReporting</a:t>
            </a:r>
            <a:r>
              <a:rPr lang="en-US" sz="2400">
                <a:solidFill>
                  <a:schemeClr val="tx1"/>
                </a:solidFill>
              </a:rPr>
              <a:t> </a:t>
            </a:r>
            <a:r>
              <a:rPr lang="en-US" sz="2400">
                <a:solidFill>
                  <a:srgbClr val="595959"/>
                </a:solidFill>
              </a:rPr>
              <a:t>(E3128) data element is reported as follows for the </a:t>
            </a:r>
            <a:r>
              <a:rPr lang="en-US" sz="2400">
                <a:solidFill>
                  <a:srgbClr val="EA5E38"/>
                </a:solidFill>
              </a:rPr>
              <a:t>SPEDS Summer Submission</a:t>
            </a:r>
            <a:r>
              <a:rPr lang="en-US" sz="2400">
                <a:solidFill>
                  <a:srgbClr val="595959"/>
                </a:solidFill>
              </a:rPr>
              <a:t>:</a:t>
            </a:r>
          </a:p>
          <a:p>
            <a:pPr lvl="1">
              <a:buClr>
                <a:schemeClr val="accent2"/>
              </a:buClr>
            </a:pPr>
            <a:r>
              <a:rPr lang="en-US" sz="2200" b="1">
                <a:solidFill>
                  <a:srgbClr val="595959"/>
                </a:solidFill>
              </a:rPr>
              <a:t>True</a:t>
            </a:r>
            <a:r>
              <a:rPr lang="en-US" sz="2200">
                <a:solidFill>
                  <a:srgbClr val="595959"/>
                </a:solidFill>
              </a:rPr>
              <a:t>: the LEA has </a:t>
            </a:r>
            <a:r>
              <a:rPr lang="en-US" sz="2200">
                <a:solidFill>
                  <a:srgbClr val="EA5E38"/>
                </a:solidFill>
              </a:rPr>
              <a:t>no students </a:t>
            </a:r>
            <a:r>
              <a:rPr lang="en-US" sz="2200">
                <a:solidFill>
                  <a:srgbClr val="595959"/>
                </a:solidFill>
              </a:rPr>
              <a:t>to report for the SPP Indicator 13 Secondary Transition.</a:t>
            </a:r>
          </a:p>
          <a:p>
            <a:pPr lvl="1">
              <a:buClr>
                <a:schemeClr val="accent2"/>
              </a:buClr>
            </a:pPr>
            <a:r>
              <a:rPr lang="en-US" sz="2200" b="1">
                <a:solidFill>
                  <a:srgbClr val="595959"/>
                </a:solidFill>
              </a:rPr>
              <a:t>False</a:t>
            </a:r>
            <a:r>
              <a:rPr lang="en-US" sz="2200">
                <a:solidFill>
                  <a:srgbClr val="595959"/>
                </a:solidFill>
              </a:rPr>
              <a:t>: the LEA </a:t>
            </a:r>
            <a:r>
              <a:rPr lang="en-US" sz="2200">
                <a:solidFill>
                  <a:srgbClr val="EA5E38"/>
                </a:solidFill>
              </a:rPr>
              <a:t>will be reporting students </a:t>
            </a:r>
            <a:r>
              <a:rPr lang="en-US" sz="2200">
                <a:solidFill>
                  <a:srgbClr val="595959"/>
                </a:solidFill>
              </a:rPr>
              <a:t>for the SPP Indicator 13 Secondary Transition.</a:t>
            </a:r>
          </a:p>
        </p:txBody>
      </p:sp>
      <p:pic>
        <p:nvPicPr>
          <p:cNvPr id="2" name="Graphic 1" descr="Badge New with solid fill">
            <a:extLst>
              <a:ext uri="{FF2B5EF4-FFF2-40B4-BE49-F238E27FC236}">
                <a16:creationId xmlns:a16="http://schemas.microsoft.com/office/drawing/2014/main" id="{DF31F66D-8BBB-3534-9338-CA5D1C8D6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6439075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B88BB-472D-B4B6-8F63-EE918A9B32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D22A08-60A5-EA2B-7AFE-D99AB4C35CCD}"/>
              </a:ext>
            </a:extLst>
          </p:cNvPr>
          <p:cNvSpPr>
            <a:spLocks noGrp="1"/>
          </p:cNvSpPr>
          <p:nvPr>
            <p:ph type="title"/>
          </p:nvPr>
        </p:nvSpPr>
        <p:spPr>
          <a:xfrm>
            <a:off x="535171" y="141941"/>
            <a:ext cx="11121657" cy="751350"/>
          </a:xfrm>
        </p:spPr>
        <p:txBody>
          <a:bodyPr>
            <a:normAutofit/>
          </a:bodyPr>
          <a:lstStyle/>
          <a:p>
            <a:r>
              <a:rPr lang="en-US" sz="3800" b="1">
                <a:solidFill>
                  <a:srgbClr val="1482C5"/>
                </a:solidFill>
                <a:latin typeface="Aptos" panose="020B0004020202020204" pitchFamily="34" charset="0"/>
                <a:cs typeface="Calibri"/>
              </a:rPr>
              <a:t>LocalEducationAgency Special Reporting Req</a:t>
            </a:r>
            <a:endParaRPr lang="en-US" sz="38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664FE1F-7C73-CC8E-C954-514CE8F2FD71}"/>
              </a:ext>
            </a:extLst>
          </p:cNvPr>
          <p:cNvSpPr>
            <a:spLocks noGrp="1"/>
          </p:cNvSpPr>
          <p:nvPr>
            <p:ph type="sldNum" sz="quarter" idx="4"/>
          </p:nvPr>
        </p:nvSpPr>
        <p:spPr/>
        <p:txBody>
          <a:bodyPr/>
          <a:lstStyle/>
          <a:p>
            <a:fld id="{69C126A4-BD19-47E2-8A0E-0DE1B9D8C925}" type="slidenum">
              <a:rPr lang="en-US" smtClean="0"/>
              <a:pPr/>
              <a:t>61</a:t>
            </a:fld>
            <a:endParaRPr lang="en-US"/>
          </a:p>
        </p:txBody>
      </p:sp>
      <p:pic>
        <p:nvPicPr>
          <p:cNvPr id="8" name="Picture 7" descr="Screenshot of the special reporting requirements from the local education agency entity.">
            <a:extLst>
              <a:ext uri="{FF2B5EF4-FFF2-40B4-BE49-F238E27FC236}">
                <a16:creationId xmlns:a16="http://schemas.microsoft.com/office/drawing/2014/main" id="{BD139103-E116-A5F0-BF66-91020D8C7E85}"/>
              </a:ext>
            </a:extLst>
          </p:cNvPr>
          <p:cNvPicPr>
            <a:picLocks noChangeAspect="1"/>
          </p:cNvPicPr>
          <p:nvPr/>
        </p:nvPicPr>
        <p:blipFill>
          <a:blip r:embed="rId2"/>
          <a:stretch>
            <a:fillRect/>
          </a:stretch>
        </p:blipFill>
        <p:spPr>
          <a:xfrm>
            <a:off x="2875278" y="1041910"/>
            <a:ext cx="6441441" cy="4774180"/>
          </a:xfrm>
          <a:prstGeom prst="rect">
            <a:avLst/>
          </a:prstGeom>
        </p:spPr>
      </p:pic>
      <p:pic>
        <p:nvPicPr>
          <p:cNvPr id="2" name="Graphic 1" descr="Badge New with solid fill">
            <a:extLst>
              <a:ext uri="{FF2B5EF4-FFF2-40B4-BE49-F238E27FC236}">
                <a16:creationId xmlns:a16="http://schemas.microsoft.com/office/drawing/2014/main" id="{438CD8F6-3B73-C631-D968-F906DDD3F0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2165418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1884-2DD4-1879-00F7-5767782011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17ABC59-9D5A-B1D2-E294-173476243A84}"/>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School </a:t>
            </a:r>
            <a:r>
              <a:rPr lang="en-US" sz="4000" b="1">
                <a:solidFill>
                  <a:schemeClr val="bg1"/>
                </a:solidFill>
                <a:latin typeface="Aptos" panose="020B0004020202020204" pitchFamily="34" charset="0"/>
                <a:cs typeface="Calibri"/>
              </a:rPr>
              <a:t>2</a:t>
            </a:r>
            <a:endParaRPr lang="en-US" sz="4000" b="1">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2974F0B-8E78-D5D4-82A9-5E68D9F7F87A}"/>
              </a:ext>
            </a:extLst>
          </p:cNvPr>
          <p:cNvSpPr>
            <a:spLocks noGrp="1"/>
          </p:cNvSpPr>
          <p:nvPr>
            <p:ph type="sldNum" sz="quarter" idx="4"/>
          </p:nvPr>
        </p:nvSpPr>
        <p:spPr/>
        <p:txBody>
          <a:bodyPr/>
          <a:lstStyle/>
          <a:p>
            <a:fld id="{69C126A4-BD19-47E2-8A0E-0DE1B9D8C925}" type="slidenum">
              <a:rPr lang="en-US" smtClean="0"/>
              <a:pPr/>
              <a:t>62</a:t>
            </a:fld>
            <a:endParaRPr lang="en-US"/>
          </a:p>
        </p:txBody>
      </p:sp>
      <p:grpSp>
        <p:nvGrpSpPr>
          <p:cNvPr id="7" name="Group 6" descr="Screenshot of the school entity from the Texas Education Data Standards.">
            <a:extLst>
              <a:ext uri="{FF2B5EF4-FFF2-40B4-BE49-F238E27FC236}">
                <a16:creationId xmlns:a16="http://schemas.microsoft.com/office/drawing/2014/main" id="{AC123809-EC17-BE2F-3266-9CF9D7E5A6C0}"/>
              </a:ext>
            </a:extLst>
          </p:cNvPr>
          <p:cNvGrpSpPr/>
          <p:nvPr/>
        </p:nvGrpSpPr>
        <p:grpSpPr>
          <a:xfrm>
            <a:off x="861059" y="1408251"/>
            <a:ext cx="10469880" cy="2818814"/>
            <a:chOff x="861059" y="2019593"/>
            <a:chExt cx="10469880" cy="2818814"/>
          </a:xfrm>
        </p:grpSpPr>
        <p:pic>
          <p:nvPicPr>
            <p:cNvPr id="9" name="Picture 8" descr="School entity screenshot from TWEDS">
              <a:extLst>
                <a:ext uri="{FF2B5EF4-FFF2-40B4-BE49-F238E27FC236}">
                  <a16:creationId xmlns:a16="http://schemas.microsoft.com/office/drawing/2014/main" id="{6C6FF63C-9A19-7F41-D96A-FB626AD5735E}"/>
                </a:ext>
              </a:extLst>
            </p:cNvPr>
            <p:cNvPicPr>
              <a:picLocks noChangeAspect="1"/>
            </p:cNvPicPr>
            <p:nvPr/>
          </p:nvPicPr>
          <p:blipFill>
            <a:blip r:embed="rId2"/>
            <a:stretch>
              <a:fillRect/>
            </a:stretch>
          </p:blipFill>
          <p:spPr>
            <a:xfrm>
              <a:off x="861059" y="2019593"/>
              <a:ext cx="10469880" cy="2818814"/>
            </a:xfrm>
            <a:prstGeom prst="rect">
              <a:avLst/>
            </a:prstGeom>
          </p:spPr>
        </p:pic>
        <p:cxnSp>
          <p:nvCxnSpPr>
            <p:cNvPr id="5" name="Straight Connector 4">
              <a:extLst>
                <a:ext uri="{FF2B5EF4-FFF2-40B4-BE49-F238E27FC236}">
                  <a16:creationId xmlns:a16="http://schemas.microsoft.com/office/drawing/2014/main" id="{08B51DCC-9F73-2291-545A-166516B431EC}"/>
                </a:ext>
              </a:extLst>
            </p:cNvPr>
            <p:cNvCxnSpPr/>
            <p:nvPr/>
          </p:nvCxnSpPr>
          <p:spPr>
            <a:xfrm>
              <a:off x="877824" y="4540649"/>
              <a:ext cx="103980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 name="TextBox 5">
            <a:extLst>
              <a:ext uri="{FF2B5EF4-FFF2-40B4-BE49-F238E27FC236}">
                <a16:creationId xmlns:a16="http://schemas.microsoft.com/office/drawing/2014/main" id="{BE99D71F-AFD7-E7EF-2E6A-1DD9525E9997}"/>
              </a:ext>
            </a:extLst>
          </p:cNvPr>
          <p:cNvSpPr txBox="1"/>
          <p:nvPr/>
        </p:nvSpPr>
        <p:spPr>
          <a:xfrm>
            <a:off x="678956" y="4742025"/>
            <a:ext cx="10795769" cy="830997"/>
          </a:xfrm>
          <a:prstGeom prst="rect">
            <a:avLst/>
          </a:prstGeom>
          <a:noFill/>
        </p:spPr>
        <p:txBody>
          <a:bodyPr wrap="square" rtlCol="0">
            <a:spAutoFit/>
          </a:bodyPr>
          <a:lstStyle/>
          <a:p>
            <a:r>
              <a:rPr lang="en-US" sz="2400" dirty="0">
                <a:solidFill>
                  <a:srgbClr val="1482C5"/>
                </a:solidFill>
              </a:rPr>
              <a:t>The data element </a:t>
            </a:r>
            <a:r>
              <a:rPr lang="en-US" sz="2400" b="1" dirty="0">
                <a:solidFill>
                  <a:srgbClr val="F47F42"/>
                </a:solidFill>
              </a:rPr>
              <a:t>PreschoolOutcomesReporting</a:t>
            </a:r>
            <a:r>
              <a:rPr lang="en-US" sz="2400" dirty="0">
                <a:solidFill>
                  <a:srgbClr val="1482C5"/>
                </a:solidFill>
              </a:rPr>
              <a:t> (E3098) was moved to the </a:t>
            </a:r>
            <a:r>
              <a:rPr lang="en-US" sz="2400" b="1" dirty="0" err="1">
                <a:solidFill>
                  <a:srgbClr val="F47F42"/>
                </a:solidFill>
              </a:rPr>
              <a:t>LocalEducationAgency</a:t>
            </a:r>
            <a:r>
              <a:rPr lang="en-US" sz="2400" dirty="0">
                <a:solidFill>
                  <a:srgbClr val="1482C5"/>
                </a:solidFill>
              </a:rPr>
              <a:t> Entity and changed from a </a:t>
            </a:r>
            <a:r>
              <a:rPr lang="en-US" sz="2400" dirty="0">
                <a:solidFill>
                  <a:srgbClr val="F47F42"/>
                </a:solidFill>
              </a:rPr>
              <a:t>descriptor</a:t>
            </a:r>
            <a:r>
              <a:rPr lang="en-US" sz="2400" dirty="0">
                <a:solidFill>
                  <a:srgbClr val="1482C5"/>
                </a:solidFill>
              </a:rPr>
              <a:t> to </a:t>
            </a:r>
            <a:r>
              <a:rPr lang="en-US" sz="2400" dirty="0">
                <a:solidFill>
                  <a:srgbClr val="F47F42"/>
                </a:solidFill>
              </a:rPr>
              <a:t>Boolean</a:t>
            </a:r>
            <a:r>
              <a:rPr lang="en-US" sz="2400" dirty="0">
                <a:solidFill>
                  <a:srgbClr val="1482C5"/>
                </a:solidFill>
              </a:rPr>
              <a:t>.</a:t>
            </a:r>
          </a:p>
        </p:txBody>
      </p:sp>
      <p:pic>
        <p:nvPicPr>
          <p:cNvPr id="2" name="Graphic 1" descr="Badge New with solid fill">
            <a:extLst>
              <a:ext uri="{FF2B5EF4-FFF2-40B4-BE49-F238E27FC236}">
                <a16:creationId xmlns:a16="http://schemas.microsoft.com/office/drawing/2014/main" id="{91DD66B6-B723-2DCE-F4E6-2527115CDB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567067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0170-B82C-7148-B314-1736EE7B297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BD7D84C-EB6B-73DA-FBC8-308E4E3D62D2}"/>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SCHOOL CALENDAR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49964D53-9CD5-72B0-0F40-433F2B2D067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F6EEA8D4-9705-C8A1-78CF-B1BAD67EDBED}"/>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0D96F6E-FD05-E972-82A6-200C0723F583}"/>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SCHOOL CALENDAR DOMAIN</a:t>
            </a:r>
          </a:p>
        </p:txBody>
      </p:sp>
      <p:sp>
        <p:nvSpPr>
          <p:cNvPr id="4" name="Slide Number Placeholder 3">
            <a:extLst>
              <a:ext uri="{FF2B5EF4-FFF2-40B4-BE49-F238E27FC236}">
                <a16:creationId xmlns:a16="http://schemas.microsoft.com/office/drawing/2014/main" id="{7CF06285-0CA8-1F76-F471-9B267EAEB0D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63</a:t>
            </a:fld>
            <a:endParaRPr lang="en-US"/>
          </a:p>
        </p:txBody>
      </p:sp>
    </p:spTree>
    <p:extLst>
      <p:ext uri="{BB962C8B-B14F-4D97-AF65-F5344CB8AC3E}">
        <p14:creationId xmlns:p14="http://schemas.microsoft.com/office/powerpoint/2010/main" val="2682883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73F27-CCB1-BBFB-A0DC-085F2F16CB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DCDF8E-65E4-0249-A6D6-F3F50FF77BE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Calendar</a:t>
            </a:r>
            <a:endParaRPr lang="en-US" sz="4000" b="1">
              <a:solidFill>
                <a:srgbClr val="1482C5"/>
              </a:solidFill>
              <a:latin typeface="Aptos" panose="020B0004020202020204" pitchFamily="34" charset="0"/>
            </a:endParaRPr>
          </a:p>
        </p:txBody>
      </p:sp>
      <p:pic>
        <p:nvPicPr>
          <p:cNvPr id="6" name="Picture 5" descr="Calendar entity screenshot from TWEDS">
            <a:extLst>
              <a:ext uri="{FF2B5EF4-FFF2-40B4-BE49-F238E27FC236}">
                <a16:creationId xmlns:a16="http://schemas.microsoft.com/office/drawing/2014/main" id="{86C35165-2F8D-57E5-B703-A4C66030A3F1}"/>
              </a:ext>
            </a:extLst>
          </p:cNvPr>
          <p:cNvPicPr>
            <a:picLocks noChangeAspect="1"/>
          </p:cNvPicPr>
          <p:nvPr/>
        </p:nvPicPr>
        <p:blipFill>
          <a:blip r:embed="rId2"/>
          <a:stretch>
            <a:fillRect/>
          </a:stretch>
        </p:blipFill>
        <p:spPr>
          <a:xfrm>
            <a:off x="861059" y="2032898"/>
            <a:ext cx="10469880" cy="2410253"/>
          </a:xfrm>
          <a:prstGeom prst="rect">
            <a:avLst/>
          </a:prstGeom>
        </p:spPr>
      </p:pic>
      <p:sp>
        <p:nvSpPr>
          <p:cNvPr id="4" name="Slide Number Placeholder 3">
            <a:extLst>
              <a:ext uri="{FF2B5EF4-FFF2-40B4-BE49-F238E27FC236}">
                <a16:creationId xmlns:a16="http://schemas.microsoft.com/office/drawing/2014/main" id="{218FAE99-0A53-7086-876D-ECCA13B947E3}"/>
              </a:ext>
            </a:extLst>
          </p:cNvPr>
          <p:cNvSpPr>
            <a:spLocks noGrp="1"/>
          </p:cNvSpPr>
          <p:nvPr>
            <p:ph type="sldNum" sz="quarter" idx="4"/>
          </p:nvPr>
        </p:nvSpPr>
        <p:spPr/>
        <p:txBody>
          <a:bodyPr/>
          <a:lstStyle/>
          <a:p>
            <a:fld id="{69C126A4-BD19-47E2-8A0E-0DE1B9D8C925}" type="slidenum">
              <a:rPr lang="en-US" smtClean="0"/>
              <a:pPr/>
              <a:t>64</a:t>
            </a:fld>
            <a:endParaRPr lang="en-US"/>
          </a:p>
        </p:txBody>
      </p:sp>
    </p:spTree>
    <p:extLst>
      <p:ext uri="{BB962C8B-B14F-4D97-AF65-F5344CB8AC3E}">
        <p14:creationId xmlns:p14="http://schemas.microsoft.com/office/powerpoint/2010/main" val="1937390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BEDFF-64F2-8E92-5B3B-F626FE341C6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294ED2-420D-1E65-5C00-F393933C4947}"/>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Calendar General Reporting Requirements</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4CFB3A6-5D54-CDEF-33FB-9A1356634C09}"/>
              </a:ext>
            </a:extLst>
          </p:cNvPr>
          <p:cNvSpPr>
            <a:spLocks noGrp="1"/>
          </p:cNvSpPr>
          <p:nvPr>
            <p:ph type="sldNum" sz="quarter" idx="4"/>
          </p:nvPr>
        </p:nvSpPr>
        <p:spPr/>
        <p:txBody>
          <a:bodyPr/>
          <a:lstStyle/>
          <a:p>
            <a:fld id="{69C126A4-BD19-47E2-8A0E-0DE1B9D8C925}" type="slidenum">
              <a:rPr lang="en-US" smtClean="0"/>
              <a:pPr/>
              <a:t>65</a:t>
            </a:fld>
            <a:endParaRPr lang="en-US"/>
          </a:p>
        </p:txBody>
      </p:sp>
      <p:pic>
        <p:nvPicPr>
          <p:cNvPr id="5" name="Picture 4" descr="Screenshot of the Texas Education Data Standards General Reporting Requirements for the Calendar Entity.">
            <a:extLst>
              <a:ext uri="{FF2B5EF4-FFF2-40B4-BE49-F238E27FC236}">
                <a16:creationId xmlns:a16="http://schemas.microsoft.com/office/drawing/2014/main" id="{784A1894-A57B-B374-2C03-9E4F30EF7728}"/>
              </a:ext>
            </a:extLst>
          </p:cNvPr>
          <p:cNvPicPr>
            <a:picLocks noChangeAspect="1"/>
          </p:cNvPicPr>
          <p:nvPr/>
        </p:nvPicPr>
        <p:blipFill>
          <a:blip r:embed="rId2"/>
          <a:stretch>
            <a:fillRect/>
          </a:stretch>
        </p:blipFill>
        <p:spPr>
          <a:xfrm>
            <a:off x="416137" y="2309825"/>
            <a:ext cx="11095821" cy="2056570"/>
          </a:xfrm>
          <a:prstGeom prst="rect">
            <a:avLst/>
          </a:prstGeom>
        </p:spPr>
      </p:pic>
      <p:pic>
        <p:nvPicPr>
          <p:cNvPr id="2" name="Graphic 1" descr="Badge New with solid fill">
            <a:extLst>
              <a:ext uri="{FF2B5EF4-FFF2-40B4-BE49-F238E27FC236}">
                <a16:creationId xmlns:a16="http://schemas.microsoft.com/office/drawing/2014/main" id="{F11D56BE-BBB8-005B-F902-0723C1A10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2199586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F8E81-30EA-D2D2-3E12-FEB65B8BC7A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76CB1E-3118-C765-D5C8-685B712DE6EA}"/>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CalendarDate</a:t>
            </a:r>
            <a:endParaRPr lang="en-US" sz="4000" b="1">
              <a:solidFill>
                <a:srgbClr val="1482C5"/>
              </a:solidFill>
              <a:latin typeface="Aptos" panose="020B0004020202020204" pitchFamily="34" charset="0"/>
            </a:endParaRPr>
          </a:p>
        </p:txBody>
      </p:sp>
      <p:pic>
        <p:nvPicPr>
          <p:cNvPr id="7" name="Picture 6" descr="Calendar Date entity screenshot from TWEDS">
            <a:extLst>
              <a:ext uri="{FF2B5EF4-FFF2-40B4-BE49-F238E27FC236}">
                <a16:creationId xmlns:a16="http://schemas.microsoft.com/office/drawing/2014/main" id="{EDC40838-7939-6D31-F9A5-0D511F7F2EC5}"/>
              </a:ext>
            </a:extLst>
          </p:cNvPr>
          <p:cNvPicPr>
            <a:picLocks noChangeAspect="1"/>
          </p:cNvPicPr>
          <p:nvPr/>
        </p:nvPicPr>
        <p:blipFill>
          <a:blip r:embed="rId2"/>
          <a:stretch>
            <a:fillRect/>
          </a:stretch>
        </p:blipFill>
        <p:spPr>
          <a:xfrm>
            <a:off x="861059" y="1733097"/>
            <a:ext cx="10469880" cy="3391806"/>
          </a:xfrm>
          <a:prstGeom prst="rect">
            <a:avLst/>
          </a:prstGeom>
        </p:spPr>
      </p:pic>
      <p:sp>
        <p:nvSpPr>
          <p:cNvPr id="4" name="Slide Number Placeholder 3">
            <a:extLst>
              <a:ext uri="{FF2B5EF4-FFF2-40B4-BE49-F238E27FC236}">
                <a16:creationId xmlns:a16="http://schemas.microsoft.com/office/drawing/2014/main" id="{71F6DB1E-2344-F032-FD6B-EB8713E7AFC1}"/>
              </a:ext>
            </a:extLst>
          </p:cNvPr>
          <p:cNvSpPr>
            <a:spLocks noGrp="1"/>
          </p:cNvSpPr>
          <p:nvPr>
            <p:ph type="sldNum" sz="quarter" idx="4"/>
          </p:nvPr>
        </p:nvSpPr>
        <p:spPr/>
        <p:txBody>
          <a:bodyPr/>
          <a:lstStyle/>
          <a:p>
            <a:fld id="{69C126A4-BD19-47E2-8A0E-0DE1B9D8C925}" type="slidenum">
              <a:rPr lang="en-US" smtClean="0"/>
              <a:pPr/>
              <a:t>66</a:t>
            </a:fld>
            <a:endParaRPr lang="en-US"/>
          </a:p>
        </p:txBody>
      </p:sp>
    </p:spTree>
    <p:extLst>
      <p:ext uri="{BB962C8B-B14F-4D97-AF65-F5344CB8AC3E}">
        <p14:creationId xmlns:p14="http://schemas.microsoft.com/office/powerpoint/2010/main" val="19666919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7212-AF85-2DEC-559A-F3F1D8615B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53675D-382A-F704-1BD9-92F41B849F86}"/>
              </a:ext>
            </a:extLst>
          </p:cNvPr>
          <p:cNvSpPr>
            <a:spLocks noGrp="1"/>
          </p:cNvSpPr>
          <p:nvPr>
            <p:ph type="title"/>
          </p:nvPr>
        </p:nvSpPr>
        <p:spPr>
          <a:xfrm>
            <a:off x="535171" y="141941"/>
            <a:ext cx="11121657" cy="751350"/>
          </a:xfrm>
        </p:spPr>
        <p:txBody>
          <a:bodyPr>
            <a:normAutofit/>
          </a:bodyPr>
          <a:lstStyle/>
          <a:p>
            <a:r>
              <a:rPr lang="en-US" sz="3500" b="1">
                <a:solidFill>
                  <a:srgbClr val="1482C5"/>
                </a:solidFill>
                <a:latin typeface="Aptos" panose="020B0004020202020204" pitchFamily="34" charset="0"/>
                <a:cs typeface="Calibri"/>
              </a:rPr>
              <a:t>CalendarDate General Reporting Requirements</a:t>
            </a:r>
            <a:endParaRPr lang="en-US" sz="35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3A67CF0-EE2A-C3E0-8BEE-9269ECE884CE}"/>
              </a:ext>
            </a:extLst>
          </p:cNvPr>
          <p:cNvSpPr>
            <a:spLocks noGrp="1"/>
          </p:cNvSpPr>
          <p:nvPr>
            <p:ph type="sldNum" sz="quarter" idx="4"/>
          </p:nvPr>
        </p:nvSpPr>
        <p:spPr/>
        <p:txBody>
          <a:bodyPr/>
          <a:lstStyle/>
          <a:p>
            <a:fld id="{69C126A4-BD19-47E2-8A0E-0DE1B9D8C925}" type="slidenum">
              <a:rPr lang="en-US" smtClean="0"/>
              <a:pPr/>
              <a:t>67</a:t>
            </a:fld>
            <a:endParaRPr lang="en-US"/>
          </a:p>
        </p:txBody>
      </p:sp>
      <p:pic>
        <p:nvPicPr>
          <p:cNvPr id="5" name="Picture 4" descr="Screenshot of the general reporting requirements for the calendar date entity.">
            <a:extLst>
              <a:ext uri="{FF2B5EF4-FFF2-40B4-BE49-F238E27FC236}">
                <a16:creationId xmlns:a16="http://schemas.microsoft.com/office/drawing/2014/main" id="{1D502751-E0CF-8BEC-69D9-84508B762444}"/>
              </a:ext>
            </a:extLst>
          </p:cNvPr>
          <p:cNvPicPr>
            <a:picLocks noChangeAspect="1"/>
          </p:cNvPicPr>
          <p:nvPr/>
        </p:nvPicPr>
        <p:blipFill>
          <a:blip r:embed="rId2"/>
          <a:stretch>
            <a:fillRect/>
          </a:stretch>
        </p:blipFill>
        <p:spPr>
          <a:xfrm>
            <a:off x="716217" y="1881516"/>
            <a:ext cx="10221492" cy="2971838"/>
          </a:xfrm>
          <a:prstGeom prst="rect">
            <a:avLst/>
          </a:prstGeom>
        </p:spPr>
      </p:pic>
      <p:pic>
        <p:nvPicPr>
          <p:cNvPr id="2" name="Graphic 1" descr="Badge New with solid fill">
            <a:extLst>
              <a:ext uri="{FF2B5EF4-FFF2-40B4-BE49-F238E27FC236}">
                <a16:creationId xmlns:a16="http://schemas.microsoft.com/office/drawing/2014/main" id="{7D4075EE-F9BE-C006-BBAC-8D799CE5FD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2285310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3FCC2-DAD8-AF6F-B51E-3DB9503916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B337C0-BE9D-075B-E185-B074C2FA8331}"/>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ReportingPeriodExt </a:t>
            </a:r>
            <a:r>
              <a:rPr lang="en-US" sz="4000" b="1">
                <a:solidFill>
                  <a:schemeClr val="bg1"/>
                </a:solidFill>
                <a:latin typeface="Aptos" panose="020B0004020202020204" pitchFamily="34" charset="0"/>
                <a:cs typeface="Calibri"/>
              </a:rPr>
              <a:t>2</a:t>
            </a:r>
            <a:endParaRPr lang="en-US" sz="4000" b="1">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FCAF51F-9F7E-1ECE-4845-25F5E18593AC}"/>
              </a:ext>
            </a:extLst>
          </p:cNvPr>
          <p:cNvSpPr>
            <a:spLocks noGrp="1"/>
          </p:cNvSpPr>
          <p:nvPr>
            <p:ph type="sldNum" sz="quarter" idx="4"/>
          </p:nvPr>
        </p:nvSpPr>
        <p:spPr/>
        <p:txBody>
          <a:bodyPr/>
          <a:lstStyle/>
          <a:p>
            <a:fld id="{69C126A4-BD19-47E2-8A0E-0DE1B9D8C925}" type="slidenum">
              <a:rPr lang="en-US" smtClean="0"/>
              <a:pPr/>
              <a:t>68</a:t>
            </a:fld>
            <a:endParaRPr lang="en-US"/>
          </a:p>
        </p:txBody>
      </p:sp>
      <p:pic>
        <p:nvPicPr>
          <p:cNvPr id="5" name="Picture 4" descr="Reporting Period Ext entity screenshot from TWEDS">
            <a:extLst>
              <a:ext uri="{FF2B5EF4-FFF2-40B4-BE49-F238E27FC236}">
                <a16:creationId xmlns:a16="http://schemas.microsoft.com/office/drawing/2014/main" id="{460CD0BD-A7BD-BEA1-6311-3BBB9BCE65BB}"/>
              </a:ext>
            </a:extLst>
          </p:cNvPr>
          <p:cNvPicPr>
            <a:picLocks noChangeAspect="1"/>
          </p:cNvPicPr>
          <p:nvPr/>
        </p:nvPicPr>
        <p:blipFill>
          <a:blip r:embed="rId2"/>
          <a:stretch>
            <a:fillRect/>
          </a:stretch>
        </p:blipFill>
        <p:spPr>
          <a:xfrm>
            <a:off x="541005" y="1263311"/>
            <a:ext cx="11109989" cy="3084007"/>
          </a:xfrm>
          <a:prstGeom prst="rect">
            <a:avLst/>
          </a:prstGeom>
        </p:spPr>
      </p:pic>
      <p:sp>
        <p:nvSpPr>
          <p:cNvPr id="6" name="TextBox 5">
            <a:extLst>
              <a:ext uri="{FF2B5EF4-FFF2-40B4-BE49-F238E27FC236}">
                <a16:creationId xmlns:a16="http://schemas.microsoft.com/office/drawing/2014/main" id="{66BF0AA1-7418-CFAC-E120-EB13EDC3BE50}"/>
              </a:ext>
            </a:extLst>
          </p:cNvPr>
          <p:cNvSpPr txBox="1"/>
          <p:nvPr/>
        </p:nvSpPr>
        <p:spPr>
          <a:xfrm>
            <a:off x="678956" y="4742025"/>
            <a:ext cx="10795769" cy="830997"/>
          </a:xfrm>
          <a:prstGeom prst="rect">
            <a:avLst/>
          </a:prstGeom>
          <a:noFill/>
        </p:spPr>
        <p:txBody>
          <a:bodyPr wrap="square" rtlCol="0">
            <a:spAutoFit/>
          </a:bodyPr>
          <a:lstStyle/>
          <a:p>
            <a:r>
              <a:rPr lang="en-US" sz="2400" dirty="0">
                <a:solidFill>
                  <a:srgbClr val="1482C5"/>
                </a:solidFill>
              </a:rPr>
              <a:t>The </a:t>
            </a:r>
            <a:r>
              <a:rPr lang="en-US" sz="2400" b="1" dirty="0" err="1">
                <a:solidFill>
                  <a:srgbClr val="F47F42"/>
                </a:solidFill>
              </a:rPr>
              <a:t>ReportingPeriodExt</a:t>
            </a:r>
            <a:r>
              <a:rPr lang="en-US" sz="2400" dirty="0">
                <a:solidFill>
                  <a:srgbClr val="1482C5"/>
                </a:solidFill>
              </a:rPr>
              <a:t> Entity will no longer be promoted for the Special Education Data System – Summer Submission.</a:t>
            </a:r>
          </a:p>
        </p:txBody>
      </p:sp>
      <p:pic>
        <p:nvPicPr>
          <p:cNvPr id="2" name="Graphic 1" descr="Badge New with solid fill">
            <a:extLst>
              <a:ext uri="{FF2B5EF4-FFF2-40B4-BE49-F238E27FC236}">
                <a16:creationId xmlns:a16="http://schemas.microsoft.com/office/drawing/2014/main" id="{62A4FB67-00FF-D4D7-C1D3-5A01667708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2884870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DA1C7-B87F-A164-DE12-A30411AD109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15CC767-82EA-401F-E43A-7668FB246D9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5600" b="1" kern="1200">
                <a:solidFill>
                  <a:srgbClr val="3C6EBE"/>
                </a:solidFill>
                <a:effectLst/>
                <a:latin typeface="+mn-lt"/>
                <a:ea typeface="+mj-ea"/>
                <a:cs typeface="+mj-cs"/>
              </a:rPr>
              <a:t>ENROLLMENT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8563459-E386-532B-BF08-5B1CE222AF8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14C52DF6-D7EC-66B4-AF92-139D0BC759DF}"/>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08FCE8E-8C0C-39A8-EAFB-DC9774DC4FDA}"/>
              </a:ext>
            </a:extLst>
          </p:cNvPr>
          <p:cNvSpPr txBox="1"/>
          <p:nvPr/>
        </p:nvSpPr>
        <p:spPr>
          <a:xfrm>
            <a:off x="258647" y="1468247"/>
            <a:ext cx="11674686" cy="769441"/>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ENROLLMENT DOMAIN</a:t>
            </a:r>
          </a:p>
        </p:txBody>
      </p:sp>
      <p:sp>
        <p:nvSpPr>
          <p:cNvPr id="4" name="Slide Number Placeholder 3">
            <a:extLst>
              <a:ext uri="{FF2B5EF4-FFF2-40B4-BE49-F238E27FC236}">
                <a16:creationId xmlns:a16="http://schemas.microsoft.com/office/drawing/2014/main" id="{85494636-8F89-5618-C55F-FDD3F458027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69</a:t>
            </a:fld>
            <a:endParaRPr lang="en-US"/>
          </a:p>
        </p:txBody>
      </p:sp>
    </p:spTree>
    <p:extLst>
      <p:ext uri="{BB962C8B-B14F-4D97-AF65-F5344CB8AC3E}">
        <p14:creationId xmlns:p14="http://schemas.microsoft.com/office/powerpoint/2010/main" val="2131818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35C71-CB24-5091-F060-F3BA1DE594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CB6313-2904-A9F3-2A19-5E4C7148F2C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TIMELINE – 2025-2026 SCHOOL YEAR</a:t>
            </a:r>
            <a:endParaRPr lang="en-US" b="1" dirty="0">
              <a:solidFill>
                <a:srgbClr val="1482C5"/>
              </a:solidFill>
              <a:latin typeface="Aptos" panose="020B0004020202020204" pitchFamily="34" charset="0"/>
            </a:endParaRPr>
          </a:p>
        </p:txBody>
      </p:sp>
      <p:sp>
        <p:nvSpPr>
          <p:cNvPr id="2" name="Slide Number Placeholder 1">
            <a:extLst>
              <a:ext uri="{FF2B5EF4-FFF2-40B4-BE49-F238E27FC236}">
                <a16:creationId xmlns:a16="http://schemas.microsoft.com/office/drawing/2014/main" id="{480675CA-7C6D-BB3A-1DB8-22F4C4ACC529}"/>
              </a:ext>
            </a:extLst>
          </p:cNvPr>
          <p:cNvSpPr>
            <a:spLocks noGrp="1"/>
          </p:cNvSpPr>
          <p:nvPr>
            <p:ph type="sldNum" sz="quarter" idx="4"/>
          </p:nvPr>
        </p:nvSpPr>
        <p:spPr/>
        <p:txBody>
          <a:bodyPr/>
          <a:lstStyle/>
          <a:p>
            <a:fld id="{69C126A4-BD19-47E2-8A0E-0DE1B9D8C925}" type="slidenum">
              <a:rPr lang="en-US" smtClean="0"/>
              <a:pPr/>
              <a:t>7</a:t>
            </a:fld>
            <a:endParaRPr lang="en-US"/>
          </a:p>
        </p:txBody>
      </p:sp>
      <p:pic>
        <p:nvPicPr>
          <p:cNvPr id="6" name="Picture 5" descr="SPEDS Summer Timeline">
            <a:extLst>
              <a:ext uri="{FF2B5EF4-FFF2-40B4-BE49-F238E27FC236}">
                <a16:creationId xmlns:a16="http://schemas.microsoft.com/office/drawing/2014/main" id="{6E9F7BC8-B124-CE98-050A-B127681F309F}"/>
              </a:ext>
            </a:extLst>
          </p:cNvPr>
          <p:cNvPicPr>
            <a:picLocks noChangeAspect="1"/>
          </p:cNvPicPr>
          <p:nvPr/>
        </p:nvPicPr>
        <p:blipFill>
          <a:blip r:embed="rId2"/>
          <a:stretch>
            <a:fillRect/>
          </a:stretch>
        </p:blipFill>
        <p:spPr>
          <a:xfrm>
            <a:off x="535171" y="1843568"/>
            <a:ext cx="10806733" cy="1687503"/>
          </a:xfrm>
          <a:prstGeom prst="rect">
            <a:avLst/>
          </a:prstGeom>
        </p:spPr>
      </p:pic>
      <p:sp>
        <p:nvSpPr>
          <p:cNvPr id="4" name="Rectangle: Rounded Corners 3">
            <a:extLst>
              <a:ext uri="{FF2B5EF4-FFF2-40B4-BE49-F238E27FC236}">
                <a16:creationId xmlns:a16="http://schemas.microsoft.com/office/drawing/2014/main" id="{A474E8CD-9CCD-142A-C549-191AE50A7B3B}"/>
              </a:ext>
            </a:extLst>
          </p:cNvPr>
          <p:cNvSpPr/>
          <p:nvPr/>
        </p:nvSpPr>
        <p:spPr>
          <a:xfrm>
            <a:off x="2153918" y="4277360"/>
            <a:ext cx="7884162" cy="985520"/>
          </a:xfrm>
          <a:prstGeom prst="roundRect">
            <a:avLst/>
          </a:prstGeom>
          <a:solidFill>
            <a:srgbClr val="229DAE"/>
          </a:solidFill>
          <a:ln>
            <a:solidFill>
              <a:srgbClr val="229DAE"/>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TSDS Core Application will be available for running Level 2 Validations, Promotion, and Validation of data starting on September 15, 2025.</a:t>
            </a:r>
          </a:p>
        </p:txBody>
      </p:sp>
    </p:spTree>
    <p:extLst>
      <p:ext uri="{BB962C8B-B14F-4D97-AF65-F5344CB8AC3E}">
        <p14:creationId xmlns:p14="http://schemas.microsoft.com/office/powerpoint/2010/main" val="3517333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C8216-0EFB-A517-85C8-C22AE591EF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BDC2E4-2290-417F-53B3-888BF6198F13}"/>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StudentSchoolAssociation</a:t>
            </a:r>
            <a:endParaRPr lang="en-US" sz="4000" b="1">
              <a:solidFill>
                <a:srgbClr val="1482C5"/>
              </a:solidFill>
              <a:latin typeface="Aptos" panose="020B0004020202020204" pitchFamily="34" charset="0"/>
            </a:endParaRPr>
          </a:p>
        </p:txBody>
      </p:sp>
      <p:pic>
        <p:nvPicPr>
          <p:cNvPr id="6" name="Picture 5" descr="Student School Association entity screenshot from TWEDS">
            <a:extLst>
              <a:ext uri="{FF2B5EF4-FFF2-40B4-BE49-F238E27FC236}">
                <a16:creationId xmlns:a16="http://schemas.microsoft.com/office/drawing/2014/main" id="{5C33CCD5-2CFF-1D4F-14E4-C4743BECD8CD}"/>
              </a:ext>
            </a:extLst>
          </p:cNvPr>
          <p:cNvPicPr>
            <a:picLocks noChangeAspect="1"/>
          </p:cNvPicPr>
          <p:nvPr/>
        </p:nvPicPr>
        <p:blipFill>
          <a:blip r:embed="rId2"/>
          <a:stretch>
            <a:fillRect/>
          </a:stretch>
        </p:blipFill>
        <p:spPr>
          <a:xfrm>
            <a:off x="861059" y="1844310"/>
            <a:ext cx="10469880" cy="3169379"/>
          </a:xfrm>
          <a:prstGeom prst="rect">
            <a:avLst/>
          </a:prstGeom>
        </p:spPr>
      </p:pic>
      <p:sp>
        <p:nvSpPr>
          <p:cNvPr id="4" name="Slide Number Placeholder 3">
            <a:extLst>
              <a:ext uri="{FF2B5EF4-FFF2-40B4-BE49-F238E27FC236}">
                <a16:creationId xmlns:a16="http://schemas.microsoft.com/office/drawing/2014/main" id="{B8256623-B029-31BD-1B45-AEF8AE18837A}"/>
              </a:ext>
            </a:extLst>
          </p:cNvPr>
          <p:cNvSpPr>
            <a:spLocks noGrp="1"/>
          </p:cNvSpPr>
          <p:nvPr>
            <p:ph type="sldNum" sz="quarter" idx="4"/>
          </p:nvPr>
        </p:nvSpPr>
        <p:spPr/>
        <p:txBody>
          <a:bodyPr/>
          <a:lstStyle/>
          <a:p>
            <a:fld id="{69C126A4-BD19-47E2-8A0E-0DE1B9D8C925}" type="slidenum">
              <a:rPr lang="en-US" smtClean="0"/>
              <a:pPr/>
              <a:t>70</a:t>
            </a:fld>
            <a:endParaRPr lang="en-US"/>
          </a:p>
        </p:txBody>
      </p:sp>
    </p:spTree>
    <p:extLst>
      <p:ext uri="{BB962C8B-B14F-4D97-AF65-F5344CB8AC3E}">
        <p14:creationId xmlns:p14="http://schemas.microsoft.com/office/powerpoint/2010/main" val="10080339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9B16-98F1-B101-27D8-83DD517DED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EE9E79-7BB0-4C20-2637-309C3CAB758A}"/>
              </a:ext>
            </a:extLst>
          </p:cNvPr>
          <p:cNvSpPr>
            <a:spLocks noGrp="1"/>
          </p:cNvSpPr>
          <p:nvPr>
            <p:ph type="title"/>
          </p:nvPr>
        </p:nvSpPr>
        <p:spPr>
          <a:xfrm>
            <a:off x="535170" y="328873"/>
            <a:ext cx="11121657" cy="751350"/>
          </a:xfrm>
        </p:spPr>
        <p:txBody>
          <a:bodyPr>
            <a:noAutofit/>
          </a:bodyPr>
          <a:lstStyle/>
          <a:p>
            <a:r>
              <a:rPr lang="en-US" b="1">
                <a:solidFill>
                  <a:srgbClr val="1482C5"/>
                </a:solidFill>
                <a:latin typeface="Aptos" panose="020B0004020202020204" pitchFamily="34" charset="0"/>
                <a:cs typeface="Calibri"/>
              </a:rPr>
              <a:t>StudentEducationOrganizationResponsibility</a:t>
            </a:r>
            <a:br>
              <a:rPr lang="en-US" b="1">
                <a:solidFill>
                  <a:srgbClr val="1482C5"/>
                </a:solidFill>
                <a:latin typeface="Aptos" panose="020B0004020202020204" pitchFamily="34" charset="0"/>
                <a:cs typeface="Calibri"/>
              </a:rPr>
            </a:br>
            <a:r>
              <a:rPr lang="en-US" b="1">
                <a:solidFill>
                  <a:srgbClr val="1482C5"/>
                </a:solidFill>
                <a:latin typeface="Aptos" panose="020B0004020202020204" pitchFamily="34" charset="0"/>
                <a:cs typeface="Calibri"/>
              </a:rPr>
              <a:t>Association</a:t>
            </a:r>
            <a:endParaRPr lang="en-US" b="1">
              <a:solidFill>
                <a:srgbClr val="1482C5"/>
              </a:solidFill>
              <a:latin typeface="Aptos" panose="020B0004020202020204" pitchFamily="34" charset="0"/>
            </a:endParaRPr>
          </a:p>
        </p:txBody>
      </p:sp>
      <p:pic>
        <p:nvPicPr>
          <p:cNvPr id="6" name="Picture 5" descr="Student Education Organization Responsibility Association entity screenshot from TWEDS">
            <a:extLst>
              <a:ext uri="{FF2B5EF4-FFF2-40B4-BE49-F238E27FC236}">
                <a16:creationId xmlns:a16="http://schemas.microsoft.com/office/drawing/2014/main" id="{23DB7863-15B2-167B-7FDC-21F9386F17D9}"/>
              </a:ext>
            </a:extLst>
          </p:cNvPr>
          <p:cNvPicPr>
            <a:picLocks noChangeAspect="1"/>
          </p:cNvPicPr>
          <p:nvPr/>
        </p:nvPicPr>
        <p:blipFill>
          <a:blip r:embed="rId2"/>
          <a:stretch>
            <a:fillRect/>
          </a:stretch>
        </p:blipFill>
        <p:spPr>
          <a:xfrm>
            <a:off x="861059" y="1934079"/>
            <a:ext cx="10469880" cy="2989841"/>
          </a:xfrm>
          <a:prstGeom prst="rect">
            <a:avLst/>
          </a:prstGeom>
        </p:spPr>
      </p:pic>
      <p:sp>
        <p:nvSpPr>
          <p:cNvPr id="4" name="Slide Number Placeholder 3">
            <a:extLst>
              <a:ext uri="{FF2B5EF4-FFF2-40B4-BE49-F238E27FC236}">
                <a16:creationId xmlns:a16="http://schemas.microsoft.com/office/drawing/2014/main" id="{92D734B2-AD17-230E-BB9F-7FA009682666}"/>
              </a:ext>
            </a:extLst>
          </p:cNvPr>
          <p:cNvSpPr>
            <a:spLocks noGrp="1"/>
          </p:cNvSpPr>
          <p:nvPr>
            <p:ph type="sldNum" sz="quarter" idx="4"/>
          </p:nvPr>
        </p:nvSpPr>
        <p:spPr/>
        <p:txBody>
          <a:bodyPr/>
          <a:lstStyle/>
          <a:p>
            <a:fld id="{69C126A4-BD19-47E2-8A0E-0DE1B9D8C925}" type="slidenum">
              <a:rPr lang="en-US" smtClean="0"/>
              <a:pPr/>
              <a:t>71</a:t>
            </a:fld>
            <a:endParaRPr lang="en-US"/>
          </a:p>
        </p:txBody>
      </p:sp>
    </p:spTree>
    <p:extLst>
      <p:ext uri="{BB962C8B-B14F-4D97-AF65-F5344CB8AC3E}">
        <p14:creationId xmlns:p14="http://schemas.microsoft.com/office/powerpoint/2010/main" val="2823166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3DA49-D832-19ED-A69E-619025AD824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1DBB968-117C-E351-5679-C9546CD4F924}"/>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STUDENT IDENTIFICATION AND DEMOGRAPHICS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36ABC786-7440-37E7-57E1-4B1E0A3998CB}"/>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839EB744-AEE4-29EA-E981-F9303E29212C}"/>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1486BE4A-A5AB-8023-BCF2-2BB6D4E05489}"/>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STUDENT IDENTIFICATION AND DEMOGRAPHICS DOMAIN</a:t>
            </a:r>
          </a:p>
        </p:txBody>
      </p:sp>
      <p:sp>
        <p:nvSpPr>
          <p:cNvPr id="4" name="Slide Number Placeholder 3">
            <a:extLst>
              <a:ext uri="{FF2B5EF4-FFF2-40B4-BE49-F238E27FC236}">
                <a16:creationId xmlns:a16="http://schemas.microsoft.com/office/drawing/2014/main" id="{DE7524B4-2922-3E60-4825-D1D2FC96C85B}"/>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72</a:t>
            </a:fld>
            <a:endParaRPr lang="en-US"/>
          </a:p>
        </p:txBody>
      </p:sp>
    </p:spTree>
    <p:extLst>
      <p:ext uri="{BB962C8B-B14F-4D97-AF65-F5344CB8AC3E}">
        <p14:creationId xmlns:p14="http://schemas.microsoft.com/office/powerpoint/2010/main" val="1478776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B75C-10AE-6BE4-E776-A0D15BC70A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C89B6E-0928-63DE-7465-FB3BACEC3342}"/>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a:t>
            </a:r>
            <a:endParaRPr lang="en-US" sz="4000" b="1">
              <a:solidFill>
                <a:srgbClr val="1482C5"/>
              </a:solidFill>
              <a:latin typeface="Aptos" panose="020B0004020202020204" pitchFamily="34" charset="0"/>
            </a:endParaRPr>
          </a:p>
        </p:txBody>
      </p:sp>
      <p:pic>
        <p:nvPicPr>
          <p:cNvPr id="7" name="Picture 6" descr="Student entity screenshot from TWEDS">
            <a:extLst>
              <a:ext uri="{FF2B5EF4-FFF2-40B4-BE49-F238E27FC236}">
                <a16:creationId xmlns:a16="http://schemas.microsoft.com/office/drawing/2014/main" id="{90456B2F-647D-9FA4-1AB1-FBEFF12F9E1D}"/>
              </a:ext>
            </a:extLst>
          </p:cNvPr>
          <p:cNvPicPr>
            <a:picLocks noChangeAspect="1"/>
          </p:cNvPicPr>
          <p:nvPr/>
        </p:nvPicPr>
        <p:blipFill>
          <a:blip r:embed="rId2"/>
          <a:stretch>
            <a:fillRect/>
          </a:stretch>
        </p:blipFill>
        <p:spPr>
          <a:xfrm>
            <a:off x="1775459" y="1660279"/>
            <a:ext cx="8641080" cy="3537442"/>
          </a:xfrm>
          <a:prstGeom prst="rect">
            <a:avLst/>
          </a:prstGeom>
        </p:spPr>
      </p:pic>
      <p:sp>
        <p:nvSpPr>
          <p:cNvPr id="4" name="Slide Number Placeholder 3">
            <a:extLst>
              <a:ext uri="{FF2B5EF4-FFF2-40B4-BE49-F238E27FC236}">
                <a16:creationId xmlns:a16="http://schemas.microsoft.com/office/drawing/2014/main" id="{E0D7F752-16D6-5CE2-379A-086D184FB4BA}"/>
              </a:ext>
            </a:extLst>
          </p:cNvPr>
          <p:cNvSpPr>
            <a:spLocks noGrp="1"/>
          </p:cNvSpPr>
          <p:nvPr>
            <p:ph type="sldNum" sz="quarter" idx="4"/>
          </p:nvPr>
        </p:nvSpPr>
        <p:spPr/>
        <p:txBody>
          <a:bodyPr/>
          <a:lstStyle/>
          <a:p>
            <a:fld id="{69C126A4-BD19-47E2-8A0E-0DE1B9D8C925}" type="slidenum">
              <a:rPr lang="en-US" smtClean="0"/>
              <a:pPr/>
              <a:t>73</a:t>
            </a:fld>
            <a:endParaRPr lang="en-US"/>
          </a:p>
        </p:txBody>
      </p:sp>
    </p:spTree>
    <p:extLst>
      <p:ext uri="{BB962C8B-B14F-4D97-AF65-F5344CB8AC3E}">
        <p14:creationId xmlns:p14="http://schemas.microsoft.com/office/powerpoint/2010/main" val="677783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1648-B516-B82F-62C6-FAB894F0C9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682F1B-CF0E-FD1D-6025-FB87F0614BAD}"/>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StudentEducationOrganizationAssociation</a:t>
            </a:r>
            <a:endParaRPr lang="en-US" sz="4000" b="1">
              <a:solidFill>
                <a:srgbClr val="1482C5"/>
              </a:solidFill>
              <a:latin typeface="Aptos" panose="020B0004020202020204" pitchFamily="34" charset="0"/>
            </a:endParaRPr>
          </a:p>
        </p:txBody>
      </p:sp>
      <p:pic>
        <p:nvPicPr>
          <p:cNvPr id="7" name="Picture 6" descr="Student education organization association entity screenshot from TWEDS">
            <a:extLst>
              <a:ext uri="{FF2B5EF4-FFF2-40B4-BE49-F238E27FC236}">
                <a16:creationId xmlns:a16="http://schemas.microsoft.com/office/drawing/2014/main" id="{3177B8C2-1FCF-1D29-7C89-35F86C16D33D}"/>
              </a:ext>
            </a:extLst>
          </p:cNvPr>
          <p:cNvPicPr>
            <a:picLocks noChangeAspect="1"/>
          </p:cNvPicPr>
          <p:nvPr/>
        </p:nvPicPr>
        <p:blipFill>
          <a:blip r:embed="rId2"/>
          <a:stretch>
            <a:fillRect/>
          </a:stretch>
        </p:blipFill>
        <p:spPr>
          <a:xfrm>
            <a:off x="861059" y="1950388"/>
            <a:ext cx="10469880" cy="2957223"/>
          </a:xfrm>
          <a:prstGeom prst="rect">
            <a:avLst/>
          </a:prstGeom>
        </p:spPr>
      </p:pic>
      <p:sp>
        <p:nvSpPr>
          <p:cNvPr id="4" name="Slide Number Placeholder 3">
            <a:extLst>
              <a:ext uri="{FF2B5EF4-FFF2-40B4-BE49-F238E27FC236}">
                <a16:creationId xmlns:a16="http://schemas.microsoft.com/office/drawing/2014/main" id="{BECED70C-DB59-8388-CBF8-4A89CB2F1DD4}"/>
              </a:ext>
            </a:extLst>
          </p:cNvPr>
          <p:cNvSpPr>
            <a:spLocks noGrp="1"/>
          </p:cNvSpPr>
          <p:nvPr>
            <p:ph type="sldNum" sz="quarter" idx="4"/>
          </p:nvPr>
        </p:nvSpPr>
        <p:spPr/>
        <p:txBody>
          <a:bodyPr/>
          <a:lstStyle/>
          <a:p>
            <a:fld id="{69C126A4-BD19-47E2-8A0E-0DE1B9D8C925}" type="slidenum">
              <a:rPr lang="en-US" smtClean="0"/>
              <a:pPr/>
              <a:t>74</a:t>
            </a:fld>
            <a:endParaRPr lang="en-US"/>
          </a:p>
        </p:txBody>
      </p:sp>
    </p:spTree>
    <p:extLst>
      <p:ext uri="{BB962C8B-B14F-4D97-AF65-F5344CB8AC3E}">
        <p14:creationId xmlns:p14="http://schemas.microsoft.com/office/powerpoint/2010/main" val="2468951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6984E-A37B-9422-5B8A-727EF2C0EB8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A838F41-5F20-3382-0232-D4CFBF8A6EBA}"/>
              </a:ext>
            </a:extLst>
          </p:cNvPr>
          <p:cNvSpPr>
            <a:spLocks noGrp="1"/>
          </p:cNvSpPr>
          <p:nvPr>
            <p:ph type="ctrTitle"/>
          </p:nvPr>
        </p:nvSpPr>
        <p:spPr>
          <a:xfrm>
            <a:off x="1524000" y="2858439"/>
            <a:ext cx="9144000" cy="1455651"/>
          </a:xfrm>
        </p:spPr>
        <p:txBody>
          <a:bodyPr vert="horz" lIns="91440" tIns="45720" rIns="91440" bIns="45720" rtlCol="0" anchor="ctr">
            <a:normAutofit fontScale="90000"/>
          </a:bodyPr>
          <a:lstStyle/>
          <a:p>
            <a:r>
              <a:rPr lang="en-US" sz="5600" b="1" kern="1200">
                <a:solidFill>
                  <a:srgbClr val="3C6EBE"/>
                </a:solidFill>
                <a:effectLst/>
                <a:latin typeface="+mn-lt"/>
                <a:ea typeface="+mj-ea"/>
                <a:cs typeface="+mj-cs"/>
              </a:rPr>
              <a:t>ALTERNATIVE AND SUPPLEMENTAL SERVICES DOMAIN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7DF72B23-8625-1436-9189-43077B284DA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loral cup penholder with pencils">
            <a:extLst>
              <a:ext uri="{FF2B5EF4-FFF2-40B4-BE49-F238E27FC236}">
                <a16:creationId xmlns:a16="http://schemas.microsoft.com/office/drawing/2014/main" id="{B556761A-E0DD-5672-AA11-40472C827F1B}"/>
              </a:ext>
            </a:extLst>
          </p:cNvPr>
          <p:cNvPicPr>
            <a:picLocks noChangeAspect="1"/>
          </p:cNvPicPr>
          <p:nvPr/>
        </p:nvPicPr>
        <p:blipFill>
          <a:blip r:embed="rId3">
            <a:extLst>
              <a:ext uri="{28A0092B-C50C-407E-A947-70E740481C1C}">
                <a14:useLocalDpi xmlns:a14="http://schemas.microsoft.com/office/drawing/2010/main" val="0"/>
              </a:ext>
            </a:extLst>
          </a:blip>
          <a:srcRect t="15685" b="15685"/>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DBC29D9-8D9D-2151-54C6-B975A1722FF0}"/>
              </a:ext>
            </a:extLst>
          </p:cNvPr>
          <p:cNvSpPr txBox="1"/>
          <p:nvPr/>
        </p:nvSpPr>
        <p:spPr>
          <a:xfrm>
            <a:off x="258647" y="1315643"/>
            <a:ext cx="11674686" cy="1446550"/>
          </a:xfrm>
          <a:prstGeom prst="rect">
            <a:avLst/>
          </a:prstGeom>
          <a:noFill/>
        </p:spPr>
        <p:txBody>
          <a:bodyPr wrap="square" rtlCol="0">
            <a:spAutoFit/>
          </a:bodyPr>
          <a:lstStyle/>
          <a:p>
            <a:pPr algn="ctr"/>
            <a:r>
              <a:rPr lang="en-US" sz="4400" b="1">
                <a:solidFill>
                  <a:srgbClr val="F47F42"/>
                </a:solidFill>
                <a:latin typeface="Aptos" panose="020B0004020202020204" pitchFamily="34" charset="0"/>
              </a:rPr>
              <a:t>ALTERNATIVE AND SUPPLEMENTAL SERVICES DOMAIN</a:t>
            </a:r>
          </a:p>
        </p:txBody>
      </p:sp>
      <p:sp>
        <p:nvSpPr>
          <p:cNvPr id="4" name="Slide Number Placeholder 3">
            <a:extLst>
              <a:ext uri="{FF2B5EF4-FFF2-40B4-BE49-F238E27FC236}">
                <a16:creationId xmlns:a16="http://schemas.microsoft.com/office/drawing/2014/main" id="{48071938-32E6-FB59-5E9C-BD569251496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75</a:t>
            </a:fld>
            <a:endParaRPr lang="en-US"/>
          </a:p>
        </p:txBody>
      </p:sp>
    </p:spTree>
    <p:extLst>
      <p:ext uri="{BB962C8B-B14F-4D97-AF65-F5344CB8AC3E}">
        <p14:creationId xmlns:p14="http://schemas.microsoft.com/office/powerpoint/2010/main" val="2265468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FBDAE-BDAC-A161-7F65-05F1541788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FAA591-9688-03FB-72AA-D0E4242F9CE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Program</a:t>
            </a:r>
            <a:endParaRPr lang="en-US" sz="4000" b="1">
              <a:solidFill>
                <a:srgbClr val="1482C5"/>
              </a:solidFill>
              <a:latin typeface="Aptos" panose="020B0004020202020204" pitchFamily="34" charset="0"/>
            </a:endParaRPr>
          </a:p>
        </p:txBody>
      </p:sp>
      <p:pic>
        <p:nvPicPr>
          <p:cNvPr id="6" name="Picture 5" descr="Program entity screenshot from TWEDS">
            <a:extLst>
              <a:ext uri="{FF2B5EF4-FFF2-40B4-BE49-F238E27FC236}">
                <a16:creationId xmlns:a16="http://schemas.microsoft.com/office/drawing/2014/main" id="{D2118F1B-A093-006D-7A0A-06F53B5CEF56}"/>
              </a:ext>
            </a:extLst>
          </p:cNvPr>
          <p:cNvPicPr>
            <a:picLocks noChangeAspect="1"/>
          </p:cNvPicPr>
          <p:nvPr/>
        </p:nvPicPr>
        <p:blipFill>
          <a:blip r:embed="rId2"/>
          <a:stretch>
            <a:fillRect/>
          </a:stretch>
        </p:blipFill>
        <p:spPr>
          <a:xfrm>
            <a:off x="861059" y="2565616"/>
            <a:ext cx="10469880" cy="1726767"/>
          </a:xfrm>
          <a:prstGeom prst="rect">
            <a:avLst/>
          </a:prstGeom>
        </p:spPr>
      </p:pic>
      <p:sp>
        <p:nvSpPr>
          <p:cNvPr id="4" name="Slide Number Placeholder 3">
            <a:extLst>
              <a:ext uri="{FF2B5EF4-FFF2-40B4-BE49-F238E27FC236}">
                <a16:creationId xmlns:a16="http://schemas.microsoft.com/office/drawing/2014/main" id="{F31A672B-CEF2-857B-9CF7-E9D0E1C911E4}"/>
              </a:ext>
            </a:extLst>
          </p:cNvPr>
          <p:cNvSpPr>
            <a:spLocks noGrp="1"/>
          </p:cNvSpPr>
          <p:nvPr>
            <p:ph type="sldNum" sz="quarter" idx="4"/>
          </p:nvPr>
        </p:nvSpPr>
        <p:spPr/>
        <p:txBody>
          <a:bodyPr/>
          <a:lstStyle/>
          <a:p>
            <a:fld id="{69C126A4-BD19-47E2-8A0E-0DE1B9D8C925}" type="slidenum">
              <a:rPr lang="en-US" smtClean="0"/>
              <a:pPr/>
              <a:t>76</a:t>
            </a:fld>
            <a:endParaRPr lang="en-US"/>
          </a:p>
        </p:txBody>
      </p:sp>
    </p:spTree>
    <p:extLst>
      <p:ext uri="{BB962C8B-B14F-4D97-AF65-F5344CB8AC3E}">
        <p14:creationId xmlns:p14="http://schemas.microsoft.com/office/powerpoint/2010/main" val="2898690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C1909-E587-56FA-21D5-0B73A13284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ABD8140-683E-8200-0108-58A8F1E805D6}"/>
              </a:ext>
            </a:extLst>
          </p:cNvPr>
          <p:cNvSpPr>
            <a:spLocks noGrp="1"/>
          </p:cNvSpPr>
          <p:nvPr>
            <p:ph type="title"/>
          </p:nvPr>
        </p:nvSpPr>
        <p:spPr>
          <a:xfrm>
            <a:off x="516011" y="128573"/>
            <a:ext cx="11121657" cy="751350"/>
          </a:xfrm>
        </p:spPr>
        <p:txBody>
          <a:bodyPr>
            <a:normAutofit/>
          </a:bodyPr>
          <a:lstStyle/>
          <a:p>
            <a:r>
              <a:rPr lang="en-US" sz="3800" b="1">
                <a:solidFill>
                  <a:srgbClr val="1482C5"/>
                </a:solidFill>
                <a:latin typeface="Aptos" panose="020B0004020202020204" pitchFamily="34" charset="0"/>
                <a:cs typeface="Calibri"/>
              </a:rPr>
              <a:t>StudentSpecialEducationProgramAssociation</a:t>
            </a:r>
            <a:endParaRPr lang="en-US" sz="3800" b="1">
              <a:solidFill>
                <a:srgbClr val="1482C5"/>
              </a:solidFill>
              <a:latin typeface="Aptos" panose="020B0004020202020204" pitchFamily="34" charset="0"/>
            </a:endParaRPr>
          </a:p>
        </p:txBody>
      </p:sp>
      <p:pic>
        <p:nvPicPr>
          <p:cNvPr id="8" name="Picture 7" descr="Student Special Education Program Association entity screenshot from TWEDS">
            <a:extLst>
              <a:ext uri="{FF2B5EF4-FFF2-40B4-BE49-F238E27FC236}">
                <a16:creationId xmlns:a16="http://schemas.microsoft.com/office/drawing/2014/main" id="{747FD2D9-A28B-1CDD-88D1-4172AEFEF0A3}"/>
              </a:ext>
            </a:extLst>
          </p:cNvPr>
          <p:cNvPicPr>
            <a:picLocks noChangeAspect="1"/>
          </p:cNvPicPr>
          <p:nvPr/>
        </p:nvPicPr>
        <p:blipFill>
          <a:blip r:embed="rId2"/>
          <a:stretch>
            <a:fillRect/>
          </a:stretch>
        </p:blipFill>
        <p:spPr>
          <a:xfrm>
            <a:off x="2494310" y="1357975"/>
            <a:ext cx="7078167" cy="3230700"/>
          </a:xfrm>
          <a:prstGeom prst="rect">
            <a:avLst/>
          </a:prstGeom>
        </p:spPr>
      </p:pic>
      <p:sp>
        <p:nvSpPr>
          <p:cNvPr id="4" name="Slide Number Placeholder 3">
            <a:extLst>
              <a:ext uri="{FF2B5EF4-FFF2-40B4-BE49-F238E27FC236}">
                <a16:creationId xmlns:a16="http://schemas.microsoft.com/office/drawing/2014/main" id="{BE4BA01D-69BB-0E7A-FF6A-CE7C35A43C3C}"/>
              </a:ext>
            </a:extLst>
          </p:cNvPr>
          <p:cNvSpPr>
            <a:spLocks noGrp="1"/>
          </p:cNvSpPr>
          <p:nvPr>
            <p:ph type="sldNum" sz="quarter" idx="4"/>
          </p:nvPr>
        </p:nvSpPr>
        <p:spPr/>
        <p:txBody>
          <a:bodyPr/>
          <a:lstStyle/>
          <a:p>
            <a:fld id="{69C126A4-BD19-47E2-8A0E-0DE1B9D8C925}" type="slidenum">
              <a:rPr lang="en-US" smtClean="0"/>
              <a:pPr/>
              <a:t>77</a:t>
            </a:fld>
            <a:endParaRPr lang="en-US"/>
          </a:p>
        </p:txBody>
      </p:sp>
      <p:sp>
        <p:nvSpPr>
          <p:cNvPr id="2" name="TextBox 1">
            <a:extLst>
              <a:ext uri="{FF2B5EF4-FFF2-40B4-BE49-F238E27FC236}">
                <a16:creationId xmlns:a16="http://schemas.microsoft.com/office/drawing/2014/main" id="{70245DCB-770B-C0CA-0DAD-60F8277D7A0F}"/>
              </a:ext>
            </a:extLst>
          </p:cNvPr>
          <p:cNvSpPr txBox="1"/>
          <p:nvPr/>
        </p:nvSpPr>
        <p:spPr>
          <a:xfrm>
            <a:off x="678956" y="4742025"/>
            <a:ext cx="10795769" cy="830997"/>
          </a:xfrm>
          <a:prstGeom prst="rect">
            <a:avLst/>
          </a:prstGeom>
          <a:noFill/>
        </p:spPr>
        <p:txBody>
          <a:bodyPr wrap="square" rtlCol="0">
            <a:spAutoFit/>
          </a:bodyPr>
          <a:lstStyle/>
          <a:p>
            <a:r>
              <a:rPr lang="en-US" sz="2400">
                <a:solidFill>
                  <a:srgbClr val="1482C5"/>
                </a:solidFill>
              </a:rPr>
              <a:t>The data element </a:t>
            </a:r>
            <a:r>
              <a:rPr lang="en-US" sz="2400" b="1">
                <a:solidFill>
                  <a:srgbClr val="F47F42"/>
                </a:solidFill>
              </a:rPr>
              <a:t>SecondaryTransitionIEPReviewDate</a:t>
            </a:r>
            <a:r>
              <a:rPr lang="en-US" sz="2400">
                <a:solidFill>
                  <a:srgbClr val="1482C5"/>
                </a:solidFill>
              </a:rPr>
              <a:t> (E3099) is moved to the StudentSpecialEducationProgramAssociation.</a:t>
            </a:r>
            <a:r>
              <a:rPr lang="en-US" sz="2400">
                <a:solidFill>
                  <a:srgbClr val="F47F42"/>
                </a:solidFill>
              </a:rPr>
              <a:t>StudentSecondaryTransitionSet</a:t>
            </a:r>
            <a:r>
              <a:rPr lang="en-US" sz="2400">
                <a:solidFill>
                  <a:srgbClr val="1482C5"/>
                </a:solidFill>
              </a:rPr>
              <a:t>.</a:t>
            </a:r>
          </a:p>
        </p:txBody>
      </p:sp>
      <p:cxnSp>
        <p:nvCxnSpPr>
          <p:cNvPr id="6" name="Straight Connector 5" descr="Screenshot from TWEDS on StudentSpecialEducationProgramAssociation entity.">
            <a:extLst>
              <a:ext uri="{FF2B5EF4-FFF2-40B4-BE49-F238E27FC236}">
                <a16:creationId xmlns:a16="http://schemas.microsoft.com/office/drawing/2014/main" id="{29AC4FA0-189D-8F83-6386-201522F9FB8D}"/>
              </a:ext>
            </a:extLst>
          </p:cNvPr>
          <p:cNvCxnSpPr>
            <a:cxnSpLocks/>
          </p:cNvCxnSpPr>
          <p:nvPr/>
        </p:nvCxnSpPr>
        <p:spPr>
          <a:xfrm>
            <a:off x="2537595" y="3554798"/>
            <a:ext cx="694433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Screenshot of the title of SSEPA entity.">
            <a:extLst>
              <a:ext uri="{FF2B5EF4-FFF2-40B4-BE49-F238E27FC236}">
                <a16:creationId xmlns:a16="http://schemas.microsoft.com/office/drawing/2014/main" id="{4776BC0E-FD3F-33FC-58AF-69748F40D7C7}"/>
              </a:ext>
            </a:extLst>
          </p:cNvPr>
          <p:cNvPicPr>
            <a:picLocks noChangeAspect="1"/>
          </p:cNvPicPr>
          <p:nvPr/>
        </p:nvPicPr>
        <p:blipFill>
          <a:blip r:embed="rId3"/>
          <a:stretch>
            <a:fillRect/>
          </a:stretch>
        </p:blipFill>
        <p:spPr>
          <a:xfrm>
            <a:off x="2486519" y="1284978"/>
            <a:ext cx="7143130" cy="927879"/>
          </a:xfrm>
          <a:prstGeom prst="rect">
            <a:avLst/>
          </a:prstGeom>
        </p:spPr>
      </p:pic>
      <p:pic>
        <p:nvPicPr>
          <p:cNvPr id="5" name="Graphic 4" descr="Badge New with solid fill">
            <a:extLst>
              <a:ext uri="{FF2B5EF4-FFF2-40B4-BE49-F238E27FC236}">
                <a16:creationId xmlns:a16="http://schemas.microsoft.com/office/drawing/2014/main" id="{3C31FAC6-C48B-B3A2-2CBF-ACD2C2B496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23299371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F294-48BF-A88C-E945-3369276760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A859CC-4094-4938-FB4D-83D6CE91F623}"/>
              </a:ext>
            </a:extLst>
          </p:cNvPr>
          <p:cNvSpPr>
            <a:spLocks noGrp="1"/>
          </p:cNvSpPr>
          <p:nvPr>
            <p:ph type="title"/>
          </p:nvPr>
        </p:nvSpPr>
        <p:spPr>
          <a:xfrm>
            <a:off x="535170" y="152723"/>
            <a:ext cx="11121657" cy="751350"/>
          </a:xfrm>
        </p:spPr>
        <p:txBody>
          <a:bodyPr>
            <a:noAutofit/>
          </a:bodyPr>
          <a:lstStyle/>
          <a:p>
            <a:r>
              <a:rPr lang="en-US" sz="4000" b="1">
                <a:solidFill>
                  <a:srgbClr val="1482C5"/>
                </a:solidFill>
                <a:latin typeface="Aptos" panose="020B0004020202020204" pitchFamily="34" charset="0"/>
                <a:cs typeface="Calibri"/>
              </a:rPr>
              <a:t>LocalEducationAgency Reference</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A44EE5E-E84E-153B-0F9B-0EC7FDDAD305}"/>
              </a:ext>
            </a:extLst>
          </p:cNvPr>
          <p:cNvSpPr>
            <a:spLocks noGrp="1"/>
          </p:cNvSpPr>
          <p:nvPr>
            <p:ph type="sldNum" sz="quarter" idx="4"/>
          </p:nvPr>
        </p:nvSpPr>
        <p:spPr/>
        <p:txBody>
          <a:bodyPr/>
          <a:lstStyle/>
          <a:p>
            <a:fld id="{69C126A4-BD19-47E2-8A0E-0DE1B9D8C925}" type="slidenum">
              <a:rPr lang="en-US" smtClean="0"/>
              <a:pPr/>
              <a:t>78</a:t>
            </a:fld>
            <a:endParaRPr lang="en-US"/>
          </a:p>
        </p:txBody>
      </p:sp>
      <p:sp>
        <p:nvSpPr>
          <p:cNvPr id="5" name="Content Placeholder 1">
            <a:extLst>
              <a:ext uri="{FF2B5EF4-FFF2-40B4-BE49-F238E27FC236}">
                <a16:creationId xmlns:a16="http://schemas.microsoft.com/office/drawing/2014/main" id="{B1D9B74B-20C8-D5E3-BEC7-9454F7905AB2}"/>
              </a:ext>
            </a:extLst>
          </p:cNvPr>
          <p:cNvSpPr txBox="1">
            <a:spLocks/>
          </p:cNvSpPr>
          <p:nvPr/>
        </p:nvSpPr>
        <p:spPr>
          <a:xfrm>
            <a:off x="535170" y="1033217"/>
            <a:ext cx="10995648" cy="125174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dirty="0">
                <a:solidFill>
                  <a:srgbClr val="595959"/>
                </a:solidFill>
              </a:rPr>
              <a:t>The</a:t>
            </a:r>
            <a:r>
              <a:rPr lang="en-US" dirty="0">
                <a:solidFill>
                  <a:schemeClr val="tx1"/>
                </a:solidFill>
              </a:rPr>
              <a:t> </a:t>
            </a:r>
            <a:r>
              <a:rPr lang="en-US" dirty="0">
                <a:solidFill>
                  <a:srgbClr val="EA5E38"/>
                </a:solidFill>
              </a:rPr>
              <a:t>School</a:t>
            </a:r>
            <a:r>
              <a:rPr lang="en-US" dirty="0">
                <a:solidFill>
                  <a:schemeClr val="tx1"/>
                </a:solidFill>
              </a:rPr>
              <a:t> </a:t>
            </a:r>
            <a:r>
              <a:rPr lang="en-US" dirty="0">
                <a:solidFill>
                  <a:srgbClr val="595959"/>
                </a:solidFill>
              </a:rPr>
              <a:t>Reference in the </a:t>
            </a:r>
            <a:r>
              <a:rPr lang="en-US" dirty="0">
                <a:solidFill>
                  <a:srgbClr val="EA5E38"/>
                </a:solidFill>
              </a:rPr>
              <a:t>StudentSpecialEducationProgramAssociation</a:t>
            </a:r>
            <a:r>
              <a:rPr lang="en-US" dirty="0">
                <a:solidFill>
                  <a:schemeClr val="tx1"/>
                </a:solidFill>
              </a:rPr>
              <a:t> </a:t>
            </a:r>
            <a:r>
              <a:rPr lang="en-US" dirty="0">
                <a:solidFill>
                  <a:srgbClr val="595959"/>
                </a:solidFill>
              </a:rPr>
              <a:t>Entity was replaced with a </a:t>
            </a:r>
            <a:r>
              <a:rPr lang="en-US" dirty="0" err="1">
                <a:solidFill>
                  <a:srgbClr val="EA5E38"/>
                </a:solidFill>
              </a:rPr>
              <a:t>LocalEducationAgency</a:t>
            </a:r>
            <a:r>
              <a:rPr lang="en-US" dirty="0">
                <a:solidFill>
                  <a:schemeClr val="tx1"/>
                </a:solidFill>
              </a:rPr>
              <a:t> </a:t>
            </a:r>
            <a:r>
              <a:rPr lang="en-US" dirty="0">
                <a:solidFill>
                  <a:srgbClr val="595959"/>
                </a:solidFill>
              </a:rPr>
              <a:t>Reference.</a:t>
            </a:r>
            <a:endParaRPr lang="en-US" sz="2800" b="1" dirty="0">
              <a:solidFill>
                <a:srgbClr val="595959"/>
              </a:solidFill>
            </a:endParaRPr>
          </a:p>
          <a:p>
            <a:pPr marL="228600" lvl="2">
              <a:spcBef>
                <a:spcPts val="1000"/>
              </a:spcBef>
              <a:buClr>
                <a:schemeClr val="accent2"/>
              </a:buClr>
            </a:pPr>
            <a:endParaRPr lang="en-US" sz="2800" b="1" dirty="0">
              <a:solidFill>
                <a:schemeClr val="accent1"/>
              </a:solidFill>
            </a:endParaRPr>
          </a:p>
        </p:txBody>
      </p:sp>
      <p:pic>
        <p:nvPicPr>
          <p:cNvPr id="9" name="Picture 8" descr="Screenshot of the data element reporting requirements from the Student special education program association entity.">
            <a:extLst>
              <a:ext uri="{FF2B5EF4-FFF2-40B4-BE49-F238E27FC236}">
                <a16:creationId xmlns:a16="http://schemas.microsoft.com/office/drawing/2014/main" id="{8C49D113-0BC9-1E42-776A-C995220DC208}"/>
              </a:ext>
            </a:extLst>
          </p:cNvPr>
          <p:cNvPicPr>
            <a:picLocks noChangeAspect="1"/>
          </p:cNvPicPr>
          <p:nvPr/>
        </p:nvPicPr>
        <p:blipFill>
          <a:blip r:embed="rId2"/>
          <a:srcRect t="30340"/>
          <a:stretch/>
        </p:blipFill>
        <p:spPr>
          <a:xfrm>
            <a:off x="1958136" y="2518839"/>
            <a:ext cx="9217997" cy="2994739"/>
          </a:xfrm>
          <a:prstGeom prst="rect">
            <a:avLst/>
          </a:prstGeom>
        </p:spPr>
      </p:pic>
      <p:pic>
        <p:nvPicPr>
          <p:cNvPr id="2" name="Graphic 1" descr="Badge New with solid fill">
            <a:extLst>
              <a:ext uri="{FF2B5EF4-FFF2-40B4-BE49-F238E27FC236}">
                <a16:creationId xmlns:a16="http://schemas.microsoft.com/office/drawing/2014/main" id="{A56044AF-84AA-D6E1-EA6E-71360C2F60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42207250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8F6AD-71D8-1BA7-959B-D1B45E0DA0C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4DFAA1-02B9-40AF-2128-EFA2E9DB9137}"/>
              </a:ext>
            </a:extLst>
          </p:cNvPr>
          <p:cNvSpPr>
            <a:spLocks noGrp="1"/>
          </p:cNvSpPr>
          <p:nvPr>
            <p:ph type="title"/>
          </p:nvPr>
        </p:nvSpPr>
        <p:spPr>
          <a:xfrm>
            <a:off x="516011" y="128573"/>
            <a:ext cx="11121657" cy="751350"/>
          </a:xfrm>
        </p:spPr>
        <p:txBody>
          <a:bodyPr>
            <a:normAutofit/>
          </a:bodyPr>
          <a:lstStyle/>
          <a:p>
            <a:r>
              <a:rPr lang="en-US" sz="3800" b="1">
                <a:solidFill>
                  <a:srgbClr val="1482C5"/>
                </a:solidFill>
                <a:latin typeface="Aptos" panose="020B0004020202020204" pitchFamily="34" charset="0"/>
                <a:cs typeface="Calibri"/>
              </a:rPr>
              <a:t>StudentSpecialEducationProgramAssociation </a:t>
            </a:r>
            <a:endParaRPr lang="en-US" sz="38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706F5A6D-697B-3D3D-0D55-59189A94688E}"/>
              </a:ext>
            </a:extLst>
          </p:cNvPr>
          <p:cNvSpPr>
            <a:spLocks noGrp="1"/>
          </p:cNvSpPr>
          <p:nvPr>
            <p:ph type="sldNum" sz="quarter" idx="4"/>
          </p:nvPr>
        </p:nvSpPr>
        <p:spPr/>
        <p:txBody>
          <a:bodyPr/>
          <a:lstStyle/>
          <a:p>
            <a:fld id="{69C126A4-BD19-47E2-8A0E-0DE1B9D8C925}" type="slidenum">
              <a:rPr lang="en-US" smtClean="0"/>
              <a:pPr/>
              <a:t>79</a:t>
            </a:fld>
            <a:endParaRPr lang="en-US"/>
          </a:p>
        </p:txBody>
      </p:sp>
      <p:sp>
        <p:nvSpPr>
          <p:cNvPr id="12" name="Content Placeholder 1">
            <a:extLst>
              <a:ext uri="{FF2B5EF4-FFF2-40B4-BE49-F238E27FC236}">
                <a16:creationId xmlns:a16="http://schemas.microsoft.com/office/drawing/2014/main" id="{6EC63F6D-B4C5-264D-0BBA-DA333D2CC674}"/>
              </a:ext>
            </a:extLst>
          </p:cNvPr>
          <p:cNvSpPr txBox="1">
            <a:spLocks/>
          </p:cNvSpPr>
          <p:nvPr/>
        </p:nvSpPr>
        <p:spPr>
          <a:xfrm>
            <a:off x="557872" y="920798"/>
            <a:ext cx="10854445" cy="125174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chemeClr val="tx1"/>
                </a:solidFill>
              </a:rPr>
              <a:t>Additional guidance for the </a:t>
            </a:r>
            <a:r>
              <a:rPr lang="en-US">
                <a:solidFill>
                  <a:srgbClr val="EA5E38"/>
                </a:solidFill>
              </a:rPr>
              <a:t>BeginDate</a:t>
            </a:r>
            <a:r>
              <a:rPr lang="en-US">
                <a:solidFill>
                  <a:schemeClr val="tx1"/>
                </a:solidFill>
              </a:rPr>
              <a:t> (E3010) and </a:t>
            </a:r>
            <a:r>
              <a:rPr lang="en-US">
                <a:solidFill>
                  <a:srgbClr val="EA5E38"/>
                </a:solidFill>
              </a:rPr>
              <a:t>EndDate</a:t>
            </a:r>
            <a:r>
              <a:rPr lang="en-US">
                <a:solidFill>
                  <a:schemeClr val="tx1"/>
                </a:solidFill>
              </a:rPr>
              <a:t> (E3020) was added.</a:t>
            </a: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pic>
        <p:nvPicPr>
          <p:cNvPr id="13" name="Picture 12" descr="Additional guidance for begin and end date.">
            <a:extLst>
              <a:ext uri="{FF2B5EF4-FFF2-40B4-BE49-F238E27FC236}">
                <a16:creationId xmlns:a16="http://schemas.microsoft.com/office/drawing/2014/main" id="{4C41DFC4-11F9-48E8-37D7-E6950DA19363}"/>
              </a:ext>
            </a:extLst>
          </p:cNvPr>
          <p:cNvPicPr>
            <a:picLocks noChangeAspect="1"/>
          </p:cNvPicPr>
          <p:nvPr/>
        </p:nvPicPr>
        <p:blipFill>
          <a:blip r:embed="rId2"/>
          <a:stretch>
            <a:fillRect/>
          </a:stretch>
        </p:blipFill>
        <p:spPr>
          <a:xfrm>
            <a:off x="1602167" y="1834003"/>
            <a:ext cx="8765853" cy="3876532"/>
          </a:xfrm>
          <a:prstGeom prst="rect">
            <a:avLst/>
          </a:prstGeom>
        </p:spPr>
      </p:pic>
      <p:pic>
        <p:nvPicPr>
          <p:cNvPr id="2" name="Graphic 1" descr="Badge New with solid fill">
            <a:extLst>
              <a:ext uri="{FF2B5EF4-FFF2-40B4-BE49-F238E27FC236}">
                <a16:creationId xmlns:a16="http://schemas.microsoft.com/office/drawing/2014/main" id="{E3B5BD2B-4E20-660E-E748-E5405DEA4F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767097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B5F4-DC2A-5C8C-FA78-1A23933FF6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761BE8-A7ED-7EF5-5E23-0AA11C3E708D}"/>
              </a:ext>
            </a:extLst>
          </p:cNvPr>
          <p:cNvSpPr>
            <a:spLocks noGrp="1"/>
          </p:cNvSpPr>
          <p:nvPr>
            <p:ph type="title"/>
          </p:nvPr>
        </p:nvSpPr>
        <p:spPr/>
        <p:txBody>
          <a:bodyPr vert="horz" lIns="91440" tIns="45720" rIns="91440" bIns="45720" rtlCol="0" anchor="ctr">
            <a:normAutofit/>
          </a:bodyPr>
          <a:lstStyle/>
          <a:p>
            <a:r>
              <a:rPr lang="en-US" b="1" kern="1200" dirty="0">
                <a:latin typeface="Aptos" panose="020B0004020202020204" pitchFamily="34" charset="0"/>
              </a:rPr>
              <a:t>TEAL ROLES AND PRIVILEGES CONT.</a:t>
            </a:r>
          </a:p>
        </p:txBody>
      </p:sp>
      <p:sp>
        <p:nvSpPr>
          <p:cNvPr id="4" name="Slide Number Placeholder 3" hidden="1">
            <a:extLst>
              <a:ext uri="{FF2B5EF4-FFF2-40B4-BE49-F238E27FC236}">
                <a16:creationId xmlns:a16="http://schemas.microsoft.com/office/drawing/2014/main" id="{BF50997E-32A7-BBA9-09EF-55E8BDFFF32B}"/>
              </a:ext>
            </a:extLst>
          </p:cNvPr>
          <p:cNvSpPr>
            <a:spLocks noGrp="1"/>
          </p:cNvSpPr>
          <p:nvPr>
            <p:ph type="sldNum" sz="quarter" idx="4"/>
          </p:nvPr>
        </p:nvSpPr>
        <p:spPr/>
        <p:txBody>
          <a:bodyPr/>
          <a:lstStyle/>
          <a:p>
            <a:pPr>
              <a:spcAft>
                <a:spcPts val="600"/>
              </a:spcAft>
            </a:pPr>
            <a:fld id="{69C126A4-BD19-47E2-8A0E-0DE1B9D8C925}" type="slidenum">
              <a:rPr lang="en-US" smtClean="0"/>
              <a:pPr>
                <a:spcAft>
                  <a:spcPts val="600"/>
                </a:spcAft>
              </a:pPr>
              <a:t>8</a:t>
            </a:fld>
            <a:endParaRPr lang="en-US"/>
          </a:p>
        </p:txBody>
      </p:sp>
      <p:graphicFrame>
        <p:nvGraphicFramePr>
          <p:cNvPr id="6" name="Content Placeholder 3" descr="Graphic reflecting the renaming of the existing TEAL roles and privileges.">
            <a:extLst>
              <a:ext uri="{FF2B5EF4-FFF2-40B4-BE49-F238E27FC236}">
                <a16:creationId xmlns:a16="http://schemas.microsoft.com/office/drawing/2014/main" id="{BD19CE67-BB96-0566-30E1-06FDE20F0241}"/>
              </a:ext>
            </a:extLst>
          </p:cNvPr>
          <p:cNvGraphicFramePr/>
          <p:nvPr>
            <p:extLst>
              <p:ext uri="{D42A27DB-BD31-4B8C-83A1-F6EECF244321}">
                <p14:modId xmlns:p14="http://schemas.microsoft.com/office/powerpoint/2010/main" val="3142064968"/>
              </p:ext>
            </p:extLst>
          </p:nvPr>
        </p:nvGraphicFramePr>
        <p:xfrm>
          <a:off x="1601636" y="2637692"/>
          <a:ext cx="8988726" cy="3346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List of the current TEAL roles in Core collections.">
            <a:extLst>
              <a:ext uri="{FF2B5EF4-FFF2-40B4-BE49-F238E27FC236}">
                <a16:creationId xmlns:a16="http://schemas.microsoft.com/office/drawing/2014/main" id="{88F7DCC9-FB48-D666-0ED2-9BDB50DDC049}"/>
              </a:ext>
            </a:extLst>
          </p:cNvPr>
          <p:cNvPicPr>
            <a:picLocks noChangeAspect="1"/>
          </p:cNvPicPr>
          <p:nvPr/>
        </p:nvPicPr>
        <p:blipFill>
          <a:blip r:embed="rId7"/>
          <a:stretch>
            <a:fillRect/>
          </a:stretch>
        </p:blipFill>
        <p:spPr>
          <a:xfrm>
            <a:off x="1556977" y="873816"/>
            <a:ext cx="9078045" cy="1449524"/>
          </a:xfrm>
          <a:prstGeom prst="rect">
            <a:avLst/>
          </a:prstGeom>
        </p:spPr>
      </p:pic>
    </p:spTree>
    <p:extLst>
      <p:ext uri="{BB962C8B-B14F-4D97-AF65-F5344CB8AC3E}">
        <p14:creationId xmlns:p14="http://schemas.microsoft.com/office/powerpoint/2010/main" val="29429373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DECB5-C4E2-6D25-D381-B22F4BA17F22}"/>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596E013-D952-93FF-60B4-2A26C4D0E5F4}"/>
              </a:ext>
            </a:extLst>
          </p:cNvPr>
          <p:cNvSpPr>
            <a:spLocks noGrp="1"/>
          </p:cNvSpPr>
          <p:nvPr>
            <p:ph type="title"/>
          </p:nvPr>
        </p:nvSpPr>
        <p:spPr>
          <a:xfrm>
            <a:off x="535170" y="328292"/>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a:t>
            </a:r>
            <a:br>
              <a:rPr lang="en-US" sz="4000" b="1">
                <a:solidFill>
                  <a:srgbClr val="1482C5"/>
                </a:solidFill>
                <a:latin typeface="Aptos" panose="020B0004020202020204" pitchFamily="34" charset="0"/>
                <a:cs typeface="Calibri"/>
              </a:rPr>
            </a:br>
            <a:r>
              <a:rPr lang="en-US" sz="4000" b="1">
                <a:solidFill>
                  <a:srgbClr val="1482C5"/>
                </a:solidFill>
                <a:latin typeface="Aptos" panose="020B0004020202020204" pitchFamily="34" charset="0"/>
                <a:cs typeface="Calibri"/>
              </a:rPr>
              <a:t>Association</a:t>
            </a:r>
            <a:r>
              <a:rPr lang="en-US" sz="4000" b="1">
                <a:solidFill>
                  <a:schemeClr val="bg1"/>
                </a:solidFill>
                <a:latin typeface="Aptos" panose="020B0004020202020204" pitchFamily="34" charset="0"/>
                <a:cs typeface="Calibri"/>
              </a:rPr>
              <a:t> </a:t>
            </a:r>
            <a:endParaRPr lang="en-US" sz="4000" b="1">
              <a:solidFill>
                <a:srgbClr val="1482C5"/>
              </a:solidFill>
              <a:latin typeface="Aptos" panose="020B0004020202020204" pitchFamily="34" charset="0"/>
            </a:endParaRPr>
          </a:p>
        </p:txBody>
      </p:sp>
      <p:pic>
        <p:nvPicPr>
          <p:cNvPr id="6" name="Picture 5" descr="Student Early Childhood Outcomes Entry and Exit Set Common Types Screenshot from TWEDS">
            <a:extLst>
              <a:ext uri="{FF2B5EF4-FFF2-40B4-BE49-F238E27FC236}">
                <a16:creationId xmlns:a16="http://schemas.microsoft.com/office/drawing/2014/main" id="{2CD30075-FF31-461D-4CBD-F5C09AD819C5}"/>
              </a:ext>
            </a:extLst>
          </p:cNvPr>
          <p:cNvPicPr>
            <a:picLocks noChangeAspect="1"/>
          </p:cNvPicPr>
          <p:nvPr/>
        </p:nvPicPr>
        <p:blipFill>
          <a:blip r:embed="rId2"/>
          <a:stretch>
            <a:fillRect/>
          </a:stretch>
        </p:blipFill>
        <p:spPr>
          <a:xfrm>
            <a:off x="1775459" y="1252064"/>
            <a:ext cx="8641080" cy="4071711"/>
          </a:xfrm>
          <a:prstGeom prst="rect">
            <a:avLst/>
          </a:prstGeom>
        </p:spPr>
      </p:pic>
      <p:sp>
        <p:nvSpPr>
          <p:cNvPr id="4" name="Slide Number Placeholder 3">
            <a:extLst>
              <a:ext uri="{FF2B5EF4-FFF2-40B4-BE49-F238E27FC236}">
                <a16:creationId xmlns:a16="http://schemas.microsoft.com/office/drawing/2014/main" id="{75CD1892-3BD2-8AE0-E18D-5AB6EC77BD3B}"/>
              </a:ext>
            </a:extLst>
          </p:cNvPr>
          <p:cNvSpPr>
            <a:spLocks noGrp="1"/>
          </p:cNvSpPr>
          <p:nvPr>
            <p:ph type="sldNum" sz="quarter" idx="4"/>
          </p:nvPr>
        </p:nvSpPr>
        <p:spPr/>
        <p:txBody>
          <a:bodyPr/>
          <a:lstStyle/>
          <a:p>
            <a:fld id="{69C126A4-BD19-47E2-8A0E-0DE1B9D8C925}" type="slidenum">
              <a:rPr lang="en-US" smtClean="0"/>
              <a:pPr/>
              <a:t>80</a:t>
            </a:fld>
            <a:endParaRPr lang="en-US"/>
          </a:p>
        </p:txBody>
      </p:sp>
    </p:spTree>
    <p:extLst>
      <p:ext uri="{BB962C8B-B14F-4D97-AF65-F5344CB8AC3E}">
        <p14:creationId xmlns:p14="http://schemas.microsoft.com/office/powerpoint/2010/main" val="30150906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B3ACB-1C47-5770-34F1-49B5B433F8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813000-FB4C-E70E-DECF-EF34944D14C0}"/>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ECSESocialEmotionalEntrySkillsRating</a:t>
            </a:r>
            <a:endParaRPr lang="en-US" sz="4000" b="1">
              <a:solidFill>
                <a:srgbClr val="1482C5"/>
              </a:solidFill>
              <a:latin typeface="Aptos" panose="020B0004020202020204" pitchFamily="34" charset="0"/>
            </a:endParaRPr>
          </a:p>
        </p:txBody>
      </p:sp>
      <p:pic>
        <p:nvPicPr>
          <p:cNvPr id="5" name="Picture 4" descr="ECSE Social Emotion Entry Skills Rating data element definition screenshot from TWEDS">
            <a:extLst>
              <a:ext uri="{FF2B5EF4-FFF2-40B4-BE49-F238E27FC236}">
                <a16:creationId xmlns:a16="http://schemas.microsoft.com/office/drawing/2014/main" id="{55B9639D-61B7-346D-7F77-5B9439E53581}"/>
              </a:ext>
            </a:extLst>
          </p:cNvPr>
          <p:cNvPicPr>
            <a:picLocks noChangeAspect="1"/>
          </p:cNvPicPr>
          <p:nvPr/>
        </p:nvPicPr>
        <p:blipFill>
          <a:blip r:embed="rId2"/>
          <a:stretch>
            <a:fillRect/>
          </a:stretch>
        </p:blipFill>
        <p:spPr>
          <a:xfrm>
            <a:off x="3013833" y="935462"/>
            <a:ext cx="6537960" cy="4605126"/>
          </a:xfrm>
          <a:prstGeom prst="rect">
            <a:avLst/>
          </a:prstGeom>
        </p:spPr>
      </p:pic>
      <p:sp>
        <p:nvSpPr>
          <p:cNvPr id="4" name="Slide Number Placeholder 3">
            <a:extLst>
              <a:ext uri="{FF2B5EF4-FFF2-40B4-BE49-F238E27FC236}">
                <a16:creationId xmlns:a16="http://schemas.microsoft.com/office/drawing/2014/main" id="{EC98EB92-0FB8-B89B-9C07-7C02D3345EB1}"/>
              </a:ext>
            </a:extLst>
          </p:cNvPr>
          <p:cNvSpPr>
            <a:spLocks noGrp="1"/>
          </p:cNvSpPr>
          <p:nvPr>
            <p:ph type="sldNum" sz="quarter" idx="4"/>
          </p:nvPr>
        </p:nvSpPr>
        <p:spPr/>
        <p:txBody>
          <a:bodyPr/>
          <a:lstStyle/>
          <a:p>
            <a:fld id="{69C126A4-BD19-47E2-8A0E-0DE1B9D8C925}" type="slidenum">
              <a:rPr lang="en-US" smtClean="0"/>
              <a:pPr/>
              <a:t>81</a:t>
            </a:fld>
            <a:endParaRPr lang="en-US"/>
          </a:p>
        </p:txBody>
      </p:sp>
    </p:spTree>
    <p:extLst>
      <p:ext uri="{BB962C8B-B14F-4D97-AF65-F5344CB8AC3E}">
        <p14:creationId xmlns:p14="http://schemas.microsoft.com/office/powerpoint/2010/main" val="12801706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0051C-A348-D760-56C4-17D4944AD0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58C736-2545-0192-1121-7F8BE771AB79}"/>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ECSEKnowledgeEntrySkillsRating</a:t>
            </a:r>
            <a:endParaRPr lang="en-US" sz="4000" b="1">
              <a:solidFill>
                <a:srgbClr val="1482C5"/>
              </a:solidFill>
              <a:latin typeface="Aptos" panose="020B0004020202020204" pitchFamily="34" charset="0"/>
            </a:endParaRPr>
          </a:p>
        </p:txBody>
      </p:sp>
      <p:pic>
        <p:nvPicPr>
          <p:cNvPr id="5" name="Picture 4" descr="ECSE Knowledge Entry Skills Rating data element definition screenshot from TWEDS">
            <a:extLst>
              <a:ext uri="{FF2B5EF4-FFF2-40B4-BE49-F238E27FC236}">
                <a16:creationId xmlns:a16="http://schemas.microsoft.com/office/drawing/2014/main" id="{DD8DFCD9-FEBD-3AE2-2A16-E6BF61ED9781}"/>
              </a:ext>
            </a:extLst>
          </p:cNvPr>
          <p:cNvPicPr>
            <a:picLocks noChangeAspect="1"/>
          </p:cNvPicPr>
          <p:nvPr/>
        </p:nvPicPr>
        <p:blipFill>
          <a:blip r:embed="rId2"/>
          <a:stretch>
            <a:fillRect/>
          </a:stretch>
        </p:blipFill>
        <p:spPr>
          <a:xfrm>
            <a:off x="3009261" y="965233"/>
            <a:ext cx="6547104" cy="4545583"/>
          </a:xfrm>
          <a:prstGeom prst="rect">
            <a:avLst/>
          </a:prstGeom>
        </p:spPr>
      </p:pic>
      <p:sp>
        <p:nvSpPr>
          <p:cNvPr id="4" name="Slide Number Placeholder 3">
            <a:extLst>
              <a:ext uri="{FF2B5EF4-FFF2-40B4-BE49-F238E27FC236}">
                <a16:creationId xmlns:a16="http://schemas.microsoft.com/office/drawing/2014/main" id="{039BBCE7-6CB8-7785-56AC-CCB419ECE41E}"/>
              </a:ext>
            </a:extLst>
          </p:cNvPr>
          <p:cNvSpPr>
            <a:spLocks noGrp="1"/>
          </p:cNvSpPr>
          <p:nvPr>
            <p:ph type="sldNum" sz="quarter" idx="4"/>
          </p:nvPr>
        </p:nvSpPr>
        <p:spPr/>
        <p:txBody>
          <a:bodyPr/>
          <a:lstStyle/>
          <a:p>
            <a:fld id="{69C126A4-BD19-47E2-8A0E-0DE1B9D8C925}" type="slidenum">
              <a:rPr lang="en-US" smtClean="0"/>
              <a:pPr/>
              <a:t>82</a:t>
            </a:fld>
            <a:endParaRPr lang="en-US"/>
          </a:p>
        </p:txBody>
      </p:sp>
    </p:spTree>
    <p:extLst>
      <p:ext uri="{BB962C8B-B14F-4D97-AF65-F5344CB8AC3E}">
        <p14:creationId xmlns:p14="http://schemas.microsoft.com/office/powerpoint/2010/main" val="959479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6C92-4B55-B216-D2E5-4CDD71BE21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2212CC-CE0B-A728-DB86-3E6813B39703}"/>
              </a:ext>
            </a:extLst>
          </p:cNvPr>
          <p:cNvSpPr>
            <a:spLocks noGrp="1"/>
          </p:cNvSpPr>
          <p:nvPr>
            <p:ph type="title"/>
          </p:nvPr>
        </p:nvSpPr>
        <p:spPr>
          <a:xfrm>
            <a:off x="535171" y="141941"/>
            <a:ext cx="11121657" cy="751350"/>
          </a:xfrm>
        </p:spPr>
        <p:txBody>
          <a:bodyPr>
            <a:normAutofit/>
          </a:bodyPr>
          <a:lstStyle/>
          <a:p>
            <a:r>
              <a:rPr lang="en-US" sz="3800" b="1">
                <a:solidFill>
                  <a:srgbClr val="1482C5"/>
                </a:solidFill>
                <a:latin typeface="Aptos" panose="020B0004020202020204" pitchFamily="34" charset="0"/>
                <a:cs typeface="Calibri"/>
              </a:rPr>
              <a:t>ECSEAppropriateFunctioningEntrySkillsRating</a:t>
            </a:r>
            <a:endParaRPr lang="en-US" sz="3800" b="1">
              <a:solidFill>
                <a:srgbClr val="1482C5"/>
              </a:solidFill>
              <a:latin typeface="Aptos" panose="020B0004020202020204" pitchFamily="34" charset="0"/>
            </a:endParaRPr>
          </a:p>
        </p:txBody>
      </p:sp>
      <p:pic>
        <p:nvPicPr>
          <p:cNvPr id="5" name="Picture 4" descr="ECSE Appropriate Functioning Entry Skills Rating data element definition screenshot from TWEDS">
            <a:extLst>
              <a:ext uri="{FF2B5EF4-FFF2-40B4-BE49-F238E27FC236}">
                <a16:creationId xmlns:a16="http://schemas.microsoft.com/office/drawing/2014/main" id="{1AD2C248-4284-115A-CF3B-70005EE1A9CD}"/>
              </a:ext>
            </a:extLst>
          </p:cNvPr>
          <p:cNvPicPr>
            <a:picLocks noChangeAspect="1"/>
          </p:cNvPicPr>
          <p:nvPr/>
        </p:nvPicPr>
        <p:blipFill>
          <a:blip r:embed="rId2"/>
          <a:stretch>
            <a:fillRect/>
          </a:stretch>
        </p:blipFill>
        <p:spPr>
          <a:xfrm>
            <a:off x="3009261" y="934535"/>
            <a:ext cx="6547104" cy="4648224"/>
          </a:xfrm>
          <a:prstGeom prst="rect">
            <a:avLst/>
          </a:prstGeom>
        </p:spPr>
      </p:pic>
      <p:sp>
        <p:nvSpPr>
          <p:cNvPr id="4" name="Slide Number Placeholder 3">
            <a:extLst>
              <a:ext uri="{FF2B5EF4-FFF2-40B4-BE49-F238E27FC236}">
                <a16:creationId xmlns:a16="http://schemas.microsoft.com/office/drawing/2014/main" id="{FAE6AD94-FDC9-FF8B-5FA1-D8FA2937F1F4}"/>
              </a:ext>
            </a:extLst>
          </p:cNvPr>
          <p:cNvSpPr>
            <a:spLocks noGrp="1"/>
          </p:cNvSpPr>
          <p:nvPr>
            <p:ph type="sldNum" sz="quarter" idx="4"/>
          </p:nvPr>
        </p:nvSpPr>
        <p:spPr/>
        <p:txBody>
          <a:bodyPr/>
          <a:lstStyle/>
          <a:p>
            <a:fld id="{69C126A4-BD19-47E2-8A0E-0DE1B9D8C925}" type="slidenum">
              <a:rPr lang="en-US" smtClean="0"/>
              <a:pPr/>
              <a:t>83</a:t>
            </a:fld>
            <a:endParaRPr lang="en-US"/>
          </a:p>
        </p:txBody>
      </p:sp>
    </p:spTree>
    <p:extLst>
      <p:ext uri="{BB962C8B-B14F-4D97-AF65-F5344CB8AC3E}">
        <p14:creationId xmlns:p14="http://schemas.microsoft.com/office/powerpoint/2010/main" val="16064243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5BB34-0516-31E0-1274-01736F6677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4BCA01-85EC-3CF9-AA9A-AF1BC90B8C2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EntrySkillsRating Descriptor Table</a:t>
            </a:r>
            <a:endParaRPr lang="en-US" sz="4000" b="1">
              <a:solidFill>
                <a:srgbClr val="1482C5"/>
              </a:solidFill>
              <a:latin typeface="Aptos" panose="020B0004020202020204" pitchFamily="34" charset="0"/>
            </a:endParaRPr>
          </a:p>
        </p:txBody>
      </p:sp>
      <p:pic>
        <p:nvPicPr>
          <p:cNvPr id="5" name="Picture 4" descr="Entry Skills Rating Descriptor table screenshot from TWEDS">
            <a:extLst>
              <a:ext uri="{FF2B5EF4-FFF2-40B4-BE49-F238E27FC236}">
                <a16:creationId xmlns:a16="http://schemas.microsoft.com/office/drawing/2014/main" id="{540CCD3E-5187-34E7-5483-52FEE263B1F3}"/>
              </a:ext>
            </a:extLst>
          </p:cNvPr>
          <p:cNvPicPr>
            <a:picLocks noChangeAspect="1"/>
          </p:cNvPicPr>
          <p:nvPr/>
        </p:nvPicPr>
        <p:blipFill>
          <a:blip r:embed="rId2"/>
          <a:stretch>
            <a:fillRect/>
          </a:stretch>
        </p:blipFill>
        <p:spPr>
          <a:xfrm>
            <a:off x="2396613" y="1124477"/>
            <a:ext cx="7772400" cy="4227095"/>
          </a:xfrm>
          <a:prstGeom prst="rect">
            <a:avLst/>
          </a:prstGeom>
        </p:spPr>
      </p:pic>
      <p:sp>
        <p:nvSpPr>
          <p:cNvPr id="4" name="Slide Number Placeholder 3">
            <a:extLst>
              <a:ext uri="{FF2B5EF4-FFF2-40B4-BE49-F238E27FC236}">
                <a16:creationId xmlns:a16="http://schemas.microsoft.com/office/drawing/2014/main" id="{393769E7-7900-9962-687A-02CEC7AA0438}"/>
              </a:ext>
            </a:extLst>
          </p:cNvPr>
          <p:cNvSpPr>
            <a:spLocks noGrp="1"/>
          </p:cNvSpPr>
          <p:nvPr>
            <p:ph type="sldNum" sz="quarter" idx="4"/>
          </p:nvPr>
        </p:nvSpPr>
        <p:spPr/>
        <p:txBody>
          <a:bodyPr/>
          <a:lstStyle/>
          <a:p>
            <a:fld id="{69C126A4-BD19-47E2-8A0E-0DE1B9D8C925}" type="slidenum">
              <a:rPr lang="en-US" smtClean="0"/>
              <a:pPr/>
              <a:t>84</a:t>
            </a:fld>
            <a:endParaRPr lang="en-US"/>
          </a:p>
        </p:txBody>
      </p:sp>
    </p:spTree>
    <p:extLst>
      <p:ext uri="{BB962C8B-B14F-4D97-AF65-F5344CB8AC3E}">
        <p14:creationId xmlns:p14="http://schemas.microsoft.com/office/powerpoint/2010/main" val="22173479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3177B-DACA-5629-0FA6-B54779D58F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053F5D-151A-A736-D107-2EDA31D9292F}"/>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ECSEServiceExitReason</a:t>
            </a:r>
            <a:endParaRPr lang="en-US" sz="4000" b="1">
              <a:solidFill>
                <a:srgbClr val="1482C5"/>
              </a:solidFill>
              <a:latin typeface="Aptos" panose="020B0004020202020204" pitchFamily="34" charset="0"/>
            </a:endParaRPr>
          </a:p>
        </p:txBody>
      </p:sp>
      <p:pic>
        <p:nvPicPr>
          <p:cNvPr id="5" name="Picture 4" descr="ECSE Service Exit Reason data element definition screenshot from TWEDS">
            <a:extLst>
              <a:ext uri="{FF2B5EF4-FFF2-40B4-BE49-F238E27FC236}">
                <a16:creationId xmlns:a16="http://schemas.microsoft.com/office/drawing/2014/main" id="{A6D97CF3-3B60-E2AE-2561-6AB469E91AD9}"/>
              </a:ext>
            </a:extLst>
          </p:cNvPr>
          <p:cNvPicPr>
            <a:picLocks noChangeAspect="1"/>
          </p:cNvPicPr>
          <p:nvPr/>
        </p:nvPicPr>
        <p:blipFill>
          <a:blip r:embed="rId2"/>
          <a:stretch>
            <a:fillRect/>
          </a:stretch>
        </p:blipFill>
        <p:spPr>
          <a:xfrm>
            <a:off x="2827019" y="979390"/>
            <a:ext cx="6537960" cy="4517269"/>
          </a:xfrm>
          <a:prstGeom prst="rect">
            <a:avLst/>
          </a:prstGeom>
        </p:spPr>
      </p:pic>
      <p:sp>
        <p:nvSpPr>
          <p:cNvPr id="4" name="Slide Number Placeholder 3">
            <a:extLst>
              <a:ext uri="{FF2B5EF4-FFF2-40B4-BE49-F238E27FC236}">
                <a16:creationId xmlns:a16="http://schemas.microsoft.com/office/drawing/2014/main" id="{45DABA75-82B0-09C9-FCE7-80ABA2CB093A}"/>
              </a:ext>
            </a:extLst>
          </p:cNvPr>
          <p:cNvSpPr>
            <a:spLocks noGrp="1"/>
          </p:cNvSpPr>
          <p:nvPr>
            <p:ph type="sldNum" sz="quarter" idx="4"/>
          </p:nvPr>
        </p:nvSpPr>
        <p:spPr/>
        <p:txBody>
          <a:bodyPr/>
          <a:lstStyle/>
          <a:p>
            <a:fld id="{69C126A4-BD19-47E2-8A0E-0DE1B9D8C925}" type="slidenum">
              <a:rPr lang="en-US" smtClean="0"/>
              <a:pPr/>
              <a:t>85</a:t>
            </a:fld>
            <a:endParaRPr lang="en-US"/>
          </a:p>
        </p:txBody>
      </p:sp>
    </p:spTree>
    <p:extLst>
      <p:ext uri="{BB962C8B-B14F-4D97-AF65-F5344CB8AC3E}">
        <p14:creationId xmlns:p14="http://schemas.microsoft.com/office/powerpoint/2010/main" val="446143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22F15-4C0E-355B-934D-28DF07E6D6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C5F894-15EE-01D4-D74A-4716368601AD}"/>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ECSEServiceExitReason (C358)</a:t>
            </a:r>
            <a:endParaRPr lang="en-US" sz="4000"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B4EA541-3E7B-FE65-DC3C-3D1DA4EA9A4D}"/>
              </a:ext>
            </a:extLst>
          </p:cNvPr>
          <p:cNvSpPr>
            <a:spLocks noGrp="1"/>
          </p:cNvSpPr>
          <p:nvPr>
            <p:ph type="sldNum" sz="quarter" idx="4"/>
          </p:nvPr>
        </p:nvSpPr>
        <p:spPr/>
        <p:txBody>
          <a:bodyPr/>
          <a:lstStyle/>
          <a:p>
            <a:fld id="{69C126A4-BD19-47E2-8A0E-0DE1B9D8C925}" type="slidenum">
              <a:rPr lang="en-US" smtClean="0"/>
              <a:pPr/>
              <a:t>86</a:t>
            </a:fld>
            <a:endParaRPr lang="en-US"/>
          </a:p>
        </p:txBody>
      </p:sp>
      <p:pic>
        <p:nvPicPr>
          <p:cNvPr id="2" name="Picture 1" descr="ECSE Service Exit Reason descriptor table screenshot before changes.">
            <a:extLst>
              <a:ext uri="{FF2B5EF4-FFF2-40B4-BE49-F238E27FC236}">
                <a16:creationId xmlns:a16="http://schemas.microsoft.com/office/drawing/2014/main" id="{88B67E12-2227-5956-BF01-F4B7460F39D4}"/>
              </a:ext>
            </a:extLst>
          </p:cNvPr>
          <p:cNvPicPr>
            <a:picLocks noChangeAspect="1"/>
          </p:cNvPicPr>
          <p:nvPr/>
        </p:nvPicPr>
        <p:blipFill>
          <a:blip r:embed="rId2"/>
          <a:stretch>
            <a:fillRect/>
          </a:stretch>
        </p:blipFill>
        <p:spPr>
          <a:xfrm>
            <a:off x="2152794" y="1278255"/>
            <a:ext cx="7886410" cy="1806509"/>
          </a:xfrm>
          <a:prstGeom prst="rect">
            <a:avLst/>
          </a:prstGeom>
        </p:spPr>
      </p:pic>
      <p:pic>
        <p:nvPicPr>
          <p:cNvPr id="8" name="Picture 7" descr="Screenshot of ECSE Service Exit Reason code table from the Texas Education Data Standards.">
            <a:extLst>
              <a:ext uri="{FF2B5EF4-FFF2-40B4-BE49-F238E27FC236}">
                <a16:creationId xmlns:a16="http://schemas.microsoft.com/office/drawing/2014/main" id="{0D72F4F2-B1D5-2E09-1F26-1AE4D8025206}"/>
              </a:ext>
            </a:extLst>
          </p:cNvPr>
          <p:cNvPicPr>
            <a:picLocks noChangeAspect="1"/>
          </p:cNvPicPr>
          <p:nvPr/>
        </p:nvPicPr>
        <p:blipFill>
          <a:blip r:embed="rId3"/>
          <a:stretch>
            <a:fillRect/>
          </a:stretch>
        </p:blipFill>
        <p:spPr>
          <a:xfrm>
            <a:off x="2152794" y="4022016"/>
            <a:ext cx="7886410" cy="1346151"/>
          </a:xfrm>
          <a:prstGeom prst="rect">
            <a:avLst/>
          </a:prstGeom>
        </p:spPr>
      </p:pic>
      <p:pic>
        <p:nvPicPr>
          <p:cNvPr id="5" name="Graphic 4" descr="Badge New with solid fill">
            <a:extLst>
              <a:ext uri="{FF2B5EF4-FFF2-40B4-BE49-F238E27FC236}">
                <a16:creationId xmlns:a16="http://schemas.microsoft.com/office/drawing/2014/main" id="{D591877E-7DDD-2A7F-E347-781BA2E960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33637578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2A1A-3600-F209-A489-480D668F8F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2822DB-8618-EC3A-56A2-AD58DA787881}"/>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ECSESocialEmotionalExitSkillsRating</a:t>
            </a:r>
            <a:endParaRPr lang="en-US" sz="4000" b="1">
              <a:solidFill>
                <a:srgbClr val="1482C5"/>
              </a:solidFill>
              <a:latin typeface="Aptos" panose="020B0004020202020204" pitchFamily="34" charset="0"/>
            </a:endParaRPr>
          </a:p>
        </p:txBody>
      </p:sp>
      <p:pic>
        <p:nvPicPr>
          <p:cNvPr id="5" name="Picture 4" descr="ECSE Social Emotional Exit Skills Rating data element definition screenshot from TWEDS">
            <a:extLst>
              <a:ext uri="{FF2B5EF4-FFF2-40B4-BE49-F238E27FC236}">
                <a16:creationId xmlns:a16="http://schemas.microsoft.com/office/drawing/2014/main" id="{BB58EF02-A350-5A1B-DE4B-7C7B47FEC4A4}"/>
              </a:ext>
            </a:extLst>
          </p:cNvPr>
          <p:cNvPicPr>
            <a:picLocks noChangeAspect="1"/>
          </p:cNvPicPr>
          <p:nvPr/>
        </p:nvPicPr>
        <p:blipFill>
          <a:blip r:embed="rId2"/>
          <a:stretch>
            <a:fillRect/>
          </a:stretch>
        </p:blipFill>
        <p:spPr>
          <a:xfrm>
            <a:off x="2827019" y="1001354"/>
            <a:ext cx="6537960" cy="4473342"/>
          </a:xfrm>
          <a:prstGeom prst="rect">
            <a:avLst/>
          </a:prstGeom>
        </p:spPr>
      </p:pic>
      <p:sp>
        <p:nvSpPr>
          <p:cNvPr id="4" name="Slide Number Placeholder 3">
            <a:extLst>
              <a:ext uri="{FF2B5EF4-FFF2-40B4-BE49-F238E27FC236}">
                <a16:creationId xmlns:a16="http://schemas.microsoft.com/office/drawing/2014/main" id="{F23A1842-7001-F240-F35E-F980EAA80462}"/>
              </a:ext>
            </a:extLst>
          </p:cNvPr>
          <p:cNvSpPr>
            <a:spLocks noGrp="1"/>
          </p:cNvSpPr>
          <p:nvPr>
            <p:ph type="sldNum" sz="quarter" idx="4"/>
          </p:nvPr>
        </p:nvSpPr>
        <p:spPr/>
        <p:txBody>
          <a:bodyPr/>
          <a:lstStyle/>
          <a:p>
            <a:fld id="{69C126A4-BD19-47E2-8A0E-0DE1B9D8C925}" type="slidenum">
              <a:rPr lang="en-US" smtClean="0"/>
              <a:pPr/>
              <a:t>87</a:t>
            </a:fld>
            <a:endParaRPr lang="en-US"/>
          </a:p>
        </p:txBody>
      </p:sp>
    </p:spTree>
    <p:extLst>
      <p:ext uri="{BB962C8B-B14F-4D97-AF65-F5344CB8AC3E}">
        <p14:creationId xmlns:p14="http://schemas.microsoft.com/office/powerpoint/2010/main" val="10258041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3307-A34D-5018-0F2B-9416576DE6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C440BF-1C14-BED2-B4C7-9C604442751E}"/>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ECSEExitSocialEmotionalNewSkills</a:t>
            </a:r>
            <a:endParaRPr lang="en-US" sz="4000" b="1">
              <a:solidFill>
                <a:srgbClr val="1482C5"/>
              </a:solidFill>
              <a:latin typeface="Aptos" panose="020B0004020202020204" pitchFamily="34" charset="0"/>
            </a:endParaRPr>
          </a:p>
        </p:txBody>
      </p:sp>
      <p:pic>
        <p:nvPicPr>
          <p:cNvPr id="5" name="Picture 4" descr="ECSE Exit Social Emotional New Skills data element definition screenshot from TWEDS">
            <a:extLst>
              <a:ext uri="{FF2B5EF4-FFF2-40B4-BE49-F238E27FC236}">
                <a16:creationId xmlns:a16="http://schemas.microsoft.com/office/drawing/2014/main" id="{348D4AB5-188E-D0A0-3F31-36A731B4ED85}"/>
              </a:ext>
            </a:extLst>
          </p:cNvPr>
          <p:cNvPicPr>
            <a:picLocks noChangeAspect="1"/>
          </p:cNvPicPr>
          <p:nvPr/>
        </p:nvPicPr>
        <p:blipFill>
          <a:blip r:embed="rId2"/>
          <a:stretch>
            <a:fillRect/>
          </a:stretch>
        </p:blipFill>
        <p:spPr>
          <a:xfrm>
            <a:off x="3013833" y="946444"/>
            <a:ext cx="6537960" cy="4583161"/>
          </a:xfrm>
          <a:prstGeom prst="rect">
            <a:avLst/>
          </a:prstGeom>
        </p:spPr>
      </p:pic>
      <p:sp>
        <p:nvSpPr>
          <p:cNvPr id="4" name="Slide Number Placeholder 3">
            <a:extLst>
              <a:ext uri="{FF2B5EF4-FFF2-40B4-BE49-F238E27FC236}">
                <a16:creationId xmlns:a16="http://schemas.microsoft.com/office/drawing/2014/main" id="{6C4ECCBA-A1BC-AE18-740A-0A29AF6A0BBC}"/>
              </a:ext>
            </a:extLst>
          </p:cNvPr>
          <p:cNvSpPr>
            <a:spLocks noGrp="1"/>
          </p:cNvSpPr>
          <p:nvPr>
            <p:ph type="sldNum" sz="quarter" idx="4"/>
          </p:nvPr>
        </p:nvSpPr>
        <p:spPr/>
        <p:txBody>
          <a:bodyPr/>
          <a:lstStyle/>
          <a:p>
            <a:fld id="{69C126A4-BD19-47E2-8A0E-0DE1B9D8C925}" type="slidenum">
              <a:rPr lang="en-US" smtClean="0"/>
              <a:pPr/>
              <a:t>88</a:t>
            </a:fld>
            <a:endParaRPr lang="en-US"/>
          </a:p>
        </p:txBody>
      </p:sp>
    </p:spTree>
    <p:extLst>
      <p:ext uri="{BB962C8B-B14F-4D97-AF65-F5344CB8AC3E}">
        <p14:creationId xmlns:p14="http://schemas.microsoft.com/office/powerpoint/2010/main" val="33892578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7BE3-A1A0-A79D-4077-9A065B6F2B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261B97-00AC-C85F-D8C4-2D0B9FB25FF2}"/>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ECSEKnowledgeExitSkillsRating</a:t>
            </a:r>
            <a:endParaRPr lang="en-US" sz="4000" b="1">
              <a:solidFill>
                <a:srgbClr val="1482C5"/>
              </a:solidFill>
              <a:latin typeface="Aptos" panose="020B0004020202020204" pitchFamily="34" charset="0"/>
            </a:endParaRPr>
          </a:p>
        </p:txBody>
      </p:sp>
      <p:pic>
        <p:nvPicPr>
          <p:cNvPr id="5" name="Picture 4" descr="ECSE Knowledge Exit Skills Rating data element definition screenshot from TWEDS">
            <a:extLst>
              <a:ext uri="{FF2B5EF4-FFF2-40B4-BE49-F238E27FC236}">
                <a16:creationId xmlns:a16="http://schemas.microsoft.com/office/drawing/2014/main" id="{3394E205-B734-6E29-E262-F4EEACA9D1EF}"/>
              </a:ext>
            </a:extLst>
          </p:cNvPr>
          <p:cNvPicPr>
            <a:picLocks noChangeAspect="1"/>
          </p:cNvPicPr>
          <p:nvPr/>
        </p:nvPicPr>
        <p:blipFill>
          <a:blip r:embed="rId2"/>
          <a:stretch>
            <a:fillRect/>
          </a:stretch>
        </p:blipFill>
        <p:spPr>
          <a:xfrm>
            <a:off x="3013833" y="988996"/>
            <a:ext cx="6537960" cy="4498057"/>
          </a:xfrm>
          <a:prstGeom prst="rect">
            <a:avLst/>
          </a:prstGeom>
        </p:spPr>
      </p:pic>
      <p:sp>
        <p:nvSpPr>
          <p:cNvPr id="4" name="Slide Number Placeholder 3">
            <a:extLst>
              <a:ext uri="{FF2B5EF4-FFF2-40B4-BE49-F238E27FC236}">
                <a16:creationId xmlns:a16="http://schemas.microsoft.com/office/drawing/2014/main" id="{6AC071FF-291A-6D4A-91EF-56604CA9F6D5}"/>
              </a:ext>
            </a:extLst>
          </p:cNvPr>
          <p:cNvSpPr>
            <a:spLocks noGrp="1"/>
          </p:cNvSpPr>
          <p:nvPr>
            <p:ph type="sldNum" sz="quarter" idx="4"/>
          </p:nvPr>
        </p:nvSpPr>
        <p:spPr/>
        <p:txBody>
          <a:bodyPr/>
          <a:lstStyle/>
          <a:p>
            <a:fld id="{69C126A4-BD19-47E2-8A0E-0DE1B9D8C925}" type="slidenum">
              <a:rPr lang="en-US" smtClean="0"/>
              <a:pPr/>
              <a:t>89</a:t>
            </a:fld>
            <a:endParaRPr lang="en-US"/>
          </a:p>
        </p:txBody>
      </p:sp>
    </p:spTree>
    <p:extLst>
      <p:ext uri="{BB962C8B-B14F-4D97-AF65-F5344CB8AC3E}">
        <p14:creationId xmlns:p14="http://schemas.microsoft.com/office/powerpoint/2010/main" val="294973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D8E45-713B-56A5-D9F1-D733C7FB61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B4F7E-E86F-6E4D-A6D9-54DC694BE90D}"/>
              </a:ext>
            </a:extLst>
          </p:cNvPr>
          <p:cNvSpPr>
            <a:spLocks noGrp="1"/>
          </p:cNvSpPr>
          <p:nvPr>
            <p:ph type="title"/>
          </p:nvPr>
        </p:nvSpPr>
        <p:spPr/>
        <p:txBody>
          <a:bodyPr>
            <a:normAutofit/>
          </a:bodyPr>
          <a:lstStyle/>
          <a:p>
            <a:r>
              <a:rPr lang="en-US" b="1" cap="all" dirty="0">
                <a:latin typeface="Aptos" panose="020B0004020202020204" pitchFamily="34" charset="0"/>
              </a:rPr>
              <a:t>Promotion Logic SPEDS Summer</a:t>
            </a:r>
          </a:p>
        </p:txBody>
      </p:sp>
      <p:sp>
        <p:nvSpPr>
          <p:cNvPr id="3" name="Slide Number Placeholder 2">
            <a:extLst>
              <a:ext uri="{FF2B5EF4-FFF2-40B4-BE49-F238E27FC236}">
                <a16:creationId xmlns:a16="http://schemas.microsoft.com/office/drawing/2014/main" id="{84F8A34C-7EE5-A8F5-8152-2DF9FE8ED0A6}"/>
              </a:ext>
            </a:extLst>
          </p:cNvPr>
          <p:cNvSpPr>
            <a:spLocks noGrp="1"/>
          </p:cNvSpPr>
          <p:nvPr>
            <p:ph type="sldNum" sz="quarter" idx="4"/>
          </p:nvPr>
        </p:nvSpPr>
        <p:spPr/>
        <p:txBody>
          <a:bodyPr/>
          <a:lstStyle/>
          <a:p>
            <a:fld id="{69C126A4-BD19-47E2-8A0E-0DE1B9D8C925}" type="slidenum">
              <a:rPr lang="en-US" smtClean="0"/>
              <a:pPr/>
              <a:t>9</a:t>
            </a:fld>
            <a:endParaRPr lang="en-US"/>
          </a:p>
        </p:txBody>
      </p:sp>
      <p:sp>
        <p:nvSpPr>
          <p:cNvPr id="4" name="Content Placeholder 3">
            <a:extLst>
              <a:ext uri="{FF2B5EF4-FFF2-40B4-BE49-F238E27FC236}">
                <a16:creationId xmlns:a16="http://schemas.microsoft.com/office/drawing/2014/main" id="{E90D4FD8-2B18-F323-36BA-B51A45156D7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0D6CB9"/>
                </a:solidFill>
              </a:rPr>
              <a:t>SPEDS will consist of Students</a:t>
            </a:r>
          </a:p>
          <a:p>
            <a:pPr lvl="1">
              <a:buClr>
                <a:srgbClr val="F16038"/>
              </a:buClr>
            </a:pPr>
            <a:r>
              <a:rPr lang="en-US" dirty="0">
                <a:solidFill>
                  <a:srgbClr val="0D6CB9"/>
                </a:solidFill>
              </a:rPr>
              <a:t>Ages 3 to 21</a:t>
            </a:r>
          </a:p>
          <a:p>
            <a:pPr marL="457200" lvl="1" indent="0">
              <a:buClr>
                <a:srgbClr val="F16038"/>
              </a:buClr>
              <a:buNone/>
            </a:pPr>
            <a:r>
              <a:rPr lang="en-US" dirty="0">
                <a:solidFill>
                  <a:srgbClr val="0D6CB9"/>
                </a:solidFill>
              </a:rPr>
              <a:t>AND</a:t>
            </a:r>
          </a:p>
          <a:p>
            <a:pPr lvl="2">
              <a:buClr>
                <a:srgbClr val="F16038"/>
              </a:buClr>
            </a:pPr>
            <a:r>
              <a:rPr lang="en-US" dirty="0">
                <a:solidFill>
                  <a:srgbClr val="0D6CB9"/>
                </a:solidFill>
              </a:rPr>
              <a:t>With an Eligibility Determination date between 7/1 – 6/30 </a:t>
            </a:r>
            <a:r>
              <a:rPr lang="en-US" dirty="0">
                <a:solidFill>
                  <a:srgbClr val="E57100"/>
                </a:solidFill>
              </a:rPr>
              <a:t>(SPPI-11/12)</a:t>
            </a:r>
          </a:p>
          <a:p>
            <a:pPr marL="457200" lvl="1" indent="0">
              <a:buClr>
                <a:srgbClr val="F16038"/>
              </a:buClr>
              <a:buNone/>
            </a:pPr>
            <a:r>
              <a:rPr lang="en-US" dirty="0">
                <a:solidFill>
                  <a:srgbClr val="156082"/>
                </a:solidFill>
              </a:rPr>
              <a:t>	</a:t>
            </a:r>
            <a:r>
              <a:rPr lang="en-US" dirty="0">
                <a:solidFill>
                  <a:srgbClr val="0D6CB9"/>
                </a:solidFill>
              </a:rPr>
              <a:t>OR</a:t>
            </a:r>
          </a:p>
          <a:p>
            <a:pPr lvl="2">
              <a:buClr>
                <a:srgbClr val="F16038"/>
              </a:buClr>
            </a:pPr>
            <a:r>
              <a:rPr lang="en-US" dirty="0">
                <a:solidFill>
                  <a:srgbClr val="0D6CB9"/>
                </a:solidFill>
              </a:rPr>
              <a:t>Students served in Special Education</a:t>
            </a:r>
          </a:p>
          <a:p>
            <a:pPr marL="914400" lvl="2" indent="0">
              <a:buClr>
                <a:srgbClr val="F16038"/>
              </a:buClr>
              <a:buNone/>
            </a:pPr>
            <a:r>
              <a:rPr lang="en-US" dirty="0">
                <a:solidFill>
                  <a:srgbClr val="0D6CB9"/>
                </a:solidFill>
              </a:rPr>
              <a:t>        AND</a:t>
            </a:r>
          </a:p>
          <a:p>
            <a:pPr lvl="3">
              <a:buClr>
                <a:srgbClr val="F16038"/>
              </a:buClr>
            </a:pPr>
            <a:r>
              <a:rPr lang="en-US" dirty="0">
                <a:solidFill>
                  <a:srgbClr val="0D6CB9"/>
                </a:solidFill>
              </a:rPr>
              <a:t>Exited from Early Childhood Special Education (ECSE) between 7/1 – 6/30 </a:t>
            </a:r>
            <a:r>
              <a:rPr lang="en-US" dirty="0">
                <a:solidFill>
                  <a:srgbClr val="E57100"/>
                </a:solidFill>
              </a:rPr>
              <a:t>(SPPI-7)</a:t>
            </a:r>
          </a:p>
          <a:p>
            <a:pPr marL="914400" lvl="2" indent="0">
              <a:buClr>
                <a:srgbClr val="F16038"/>
              </a:buClr>
              <a:buNone/>
            </a:pPr>
            <a:r>
              <a:rPr lang="en-US" dirty="0">
                <a:solidFill>
                  <a:srgbClr val="156082"/>
                </a:solidFill>
              </a:rPr>
              <a:t>        </a:t>
            </a:r>
            <a:r>
              <a:rPr lang="en-US" dirty="0">
                <a:solidFill>
                  <a:srgbClr val="0D6CB9"/>
                </a:solidFill>
              </a:rPr>
              <a:t>OR</a:t>
            </a:r>
          </a:p>
          <a:p>
            <a:pPr lvl="3">
              <a:buClr>
                <a:srgbClr val="F16038"/>
              </a:buClr>
            </a:pPr>
            <a:r>
              <a:rPr lang="en-US" dirty="0">
                <a:solidFill>
                  <a:srgbClr val="0D6CB9"/>
                </a:solidFill>
              </a:rPr>
              <a:t>At least  16 years old by 6/30 of the current school year </a:t>
            </a:r>
            <a:r>
              <a:rPr lang="en-US" dirty="0">
                <a:solidFill>
                  <a:srgbClr val="E57100"/>
                </a:solidFill>
              </a:rPr>
              <a:t>(SPPI-13)</a:t>
            </a:r>
          </a:p>
          <a:p>
            <a:pPr>
              <a:buClr>
                <a:srgbClr val="F16038"/>
              </a:buClr>
            </a:pPr>
            <a:endParaRPr lang="en-US" dirty="0">
              <a:solidFill>
                <a:srgbClr val="156082"/>
              </a:solidFill>
            </a:endParaRPr>
          </a:p>
          <a:p>
            <a:pPr lvl="1">
              <a:buClr>
                <a:srgbClr val="F16038"/>
              </a:buClr>
            </a:pPr>
            <a:endParaRPr lang="en-US" dirty="0">
              <a:solidFill>
                <a:srgbClr val="595959"/>
              </a:solidFill>
            </a:endParaRPr>
          </a:p>
          <a:p>
            <a:pPr marL="0" indent="0">
              <a:buFont typeface="Wingdings" panose="05000000000000000000" pitchFamily="2" charset="2"/>
              <a:buNone/>
            </a:pPr>
            <a:endParaRPr lang="en-US" dirty="0">
              <a:solidFill>
                <a:srgbClr val="595959"/>
              </a:solidFill>
            </a:endParaRPr>
          </a:p>
          <a:p>
            <a:pPr marL="0" indent="0">
              <a:buFont typeface="Wingdings" panose="05000000000000000000" pitchFamily="2" charset="2"/>
              <a:buNone/>
            </a:pPr>
            <a:endParaRPr lang="en-US" dirty="0">
              <a:solidFill>
                <a:srgbClr val="595959"/>
              </a:solidFill>
            </a:endParaRPr>
          </a:p>
        </p:txBody>
      </p:sp>
    </p:spTree>
    <p:extLst>
      <p:ext uri="{BB962C8B-B14F-4D97-AF65-F5344CB8AC3E}">
        <p14:creationId xmlns:p14="http://schemas.microsoft.com/office/powerpoint/2010/main" val="1705724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FE39-68FD-3D98-D977-117127A2A6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94993C-DA03-061C-EFBA-EC01F6A8EEEA}"/>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ECSEExitKnowledgeNewSkills</a:t>
            </a:r>
            <a:endParaRPr lang="en-US" sz="4000" b="1">
              <a:solidFill>
                <a:srgbClr val="1482C5"/>
              </a:solidFill>
              <a:latin typeface="Aptos" panose="020B0004020202020204" pitchFamily="34" charset="0"/>
            </a:endParaRPr>
          </a:p>
        </p:txBody>
      </p:sp>
      <p:pic>
        <p:nvPicPr>
          <p:cNvPr id="5" name="Picture 4" descr="ECSE Exit Knowledge New Skills data element definition screenshot from TWEDS">
            <a:extLst>
              <a:ext uri="{FF2B5EF4-FFF2-40B4-BE49-F238E27FC236}">
                <a16:creationId xmlns:a16="http://schemas.microsoft.com/office/drawing/2014/main" id="{DAB26ADB-B6BE-FEB6-1259-862C86284AFB}"/>
              </a:ext>
            </a:extLst>
          </p:cNvPr>
          <p:cNvPicPr>
            <a:picLocks noChangeAspect="1"/>
          </p:cNvPicPr>
          <p:nvPr/>
        </p:nvPicPr>
        <p:blipFill>
          <a:blip r:embed="rId2"/>
          <a:stretch>
            <a:fillRect/>
          </a:stretch>
        </p:blipFill>
        <p:spPr>
          <a:xfrm>
            <a:off x="3013833" y="1045283"/>
            <a:ext cx="6537960" cy="4385484"/>
          </a:xfrm>
          <a:prstGeom prst="rect">
            <a:avLst/>
          </a:prstGeom>
        </p:spPr>
      </p:pic>
      <p:sp>
        <p:nvSpPr>
          <p:cNvPr id="4" name="Slide Number Placeholder 3">
            <a:extLst>
              <a:ext uri="{FF2B5EF4-FFF2-40B4-BE49-F238E27FC236}">
                <a16:creationId xmlns:a16="http://schemas.microsoft.com/office/drawing/2014/main" id="{D92A0F62-6FA1-5998-4976-DB1CC754AA9B}"/>
              </a:ext>
            </a:extLst>
          </p:cNvPr>
          <p:cNvSpPr>
            <a:spLocks noGrp="1"/>
          </p:cNvSpPr>
          <p:nvPr>
            <p:ph type="sldNum" sz="quarter" idx="4"/>
          </p:nvPr>
        </p:nvSpPr>
        <p:spPr/>
        <p:txBody>
          <a:bodyPr/>
          <a:lstStyle/>
          <a:p>
            <a:fld id="{69C126A4-BD19-47E2-8A0E-0DE1B9D8C925}" type="slidenum">
              <a:rPr lang="en-US" smtClean="0"/>
              <a:pPr/>
              <a:t>90</a:t>
            </a:fld>
            <a:endParaRPr lang="en-US"/>
          </a:p>
        </p:txBody>
      </p:sp>
    </p:spTree>
    <p:extLst>
      <p:ext uri="{BB962C8B-B14F-4D97-AF65-F5344CB8AC3E}">
        <p14:creationId xmlns:p14="http://schemas.microsoft.com/office/powerpoint/2010/main" val="26942692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ACF81-1CC7-5AAF-3EFB-3DE9EEE65E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6FC804-3A0C-A010-E2B3-3C63BE2881E8}"/>
              </a:ext>
            </a:extLst>
          </p:cNvPr>
          <p:cNvSpPr>
            <a:spLocks noGrp="1"/>
          </p:cNvSpPr>
          <p:nvPr>
            <p:ph type="title"/>
          </p:nvPr>
        </p:nvSpPr>
        <p:spPr>
          <a:xfrm>
            <a:off x="535171" y="141941"/>
            <a:ext cx="11121657" cy="751350"/>
          </a:xfrm>
        </p:spPr>
        <p:txBody>
          <a:bodyPr>
            <a:normAutofit/>
          </a:bodyPr>
          <a:lstStyle/>
          <a:p>
            <a:r>
              <a:rPr lang="en-US" sz="3800" b="1">
                <a:solidFill>
                  <a:srgbClr val="1482C5"/>
                </a:solidFill>
                <a:latin typeface="Aptos" panose="020B0004020202020204" pitchFamily="34" charset="0"/>
                <a:cs typeface="Calibri"/>
              </a:rPr>
              <a:t>ECSEAppropriateFunctioningExitSkillsRating</a:t>
            </a:r>
            <a:endParaRPr lang="en-US" sz="3800" b="1">
              <a:solidFill>
                <a:srgbClr val="1482C5"/>
              </a:solidFill>
              <a:latin typeface="Aptos" panose="020B0004020202020204" pitchFamily="34" charset="0"/>
            </a:endParaRPr>
          </a:p>
        </p:txBody>
      </p:sp>
      <p:pic>
        <p:nvPicPr>
          <p:cNvPr id="5" name="Picture 4" descr="ECSE appropriate functioning exit skills rating data element definition screenshot from TWEDS">
            <a:extLst>
              <a:ext uri="{FF2B5EF4-FFF2-40B4-BE49-F238E27FC236}">
                <a16:creationId xmlns:a16="http://schemas.microsoft.com/office/drawing/2014/main" id="{7D6BA9DD-AA50-A17C-75D8-BAEF30E3B987}"/>
              </a:ext>
            </a:extLst>
          </p:cNvPr>
          <p:cNvPicPr>
            <a:picLocks noChangeAspect="1"/>
          </p:cNvPicPr>
          <p:nvPr/>
        </p:nvPicPr>
        <p:blipFill>
          <a:blip r:embed="rId2"/>
          <a:stretch>
            <a:fillRect/>
          </a:stretch>
        </p:blipFill>
        <p:spPr>
          <a:xfrm>
            <a:off x="3013833" y="1034300"/>
            <a:ext cx="6537960" cy="4407449"/>
          </a:xfrm>
          <a:prstGeom prst="rect">
            <a:avLst/>
          </a:prstGeom>
        </p:spPr>
      </p:pic>
      <p:sp>
        <p:nvSpPr>
          <p:cNvPr id="4" name="Slide Number Placeholder 3">
            <a:extLst>
              <a:ext uri="{FF2B5EF4-FFF2-40B4-BE49-F238E27FC236}">
                <a16:creationId xmlns:a16="http://schemas.microsoft.com/office/drawing/2014/main" id="{B60C5F4A-F6E9-F9D9-5047-665062BA5F60}"/>
              </a:ext>
            </a:extLst>
          </p:cNvPr>
          <p:cNvSpPr>
            <a:spLocks noGrp="1"/>
          </p:cNvSpPr>
          <p:nvPr>
            <p:ph type="sldNum" sz="quarter" idx="4"/>
          </p:nvPr>
        </p:nvSpPr>
        <p:spPr/>
        <p:txBody>
          <a:bodyPr/>
          <a:lstStyle/>
          <a:p>
            <a:fld id="{69C126A4-BD19-47E2-8A0E-0DE1B9D8C925}" type="slidenum">
              <a:rPr lang="en-US" smtClean="0"/>
              <a:pPr/>
              <a:t>91</a:t>
            </a:fld>
            <a:endParaRPr lang="en-US"/>
          </a:p>
        </p:txBody>
      </p:sp>
    </p:spTree>
    <p:extLst>
      <p:ext uri="{BB962C8B-B14F-4D97-AF65-F5344CB8AC3E}">
        <p14:creationId xmlns:p14="http://schemas.microsoft.com/office/powerpoint/2010/main" val="24425991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6544-4E66-0397-F691-672605DE99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BBABF3-D36D-D7F2-659D-34D72D14069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ECSEExitAppropriateFunctioningNewSkills</a:t>
            </a:r>
            <a:endParaRPr lang="en-US" sz="4000" b="1">
              <a:solidFill>
                <a:srgbClr val="1482C5"/>
              </a:solidFill>
              <a:latin typeface="Aptos" panose="020B0004020202020204" pitchFamily="34" charset="0"/>
            </a:endParaRPr>
          </a:p>
        </p:txBody>
      </p:sp>
      <p:pic>
        <p:nvPicPr>
          <p:cNvPr id="5" name="Picture 4" descr="ECSE exit appropriate functioning new skills data element definition screenshot from TWEDS">
            <a:extLst>
              <a:ext uri="{FF2B5EF4-FFF2-40B4-BE49-F238E27FC236}">
                <a16:creationId xmlns:a16="http://schemas.microsoft.com/office/drawing/2014/main" id="{81783AC7-AE19-1C63-A686-09BDF7289CAC}"/>
              </a:ext>
            </a:extLst>
          </p:cNvPr>
          <p:cNvPicPr>
            <a:picLocks noChangeAspect="1"/>
          </p:cNvPicPr>
          <p:nvPr/>
        </p:nvPicPr>
        <p:blipFill>
          <a:blip r:embed="rId2"/>
          <a:stretch>
            <a:fillRect/>
          </a:stretch>
        </p:blipFill>
        <p:spPr>
          <a:xfrm>
            <a:off x="3013833" y="1015853"/>
            <a:ext cx="6537960" cy="4444343"/>
          </a:xfrm>
          <a:prstGeom prst="rect">
            <a:avLst/>
          </a:prstGeom>
        </p:spPr>
      </p:pic>
      <p:sp>
        <p:nvSpPr>
          <p:cNvPr id="4" name="Slide Number Placeholder 3">
            <a:extLst>
              <a:ext uri="{FF2B5EF4-FFF2-40B4-BE49-F238E27FC236}">
                <a16:creationId xmlns:a16="http://schemas.microsoft.com/office/drawing/2014/main" id="{AC0EFB4E-60B6-6996-0366-E55DCF5D8FA8}"/>
              </a:ext>
            </a:extLst>
          </p:cNvPr>
          <p:cNvSpPr>
            <a:spLocks noGrp="1"/>
          </p:cNvSpPr>
          <p:nvPr>
            <p:ph type="sldNum" sz="quarter" idx="4"/>
          </p:nvPr>
        </p:nvSpPr>
        <p:spPr/>
        <p:txBody>
          <a:bodyPr/>
          <a:lstStyle/>
          <a:p>
            <a:fld id="{69C126A4-BD19-47E2-8A0E-0DE1B9D8C925}" type="slidenum">
              <a:rPr lang="en-US" smtClean="0"/>
              <a:pPr/>
              <a:t>92</a:t>
            </a:fld>
            <a:endParaRPr lang="en-US"/>
          </a:p>
        </p:txBody>
      </p:sp>
    </p:spTree>
    <p:extLst>
      <p:ext uri="{BB962C8B-B14F-4D97-AF65-F5344CB8AC3E}">
        <p14:creationId xmlns:p14="http://schemas.microsoft.com/office/powerpoint/2010/main" val="38316125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F41D-B823-6610-3EE8-2FEA5B2B9D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5228D1-28C7-E842-2798-5A99312B11B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ExitSkillsRating Descriptor Table</a:t>
            </a:r>
            <a:endParaRPr lang="en-US" sz="4000" b="1">
              <a:solidFill>
                <a:srgbClr val="1482C5"/>
              </a:solidFill>
              <a:latin typeface="Aptos" panose="020B0004020202020204" pitchFamily="34" charset="0"/>
            </a:endParaRPr>
          </a:p>
        </p:txBody>
      </p:sp>
      <p:pic>
        <p:nvPicPr>
          <p:cNvPr id="5" name="Picture 4" descr="Exit Skills Rating descriptor table screenshot from TWEDS">
            <a:extLst>
              <a:ext uri="{FF2B5EF4-FFF2-40B4-BE49-F238E27FC236}">
                <a16:creationId xmlns:a16="http://schemas.microsoft.com/office/drawing/2014/main" id="{D34861D1-3669-378B-C446-31BC168030DD}"/>
              </a:ext>
            </a:extLst>
          </p:cNvPr>
          <p:cNvPicPr>
            <a:picLocks noChangeAspect="1"/>
          </p:cNvPicPr>
          <p:nvPr/>
        </p:nvPicPr>
        <p:blipFill>
          <a:blip r:embed="rId2"/>
          <a:stretch>
            <a:fillRect/>
          </a:stretch>
        </p:blipFill>
        <p:spPr>
          <a:xfrm>
            <a:off x="2396613" y="1125439"/>
            <a:ext cx="7772400" cy="4225172"/>
          </a:xfrm>
          <a:prstGeom prst="rect">
            <a:avLst/>
          </a:prstGeom>
        </p:spPr>
      </p:pic>
      <p:sp>
        <p:nvSpPr>
          <p:cNvPr id="4" name="Slide Number Placeholder 3">
            <a:extLst>
              <a:ext uri="{FF2B5EF4-FFF2-40B4-BE49-F238E27FC236}">
                <a16:creationId xmlns:a16="http://schemas.microsoft.com/office/drawing/2014/main" id="{B12492F0-F055-4CC8-1524-3483BD9BF593}"/>
              </a:ext>
            </a:extLst>
          </p:cNvPr>
          <p:cNvSpPr>
            <a:spLocks noGrp="1"/>
          </p:cNvSpPr>
          <p:nvPr>
            <p:ph type="sldNum" sz="quarter" idx="4"/>
          </p:nvPr>
        </p:nvSpPr>
        <p:spPr/>
        <p:txBody>
          <a:bodyPr/>
          <a:lstStyle/>
          <a:p>
            <a:fld id="{69C126A4-BD19-47E2-8A0E-0DE1B9D8C925}" type="slidenum">
              <a:rPr lang="en-US" smtClean="0"/>
              <a:pPr/>
              <a:t>93</a:t>
            </a:fld>
            <a:endParaRPr lang="en-US"/>
          </a:p>
        </p:txBody>
      </p:sp>
    </p:spTree>
    <p:extLst>
      <p:ext uri="{BB962C8B-B14F-4D97-AF65-F5344CB8AC3E}">
        <p14:creationId xmlns:p14="http://schemas.microsoft.com/office/powerpoint/2010/main" val="18963357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46BC4-E682-422E-5E6C-44C47C61C42A}"/>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DC23FDC-8B3D-4F84-C2A7-7CF372B3E8C6}"/>
              </a:ext>
            </a:extLst>
          </p:cNvPr>
          <p:cNvSpPr>
            <a:spLocks noGrp="1"/>
          </p:cNvSpPr>
          <p:nvPr>
            <p:ph type="title"/>
          </p:nvPr>
        </p:nvSpPr>
        <p:spPr>
          <a:xfrm>
            <a:off x="535171" y="131267"/>
            <a:ext cx="11121657" cy="751350"/>
          </a:xfrm>
        </p:spPr>
        <p:txBody>
          <a:bodyPr>
            <a:normAutofit fontScale="90000"/>
          </a:bodyPr>
          <a:lstStyle/>
          <a:p>
            <a:r>
              <a:rPr lang="en-US" sz="4000" b="1">
                <a:solidFill>
                  <a:srgbClr val="1482C5"/>
                </a:solidFill>
                <a:latin typeface="Aptos" panose="020B0004020202020204" pitchFamily="34" charset="0"/>
                <a:cs typeface="Calibri"/>
              </a:rPr>
              <a:t>StudentSpecialEducationProgramAssociation </a:t>
            </a:r>
            <a:r>
              <a:rPr lang="en-US" sz="4000" b="1">
                <a:solidFill>
                  <a:schemeClr val="bg1"/>
                </a:solidFill>
                <a:latin typeface="Aptos" panose="020B0004020202020204" pitchFamily="34" charset="0"/>
                <a:cs typeface="Calibri"/>
              </a:rPr>
              <a:t>1</a:t>
            </a:r>
            <a:endParaRPr lang="en-US" sz="4000" b="1">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2D84459-D3F7-48FA-C03B-36FBB6BCBC4F}"/>
              </a:ext>
            </a:extLst>
          </p:cNvPr>
          <p:cNvSpPr>
            <a:spLocks noGrp="1"/>
          </p:cNvSpPr>
          <p:nvPr>
            <p:ph type="sldNum" sz="quarter" idx="4"/>
          </p:nvPr>
        </p:nvSpPr>
        <p:spPr/>
        <p:txBody>
          <a:bodyPr/>
          <a:lstStyle/>
          <a:p>
            <a:fld id="{69C126A4-BD19-47E2-8A0E-0DE1B9D8C925}" type="slidenum">
              <a:rPr lang="en-US" smtClean="0"/>
              <a:pPr/>
              <a:t>94</a:t>
            </a:fld>
            <a:endParaRPr lang="en-US"/>
          </a:p>
        </p:txBody>
      </p:sp>
      <p:pic>
        <p:nvPicPr>
          <p:cNvPr id="11" name="Picture 10" descr="Student secondary transition set common type screenshot from TWEDS">
            <a:extLst>
              <a:ext uri="{FF2B5EF4-FFF2-40B4-BE49-F238E27FC236}">
                <a16:creationId xmlns:a16="http://schemas.microsoft.com/office/drawing/2014/main" id="{5986C39C-DF76-8FE5-6277-B36CFB902F34}"/>
              </a:ext>
            </a:extLst>
          </p:cNvPr>
          <p:cNvPicPr>
            <a:picLocks noChangeAspect="1"/>
          </p:cNvPicPr>
          <p:nvPr/>
        </p:nvPicPr>
        <p:blipFill>
          <a:blip r:embed="rId2"/>
          <a:stretch>
            <a:fillRect/>
          </a:stretch>
        </p:blipFill>
        <p:spPr>
          <a:xfrm>
            <a:off x="2047525" y="1659636"/>
            <a:ext cx="8096947" cy="3538728"/>
          </a:xfrm>
          <a:prstGeom prst="rect">
            <a:avLst/>
          </a:prstGeom>
        </p:spPr>
      </p:pic>
      <p:pic>
        <p:nvPicPr>
          <p:cNvPr id="2" name="Graphic 1" descr="Badge New with solid fill">
            <a:extLst>
              <a:ext uri="{FF2B5EF4-FFF2-40B4-BE49-F238E27FC236}">
                <a16:creationId xmlns:a16="http://schemas.microsoft.com/office/drawing/2014/main" id="{3210D112-B8E3-6B3D-47E5-EB53626EF5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9628" y="5097251"/>
            <a:ext cx="914400" cy="914400"/>
          </a:xfrm>
          <a:prstGeom prst="rect">
            <a:avLst/>
          </a:prstGeom>
        </p:spPr>
      </p:pic>
    </p:spTree>
    <p:extLst>
      <p:ext uri="{BB962C8B-B14F-4D97-AF65-F5344CB8AC3E}">
        <p14:creationId xmlns:p14="http://schemas.microsoft.com/office/powerpoint/2010/main" val="33684227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591CA-2909-5347-527A-5AC03EE019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6A9C3B-56E0-4EEF-BE58-309A7A2C8DBF}"/>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SecondaryTransitionARDMeetingDate</a:t>
            </a:r>
            <a:endParaRPr lang="en-US" sz="4000" b="1">
              <a:solidFill>
                <a:srgbClr val="1482C5"/>
              </a:solidFill>
              <a:latin typeface="Aptos" panose="020B0004020202020204" pitchFamily="34" charset="0"/>
            </a:endParaRPr>
          </a:p>
        </p:txBody>
      </p:sp>
      <p:pic>
        <p:nvPicPr>
          <p:cNvPr id="5" name="Picture 4" descr="Secondary Transition ARD Meeting Date data element definition screenshot from TWEDS">
            <a:extLst>
              <a:ext uri="{FF2B5EF4-FFF2-40B4-BE49-F238E27FC236}">
                <a16:creationId xmlns:a16="http://schemas.microsoft.com/office/drawing/2014/main" id="{D0CD482D-119A-8D80-CA60-475940D171CE}"/>
              </a:ext>
            </a:extLst>
          </p:cNvPr>
          <p:cNvPicPr>
            <a:picLocks noChangeAspect="1"/>
          </p:cNvPicPr>
          <p:nvPr/>
        </p:nvPicPr>
        <p:blipFill>
          <a:blip r:embed="rId2"/>
          <a:stretch>
            <a:fillRect/>
          </a:stretch>
        </p:blipFill>
        <p:spPr>
          <a:xfrm>
            <a:off x="3450065" y="979457"/>
            <a:ext cx="5940799" cy="4517136"/>
          </a:xfrm>
          <a:prstGeom prst="rect">
            <a:avLst/>
          </a:prstGeom>
        </p:spPr>
      </p:pic>
      <p:sp>
        <p:nvSpPr>
          <p:cNvPr id="4" name="Slide Number Placeholder 3">
            <a:extLst>
              <a:ext uri="{FF2B5EF4-FFF2-40B4-BE49-F238E27FC236}">
                <a16:creationId xmlns:a16="http://schemas.microsoft.com/office/drawing/2014/main" id="{56B598E1-2F2D-24CF-BE02-87BDB26BCE17}"/>
              </a:ext>
            </a:extLst>
          </p:cNvPr>
          <p:cNvSpPr>
            <a:spLocks noGrp="1"/>
          </p:cNvSpPr>
          <p:nvPr>
            <p:ph type="sldNum" sz="quarter" idx="4"/>
          </p:nvPr>
        </p:nvSpPr>
        <p:spPr/>
        <p:txBody>
          <a:bodyPr/>
          <a:lstStyle/>
          <a:p>
            <a:fld id="{69C126A4-BD19-47E2-8A0E-0DE1B9D8C925}" type="slidenum">
              <a:rPr lang="en-US" smtClean="0"/>
              <a:pPr/>
              <a:t>95</a:t>
            </a:fld>
            <a:endParaRPr lang="en-US"/>
          </a:p>
        </p:txBody>
      </p:sp>
    </p:spTree>
    <p:extLst>
      <p:ext uri="{BB962C8B-B14F-4D97-AF65-F5344CB8AC3E}">
        <p14:creationId xmlns:p14="http://schemas.microsoft.com/office/powerpoint/2010/main" val="35835292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85F03-BB71-D358-4F3B-011EF7B9B4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18D222-48D1-BF9E-C98B-DAE61E3ADB30}"/>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MeasurableSecondaryGoals</a:t>
            </a:r>
            <a:endParaRPr lang="en-US" sz="4000" b="1">
              <a:solidFill>
                <a:srgbClr val="1482C5"/>
              </a:solidFill>
              <a:latin typeface="Aptos" panose="020B0004020202020204" pitchFamily="34" charset="0"/>
            </a:endParaRPr>
          </a:p>
        </p:txBody>
      </p:sp>
      <p:pic>
        <p:nvPicPr>
          <p:cNvPr id="5" name="Picture 4" descr="Measurable Secondar Goals data element definition screenshot from TWEDS">
            <a:extLst>
              <a:ext uri="{FF2B5EF4-FFF2-40B4-BE49-F238E27FC236}">
                <a16:creationId xmlns:a16="http://schemas.microsoft.com/office/drawing/2014/main" id="{A3DDB6E4-AF73-262C-4763-803347E7CCDD}"/>
              </a:ext>
            </a:extLst>
          </p:cNvPr>
          <p:cNvPicPr>
            <a:picLocks noChangeAspect="1"/>
          </p:cNvPicPr>
          <p:nvPr/>
        </p:nvPicPr>
        <p:blipFill>
          <a:blip r:embed="rId2"/>
          <a:stretch>
            <a:fillRect/>
          </a:stretch>
        </p:blipFill>
        <p:spPr>
          <a:xfrm>
            <a:off x="3448665" y="1111017"/>
            <a:ext cx="5943600" cy="4254016"/>
          </a:xfrm>
          <a:prstGeom prst="rect">
            <a:avLst/>
          </a:prstGeom>
        </p:spPr>
      </p:pic>
      <p:sp>
        <p:nvSpPr>
          <p:cNvPr id="4" name="Slide Number Placeholder 3">
            <a:extLst>
              <a:ext uri="{FF2B5EF4-FFF2-40B4-BE49-F238E27FC236}">
                <a16:creationId xmlns:a16="http://schemas.microsoft.com/office/drawing/2014/main" id="{D90295D8-A771-2D42-C92C-E319096D53CC}"/>
              </a:ext>
            </a:extLst>
          </p:cNvPr>
          <p:cNvSpPr>
            <a:spLocks noGrp="1"/>
          </p:cNvSpPr>
          <p:nvPr>
            <p:ph type="sldNum" sz="quarter" idx="4"/>
          </p:nvPr>
        </p:nvSpPr>
        <p:spPr/>
        <p:txBody>
          <a:bodyPr/>
          <a:lstStyle/>
          <a:p>
            <a:fld id="{69C126A4-BD19-47E2-8A0E-0DE1B9D8C925}" type="slidenum">
              <a:rPr lang="en-US" smtClean="0"/>
              <a:pPr/>
              <a:t>96</a:t>
            </a:fld>
            <a:endParaRPr lang="en-US"/>
          </a:p>
        </p:txBody>
      </p:sp>
    </p:spTree>
    <p:extLst>
      <p:ext uri="{BB962C8B-B14F-4D97-AF65-F5344CB8AC3E}">
        <p14:creationId xmlns:p14="http://schemas.microsoft.com/office/powerpoint/2010/main" val="21477626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FAB8F-7C8F-AF7D-9993-AA9BE8C5DA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909A6-FBE4-8A8E-3F78-7D819632FDFB}"/>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UpdatedSecondaryGoals</a:t>
            </a:r>
            <a:endParaRPr lang="en-US" sz="4000" b="1">
              <a:solidFill>
                <a:srgbClr val="1482C5"/>
              </a:solidFill>
              <a:latin typeface="Aptos" panose="020B0004020202020204" pitchFamily="34" charset="0"/>
            </a:endParaRPr>
          </a:p>
        </p:txBody>
      </p:sp>
      <p:pic>
        <p:nvPicPr>
          <p:cNvPr id="5" name="Picture 4" descr="Updated secondary goals data element definition screenshot from TWEDS">
            <a:extLst>
              <a:ext uri="{FF2B5EF4-FFF2-40B4-BE49-F238E27FC236}">
                <a16:creationId xmlns:a16="http://schemas.microsoft.com/office/drawing/2014/main" id="{DE835002-D9A7-7376-366F-B39ADA077B72}"/>
              </a:ext>
            </a:extLst>
          </p:cNvPr>
          <p:cNvPicPr>
            <a:picLocks noChangeAspect="1"/>
          </p:cNvPicPr>
          <p:nvPr/>
        </p:nvPicPr>
        <p:blipFill>
          <a:blip r:embed="rId2"/>
          <a:stretch>
            <a:fillRect/>
          </a:stretch>
        </p:blipFill>
        <p:spPr>
          <a:xfrm>
            <a:off x="3448665" y="1175755"/>
            <a:ext cx="5943600" cy="4124539"/>
          </a:xfrm>
          <a:prstGeom prst="rect">
            <a:avLst/>
          </a:prstGeom>
        </p:spPr>
      </p:pic>
      <p:sp>
        <p:nvSpPr>
          <p:cNvPr id="4" name="Slide Number Placeholder 3">
            <a:extLst>
              <a:ext uri="{FF2B5EF4-FFF2-40B4-BE49-F238E27FC236}">
                <a16:creationId xmlns:a16="http://schemas.microsoft.com/office/drawing/2014/main" id="{2927E9A1-7795-42AF-BF52-F677FFB5F730}"/>
              </a:ext>
            </a:extLst>
          </p:cNvPr>
          <p:cNvSpPr>
            <a:spLocks noGrp="1"/>
          </p:cNvSpPr>
          <p:nvPr>
            <p:ph type="sldNum" sz="quarter" idx="4"/>
          </p:nvPr>
        </p:nvSpPr>
        <p:spPr/>
        <p:txBody>
          <a:bodyPr/>
          <a:lstStyle/>
          <a:p>
            <a:fld id="{69C126A4-BD19-47E2-8A0E-0DE1B9D8C925}" type="slidenum">
              <a:rPr lang="en-US" smtClean="0"/>
              <a:pPr/>
              <a:t>97</a:t>
            </a:fld>
            <a:endParaRPr lang="en-US"/>
          </a:p>
        </p:txBody>
      </p:sp>
    </p:spTree>
    <p:extLst>
      <p:ext uri="{BB962C8B-B14F-4D97-AF65-F5344CB8AC3E}">
        <p14:creationId xmlns:p14="http://schemas.microsoft.com/office/powerpoint/2010/main" val="37824315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79CB-29A6-339A-458B-7CF6C297EE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77D292-2200-033F-4221-B339B382D5A5}"/>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TransitionAssessment</a:t>
            </a:r>
            <a:endParaRPr lang="en-US" sz="4000" b="1">
              <a:solidFill>
                <a:srgbClr val="1482C5"/>
              </a:solidFill>
              <a:latin typeface="Aptos" panose="020B0004020202020204" pitchFamily="34" charset="0"/>
            </a:endParaRPr>
          </a:p>
        </p:txBody>
      </p:sp>
      <p:pic>
        <p:nvPicPr>
          <p:cNvPr id="5" name="Picture 4" descr="Transition assessment data element definition screenshot from TWEDS">
            <a:extLst>
              <a:ext uri="{FF2B5EF4-FFF2-40B4-BE49-F238E27FC236}">
                <a16:creationId xmlns:a16="http://schemas.microsoft.com/office/drawing/2014/main" id="{52D2E457-ACB2-BDA5-8B77-111A0871E71D}"/>
              </a:ext>
            </a:extLst>
          </p:cNvPr>
          <p:cNvPicPr>
            <a:picLocks noChangeAspect="1"/>
          </p:cNvPicPr>
          <p:nvPr/>
        </p:nvPicPr>
        <p:blipFill>
          <a:blip r:embed="rId2"/>
          <a:stretch>
            <a:fillRect/>
          </a:stretch>
        </p:blipFill>
        <p:spPr>
          <a:xfrm>
            <a:off x="3448665" y="1178065"/>
            <a:ext cx="5943600" cy="4119920"/>
          </a:xfrm>
          <a:prstGeom prst="rect">
            <a:avLst/>
          </a:prstGeom>
        </p:spPr>
      </p:pic>
      <p:sp>
        <p:nvSpPr>
          <p:cNvPr id="4" name="Slide Number Placeholder 3">
            <a:extLst>
              <a:ext uri="{FF2B5EF4-FFF2-40B4-BE49-F238E27FC236}">
                <a16:creationId xmlns:a16="http://schemas.microsoft.com/office/drawing/2014/main" id="{249DB04A-402C-E6DD-3DEF-1528F67DE631}"/>
              </a:ext>
            </a:extLst>
          </p:cNvPr>
          <p:cNvSpPr>
            <a:spLocks noGrp="1"/>
          </p:cNvSpPr>
          <p:nvPr>
            <p:ph type="sldNum" sz="quarter" idx="4"/>
          </p:nvPr>
        </p:nvSpPr>
        <p:spPr/>
        <p:txBody>
          <a:bodyPr/>
          <a:lstStyle/>
          <a:p>
            <a:fld id="{69C126A4-BD19-47E2-8A0E-0DE1B9D8C925}" type="slidenum">
              <a:rPr lang="en-US" smtClean="0"/>
              <a:pPr/>
              <a:t>98</a:t>
            </a:fld>
            <a:endParaRPr lang="en-US"/>
          </a:p>
        </p:txBody>
      </p:sp>
    </p:spTree>
    <p:extLst>
      <p:ext uri="{BB962C8B-B14F-4D97-AF65-F5344CB8AC3E}">
        <p14:creationId xmlns:p14="http://schemas.microsoft.com/office/powerpoint/2010/main" val="4727905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AED8-6599-243D-28AF-72FF00D6BF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3A0254-D001-E336-AB6F-036B65BEEF6C}"/>
              </a:ext>
            </a:extLst>
          </p:cNvPr>
          <p:cNvSpPr>
            <a:spLocks noGrp="1"/>
          </p:cNvSpPr>
          <p:nvPr>
            <p:ph type="title"/>
          </p:nvPr>
        </p:nvSpPr>
        <p:spPr>
          <a:xfrm>
            <a:off x="535171" y="141941"/>
            <a:ext cx="11121657" cy="751350"/>
          </a:xfrm>
        </p:spPr>
        <p:txBody>
          <a:bodyPr>
            <a:normAutofit/>
          </a:bodyPr>
          <a:lstStyle/>
          <a:p>
            <a:r>
              <a:rPr lang="en-US" sz="4000" b="1">
                <a:solidFill>
                  <a:srgbClr val="1482C5"/>
                </a:solidFill>
                <a:latin typeface="Aptos" panose="020B0004020202020204" pitchFamily="34" charset="0"/>
                <a:cs typeface="Calibri"/>
              </a:rPr>
              <a:t>IEPTransitionServices</a:t>
            </a:r>
            <a:endParaRPr lang="en-US" sz="4000" b="1">
              <a:solidFill>
                <a:srgbClr val="1482C5"/>
              </a:solidFill>
              <a:latin typeface="Aptos" panose="020B0004020202020204" pitchFamily="34" charset="0"/>
            </a:endParaRPr>
          </a:p>
        </p:txBody>
      </p:sp>
      <p:pic>
        <p:nvPicPr>
          <p:cNvPr id="5" name="Picture 4" descr="IEP transition services data element definition screenshot from TWEDS">
            <a:extLst>
              <a:ext uri="{FF2B5EF4-FFF2-40B4-BE49-F238E27FC236}">
                <a16:creationId xmlns:a16="http://schemas.microsoft.com/office/drawing/2014/main" id="{8D9B47A6-8FE7-6A24-04F1-1F4A03B398B1}"/>
              </a:ext>
            </a:extLst>
          </p:cNvPr>
          <p:cNvPicPr>
            <a:picLocks noChangeAspect="1"/>
          </p:cNvPicPr>
          <p:nvPr/>
        </p:nvPicPr>
        <p:blipFill>
          <a:blip r:embed="rId2"/>
          <a:stretch>
            <a:fillRect/>
          </a:stretch>
        </p:blipFill>
        <p:spPr>
          <a:xfrm>
            <a:off x="3448665" y="1166770"/>
            <a:ext cx="5943600" cy="4142510"/>
          </a:xfrm>
          <a:prstGeom prst="rect">
            <a:avLst/>
          </a:prstGeom>
        </p:spPr>
      </p:pic>
      <p:sp>
        <p:nvSpPr>
          <p:cNvPr id="4" name="Slide Number Placeholder 3">
            <a:extLst>
              <a:ext uri="{FF2B5EF4-FFF2-40B4-BE49-F238E27FC236}">
                <a16:creationId xmlns:a16="http://schemas.microsoft.com/office/drawing/2014/main" id="{4438223C-2D8D-1429-98E9-BC08CE4EE1DB}"/>
              </a:ext>
            </a:extLst>
          </p:cNvPr>
          <p:cNvSpPr>
            <a:spLocks noGrp="1"/>
          </p:cNvSpPr>
          <p:nvPr>
            <p:ph type="sldNum" sz="quarter" idx="4"/>
          </p:nvPr>
        </p:nvSpPr>
        <p:spPr/>
        <p:txBody>
          <a:bodyPr/>
          <a:lstStyle/>
          <a:p>
            <a:fld id="{69C126A4-BD19-47E2-8A0E-0DE1B9D8C925}" type="slidenum">
              <a:rPr lang="en-US" smtClean="0"/>
              <a:pPr/>
              <a:t>99</a:t>
            </a:fld>
            <a:endParaRPr lang="en-US"/>
          </a:p>
        </p:txBody>
      </p:sp>
    </p:spTree>
    <p:extLst>
      <p:ext uri="{BB962C8B-B14F-4D97-AF65-F5344CB8AC3E}">
        <p14:creationId xmlns:p14="http://schemas.microsoft.com/office/powerpoint/2010/main" val="172354729"/>
      </p:ext>
    </p:extLst>
  </p:cSld>
  <p:clrMapOvr>
    <a:masterClrMapping/>
  </p:clrMapOvr>
</p:sld>
</file>

<file path=ppt/theme/theme1.xml><?xml version="1.0" encoding="utf-8"?>
<a:theme xmlns:a="http://schemas.openxmlformats.org/drawingml/2006/main" name="2_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5" ma:contentTypeDescription="Create a new document." ma:contentTypeScope="" ma:versionID="db2b75a0c1dd6e76b796801e856e7c84">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d73f7515053c51fc676e2de7945a2419"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963efe96-9f3c-464d-8c8b-c76864a22ed0"/>
    <ds:schemaRef ds:uri="http://schemas.openxmlformats.org/package/2006/metadata/core-properties"/>
    <ds:schemaRef ds:uri="http://schemas.microsoft.com/office/2006/documentManagement/types"/>
    <ds:schemaRef ds:uri="http://www.w3.org/XML/1998/namespace"/>
    <ds:schemaRef ds:uri="http://purl.org/dc/terms/"/>
    <ds:schemaRef ds:uri="http://schemas.microsoft.com/office/infopath/2007/PartnerControls"/>
    <ds:schemaRef ds:uri="http://purl.org/dc/dcmitype/"/>
    <ds:schemaRef ds:uri="http://purl.org/dc/elements/1.1/"/>
    <ds:schemaRef ds:uri="533e3360-6378-4210-ada2-16ccdb17d2cd"/>
    <ds:schemaRef ds:uri="http://schemas.microsoft.com/office/2006/metadata/properties"/>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4AC4AE44-7D4F-409C-AFE4-E1DE0020A959}">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510</TotalTime>
  <Words>2902</Words>
  <Application>Microsoft Office PowerPoint</Application>
  <PresentationFormat>Widescreen</PresentationFormat>
  <Paragraphs>554</Paragraphs>
  <Slides>119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119</vt:i4>
      </vt:variant>
    </vt:vector>
  </HeadingPairs>
  <TitlesOfParts>
    <vt:vector size="127" baseType="lpstr">
      <vt:lpstr>Aptos</vt:lpstr>
      <vt:lpstr>Aptos Black</vt:lpstr>
      <vt:lpstr>Arial</vt:lpstr>
      <vt:lpstr>Calibri</vt:lpstr>
      <vt:lpstr>Calibri Light</vt:lpstr>
      <vt:lpstr>Courier New</vt:lpstr>
      <vt:lpstr>Wingdings</vt:lpstr>
      <vt:lpstr>2_Office Theme</vt:lpstr>
      <vt:lpstr>SPECIAL EDUCATION DATA SYSTEM SUMMER SUBMISSION July 29 – July 31, 2025</vt:lpstr>
      <vt:lpstr>AGENDA – SPECIAL EDUCATION DATA SYSTEM</vt:lpstr>
      <vt:lpstr>THE NEW COLLECTION</vt:lpstr>
      <vt:lpstr>BACKGROUND ON THE NEW COLLECTION 3</vt:lpstr>
      <vt:lpstr>PROGRAM AREA CONTACTS</vt:lpstr>
      <vt:lpstr>DATA COLLECTION - OVERVIEW</vt:lpstr>
      <vt:lpstr>TIMELINE – 2025-2026 SCHOOL YEAR</vt:lpstr>
      <vt:lpstr>TEAL ROLES AND PRIVILEGES CONT.</vt:lpstr>
      <vt:lpstr>Promotion Logic SPEDS Summer</vt:lpstr>
      <vt:lpstr>Promotion Logic SPEDS Summer 2</vt:lpstr>
      <vt:lpstr>LEA-Level NEW Data Elements</vt:lpstr>
      <vt:lpstr>SPPI-7</vt:lpstr>
      <vt:lpstr>SPPI-7 Data Elements</vt:lpstr>
      <vt:lpstr>Promotion Logic SPPI-7</vt:lpstr>
      <vt:lpstr>REPORTS</vt:lpstr>
      <vt:lpstr>SPD0-107-001 Preschool Outcomes Student Roster</vt:lpstr>
      <vt:lpstr>SPD0-107-002 Student Progress Measure Summary </vt:lpstr>
      <vt:lpstr>SPD0-107-002 Student Progress Measure Summary b</vt:lpstr>
      <vt:lpstr>SPPI-11 &amp; SPPI-12 </vt:lpstr>
      <vt:lpstr>SPPI-11  &amp; SPPI-12 </vt:lpstr>
      <vt:lpstr>PROMOTION LOGIC SPPI-11 / SPPI-12 </vt:lpstr>
      <vt:lpstr>REPORTS 2</vt:lpstr>
      <vt:lpstr>SPPI-13</vt:lpstr>
      <vt:lpstr>SPPI-13 Data Elements</vt:lpstr>
      <vt:lpstr>PROMOTION LOGIC SPPI-13 </vt:lpstr>
      <vt:lpstr>REPORTS3</vt:lpstr>
      <vt:lpstr>SPD0-113-001  Secondary Transition Student Roster and Compliance Report</vt:lpstr>
      <vt:lpstr>SPD0-113-002  Secondary Transition Compliance Data Report</vt:lpstr>
      <vt:lpstr>DATA VALIDATION</vt:lpstr>
      <vt:lpstr>DATA VALIDATION – NEW </vt:lpstr>
      <vt:lpstr>DATA VALIDATION - CHANGED/UPDATED</vt:lpstr>
      <vt:lpstr>ACCESS DATA</vt:lpstr>
      <vt:lpstr>Access Data&gt;Search Submission Data</vt:lpstr>
      <vt:lpstr>THE WRAP UP</vt:lpstr>
      <vt:lpstr>PLAN TO BE SUCCESSFUL</vt:lpstr>
      <vt:lpstr>PREPARE FOR THE UNEXPECTED</vt:lpstr>
      <vt:lpstr>COLLABORATION IS KEY</vt:lpstr>
      <vt:lpstr>TIMELINE FOR THE GO LIVE – SPEDS </vt:lpstr>
      <vt:lpstr>QUESTIONS</vt:lpstr>
      <vt:lpstr>REFERENCE SLIDES</vt:lpstr>
      <vt:lpstr>TITLE SLIDE: BACKGROUND</vt:lpstr>
      <vt:lpstr>BACKGROUND</vt:lpstr>
      <vt:lpstr>BACKGROUND – CHILD FIND</vt:lpstr>
      <vt:lpstr>BACKGROUND – SPPI-7</vt:lpstr>
      <vt:lpstr>BACKGROUND – SPPI-13</vt:lpstr>
      <vt:lpstr>BACKGROUND – CURRENT COLLECTION</vt:lpstr>
      <vt:lpstr>TITLE SLIDE: TIMELINE</vt:lpstr>
      <vt:lpstr>TIMELINE – 2025-2026 SCHOOL YEAR 2</vt:lpstr>
      <vt:lpstr>TITLE SLIDE: TEAL ROLES AND PRIVILEGES</vt:lpstr>
      <vt:lpstr>TEAL ROLES AND PRIVILEGES</vt:lpstr>
      <vt:lpstr>TEAL ROLES AND PRIVILEGES cNT.</vt:lpstr>
      <vt:lpstr>TITLE SLIDE: DATA COLLECTION</vt:lpstr>
      <vt:lpstr>DATA COLLECTION – OVERVIEW d</vt:lpstr>
      <vt:lpstr>DATA COLLECTION - DOMAINS</vt:lpstr>
      <vt:lpstr>EDUCATION ORGANIZATION DOMAIN</vt:lpstr>
      <vt:lpstr>LocalEducationAgency 2</vt:lpstr>
      <vt:lpstr>PreschoolOutcomesReporting</vt:lpstr>
      <vt:lpstr>TimelyInitialEvaluationReporting</vt:lpstr>
      <vt:lpstr>EarlyChildhoodTransitionReporting (E3127)</vt:lpstr>
      <vt:lpstr>SecondaryTransitionReporting</vt:lpstr>
      <vt:lpstr>LocalEducationAgency Special Reporting Req</vt:lpstr>
      <vt:lpstr>School 2</vt:lpstr>
      <vt:lpstr>SCHOOL CALENDAR DOMAIN</vt:lpstr>
      <vt:lpstr>Calendar</vt:lpstr>
      <vt:lpstr>Calendar General Reporting Requirements</vt:lpstr>
      <vt:lpstr>CalendarDate</vt:lpstr>
      <vt:lpstr>CalendarDate General Reporting Requirements</vt:lpstr>
      <vt:lpstr>ReportingPeriodExt 2</vt:lpstr>
      <vt:lpstr>ENROLLMENT DOMAIN</vt:lpstr>
      <vt:lpstr>StudentSchoolAssociation</vt:lpstr>
      <vt:lpstr>StudentEducationOrganizationResponsibility Association</vt:lpstr>
      <vt:lpstr>STUDENT IDENTIFICATION AND DEMOGRAPHICS DOMAIN</vt:lpstr>
      <vt:lpstr>Student</vt:lpstr>
      <vt:lpstr>StudentEducationOrganizationAssociation</vt:lpstr>
      <vt:lpstr>ALTERNATIVE AND SUPPLEMENTAL SERVICES DOMAIN</vt:lpstr>
      <vt:lpstr>Program</vt:lpstr>
      <vt:lpstr>StudentSpecialEducationProgramAssociation</vt:lpstr>
      <vt:lpstr>LocalEducationAgency Reference</vt:lpstr>
      <vt:lpstr>StudentSpecialEducationProgramAssociation </vt:lpstr>
      <vt:lpstr>StudentSpecialEducationProgram Association </vt:lpstr>
      <vt:lpstr>ECSESocialEmotionalEntrySkillsRating</vt:lpstr>
      <vt:lpstr>ECSEKnowledgeEntrySkillsRating</vt:lpstr>
      <vt:lpstr>ECSEAppropriateFunctioningEntrySkillsRating</vt:lpstr>
      <vt:lpstr>EntrySkillsRating Descriptor Table</vt:lpstr>
      <vt:lpstr>ECSEServiceExitReason</vt:lpstr>
      <vt:lpstr>ECSEServiceExitReason (C358)</vt:lpstr>
      <vt:lpstr>ECSESocialEmotionalExitSkillsRating</vt:lpstr>
      <vt:lpstr>ECSEExitSocialEmotionalNewSkills</vt:lpstr>
      <vt:lpstr>ECSEKnowledgeExitSkillsRating</vt:lpstr>
      <vt:lpstr>ECSEExitKnowledgeNewSkills</vt:lpstr>
      <vt:lpstr>ECSEAppropriateFunctioningExitSkillsRating</vt:lpstr>
      <vt:lpstr>ECSEExitAppropriateFunctioningNewSkills</vt:lpstr>
      <vt:lpstr>ExitSkillsRating Descriptor Table</vt:lpstr>
      <vt:lpstr>StudentSpecialEducationProgramAssociation 1</vt:lpstr>
      <vt:lpstr>SecondaryTransitionARDMeetingDate</vt:lpstr>
      <vt:lpstr>MeasurableSecondaryGoals</vt:lpstr>
      <vt:lpstr>UpdatedSecondaryGoals</vt:lpstr>
      <vt:lpstr>TransitionAssessment</vt:lpstr>
      <vt:lpstr>IEPTransitionServices</vt:lpstr>
      <vt:lpstr>CoursesStudySecondaryGoals</vt:lpstr>
      <vt:lpstr>TransitionServiceNeeds</vt:lpstr>
      <vt:lpstr>ARDInvitedStudent</vt:lpstr>
      <vt:lpstr>ARDInvitedRepresentative</vt:lpstr>
      <vt:lpstr>ARDInvitedRepresentative Descriptor Table</vt:lpstr>
      <vt:lpstr>STUDENT SPECIAL EDDUCATION PROGRAM ELIGIBILITY ASSOCIATION DOMAIN</vt:lpstr>
      <vt:lpstr>StudentSpecialEducationProgramEligibility Association</vt:lpstr>
      <vt:lpstr>TITLE SLIDE: BUSINESS VALIDATIONS</vt:lpstr>
      <vt:lpstr> LOCAL EDUCATION AGENCY CATEGORY</vt:lpstr>
      <vt:lpstr> LOCAL EDUCATION AGENCY CATEGORY 1</vt:lpstr>
      <vt:lpstr> LOCAL EDUCATION AGENCY CATEGORY 2</vt:lpstr>
      <vt:lpstr>STUDENT BASIC CATEGORY</vt:lpstr>
      <vt:lpstr>ENROLLMENT CATEGORY</vt:lpstr>
      <vt:lpstr>SPECIAL EDUCATION PROGRAM CATEGORY 1</vt:lpstr>
      <vt:lpstr>SPECIAL EDUCATION PROGRAM CATEGORY 2</vt:lpstr>
      <vt:lpstr>SPECIAL EDUCATION PROGRAM CATEGORY 3</vt:lpstr>
      <vt:lpstr>SPECIAL EDUCATION PROGRAM CATEGORY 2 4</vt:lpstr>
      <vt:lpstr>TITLE SLIDE: REPORTS</vt:lpstr>
      <vt:lpstr>REPORTS 4</vt:lpstr>
      <vt:lpstr>END OF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Extended Year</dc:title>
  <dc:creator>Candice.DeSantis@tea.texas.gov</dc:creator>
  <cp:lastModifiedBy>Ollervidez, Leticia</cp:lastModifiedBy>
  <cp:revision>10</cp:revision>
  <dcterms:created xsi:type="dcterms:W3CDTF">2020-11-05T16:39:19Z</dcterms:created>
  <dcterms:modified xsi:type="dcterms:W3CDTF">2025-07-28T15:46:38Z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