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2145706919" r:id="rId5"/>
    <p:sldId id="2145706922" r:id="rId6"/>
    <p:sldId id="2145707246" r:id="rId7"/>
    <p:sldId id="2145707250" r:id="rId8"/>
    <p:sldId id="2145707034" r:id="rId9"/>
    <p:sldId id="2145707033" r:id="rId10"/>
    <p:sldId id="2145707035" r:id="rId11"/>
    <p:sldId id="2145707251" r:id="rId12"/>
    <p:sldId id="2145707233" r:id="rId13"/>
    <p:sldId id="2145707234" r:id="rId14"/>
    <p:sldId id="2145707238" r:id="rId15"/>
    <p:sldId id="2145707252" r:id="rId16"/>
    <p:sldId id="2145707235" r:id="rId17"/>
    <p:sldId id="2145707236" r:id="rId18"/>
    <p:sldId id="2145707237" r:id="rId19"/>
    <p:sldId id="2145707253" r:id="rId20"/>
    <p:sldId id="2145707254" r:id="rId21"/>
    <p:sldId id="2145707059" r:id="rId22"/>
    <p:sldId id="2145707232" r:id="rId23"/>
    <p:sldId id="2145706970" r:id="rId24"/>
    <p:sldId id="366" r:id="rId25"/>
    <p:sldId id="2145707249" r:id="rId26"/>
    <p:sldId id="2145707243" r:id="rId27"/>
    <p:sldId id="2145707255" r:id="rId28"/>
    <p:sldId id="374" r:id="rId29"/>
    <p:sldId id="2145707028" r:id="rId30"/>
    <p:sldId id="2145707239" r:id="rId31"/>
    <p:sldId id="2145707060" r:id="rId32"/>
    <p:sldId id="2145707244" r:id="rId33"/>
    <p:sldId id="2145707020" r:id="rId34"/>
    <p:sldId id="430" r:id="rId35"/>
    <p:sldId id="2145707247" r:id="rId36"/>
    <p:sldId id="2145707245" r:id="rId37"/>
    <p:sldId id="2145707242" r:id="rId38"/>
    <p:sldId id="214570696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1191B19-2472-382F-EA3F-CBF579031473}" name="Hanson, Terri" initials="TH" userId="S::Terri.Hanson@tea.texas.gov::a02fd813-d4f3-43fd-83dd-7393041517de" providerId="AD"/>
  <p188:author id="{B9694E3F-7625-0E41-0F76-93E2A56F44A0}" name="Briggs, Connor" initials="CB" userId="S::Connor.Briggs@tea.texas.gov::885b7513-d3fa-4947-add1-efc2b24f04bd" providerId="AD"/>
  <p188:author id="{DC4D774C-9497-7F7F-EF7B-A7BB31449806}" name="Muffoletto, Jamie" initials="MJ" userId="S::Jamie.Muffoletto@tea.texas.gov::daf1e3c6-8137-448a-b141-d23049d419b5" providerId="AD"/>
  <p188:author id="{94E8E657-BE84-5DCD-0B20-67E8B1793911}" name="Johnson, Scott" initials="SJ" userId="S::Scott.Johnson@tea.texas.gov::bec97677-f0c6-4bfb-b610-83dc74061801" providerId="AD"/>
  <p188:author id="{04816165-A551-92C0-EA48-4DFCE1FE46A9}" name="Simons, Leanne" initials="SL" userId="S::leanne.simons@tea.texas.gov::f0b41770-584b-4844-b5c5-b29dec998724" providerId="AD"/>
  <p188:author id="{B2FEE28A-E893-6BCA-2959-AACFA1EFD59B}" name="Davis, Naomi" initials="ND" userId="S::Naomi.Davis@tea.texas.gov::66ba321c-8f1b-49ff-8f82-24302dcc360a" providerId="AD"/>
  <p188:author id="{D640D5B4-7498-496A-9FD6-2B4F363C0616}" name="Pruitt, Donna" initials="PD" userId="S::Donna.Pruitt@tea.texas.gov::f6622e25-b5bf-4a3b-9fc8-ceb0ab749e45" providerId="AD"/>
  <p188:author id="{6897FCDA-01EB-DE9D-17B6-F91E92C05028}" name="Davis, Naomi" initials="DN" userId="S::naomi.davis@tea.texas.gov::66ba321c-8f1b-49ff-8f82-24302dcc36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82C5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5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uitt, Donna" userId="f6622e25-b5bf-4a3b-9fc8-ceb0ab749e45" providerId="ADAL" clId="{A10327F1-CF45-4C35-AB12-9AAA38BAA1FE}"/>
    <pc:docChg chg="modSld sldOrd">
      <pc:chgData name="Pruitt, Donna" userId="f6622e25-b5bf-4a3b-9fc8-ceb0ab749e45" providerId="ADAL" clId="{A10327F1-CF45-4C35-AB12-9AAA38BAA1FE}" dt="2026-03-10T20:57:16.041" v="1"/>
      <pc:docMkLst>
        <pc:docMk/>
      </pc:docMkLst>
      <pc:sldChg chg="ord">
        <pc:chgData name="Pruitt, Donna" userId="f6622e25-b5bf-4a3b-9fc8-ceb0ab749e45" providerId="ADAL" clId="{A10327F1-CF45-4C35-AB12-9AAA38BAA1FE}" dt="2026-03-10T20:57:16.041" v="1"/>
        <pc:sldMkLst>
          <pc:docMk/>
          <pc:sldMk cId="2748743726" sldId="2145707238"/>
        </pc:sldMkLst>
      </pc:sldChg>
    </pc:docChg>
  </pc:docChgLst>
  <pc:docChgLst>
    <pc:chgData name="Muffoletto, Jamie" userId="S::jamie.muffoletto@tea.texas.gov::daf1e3c6-8137-448a-b141-d23049d419b5" providerId="AD" clId="Web-{4538D726-4D81-4F41-A42C-4CC04ADC1DFE}"/>
    <pc:docChg chg="modSld">
      <pc:chgData name="Muffoletto, Jamie" userId="S::jamie.muffoletto@tea.texas.gov::daf1e3c6-8137-448a-b141-d23049d419b5" providerId="AD" clId="Web-{4538D726-4D81-4F41-A42C-4CC04ADC1DFE}" dt="2026-03-16T16:16:24.226" v="13" actId="20577"/>
      <pc:docMkLst>
        <pc:docMk/>
      </pc:docMkLst>
      <pc:sldChg chg="modSp">
        <pc:chgData name="Muffoletto, Jamie" userId="S::jamie.muffoletto@tea.texas.gov::daf1e3c6-8137-448a-b141-d23049d419b5" providerId="AD" clId="Web-{4538D726-4D81-4F41-A42C-4CC04ADC1DFE}" dt="2026-03-16T16:16:06.757" v="5" actId="20577"/>
        <pc:sldMkLst>
          <pc:docMk/>
          <pc:sldMk cId="2574992220" sldId="2145706922"/>
        </pc:sldMkLst>
        <pc:spChg chg="mod">
          <ac:chgData name="Muffoletto, Jamie" userId="S::jamie.muffoletto@tea.texas.gov::daf1e3c6-8137-448a-b141-d23049d419b5" providerId="AD" clId="Web-{4538D726-4D81-4F41-A42C-4CC04ADC1DFE}" dt="2026-03-16T16:16:06.757" v="5" actId="20577"/>
          <ac:spMkLst>
            <pc:docMk/>
            <pc:sldMk cId="2574992220" sldId="2145706922"/>
            <ac:spMk id="11" creationId="{B0773B04-EA28-7C3E-6372-D181D8E283EE}"/>
          </ac:spMkLst>
        </pc:spChg>
      </pc:sldChg>
      <pc:sldChg chg="modSp">
        <pc:chgData name="Muffoletto, Jamie" userId="S::jamie.muffoletto@tea.texas.gov::daf1e3c6-8137-448a-b141-d23049d419b5" providerId="AD" clId="Web-{4538D726-4D81-4F41-A42C-4CC04ADC1DFE}" dt="2026-03-16T16:16:24.226" v="13" actId="20577"/>
        <pc:sldMkLst>
          <pc:docMk/>
          <pc:sldMk cId="3948591608" sldId="2145707255"/>
        </pc:sldMkLst>
        <pc:spChg chg="mod">
          <ac:chgData name="Muffoletto, Jamie" userId="S::jamie.muffoletto@tea.texas.gov::daf1e3c6-8137-448a-b141-d23049d419b5" providerId="AD" clId="Web-{4538D726-4D81-4F41-A42C-4CC04ADC1DFE}" dt="2026-03-16T16:16:24.226" v="13" actId="20577"/>
          <ac:spMkLst>
            <pc:docMk/>
            <pc:sldMk cId="3948591608" sldId="2145707255"/>
            <ac:spMk id="2" creationId="{3613DD71-2AEA-0748-CAF0-71A6BDE8F163}"/>
          </ac:spMkLst>
        </pc:spChg>
      </pc:sldChg>
    </pc:docChg>
  </pc:docChgLst>
  <pc:docChgLst>
    <pc:chgData name="Muffoletto, Jamie" userId="S::jamie.muffoletto@tea.texas.gov::daf1e3c6-8137-448a-b141-d23049d419b5" providerId="AD" clId="Web-{C0F665A5-4113-8F41-A4A3-8BC286463EC1}"/>
    <pc:docChg chg="modSld">
      <pc:chgData name="Muffoletto, Jamie" userId="S::jamie.muffoletto@tea.texas.gov::daf1e3c6-8137-448a-b141-d23049d419b5" providerId="AD" clId="Web-{C0F665A5-4113-8F41-A4A3-8BC286463EC1}" dt="2026-03-17T18:35:33.284" v="13" actId="20577"/>
      <pc:docMkLst>
        <pc:docMk/>
      </pc:docMkLst>
      <pc:sldChg chg="modSp">
        <pc:chgData name="Muffoletto, Jamie" userId="S::jamie.muffoletto@tea.texas.gov::daf1e3c6-8137-448a-b141-d23049d419b5" providerId="AD" clId="Web-{C0F665A5-4113-8F41-A4A3-8BC286463EC1}" dt="2026-03-17T18:35:33.284" v="13" actId="20577"/>
        <pc:sldMkLst>
          <pc:docMk/>
          <pc:sldMk cId="2574992220" sldId="2145706922"/>
        </pc:sldMkLst>
        <pc:spChg chg="mod">
          <ac:chgData name="Muffoletto, Jamie" userId="S::jamie.muffoletto@tea.texas.gov::daf1e3c6-8137-448a-b141-d23049d419b5" providerId="AD" clId="Web-{C0F665A5-4113-8F41-A4A3-8BC286463EC1}" dt="2026-03-17T18:35:33.284" v="13" actId="20577"/>
          <ac:spMkLst>
            <pc:docMk/>
            <pc:sldMk cId="2574992220" sldId="2145706922"/>
            <ac:spMk id="4" creationId="{9030C576-04C3-107C-650F-650C6A72A6D7}"/>
          </ac:spMkLst>
        </pc:spChg>
      </pc:sldChg>
      <pc:sldChg chg="modSp">
        <pc:chgData name="Muffoletto, Jamie" userId="S::jamie.muffoletto@tea.texas.gov::daf1e3c6-8137-448a-b141-d23049d419b5" providerId="AD" clId="Web-{C0F665A5-4113-8F41-A4A3-8BC286463EC1}" dt="2026-03-17T18:35:20.237" v="7" actId="20577"/>
        <pc:sldMkLst>
          <pc:docMk/>
          <pc:sldMk cId="499384907" sldId="2145707250"/>
        </pc:sldMkLst>
        <pc:spChg chg="mod">
          <ac:chgData name="Muffoletto, Jamie" userId="S::jamie.muffoletto@tea.texas.gov::daf1e3c6-8137-448a-b141-d23049d419b5" providerId="AD" clId="Web-{C0F665A5-4113-8F41-A4A3-8BC286463EC1}" dt="2026-03-17T18:35:20.237" v="7" actId="20577"/>
          <ac:spMkLst>
            <pc:docMk/>
            <pc:sldMk cId="499384907" sldId="2145707250"/>
            <ac:spMk id="3" creationId="{78B38D5D-E951-F249-3D93-6DA207C4CD5C}"/>
          </ac:spMkLst>
        </pc:spChg>
      </pc:sldChg>
    </pc:docChg>
  </pc:docChgLst>
  <pc:docChgLst>
    <pc:chgData name="Johnson, Scott" userId="bec97677-f0c6-4bfb-b610-83dc74061801" providerId="ADAL" clId="{15B81170-A9F8-4B35-8169-1B7CD5306462}"/>
    <pc:docChg chg="modSld">
      <pc:chgData name="Johnson, Scott" userId="bec97677-f0c6-4bfb-b610-83dc74061801" providerId="ADAL" clId="{15B81170-A9F8-4B35-8169-1B7CD5306462}" dt="2026-03-11T21:52:30.418" v="1" actId="255"/>
      <pc:docMkLst>
        <pc:docMk/>
      </pc:docMkLst>
      <pc:sldChg chg="modSp mod">
        <pc:chgData name="Johnson, Scott" userId="bec97677-f0c6-4bfb-b610-83dc74061801" providerId="ADAL" clId="{15B81170-A9F8-4B35-8169-1B7CD5306462}" dt="2026-03-11T21:51:18.791" v="0" actId="20577"/>
        <pc:sldMkLst>
          <pc:docMk/>
          <pc:sldMk cId="973266318" sldId="374"/>
        </pc:sldMkLst>
        <pc:spChg chg="mod">
          <ac:chgData name="Johnson, Scott" userId="bec97677-f0c6-4bfb-b610-83dc74061801" providerId="ADAL" clId="{15B81170-A9F8-4B35-8169-1B7CD5306462}" dt="2026-03-11T21:51:18.791" v="0" actId="20577"/>
          <ac:spMkLst>
            <pc:docMk/>
            <pc:sldMk cId="973266318" sldId="374"/>
            <ac:spMk id="6" creationId="{78416854-489B-8C36-C5ED-B3479C7A4A24}"/>
          </ac:spMkLst>
        </pc:spChg>
      </pc:sldChg>
      <pc:sldChg chg="modSp mod">
        <pc:chgData name="Johnson, Scott" userId="bec97677-f0c6-4bfb-b610-83dc74061801" providerId="ADAL" clId="{15B81170-A9F8-4B35-8169-1B7CD5306462}" dt="2026-03-11T21:52:30.418" v="1" actId="255"/>
        <pc:sldMkLst>
          <pc:docMk/>
          <pc:sldMk cId="2710882418" sldId="2145706970"/>
        </pc:sldMkLst>
        <pc:spChg chg="mod">
          <ac:chgData name="Johnson, Scott" userId="bec97677-f0c6-4bfb-b610-83dc74061801" providerId="ADAL" clId="{15B81170-A9F8-4B35-8169-1B7CD5306462}" dt="2026-03-11T21:52:30.418" v="1" actId="255"/>
          <ac:spMkLst>
            <pc:docMk/>
            <pc:sldMk cId="2710882418" sldId="2145706970"/>
            <ac:spMk id="2" creationId="{16F3E952-2E0F-28AA-D85C-FD8F463679DD}"/>
          </ac:spMkLst>
        </pc:spChg>
      </pc:sldChg>
    </pc:docChg>
  </pc:docChgLst>
  <pc:docChgLst>
    <pc:chgData name="Davis, Naomi" userId="66ba321c-8f1b-49ff-8f82-24302dcc360a" providerId="ADAL" clId="{979691C7-4A7B-45A3-A943-4DD0538994CE}"/>
    <pc:docChg chg="undo custSel modSld">
      <pc:chgData name="Davis, Naomi" userId="66ba321c-8f1b-49ff-8f82-24302dcc360a" providerId="ADAL" clId="{979691C7-4A7B-45A3-A943-4DD0538994CE}" dt="2026-03-19T17:00:40.076" v="416" actId="400"/>
      <pc:docMkLst>
        <pc:docMk/>
      </pc:docMkLst>
      <pc:sldChg chg="modSp mod modCm">
        <pc:chgData name="Davis, Naomi" userId="66ba321c-8f1b-49ff-8f82-24302dcc360a" providerId="ADAL" clId="{979691C7-4A7B-45A3-A943-4DD0538994CE}" dt="2026-03-16T15:46:33.431" v="353" actId="20577"/>
        <pc:sldMkLst>
          <pc:docMk/>
          <pc:sldMk cId="2420152720" sldId="366"/>
        </pc:sldMkLst>
        <pc:spChg chg="mod">
          <ac:chgData name="Davis, Naomi" userId="66ba321c-8f1b-49ff-8f82-24302dcc360a" providerId="ADAL" clId="{979691C7-4A7B-45A3-A943-4DD0538994CE}" dt="2026-03-16T15:46:33.431" v="353" actId="20577"/>
          <ac:spMkLst>
            <pc:docMk/>
            <pc:sldMk cId="2420152720" sldId="366"/>
            <ac:spMk id="4" creationId="{3F6CE2FE-F02B-461B-8C8F-E1DFA26F0ED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vis, Naomi" userId="66ba321c-8f1b-49ff-8f82-24302dcc360a" providerId="ADAL" clId="{979691C7-4A7B-45A3-A943-4DD0538994CE}" dt="2026-03-16T15:46:33.431" v="353" actId="20577"/>
              <pc2:cmMkLst xmlns:pc2="http://schemas.microsoft.com/office/powerpoint/2019/9/main/command">
                <pc:docMk/>
                <pc:sldMk cId="2420152720" sldId="366"/>
                <pc2:cmMk id="{8C94794E-BF95-4F39-B95E-69AD6C1F22B5}"/>
              </pc2:cmMkLst>
            </pc226:cmChg>
            <pc226:cmChg xmlns:pc226="http://schemas.microsoft.com/office/powerpoint/2022/06/main/command" chg="mod">
              <pc226:chgData name="Davis, Naomi" userId="66ba321c-8f1b-49ff-8f82-24302dcc360a" providerId="ADAL" clId="{979691C7-4A7B-45A3-A943-4DD0538994CE}" dt="2026-03-16T15:46:33.431" v="353" actId="20577"/>
              <pc2:cmMkLst xmlns:pc2="http://schemas.microsoft.com/office/powerpoint/2019/9/main/command">
                <pc:docMk/>
                <pc:sldMk cId="2420152720" sldId="366"/>
                <pc2:cmMk id="{AF0F9465-00A5-480A-9C5B-B6B46C36F582}"/>
              </pc2:cmMkLst>
            </pc226:cmChg>
          </p:ext>
        </pc:extLst>
      </pc:sldChg>
      <pc:sldChg chg="modSp mod modCm">
        <pc:chgData name="Davis, Naomi" userId="66ba321c-8f1b-49ff-8f82-24302dcc360a" providerId="ADAL" clId="{979691C7-4A7B-45A3-A943-4DD0538994CE}" dt="2026-03-18T12:35:07.244" v="361" actId="20577"/>
        <pc:sldMkLst>
          <pc:docMk/>
          <pc:sldMk cId="973266318" sldId="374"/>
        </pc:sldMkLst>
        <pc:spChg chg="mod">
          <ac:chgData name="Davis, Naomi" userId="66ba321c-8f1b-49ff-8f82-24302dcc360a" providerId="ADAL" clId="{979691C7-4A7B-45A3-A943-4DD0538994CE}" dt="2026-03-18T12:35:07.244" v="361" actId="20577"/>
          <ac:spMkLst>
            <pc:docMk/>
            <pc:sldMk cId="973266318" sldId="374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vis, Naomi" userId="66ba321c-8f1b-49ff-8f82-24302dcc360a" providerId="ADAL" clId="{979691C7-4A7B-45A3-A943-4DD0538994CE}" dt="2026-03-18T12:35:07.244" v="361" actId="20577"/>
              <pc2:cmMkLst xmlns:pc2="http://schemas.microsoft.com/office/powerpoint/2019/9/main/command">
                <pc:docMk/>
                <pc:sldMk cId="973266318" sldId="374"/>
                <pc2:cmMk id="{6CAB0D49-3C2B-4388-B58A-8B1EA4DCB9BF}"/>
              </pc2:cmMkLst>
            </pc226:cmChg>
          </p:ext>
        </pc:extLst>
      </pc:sldChg>
      <pc:sldChg chg="modSp">
        <pc:chgData name="Davis, Naomi" userId="66ba321c-8f1b-49ff-8f82-24302dcc360a" providerId="ADAL" clId="{979691C7-4A7B-45A3-A943-4DD0538994CE}" dt="2026-03-19T17:00:40.076" v="416" actId="400"/>
        <pc:sldMkLst>
          <pc:docMk/>
          <pc:sldMk cId="101772985" sldId="430"/>
        </pc:sldMkLst>
        <pc:graphicFrameChg chg="mod">
          <ac:chgData name="Davis, Naomi" userId="66ba321c-8f1b-49ff-8f82-24302dcc360a" providerId="ADAL" clId="{979691C7-4A7B-45A3-A943-4DD0538994CE}" dt="2026-03-19T17:00:40.076" v="416" actId="400"/>
          <ac:graphicFrameMkLst>
            <pc:docMk/>
            <pc:sldMk cId="101772985" sldId="430"/>
            <ac:graphicFrameMk id="6" creationId="{DAF7DBE5-39BE-27AD-D792-F81E3E2E1AEC}"/>
          </ac:graphicFrameMkLst>
        </pc:graphicFrameChg>
      </pc:sldChg>
      <pc:sldChg chg="modSp mod">
        <pc:chgData name="Davis, Naomi" userId="66ba321c-8f1b-49ff-8f82-24302dcc360a" providerId="ADAL" clId="{979691C7-4A7B-45A3-A943-4DD0538994CE}" dt="2026-03-10T13:35:38.961" v="27" actId="6549"/>
        <pc:sldMkLst>
          <pc:docMk/>
          <pc:sldMk cId="2710882418" sldId="2145706970"/>
        </pc:sldMkLst>
        <pc:spChg chg="mod">
          <ac:chgData name="Davis, Naomi" userId="66ba321c-8f1b-49ff-8f82-24302dcc360a" providerId="ADAL" clId="{979691C7-4A7B-45A3-A943-4DD0538994CE}" dt="2026-03-10T13:35:38.961" v="27" actId="6549"/>
          <ac:spMkLst>
            <pc:docMk/>
            <pc:sldMk cId="2710882418" sldId="2145706970"/>
            <ac:spMk id="2" creationId="{16F3E952-2E0F-28AA-D85C-FD8F463679DD}"/>
          </ac:spMkLst>
        </pc:spChg>
      </pc:sldChg>
      <pc:sldChg chg="addSp delSp modSp mod">
        <pc:chgData name="Davis, Naomi" userId="66ba321c-8f1b-49ff-8f82-24302dcc360a" providerId="ADAL" clId="{979691C7-4A7B-45A3-A943-4DD0538994CE}" dt="2026-03-12T12:48:05.651" v="338" actId="1076"/>
        <pc:sldMkLst>
          <pc:docMk/>
          <pc:sldMk cId="1219987943" sldId="2145707242"/>
        </pc:sldMkLst>
        <pc:picChg chg="add mod ord modCrop">
          <ac:chgData name="Davis, Naomi" userId="66ba321c-8f1b-49ff-8f82-24302dcc360a" providerId="ADAL" clId="{979691C7-4A7B-45A3-A943-4DD0538994CE}" dt="2026-03-12T12:48:05.651" v="338" actId="1076"/>
          <ac:picMkLst>
            <pc:docMk/>
            <pc:sldMk cId="1219987943" sldId="2145707242"/>
            <ac:picMk id="8" creationId="{DE3B51E1-DFE0-884E-9F9F-28A682D04950}"/>
          </ac:picMkLst>
        </pc:picChg>
      </pc:sldChg>
      <pc:sldChg chg="modSp mod">
        <pc:chgData name="Davis, Naomi" userId="66ba321c-8f1b-49ff-8f82-24302dcc360a" providerId="ADAL" clId="{979691C7-4A7B-45A3-A943-4DD0538994CE}" dt="2026-03-10T12:50:57.637" v="26" actId="207"/>
        <pc:sldMkLst>
          <pc:docMk/>
          <pc:sldMk cId="203946505" sldId="2145707243"/>
        </pc:sldMkLst>
        <pc:spChg chg="mod">
          <ac:chgData name="Davis, Naomi" userId="66ba321c-8f1b-49ff-8f82-24302dcc360a" providerId="ADAL" clId="{979691C7-4A7B-45A3-A943-4DD0538994CE}" dt="2026-03-10T12:49:49.608" v="11" actId="20577"/>
          <ac:spMkLst>
            <pc:docMk/>
            <pc:sldMk cId="203946505" sldId="2145707243"/>
            <ac:spMk id="4" creationId="{8545E224-7DB3-D2B8-7721-FA9553077ABE}"/>
          </ac:spMkLst>
        </pc:spChg>
        <pc:spChg chg="mod">
          <ac:chgData name="Davis, Naomi" userId="66ba321c-8f1b-49ff-8f82-24302dcc360a" providerId="ADAL" clId="{979691C7-4A7B-45A3-A943-4DD0538994CE}" dt="2026-03-10T12:50:24.280" v="22" actId="1037"/>
          <ac:spMkLst>
            <pc:docMk/>
            <pc:sldMk cId="203946505" sldId="2145707243"/>
            <ac:spMk id="9" creationId="{8EC73EC0-CF1D-FCA7-2587-13F99529E210}"/>
          </ac:spMkLst>
        </pc:spChg>
        <pc:spChg chg="mod">
          <ac:chgData name="Davis, Naomi" userId="66ba321c-8f1b-49ff-8f82-24302dcc360a" providerId="ADAL" clId="{979691C7-4A7B-45A3-A943-4DD0538994CE}" dt="2026-03-10T12:50:28.875" v="23" actId="14100"/>
          <ac:spMkLst>
            <pc:docMk/>
            <pc:sldMk cId="203946505" sldId="2145707243"/>
            <ac:spMk id="10" creationId="{B2DDEC82-297D-C221-6BE7-5AF4505AE7A2}"/>
          </ac:spMkLst>
        </pc:spChg>
        <pc:spChg chg="mod">
          <ac:chgData name="Davis, Naomi" userId="66ba321c-8f1b-49ff-8f82-24302dcc360a" providerId="ADAL" clId="{979691C7-4A7B-45A3-A943-4DD0538994CE}" dt="2026-03-10T12:50:57.637" v="26" actId="207"/>
          <ac:spMkLst>
            <pc:docMk/>
            <pc:sldMk cId="203946505" sldId="2145707243"/>
            <ac:spMk id="11" creationId="{5ACF3AA1-EA52-ABC0-9047-9F6EF0F72F81}"/>
          </ac:spMkLst>
        </pc:spChg>
      </pc:sldChg>
      <pc:sldChg chg="modSp mod">
        <pc:chgData name="Davis, Naomi" userId="66ba321c-8f1b-49ff-8f82-24302dcc360a" providerId="ADAL" clId="{979691C7-4A7B-45A3-A943-4DD0538994CE}" dt="2026-03-12T12:37:17.244" v="330" actId="197"/>
        <pc:sldMkLst>
          <pc:docMk/>
          <pc:sldMk cId="2564779494" sldId="2145707245"/>
        </pc:sldMkLst>
        <pc:picChg chg="mod">
          <ac:chgData name="Davis, Naomi" userId="66ba321c-8f1b-49ff-8f82-24302dcc360a" providerId="ADAL" clId="{979691C7-4A7B-45A3-A943-4DD0538994CE}" dt="2026-03-12T12:37:17.244" v="330" actId="197"/>
          <ac:picMkLst>
            <pc:docMk/>
            <pc:sldMk cId="2564779494" sldId="2145707245"/>
            <ac:picMk id="8" creationId="{B1BFF494-526F-A229-6070-488A735C8E39}"/>
          </ac:picMkLst>
        </pc:picChg>
      </pc:sldChg>
      <pc:sldChg chg="modSp mod modCm">
        <pc:chgData name="Davis, Naomi" userId="66ba321c-8f1b-49ff-8f82-24302dcc360a" providerId="ADAL" clId="{979691C7-4A7B-45A3-A943-4DD0538994CE}" dt="2026-03-19T14:07:35.357" v="414" actId="20577"/>
        <pc:sldMkLst>
          <pc:docMk/>
          <pc:sldMk cId="910342537" sldId="2145707247"/>
        </pc:sldMkLst>
        <pc:graphicFrameChg chg="mod">
          <ac:chgData name="Davis, Naomi" userId="66ba321c-8f1b-49ff-8f82-24302dcc360a" providerId="ADAL" clId="{979691C7-4A7B-45A3-A943-4DD0538994CE}" dt="2026-03-10T13:41:54.044" v="50" actId="207"/>
          <ac:graphicFrameMkLst>
            <pc:docMk/>
            <pc:sldMk cId="910342537" sldId="2145707247"/>
            <ac:graphicFrameMk id="13" creationId="{4C2012C7-C81F-E93D-C680-38B4447D31B5}"/>
          </ac:graphicFrameMkLst>
        </pc:graphicFrameChg>
        <pc:graphicFrameChg chg="modGraphic">
          <ac:chgData name="Davis, Naomi" userId="66ba321c-8f1b-49ff-8f82-24302dcc360a" providerId="ADAL" clId="{979691C7-4A7B-45A3-A943-4DD0538994CE}" dt="2026-03-19T14:07:35.357" v="414" actId="20577"/>
          <ac:graphicFrameMkLst>
            <pc:docMk/>
            <pc:sldMk cId="910342537" sldId="2145707247"/>
            <ac:graphicFrameMk id="15" creationId="{3AD26870-C2EC-9315-1081-F1A575666305}"/>
          </ac:graphicFrameMkLst>
        </pc:graphicFrameChg>
        <pc:graphicFrameChg chg="mod">
          <ac:chgData name="Davis, Naomi" userId="66ba321c-8f1b-49ff-8f82-24302dcc360a" providerId="ADAL" clId="{979691C7-4A7B-45A3-A943-4DD0538994CE}" dt="2026-03-10T13:41:09.706" v="47" actId="1076"/>
          <ac:graphicFrameMkLst>
            <pc:docMk/>
            <pc:sldMk cId="910342537" sldId="2145707247"/>
            <ac:graphicFrameMk id="16" creationId="{DB764F44-354C-E89C-5265-BF97A905AFEB}"/>
          </ac:graphicFrameMkLst>
        </pc:graphicFrameChg>
        <pc:graphicFrameChg chg="mod modGraphic">
          <ac:chgData name="Davis, Naomi" userId="66ba321c-8f1b-49ff-8f82-24302dcc360a" providerId="ADAL" clId="{979691C7-4A7B-45A3-A943-4DD0538994CE}" dt="2026-03-18T12:37:29.215" v="399" actId="1036"/>
          <ac:graphicFrameMkLst>
            <pc:docMk/>
            <pc:sldMk cId="910342537" sldId="2145707247"/>
            <ac:graphicFrameMk id="18" creationId="{69BA1912-6677-5186-0BEC-2D7A7DF9B2C4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vis, Naomi" userId="66ba321c-8f1b-49ff-8f82-24302dcc360a" providerId="ADAL" clId="{979691C7-4A7B-45A3-A943-4DD0538994CE}" dt="2026-03-18T12:36:32.462" v="382" actId="20577"/>
              <pc2:cmMkLst xmlns:pc2="http://schemas.microsoft.com/office/powerpoint/2019/9/main/command">
                <pc:docMk/>
                <pc:sldMk cId="910342537" sldId="2145707247"/>
                <pc2:cmMk id="{A1F07940-7DCF-4087-8DB4-431A586964EC}"/>
              </pc2:cmMkLst>
            </pc226:cmChg>
          </p:ext>
        </pc:extLst>
      </pc:sldChg>
      <pc:sldChg chg="modSp mod modCm">
        <pc:chgData name="Davis, Naomi" userId="66ba321c-8f1b-49ff-8f82-24302dcc360a" providerId="ADAL" clId="{979691C7-4A7B-45A3-A943-4DD0538994CE}" dt="2026-03-10T20:00:55.279" v="165" actId="1076"/>
        <pc:sldMkLst>
          <pc:docMk/>
          <pc:sldMk cId="1934639952" sldId="21457072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vis, Naomi" userId="66ba321c-8f1b-49ff-8f82-24302dcc360a" providerId="ADAL" clId="{979691C7-4A7B-45A3-A943-4DD0538994CE}" dt="2026-03-10T20:00:40.640" v="161" actId="20577"/>
              <pc2:cmMkLst xmlns:pc2="http://schemas.microsoft.com/office/powerpoint/2019/9/main/command">
                <pc:docMk/>
                <pc:sldMk cId="1934639952" sldId="2145707249"/>
                <pc2:cmMk id="{00C1E444-257F-4654-B6AB-85F1B41364A8}"/>
              </pc2:cmMkLst>
            </pc226:cmChg>
          </p:ext>
        </pc:extLst>
      </pc:sldChg>
    </pc:docChg>
  </pc:docChgLst>
  <pc:docChgLst>
    <pc:chgData name="Muffoletto, Jamie" userId="daf1e3c6-8137-448a-b141-d23049d419b5" providerId="ADAL" clId="{6707C96A-2FD2-439C-9F78-3BE9477FF296}"/>
    <pc:docChg chg="undo custSel addSld delSld modSld sldOrd">
      <pc:chgData name="Muffoletto, Jamie" userId="daf1e3c6-8137-448a-b141-d23049d419b5" providerId="ADAL" clId="{6707C96A-2FD2-439C-9F78-3BE9477FF296}" dt="2026-03-23T16:18:23.905" v="663" actId="13244"/>
      <pc:docMkLst>
        <pc:docMk/>
      </pc:docMkLst>
      <pc:sldChg chg="modSp add mod modClrScheme chgLayout">
        <pc:chgData name="Muffoletto, Jamie" userId="daf1e3c6-8137-448a-b141-d23049d419b5" providerId="ADAL" clId="{6707C96A-2FD2-439C-9F78-3BE9477FF296}" dt="2026-03-12T01:36:47.972" v="457" actId="1076"/>
        <pc:sldMkLst>
          <pc:docMk/>
          <pc:sldMk cId="2420152720" sldId="366"/>
        </pc:sldMkLst>
        <pc:spChg chg="mod ord">
          <ac:chgData name="Muffoletto, Jamie" userId="daf1e3c6-8137-448a-b141-d23049d419b5" providerId="ADAL" clId="{6707C96A-2FD2-439C-9F78-3BE9477FF296}" dt="2026-03-12T01:36:07.128" v="456" actId="700"/>
          <ac:spMkLst>
            <pc:docMk/>
            <pc:sldMk cId="2420152720" sldId="366"/>
            <ac:spMk id="2" creationId="{5FC46623-EF67-5182-CBCB-2B826AFCBD8A}"/>
          </ac:spMkLst>
        </pc:spChg>
        <pc:spChg chg="mod ord">
          <ac:chgData name="Muffoletto, Jamie" userId="daf1e3c6-8137-448a-b141-d23049d419b5" providerId="ADAL" clId="{6707C96A-2FD2-439C-9F78-3BE9477FF296}" dt="2026-03-12T01:36:47.972" v="457" actId="1076"/>
          <ac:spMkLst>
            <pc:docMk/>
            <pc:sldMk cId="2420152720" sldId="366"/>
            <ac:spMk id="3" creationId="{06942845-BD5A-42C5-A5C4-13339DD507AB}"/>
          </ac:spMkLst>
        </pc:spChg>
        <pc:spChg chg="mod ord">
          <ac:chgData name="Muffoletto, Jamie" userId="daf1e3c6-8137-448a-b141-d23049d419b5" providerId="ADAL" clId="{6707C96A-2FD2-439C-9F78-3BE9477FF296}" dt="2026-03-12T01:36:07.128" v="456" actId="700"/>
          <ac:spMkLst>
            <pc:docMk/>
            <pc:sldMk cId="2420152720" sldId="366"/>
            <ac:spMk id="4" creationId="{3F6CE2FE-F02B-461B-8C8F-E1DFA26F0ED4}"/>
          </ac:spMkLst>
        </pc:spChg>
      </pc:sldChg>
      <pc:sldChg chg="modSp add mod modCm">
        <pc:chgData name="Muffoletto, Jamie" userId="daf1e3c6-8137-448a-b141-d23049d419b5" providerId="ADAL" clId="{6707C96A-2FD2-439C-9F78-3BE9477FF296}" dt="2026-03-18T12:54:01.456" v="525" actId="20577"/>
        <pc:sldMkLst>
          <pc:docMk/>
          <pc:sldMk cId="973266318" sldId="374"/>
        </pc:sldMkLst>
        <pc:spChg chg="mod">
          <ac:chgData name="Muffoletto, Jamie" userId="daf1e3c6-8137-448a-b141-d23049d419b5" providerId="ADAL" clId="{6707C96A-2FD2-439C-9F78-3BE9477FF296}" dt="2026-03-12T01:37:12.127" v="460" actId="1076"/>
          <ac:spMkLst>
            <pc:docMk/>
            <pc:sldMk cId="973266318" sldId="374"/>
            <ac:spMk id="3" creationId="{06942845-BD5A-42C5-A5C4-13339DD507AB}"/>
          </ac:spMkLst>
        </pc:spChg>
        <pc:spChg chg="mod">
          <ac:chgData name="Muffoletto, Jamie" userId="daf1e3c6-8137-448a-b141-d23049d419b5" providerId="ADAL" clId="{6707C96A-2FD2-439C-9F78-3BE9477FF296}" dt="2026-03-18T12:54:01.456" v="525" actId="20577"/>
          <ac:spMkLst>
            <pc:docMk/>
            <pc:sldMk cId="973266318" sldId="374"/>
            <ac:spMk id="6" creationId="{78416854-489B-8C36-C5ED-B3479C7A4A2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uffoletto, Jamie" userId="daf1e3c6-8137-448a-b141-d23049d419b5" providerId="ADAL" clId="{6707C96A-2FD2-439C-9F78-3BE9477FF296}" dt="2026-03-18T12:54:01.456" v="525" actId="20577"/>
              <pc2:cmMkLst xmlns:pc2="http://schemas.microsoft.com/office/powerpoint/2019/9/main/command">
                <pc:docMk/>
                <pc:sldMk cId="973266318" sldId="374"/>
                <pc2:cmMk id="{79B8AC19-9843-40DE-9180-29CFBFEC7204}"/>
              </pc2:cmMkLst>
            </pc226:cmChg>
            <pc226:cmChg xmlns:pc226="http://schemas.microsoft.com/office/powerpoint/2022/06/main/command" chg="mod">
              <pc226:chgData name="Muffoletto, Jamie" userId="daf1e3c6-8137-448a-b141-d23049d419b5" providerId="ADAL" clId="{6707C96A-2FD2-439C-9F78-3BE9477FF296}" dt="2026-03-18T12:54:01.456" v="525" actId="20577"/>
              <pc2:cmMkLst xmlns:pc2="http://schemas.microsoft.com/office/powerpoint/2019/9/main/command">
                <pc:docMk/>
                <pc:sldMk cId="973266318" sldId="374"/>
                <pc2:cmMk id="{999B3452-A44D-4CDB-BCD5-3952DFB2E3DE}"/>
              </pc2:cmMkLst>
            </pc226:cmChg>
          </p:ext>
        </pc:extLst>
      </pc:sldChg>
      <pc:sldChg chg="delSp modSp add mod">
        <pc:chgData name="Muffoletto, Jamie" userId="daf1e3c6-8137-448a-b141-d23049d419b5" providerId="ADAL" clId="{6707C96A-2FD2-439C-9F78-3BE9477FF296}" dt="2026-03-12T01:33:12.730" v="438" actId="255"/>
        <pc:sldMkLst>
          <pc:docMk/>
          <pc:sldMk cId="101772985" sldId="430"/>
        </pc:sldMkLst>
        <pc:spChg chg="mod">
          <ac:chgData name="Muffoletto, Jamie" userId="daf1e3c6-8137-448a-b141-d23049d419b5" providerId="ADAL" clId="{6707C96A-2FD2-439C-9F78-3BE9477FF296}" dt="2026-03-12T01:33:12.730" v="438" actId="255"/>
          <ac:spMkLst>
            <pc:docMk/>
            <pc:sldMk cId="101772985" sldId="430"/>
            <ac:spMk id="3" creationId="{06942845-BD5A-42C5-A5C4-13339DD507AB}"/>
          </ac:spMkLst>
        </pc:spChg>
      </pc:sldChg>
      <pc:sldChg chg="addSp delSp modSp add mod">
        <pc:chgData name="Muffoletto, Jamie" userId="daf1e3c6-8137-448a-b141-d23049d419b5" providerId="ADAL" clId="{6707C96A-2FD2-439C-9F78-3BE9477FF296}" dt="2026-03-09T18:40:14.334" v="160" actId="2711"/>
        <pc:sldMkLst>
          <pc:docMk/>
          <pc:sldMk cId="3036487181" sldId="2145706919"/>
        </pc:sldMkLst>
        <pc:spChg chg="mod">
          <ac:chgData name="Muffoletto, Jamie" userId="daf1e3c6-8137-448a-b141-d23049d419b5" providerId="ADAL" clId="{6707C96A-2FD2-439C-9F78-3BE9477FF296}" dt="2026-03-09T18:40:14.334" v="160" actId="2711"/>
          <ac:spMkLst>
            <pc:docMk/>
            <pc:sldMk cId="3036487181" sldId="2145706919"/>
            <ac:spMk id="12" creationId="{ECA94F1D-B058-B160-7052-5BCED1320363}"/>
          </ac:spMkLst>
        </pc:spChg>
      </pc:sldChg>
      <pc:sldChg chg="addSp delSp modSp add mod modCm">
        <pc:chgData name="Muffoletto, Jamie" userId="daf1e3c6-8137-448a-b141-d23049d419b5" providerId="ADAL" clId="{6707C96A-2FD2-439C-9F78-3BE9477FF296}" dt="2026-03-17T21:28:22.489" v="497" actId="20577"/>
        <pc:sldMkLst>
          <pc:docMk/>
          <pc:sldMk cId="2574992220" sldId="2145706922"/>
        </pc:sldMkLst>
        <pc:spChg chg="mod">
          <ac:chgData name="Muffoletto, Jamie" userId="daf1e3c6-8137-448a-b141-d23049d419b5" providerId="ADAL" clId="{6707C96A-2FD2-439C-9F78-3BE9477FF296}" dt="2026-03-17T21:28:22.489" v="497" actId="20577"/>
          <ac:spMkLst>
            <pc:docMk/>
            <pc:sldMk cId="2574992220" sldId="2145706922"/>
            <ac:spMk id="4" creationId="{9030C576-04C3-107C-650F-650C6A72A6D7}"/>
          </ac:spMkLst>
        </pc:spChg>
        <pc:spChg chg="mod">
          <ac:chgData name="Muffoletto, Jamie" userId="daf1e3c6-8137-448a-b141-d23049d419b5" providerId="ADAL" clId="{6707C96A-2FD2-439C-9F78-3BE9477FF296}" dt="2026-03-09T18:41:28.531" v="169" actId="207"/>
          <ac:spMkLst>
            <pc:docMk/>
            <pc:sldMk cId="2574992220" sldId="2145706922"/>
            <ac:spMk id="11" creationId="{B0773B04-EA28-7C3E-6372-D181D8E283EE}"/>
          </ac:spMkLst>
        </pc:spChg>
        <pc:picChg chg="add del mod">
          <ac:chgData name="Muffoletto, Jamie" userId="daf1e3c6-8137-448a-b141-d23049d419b5" providerId="ADAL" clId="{6707C96A-2FD2-439C-9F78-3BE9477FF296}" dt="2026-03-09T18:42:57.383" v="216" actId="29295"/>
          <ac:picMkLst>
            <pc:docMk/>
            <pc:sldMk cId="2574992220" sldId="2145706922"/>
            <ac:picMk id="9" creationId="{1F7694DA-30E4-F62B-A433-0F734C31BBA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uffoletto, Jamie" userId="daf1e3c6-8137-448a-b141-d23049d419b5" providerId="ADAL" clId="{6707C96A-2FD2-439C-9F78-3BE9477FF296}" dt="2026-03-17T21:28:22.489" v="497" actId="20577"/>
              <pc2:cmMkLst xmlns:pc2="http://schemas.microsoft.com/office/powerpoint/2019/9/main/command">
                <pc:docMk/>
                <pc:sldMk cId="2574992220" sldId="2145706922"/>
                <pc2:cmMk id="{8ADAC310-ADDC-49B0-BF1A-7E1DE0971CBD}"/>
              </pc2:cmMkLst>
            </pc226:cmChg>
          </p:ext>
        </pc:extLst>
      </pc:sldChg>
      <pc:sldChg chg="modSp add mod">
        <pc:chgData name="Muffoletto, Jamie" userId="daf1e3c6-8137-448a-b141-d23049d419b5" providerId="ADAL" clId="{6707C96A-2FD2-439C-9F78-3BE9477FF296}" dt="2026-03-09T18:47:59.671" v="245" actId="207"/>
        <pc:sldMkLst>
          <pc:docMk/>
          <pc:sldMk cId="2484354553" sldId="2145706967"/>
        </pc:sldMkLst>
        <pc:spChg chg="mod">
          <ac:chgData name="Muffoletto, Jamie" userId="daf1e3c6-8137-448a-b141-d23049d419b5" providerId="ADAL" clId="{6707C96A-2FD2-439C-9F78-3BE9477FF296}" dt="2026-03-09T18:47:59.671" v="245" actId="207"/>
          <ac:spMkLst>
            <pc:docMk/>
            <pc:sldMk cId="2484354553" sldId="2145706967"/>
            <ac:spMk id="3" creationId="{A11A2D7E-A666-0C49-3AFC-F3413DC41BC2}"/>
          </ac:spMkLst>
        </pc:spChg>
      </pc:sldChg>
      <pc:sldChg chg="modSp add mod">
        <pc:chgData name="Muffoletto, Jamie" userId="daf1e3c6-8137-448a-b141-d23049d419b5" providerId="ADAL" clId="{6707C96A-2FD2-439C-9F78-3BE9477FF296}" dt="2026-03-09T18:44:09.134" v="224" actId="20577"/>
        <pc:sldMkLst>
          <pc:docMk/>
          <pc:sldMk cId="2710882418" sldId="2145706970"/>
        </pc:sldMkLst>
        <pc:spChg chg="mod">
          <ac:chgData name="Muffoletto, Jamie" userId="daf1e3c6-8137-448a-b141-d23049d419b5" providerId="ADAL" clId="{6707C96A-2FD2-439C-9F78-3BE9477FF296}" dt="2026-03-09T18:44:09.134" v="224" actId="20577"/>
          <ac:spMkLst>
            <pc:docMk/>
            <pc:sldMk cId="2710882418" sldId="2145706970"/>
            <ac:spMk id="2" creationId="{16F3E952-2E0F-28AA-D85C-FD8F463679DD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01:33:05.262" v="437" actId="404"/>
        <pc:sldMkLst>
          <pc:docMk/>
          <pc:sldMk cId="3492315387" sldId="2145707020"/>
        </pc:sldMkLst>
        <pc:spChg chg="mod">
          <ac:chgData name="Muffoletto, Jamie" userId="daf1e3c6-8137-448a-b141-d23049d419b5" providerId="ADAL" clId="{6707C96A-2FD2-439C-9F78-3BE9477FF296}" dt="2026-03-09T18:47:10.066" v="241" actId="207"/>
          <ac:spMkLst>
            <pc:docMk/>
            <pc:sldMk cId="3492315387" sldId="2145707020"/>
            <ac:spMk id="2" creationId="{549152F0-1788-DA58-54C2-01ED2D161191}"/>
          </ac:spMkLst>
        </pc:spChg>
        <pc:spChg chg="mod">
          <ac:chgData name="Muffoletto, Jamie" userId="daf1e3c6-8137-448a-b141-d23049d419b5" providerId="ADAL" clId="{6707C96A-2FD2-439C-9F78-3BE9477FF296}" dt="2026-03-12T01:33:05.262" v="437" actId="404"/>
          <ac:spMkLst>
            <pc:docMk/>
            <pc:sldMk cId="3492315387" sldId="2145707020"/>
            <ac:spMk id="3" creationId="{74B7BCB9-6A64-18AC-518D-2FC310185655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8T12:54:14.126" v="530" actId="20577"/>
        <pc:sldMkLst>
          <pc:docMk/>
          <pc:sldMk cId="2339276204" sldId="2145707028"/>
        </pc:sldMkLst>
        <pc:spChg chg="mod">
          <ac:chgData name="Muffoletto, Jamie" userId="daf1e3c6-8137-448a-b141-d23049d419b5" providerId="ADAL" clId="{6707C96A-2FD2-439C-9F78-3BE9477FF296}" dt="2026-03-18T12:54:14.126" v="530" actId="20577"/>
          <ac:spMkLst>
            <pc:docMk/>
            <pc:sldMk cId="2339276204" sldId="2145707028"/>
            <ac:spMk id="3" creationId="{581A14AB-2849-E734-E1FE-39496A6DC5F1}"/>
          </ac:spMkLst>
        </pc:spChg>
      </pc:sldChg>
      <pc:sldChg chg="modSp add mod">
        <pc:chgData name="Muffoletto, Jamie" userId="daf1e3c6-8137-448a-b141-d23049d419b5" providerId="ADAL" clId="{6707C96A-2FD2-439C-9F78-3BE9477FF296}" dt="2026-03-12T16:05:30.924" v="487" actId="962"/>
        <pc:sldMkLst>
          <pc:docMk/>
          <pc:sldMk cId="3201517568" sldId="2145707033"/>
        </pc:sldMkLst>
        <pc:spChg chg="mod">
          <ac:chgData name="Muffoletto, Jamie" userId="daf1e3c6-8137-448a-b141-d23049d419b5" providerId="ADAL" clId="{6707C96A-2FD2-439C-9F78-3BE9477FF296}" dt="2026-03-12T01:30:29.157" v="420" actId="255"/>
          <ac:spMkLst>
            <pc:docMk/>
            <pc:sldMk cId="3201517568" sldId="2145707033"/>
            <ac:spMk id="3" creationId="{89D43011-0158-FBE3-0F7E-DC2236481206}"/>
          </ac:spMkLst>
        </pc:spChg>
        <pc:spChg chg="ord">
          <ac:chgData name="Muffoletto, Jamie" userId="daf1e3c6-8137-448a-b141-d23049d419b5" providerId="ADAL" clId="{6707C96A-2FD2-439C-9F78-3BE9477FF296}" dt="2026-03-12T16:05:26.595" v="486" actId="13244"/>
          <ac:spMkLst>
            <pc:docMk/>
            <pc:sldMk cId="3201517568" sldId="2145707033"/>
            <ac:spMk id="4" creationId="{E182A566-0C0D-0DC5-3F4C-1CBA00354FF1}"/>
          </ac:spMkLst>
        </pc:spChg>
        <pc:spChg chg="mod">
          <ac:chgData name="Muffoletto, Jamie" userId="daf1e3c6-8137-448a-b141-d23049d419b5" providerId="ADAL" clId="{6707C96A-2FD2-439C-9F78-3BE9477FF296}" dt="2026-03-09T18:51:58.159" v="256" actId="207"/>
          <ac:spMkLst>
            <pc:docMk/>
            <pc:sldMk cId="3201517568" sldId="2145707033"/>
            <ac:spMk id="5" creationId="{B5BF1748-9B3D-F69F-62DD-D8EDED0F1BFD}"/>
          </ac:spMkLst>
        </pc:spChg>
        <pc:picChg chg="mod">
          <ac:chgData name="Muffoletto, Jamie" userId="daf1e3c6-8137-448a-b141-d23049d419b5" providerId="ADAL" clId="{6707C96A-2FD2-439C-9F78-3BE9477FF296}" dt="2026-03-12T16:05:30.924" v="487" actId="962"/>
          <ac:picMkLst>
            <pc:docMk/>
            <pc:sldMk cId="3201517568" sldId="2145707033"/>
            <ac:picMk id="7" creationId="{07B2B289-1A99-3CCF-B0A3-54510A9AB938}"/>
          </ac:picMkLst>
        </pc:picChg>
      </pc:sldChg>
      <pc:sldChg chg="modSp add mod">
        <pc:chgData name="Muffoletto, Jamie" userId="daf1e3c6-8137-448a-b141-d23049d419b5" providerId="ADAL" clId="{6707C96A-2FD2-439C-9F78-3BE9477FF296}" dt="2026-03-09T18:51:46.614" v="255" actId="207"/>
        <pc:sldMkLst>
          <pc:docMk/>
          <pc:sldMk cId="4074810369" sldId="2145707034"/>
        </pc:sldMkLst>
        <pc:spChg chg="mod">
          <ac:chgData name="Muffoletto, Jamie" userId="daf1e3c6-8137-448a-b141-d23049d419b5" providerId="ADAL" clId="{6707C96A-2FD2-439C-9F78-3BE9477FF296}" dt="2026-03-09T18:51:46.614" v="255" actId="207"/>
          <ac:spMkLst>
            <pc:docMk/>
            <pc:sldMk cId="4074810369" sldId="2145707034"/>
            <ac:spMk id="2" creationId="{28817024-8934-EB1C-AF94-6FAB16DE75A6}"/>
          </ac:spMkLst>
        </pc:spChg>
      </pc:sldChg>
      <pc:sldChg chg="modSp add mod">
        <pc:chgData name="Muffoletto, Jamie" userId="daf1e3c6-8137-448a-b141-d23049d419b5" providerId="ADAL" clId="{6707C96A-2FD2-439C-9F78-3BE9477FF296}" dt="2026-03-12T16:11:14.347" v="488" actId="13244"/>
        <pc:sldMkLst>
          <pc:docMk/>
          <pc:sldMk cId="1633502808" sldId="2145707035"/>
        </pc:sldMkLst>
        <pc:spChg chg="mod">
          <ac:chgData name="Muffoletto, Jamie" userId="daf1e3c6-8137-448a-b141-d23049d419b5" providerId="ADAL" clId="{6707C96A-2FD2-439C-9F78-3BE9477FF296}" dt="2026-03-12T01:30:37.171" v="421" actId="255"/>
          <ac:spMkLst>
            <pc:docMk/>
            <pc:sldMk cId="1633502808" sldId="2145707035"/>
            <ac:spMk id="3" creationId="{61CC20E9-0DEE-4454-8465-21DA9E350571}"/>
          </ac:spMkLst>
        </pc:spChg>
        <pc:spChg chg="ord">
          <ac:chgData name="Muffoletto, Jamie" userId="daf1e3c6-8137-448a-b141-d23049d419b5" providerId="ADAL" clId="{6707C96A-2FD2-439C-9F78-3BE9477FF296}" dt="2026-03-12T16:11:14.347" v="488" actId="13244"/>
          <ac:spMkLst>
            <pc:docMk/>
            <pc:sldMk cId="1633502808" sldId="2145707035"/>
            <ac:spMk id="4" creationId="{FAAAC461-B60D-16B3-D7AD-C70FD9653CFD}"/>
          </ac:spMkLst>
        </pc:spChg>
        <pc:picChg chg="mod">
          <ac:chgData name="Muffoletto, Jamie" userId="daf1e3c6-8137-448a-b141-d23049d419b5" providerId="ADAL" clId="{6707C96A-2FD2-439C-9F78-3BE9477FF296}" dt="2026-03-12T15:59:32.618" v="465" actId="962"/>
          <ac:picMkLst>
            <pc:docMk/>
            <pc:sldMk cId="1633502808" sldId="2145707035"/>
            <ac:picMk id="6" creationId="{8CDA0AAE-5BCF-4B57-5E57-BB210022882F}"/>
          </ac:picMkLst>
        </pc:picChg>
      </pc:sldChg>
      <pc:sldChg chg="add">
        <pc:chgData name="Muffoletto, Jamie" userId="daf1e3c6-8137-448a-b141-d23049d419b5" providerId="ADAL" clId="{6707C96A-2FD2-439C-9F78-3BE9477FF296}" dt="2026-03-09T18:36:30.618" v="87"/>
        <pc:sldMkLst>
          <pc:docMk/>
          <pc:sldMk cId="1900658244" sldId="2145707059"/>
        </pc:sldMkLst>
      </pc:sldChg>
      <pc:sldChg chg="delSp modSp add mod">
        <pc:chgData name="Muffoletto, Jamie" userId="daf1e3c6-8137-448a-b141-d23049d419b5" providerId="ADAL" clId="{6707C96A-2FD2-439C-9F78-3BE9477FF296}" dt="2026-03-18T12:54:26.090" v="540" actId="20577"/>
        <pc:sldMkLst>
          <pc:docMk/>
          <pc:sldMk cId="2854080744" sldId="2145707060"/>
        </pc:sldMkLst>
        <pc:spChg chg="mod">
          <ac:chgData name="Muffoletto, Jamie" userId="daf1e3c6-8137-448a-b141-d23049d419b5" providerId="ADAL" clId="{6707C96A-2FD2-439C-9F78-3BE9477FF296}" dt="2026-03-09T18:48:33.615" v="248" actId="1076"/>
          <ac:spMkLst>
            <pc:docMk/>
            <pc:sldMk cId="2854080744" sldId="2145707060"/>
            <ac:spMk id="2" creationId="{405491B7-7FEE-8499-DDA8-30CD27D5C71C}"/>
          </ac:spMkLst>
        </pc:spChg>
        <pc:spChg chg="mod">
          <ac:chgData name="Muffoletto, Jamie" userId="daf1e3c6-8137-448a-b141-d23049d419b5" providerId="ADAL" clId="{6707C96A-2FD2-439C-9F78-3BE9477FF296}" dt="2026-03-18T12:54:26.090" v="540" actId="20577"/>
          <ac:spMkLst>
            <pc:docMk/>
            <pc:sldMk cId="2854080744" sldId="2145707060"/>
            <ac:spMk id="3" creationId="{44CED477-A9D5-7E8B-B212-797E76364345}"/>
          </ac:spMkLst>
        </pc:spChg>
        <pc:spChg chg="mod">
          <ac:chgData name="Muffoletto, Jamie" userId="daf1e3c6-8137-448a-b141-d23049d419b5" providerId="ADAL" clId="{6707C96A-2FD2-439C-9F78-3BE9477FF296}" dt="2026-03-09T18:48:49.013" v="251" actId="255"/>
          <ac:spMkLst>
            <pc:docMk/>
            <pc:sldMk cId="2854080744" sldId="2145707060"/>
            <ac:spMk id="5" creationId="{53E507F9-78A0-6CAF-AC13-41ADC023CB14}"/>
          </ac:spMkLst>
        </pc:spChg>
        <pc:spChg chg="mod">
          <ac:chgData name="Muffoletto, Jamie" userId="daf1e3c6-8137-448a-b141-d23049d419b5" providerId="ADAL" clId="{6707C96A-2FD2-439C-9F78-3BE9477FF296}" dt="2026-03-09T18:48:41.520" v="250" actId="1076"/>
          <ac:spMkLst>
            <pc:docMk/>
            <pc:sldMk cId="2854080744" sldId="2145707060"/>
            <ac:spMk id="8" creationId="{451DA9C9-6072-9F8D-FDEB-4E627F41663D}"/>
          </ac:spMkLst>
        </pc:spChg>
      </pc:sldChg>
      <pc:sldChg chg="add">
        <pc:chgData name="Muffoletto, Jamie" userId="daf1e3c6-8137-448a-b141-d23049d419b5" providerId="ADAL" clId="{6707C96A-2FD2-439C-9F78-3BE9477FF296}" dt="2026-03-09T18:36:30.618" v="87"/>
        <pc:sldMkLst>
          <pc:docMk/>
          <pc:sldMk cId="2582460677" sldId="2145707232"/>
        </pc:sldMkLst>
      </pc:sldChg>
      <pc:sldChg chg="modSp add mod">
        <pc:chgData name="Muffoletto, Jamie" userId="daf1e3c6-8137-448a-b141-d23049d419b5" providerId="ADAL" clId="{6707C96A-2FD2-439C-9F78-3BE9477FF296}" dt="2026-03-12T15:59:58.009" v="469" actId="962"/>
        <pc:sldMkLst>
          <pc:docMk/>
          <pc:sldMk cId="2326389568" sldId="2145707233"/>
        </pc:sldMkLst>
        <pc:picChg chg="mod">
          <ac:chgData name="Muffoletto, Jamie" userId="daf1e3c6-8137-448a-b141-d23049d419b5" providerId="ADAL" clId="{6707C96A-2FD2-439C-9F78-3BE9477FF296}" dt="2026-03-12T15:59:58.009" v="469" actId="962"/>
          <ac:picMkLst>
            <pc:docMk/>
            <pc:sldMk cId="2326389568" sldId="2145707233"/>
            <ac:picMk id="6" creationId="{8EEDFFA6-D45F-B83A-BBE0-58BE1CD5AF14}"/>
          </ac:picMkLst>
        </pc:picChg>
      </pc:sldChg>
      <pc:sldChg chg="modSp add mod">
        <pc:chgData name="Muffoletto, Jamie" userId="daf1e3c6-8137-448a-b141-d23049d419b5" providerId="ADAL" clId="{6707C96A-2FD2-439C-9F78-3BE9477FF296}" dt="2026-03-12T16:00:09.020" v="471" actId="962"/>
        <pc:sldMkLst>
          <pc:docMk/>
          <pc:sldMk cId="3383943398" sldId="2145707234"/>
        </pc:sldMkLst>
        <pc:picChg chg="mod">
          <ac:chgData name="Muffoletto, Jamie" userId="daf1e3c6-8137-448a-b141-d23049d419b5" providerId="ADAL" clId="{6707C96A-2FD2-439C-9F78-3BE9477FF296}" dt="2026-03-12T16:00:09.020" v="471" actId="962"/>
          <ac:picMkLst>
            <pc:docMk/>
            <pc:sldMk cId="3383943398" sldId="2145707234"/>
            <ac:picMk id="6" creationId="{708ACEC7-AFB5-A157-26C6-9A28DD168982}"/>
          </ac:picMkLst>
        </pc:picChg>
      </pc:sldChg>
      <pc:sldChg chg="modSp add mod">
        <pc:chgData name="Muffoletto, Jamie" userId="daf1e3c6-8137-448a-b141-d23049d419b5" providerId="ADAL" clId="{6707C96A-2FD2-439C-9F78-3BE9477FF296}" dt="2026-03-12T16:15:46.042" v="491" actId="13244"/>
        <pc:sldMkLst>
          <pc:docMk/>
          <pc:sldMk cId="1907746495" sldId="2145707235"/>
        </pc:sldMkLst>
        <pc:spChg chg="ord">
          <ac:chgData name="Muffoletto, Jamie" userId="daf1e3c6-8137-448a-b141-d23049d419b5" providerId="ADAL" clId="{6707C96A-2FD2-439C-9F78-3BE9477FF296}" dt="2026-03-12T16:15:46.042" v="491" actId="13244"/>
          <ac:spMkLst>
            <pc:docMk/>
            <pc:sldMk cId="1907746495" sldId="2145707235"/>
            <ac:spMk id="4" creationId="{4AB7C8B1-E43D-A7F4-8EE3-C310CA777276}"/>
          </ac:spMkLst>
        </pc:spChg>
        <pc:picChg chg="mod">
          <ac:chgData name="Muffoletto, Jamie" userId="daf1e3c6-8137-448a-b141-d23049d419b5" providerId="ADAL" clId="{6707C96A-2FD2-439C-9F78-3BE9477FF296}" dt="2026-03-12T16:02:14.539" v="477" actId="962"/>
          <ac:picMkLst>
            <pc:docMk/>
            <pc:sldMk cId="1907746495" sldId="2145707235"/>
            <ac:picMk id="6" creationId="{3661D3F0-BA30-D7F0-6BD9-CA90ABA558A9}"/>
          </ac:picMkLst>
        </pc:picChg>
      </pc:sldChg>
      <pc:sldChg chg="modSp add mod">
        <pc:chgData name="Muffoletto, Jamie" userId="daf1e3c6-8137-448a-b141-d23049d419b5" providerId="ADAL" clId="{6707C96A-2FD2-439C-9F78-3BE9477FF296}" dt="2026-03-12T16:15:59.465" v="492" actId="13244"/>
        <pc:sldMkLst>
          <pc:docMk/>
          <pc:sldMk cId="3218284213" sldId="2145707236"/>
        </pc:sldMkLst>
        <pc:spChg chg="ord">
          <ac:chgData name="Muffoletto, Jamie" userId="daf1e3c6-8137-448a-b141-d23049d419b5" providerId="ADAL" clId="{6707C96A-2FD2-439C-9F78-3BE9477FF296}" dt="2026-03-12T16:15:59.465" v="492" actId="13244"/>
          <ac:spMkLst>
            <pc:docMk/>
            <pc:sldMk cId="3218284213" sldId="2145707236"/>
            <ac:spMk id="4" creationId="{60860C17-47DD-C657-B19E-E42D1B2EBBFC}"/>
          </ac:spMkLst>
        </pc:spChg>
        <pc:picChg chg="mod">
          <ac:chgData name="Muffoletto, Jamie" userId="daf1e3c6-8137-448a-b141-d23049d419b5" providerId="ADAL" clId="{6707C96A-2FD2-439C-9F78-3BE9477FF296}" dt="2026-03-12T16:02:32.984" v="479" actId="962"/>
          <ac:picMkLst>
            <pc:docMk/>
            <pc:sldMk cId="3218284213" sldId="2145707236"/>
            <ac:picMk id="7" creationId="{52977321-7761-1D77-F095-0CC4F160EFE8}"/>
          </ac:picMkLst>
        </pc:picChg>
      </pc:sldChg>
      <pc:sldChg chg="modSp add mod">
        <pc:chgData name="Muffoletto, Jamie" userId="daf1e3c6-8137-448a-b141-d23049d419b5" providerId="ADAL" clId="{6707C96A-2FD2-439C-9F78-3BE9477FF296}" dt="2026-03-12T16:16:11.029" v="493" actId="13244"/>
        <pc:sldMkLst>
          <pc:docMk/>
          <pc:sldMk cId="660264036" sldId="2145707237"/>
        </pc:sldMkLst>
        <pc:spChg chg="mod">
          <ac:chgData name="Muffoletto, Jamie" userId="daf1e3c6-8137-448a-b141-d23049d419b5" providerId="ADAL" clId="{6707C96A-2FD2-439C-9F78-3BE9477FF296}" dt="2026-03-12T01:31:38.308" v="426" actId="255"/>
          <ac:spMkLst>
            <pc:docMk/>
            <pc:sldMk cId="660264036" sldId="2145707237"/>
            <ac:spMk id="3" creationId="{2014BDF7-9B9B-3CEA-4A8C-693C72467B89}"/>
          </ac:spMkLst>
        </pc:spChg>
        <pc:spChg chg="ord">
          <ac:chgData name="Muffoletto, Jamie" userId="daf1e3c6-8137-448a-b141-d23049d419b5" providerId="ADAL" clId="{6707C96A-2FD2-439C-9F78-3BE9477FF296}" dt="2026-03-12T16:16:11.029" v="493" actId="13244"/>
          <ac:spMkLst>
            <pc:docMk/>
            <pc:sldMk cId="660264036" sldId="2145707237"/>
            <ac:spMk id="4" creationId="{4744E3DD-D071-B2D8-23DD-EA39A3AEA090}"/>
          </ac:spMkLst>
        </pc:spChg>
        <pc:picChg chg="mod">
          <ac:chgData name="Muffoletto, Jamie" userId="daf1e3c6-8137-448a-b141-d23049d419b5" providerId="ADAL" clId="{6707C96A-2FD2-439C-9F78-3BE9477FF296}" dt="2026-03-12T16:03:32.774" v="481" actId="962"/>
          <ac:picMkLst>
            <pc:docMk/>
            <pc:sldMk cId="660264036" sldId="2145707237"/>
            <ac:picMk id="6" creationId="{8E3A4BAB-EDEB-BED4-6D37-9A74E68A69BF}"/>
          </ac:picMkLst>
        </pc:picChg>
      </pc:sldChg>
      <pc:sldChg chg="modSp add mod">
        <pc:chgData name="Muffoletto, Jamie" userId="daf1e3c6-8137-448a-b141-d23049d419b5" providerId="ADAL" clId="{6707C96A-2FD2-439C-9F78-3BE9477FF296}" dt="2026-03-12T16:15:38.765" v="490" actId="13244"/>
        <pc:sldMkLst>
          <pc:docMk/>
          <pc:sldMk cId="2748743726" sldId="2145707238"/>
        </pc:sldMkLst>
        <pc:spChg chg="mod">
          <ac:chgData name="Muffoletto, Jamie" userId="daf1e3c6-8137-448a-b141-d23049d419b5" providerId="ADAL" clId="{6707C96A-2FD2-439C-9F78-3BE9477FF296}" dt="2026-03-10T19:25:02.913" v="414" actId="113"/>
          <ac:spMkLst>
            <pc:docMk/>
            <pc:sldMk cId="2748743726" sldId="2145707238"/>
            <ac:spMk id="3" creationId="{9F5F3794-36BD-9891-50F2-169284D79EBD}"/>
          </ac:spMkLst>
        </pc:spChg>
        <pc:spChg chg="ord">
          <ac:chgData name="Muffoletto, Jamie" userId="daf1e3c6-8137-448a-b141-d23049d419b5" providerId="ADAL" clId="{6707C96A-2FD2-439C-9F78-3BE9477FF296}" dt="2026-03-12T16:15:38.765" v="490" actId="13244"/>
          <ac:spMkLst>
            <pc:docMk/>
            <pc:sldMk cId="2748743726" sldId="2145707238"/>
            <ac:spMk id="4" creationId="{9F07F8B3-687E-EF82-CFB4-99A9549A01A6}"/>
          </ac:spMkLst>
        </pc:spChg>
        <pc:picChg chg="mod">
          <ac:chgData name="Muffoletto, Jamie" userId="daf1e3c6-8137-448a-b141-d23049d419b5" providerId="ADAL" clId="{6707C96A-2FD2-439C-9F78-3BE9477FF296}" dt="2026-03-12T16:00:44.227" v="473" actId="962"/>
          <ac:picMkLst>
            <pc:docMk/>
            <pc:sldMk cId="2748743726" sldId="2145707238"/>
            <ac:picMk id="6" creationId="{88B689CE-6985-E03A-4473-3E14D6B2D8CD}"/>
          </ac:picMkLst>
        </pc:picChg>
      </pc:sldChg>
      <pc:sldChg chg="delSp modSp add mod">
        <pc:chgData name="Muffoletto, Jamie" userId="daf1e3c6-8137-448a-b141-d23049d419b5" providerId="ADAL" clId="{6707C96A-2FD2-439C-9F78-3BE9477FF296}" dt="2026-03-18T12:54:19.654" v="535" actId="20577"/>
        <pc:sldMkLst>
          <pc:docMk/>
          <pc:sldMk cId="2609742711" sldId="2145707239"/>
        </pc:sldMkLst>
        <pc:spChg chg="mod">
          <ac:chgData name="Muffoletto, Jamie" userId="daf1e3c6-8137-448a-b141-d23049d419b5" providerId="ADAL" clId="{6707C96A-2FD2-439C-9F78-3BE9477FF296}" dt="2026-03-18T12:54:19.654" v="535" actId="20577"/>
          <ac:spMkLst>
            <pc:docMk/>
            <pc:sldMk cId="2609742711" sldId="2145707239"/>
            <ac:spMk id="3" creationId="{45C5888D-75F0-0C49-EFDF-A3D9EC4F66DF}"/>
          </ac:spMkLst>
        </pc:spChg>
        <pc:spChg chg="mod">
          <ac:chgData name="Muffoletto, Jamie" userId="daf1e3c6-8137-448a-b141-d23049d419b5" providerId="ADAL" clId="{6707C96A-2FD2-439C-9F78-3BE9477FF296}" dt="2026-03-09T18:46:27.456" v="235" actId="207"/>
          <ac:spMkLst>
            <pc:docMk/>
            <pc:sldMk cId="2609742711" sldId="2145707239"/>
            <ac:spMk id="10" creationId="{AFD9E227-CD26-F5E2-0F51-1FAEAF8819AA}"/>
          </ac:spMkLst>
        </pc:spChg>
      </pc:sldChg>
      <pc:sldChg chg="modSp add mod">
        <pc:chgData name="Muffoletto, Jamie" userId="daf1e3c6-8137-448a-b141-d23049d419b5" providerId="ADAL" clId="{6707C96A-2FD2-439C-9F78-3BE9477FF296}" dt="2026-03-12T16:05:06.667" v="485" actId="962"/>
        <pc:sldMkLst>
          <pc:docMk/>
          <pc:sldMk cId="1219987943" sldId="2145707242"/>
        </pc:sldMkLst>
        <pc:spChg chg="mod">
          <ac:chgData name="Muffoletto, Jamie" userId="daf1e3c6-8137-448a-b141-d23049d419b5" providerId="ADAL" clId="{6707C96A-2FD2-439C-9F78-3BE9477FF296}" dt="2026-03-12T01:33:28.205" v="440" actId="255"/>
          <ac:spMkLst>
            <pc:docMk/>
            <pc:sldMk cId="1219987943" sldId="2145707242"/>
            <ac:spMk id="3" creationId="{CCDA5591-4A93-C609-E2F2-B2A3DE50047F}"/>
          </ac:spMkLst>
        </pc:spChg>
        <pc:picChg chg="mod">
          <ac:chgData name="Muffoletto, Jamie" userId="daf1e3c6-8137-448a-b141-d23049d419b5" providerId="ADAL" clId="{6707C96A-2FD2-439C-9F78-3BE9477FF296}" dt="2026-03-12T16:05:06.667" v="485" actId="962"/>
          <ac:picMkLst>
            <pc:docMk/>
            <pc:sldMk cId="1219987943" sldId="2145707242"/>
            <ac:picMk id="8" creationId="{DE3B51E1-DFE0-884E-9F9F-28A682D04950}"/>
          </ac:picMkLst>
        </pc:picChg>
      </pc:sldChg>
      <pc:sldChg chg="modSp add mod">
        <pc:chgData name="Muffoletto, Jamie" userId="daf1e3c6-8137-448a-b141-d23049d419b5" providerId="ADAL" clId="{6707C96A-2FD2-439C-9F78-3BE9477FF296}" dt="2026-03-12T01:37:03.596" v="459" actId="1076"/>
        <pc:sldMkLst>
          <pc:docMk/>
          <pc:sldMk cId="203946505" sldId="2145707243"/>
        </pc:sldMkLst>
        <pc:spChg chg="mod">
          <ac:chgData name="Muffoletto, Jamie" userId="daf1e3c6-8137-448a-b141-d23049d419b5" providerId="ADAL" clId="{6707C96A-2FD2-439C-9F78-3BE9477FF296}" dt="2026-03-12T01:37:03.596" v="459" actId="1076"/>
          <ac:spMkLst>
            <pc:docMk/>
            <pc:sldMk cId="203946505" sldId="2145707243"/>
            <ac:spMk id="3" creationId="{D7B1B13C-EC52-DD81-8F49-86F3FBBB14BB}"/>
          </ac:spMkLst>
        </pc:spChg>
        <pc:spChg chg="mod">
          <ac:chgData name="Muffoletto, Jamie" userId="daf1e3c6-8137-448a-b141-d23049d419b5" providerId="ADAL" clId="{6707C96A-2FD2-439C-9F78-3BE9477FF296}" dt="2026-03-09T18:38:19.417" v="135" actId="27636"/>
          <ac:spMkLst>
            <pc:docMk/>
            <pc:sldMk cId="203946505" sldId="2145707243"/>
            <ac:spMk id="4" creationId="{8545E224-7DB3-D2B8-7721-FA9553077ABE}"/>
          </ac:spMkLst>
        </pc:spChg>
        <pc:spChg chg="mod">
          <ac:chgData name="Muffoletto, Jamie" userId="daf1e3c6-8137-448a-b141-d23049d419b5" providerId="ADAL" clId="{6707C96A-2FD2-439C-9F78-3BE9477FF296}" dt="2026-03-09T18:44:57.847" v="225" actId="14100"/>
          <ac:spMkLst>
            <pc:docMk/>
            <pc:sldMk cId="203946505" sldId="2145707243"/>
            <ac:spMk id="9" creationId="{8EC73EC0-CF1D-FCA7-2587-13F99529E210}"/>
          </ac:spMkLst>
        </pc:spChg>
      </pc:sldChg>
      <pc:sldChg chg="add">
        <pc:chgData name="Muffoletto, Jamie" userId="daf1e3c6-8137-448a-b141-d23049d419b5" providerId="ADAL" clId="{6707C96A-2FD2-439C-9F78-3BE9477FF296}" dt="2026-03-09T18:38:19.229" v="133"/>
        <pc:sldMkLst>
          <pc:docMk/>
          <pc:sldMk cId="4001930496" sldId="2145707244"/>
        </pc:sldMkLst>
      </pc:sldChg>
      <pc:sldChg chg="add">
        <pc:chgData name="Muffoletto, Jamie" userId="daf1e3c6-8137-448a-b141-d23049d419b5" providerId="ADAL" clId="{6707C96A-2FD2-439C-9F78-3BE9477FF296}" dt="2026-03-09T18:38:19.229" v="133"/>
        <pc:sldMkLst>
          <pc:docMk/>
          <pc:sldMk cId="2564779494" sldId="2145707245"/>
        </pc:sldMkLst>
      </pc:sldChg>
      <pc:sldChg chg="modSp add del mod">
        <pc:chgData name="Muffoletto, Jamie" userId="daf1e3c6-8137-448a-b141-d23049d419b5" providerId="ADAL" clId="{6707C96A-2FD2-439C-9F78-3BE9477FF296}" dt="2026-03-09T18:36:57.776" v="113" actId="20577"/>
        <pc:sldMkLst>
          <pc:docMk/>
          <pc:sldMk cId="490449740" sldId="2145707246"/>
        </pc:sldMkLst>
        <pc:spChg chg="mod">
          <ac:chgData name="Muffoletto, Jamie" userId="daf1e3c6-8137-448a-b141-d23049d419b5" providerId="ADAL" clId="{6707C96A-2FD2-439C-9F78-3BE9477FF296}" dt="2026-03-09T18:36:57.776" v="113" actId="20577"/>
          <ac:spMkLst>
            <pc:docMk/>
            <pc:sldMk cId="490449740" sldId="2145707246"/>
            <ac:spMk id="2" creationId="{3613DD71-2AEA-0748-CAF0-71A6BDE8F163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01:33:19.540" v="439" actId="255"/>
        <pc:sldMkLst>
          <pc:docMk/>
          <pc:sldMk cId="910342537" sldId="2145707247"/>
        </pc:sldMkLst>
        <pc:spChg chg="mod">
          <ac:chgData name="Muffoletto, Jamie" userId="daf1e3c6-8137-448a-b141-d23049d419b5" providerId="ADAL" clId="{6707C96A-2FD2-439C-9F78-3BE9477FF296}" dt="2026-03-12T01:33:19.540" v="439" actId="255"/>
          <ac:spMkLst>
            <pc:docMk/>
            <pc:sldMk cId="910342537" sldId="2145707247"/>
            <ac:spMk id="3" creationId="{0A1D805E-BE5D-BAF5-2196-10CB313ED87E}"/>
          </ac:spMkLst>
        </pc:spChg>
      </pc:sldChg>
      <pc:sldChg chg="addSp delSp modSp add mod modClrScheme chgLayout">
        <pc:chgData name="Muffoletto, Jamie" userId="daf1e3c6-8137-448a-b141-d23049d419b5" providerId="ADAL" clId="{6707C96A-2FD2-439C-9F78-3BE9477FF296}" dt="2026-03-23T16:18:23.905" v="663" actId="13244"/>
        <pc:sldMkLst>
          <pc:docMk/>
          <pc:sldMk cId="1934639952" sldId="2145707249"/>
        </pc:sldMkLst>
        <pc:spChg chg="del mod ord">
          <ac:chgData name="Muffoletto, Jamie" userId="daf1e3c6-8137-448a-b141-d23049d419b5" providerId="ADAL" clId="{6707C96A-2FD2-439C-9F78-3BE9477FF296}" dt="2026-03-23T16:17:21.250" v="542" actId="478"/>
          <ac:spMkLst>
            <pc:docMk/>
            <pc:sldMk cId="1934639952" sldId="2145707249"/>
            <ac:spMk id="2" creationId="{14F89C67-8C59-409E-91C6-F1C233E78CEE}"/>
          </ac:spMkLst>
        </pc:spChg>
        <pc:spChg chg="mod ord">
          <ac:chgData name="Muffoletto, Jamie" userId="daf1e3c6-8137-448a-b141-d23049d419b5" providerId="ADAL" clId="{6707C96A-2FD2-439C-9F78-3BE9477FF296}" dt="2026-03-23T16:18:17.491" v="662" actId="13244"/>
          <ac:spMkLst>
            <pc:docMk/>
            <pc:sldMk cId="1934639952" sldId="2145707249"/>
            <ac:spMk id="4" creationId="{773E7C21-4F69-C1A3-1DAF-39F852DFF253}"/>
          </ac:spMkLst>
        </pc:spChg>
        <pc:spChg chg="del mod">
          <ac:chgData name="Muffoletto, Jamie" userId="daf1e3c6-8137-448a-b141-d23049d419b5" providerId="ADAL" clId="{6707C96A-2FD2-439C-9F78-3BE9477FF296}" dt="2026-03-23T16:17:26.516" v="543" actId="478"/>
          <ac:spMkLst>
            <pc:docMk/>
            <pc:sldMk cId="1934639952" sldId="2145707249"/>
            <ac:spMk id="5" creationId="{FA3DBED3-0380-8379-B7A9-BFF71D182F72}"/>
          </ac:spMkLst>
        </pc:spChg>
        <pc:spChg chg="del mod">
          <ac:chgData name="Muffoletto, Jamie" userId="daf1e3c6-8137-448a-b141-d23049d419b5" providerId="ADAL" clId="{6707C96A-2FD2-439C-9F78-3BE9477FF296}" dt="2026-03-23T16:17:26.516" v="543" actId="478"/>
          <ac:spMkLst>
            <pc:docMk/>
            <pc:sldMk cId="1934639952" sldId="2145707249"/>
            <ac:spMk id="6" creationId="{79E8FACC-5454-C804-A592-301C219F689B}"/>
          </ac:spMkLst>
        </pc:spChg>
        <pc:spChg chg="del mod">
          <ac:chgData name="Muffoletto, Jamie" userId="daf1e3c6-8137-448a-b141-d23049d419b5" providerId="ADAL" clId="{6707C96A-2FD2-439C-9F78-3BE9477FF296}" dt="2026-03-23T16:17:21.250" v="542" actId="478"/>
          <ac:spMkLst>
            <pc:docMk/>
            <pc:sldMk cId="1934639952" sldId="2145707249"/>
            <ac:spMk id="8" creationId="{CA66EE75-DB54-E626-3779-D99A2EB9028D}"/>
          </ac:spMkLst>
        </pc:spChg>
        <pc:spChg chg="del mod">
          <ac:chgData name="Muffoletto, Jamie" userId="daf1e3c6-8137-448a-b141-d23049d419b5" providerId="ADAL" clId="{6707C96A-2FD2-439C-9F78-3BE9477FF296}" dt="2026-03-23T16:17:21.250" v="542" actId="478"/>
          <ac:spMkLst>
            <pc:docMk/>
            <pc:sldMk cId="1934639952" sldId="2145707249"/>
            <ac:spMk id="9" creationId="{123FFDC0-3AAF-3FF6-382C-5EF58BBCB191}"/>
          </ac:spMkLst>
        </pc:spChg>
        <pc:spChg chg="del mod">
          <ac:chgData name="Muffoletto, Jamie" userId="daf1e3c6-8137-448a-b141-d23049d419b5" providerId="ADAL" clId="{6707C96A-2FD2-439C-9F78-3BE9477FF296}" dt="2026-03-23T16:17:21.250" v="542" actId="478"/>
          <ac:spMkLst>
            <pc:docMk/>
            <pc:sldMk cId="1934639952" sldId="2145707249"/>
            <ac:spMk id="10" creationId="{05BA160F-E3CD-4978-66DF-AA7BE4C5E913}"/>
          </ac:spMkLst>
        </pc:spChg>
        <pc:spChg chg="del mod">
          <ac:chgData name="Muffoletto, Jamie" userId="daf1e3c6-8137-448a-b141-d23049d419b5" providerId="ADAL" clId="{6707C96A-2FD2-439C-9F78-3BE9477FF296}" dt="2026-03-23T16:17:21.250" v="542" actId="478"/>
          <ac:spMkLst>
            <pc:docMk/>
            <pc:sldMk cId="1934639952" sldId="2145707249"/>
            <ac:spMk id="11" creationId="{56D0B334-8627-3895-B099-4E51094F5572}"/>
          </ac:spMkLst>
        </pc:spChg>
        <pc:spChg chg="del mod">
          <ac:chgData name="Muffoletto, Jamie" userId="daf1e3c6-8137-448a-b141-d23049d419b5" providerId="ADAL" clId="{6707C96A-2FD2-439C-9F78-3BE9477FF296}" dt="2026-03-23T16:17:21.250" v="542" actId="478"/>
          <ac:spMkLst>
            <pc:docMk/>
            <pc:sldMk cId="1934639952" sldId="2145707249"/>
            <ac:spMk id="12" creationId="{098A24F8-F27F-8453-CB09-BF6D9897D022}"/>
          </ac:spMkLst>
        </pc:spChg>
        <pc:spChg chg="del mod">
          <ac:chgData name="Muffoletto, Jamie" userId="daf1e3c6-8137-448a-b141-d23049d419b5" providerId="ADAL" clId="{6707C96A-2FD2-439C-9F78-3BE9477FF296}" dt="2026-03-23T16:17:21.250" v="542" actId="478"/>
          <ac:spMkLst>
            <pc:docMk/>
            <pc:sldMk cId="1934639952" sldId="2145707249"/>
            <ac:spMk id="19" creationId="{3D5955D5-70CB-2B4D-AB3C-6DE131904183}"/>
          </ac:spMkLst>
        </pc:spChg>
        <pc:spChg chg="del mod">
          <ac:chgData name="Muffoletto, Jamie" userId="daf1e3c6-8137-448a-b141-d23049d419b5" providerId="ADAL" clId="{6707C96A-2FD2-439C-9F78-3BE9477FF296}" dt="2026-03-23T16:17:21.250" v="542" actId="478"/>
          <ac:spMkLst>
            <pc:docMk/>
            <pc:sldMk cId="1934639952" sldId="2145707249"/>
            <ac:spMk id="20" creationId="{2F26FDA1-B358-6AF2-381E-C51621E009E5}"/>
          </ac:spMkLst>
        </pc:spChg>
        <pc:spChg chg="del mod">
          <ac:chgData name="Muffoletto, Jamie" userId="daf1e3c6-8137-448a-b141-d23049d419b5" providerId="ADAL" clId="{6707C96A-2FD2-439C-9F78-3BE9477FF296}" dt="2026-03-23T16:17:21.250" v="542" actId="478"/>
          <ac:spMkLst>
            <pc:docMk/>
            <pc:sldMk cId="1934639952" sldId="2145707249"/>
            <ac:spMk id="26" creationId="{5B1ADC25-15F6-40C6-030A-DDBE7B719DF7}"/>
          </ac:spMkLst>
        </pc:spChg>
        <pc:picChg chg="add mod ord">
          <ac:chgData name="Muffoletto, Jamie" userId="daf1e3c6-8137-448a-b141-d23049d419b5" providerId="ADAL" clId="{6707C96A-2FD2-439C-9F78-3BE9477FF296}" dt="2026-03-23T16:18:04.026" v="661" actId="167"/>
          <ac:picMkLst>
            <pc:docMk/>
            <pc:sldMk cId="1934639952" sldId="2145707249"/>
            <ac:picMk id="7" creationId="{B9AA4CE7-6D8D-100B-9E2B-335EA71EA231}"/>
          </ac:picMkLst>
        </pc:picChg>
        <pc:picChg chg="mod ord">
          <ac:chgData name="Muffoletto, Jamie" userId="daf1e3c6-8137-448a-b141-d23049d419b5" providerId="ADAL" clId="{6707C96A-2FD2-439C-9F78-3BE9477FF296}" dt="2026-03-23T16:18:23.905" v="663" actId="13244"/>
          <ac:picMkLst>
            <pc:docMk/>
            <pc:sldMk cId="1934639952" sldId="2145707249"/>
            <ac:picMk id="24" creationId="{1CD3A29D-0167-07D3-DB2F-8F89E238EE3C}"/>
          </ac:picMkLst>
        </pc:picChg>
      </pc:sldChg>
      <pc:sldChg chg="add">
        <pc:chgData name="Muffoletto, Jamie" userId="daf1e3c6-8137-448a-b141-d23049d419b5" providerId="ADAL" clId="{6707C96A-2FD2-439C-9F78-3BE9477FF296}" dt="2026-03-09T18:36:30.618" v="87"/>
        <pc:sldMkLst>
          <pc:docMk/>
          <pc:sldMk cId="499384907" sldId="2145707250"/>
        </pc:sldMkLst>
      </pc:sldChg>
      <pc:sldChg chg="modSp add mod">
        <pc:chgData name="Muffoletto, Jamie" userId="daf1e3c6-8137-448a-b141-d23049d419b5" providerId="ADAL" clId="{6707C96A-2FD2-439C-9F78-3BE9477FF296}" dt="2026-03-12T16:15:21.726" v="489" actId="13244"/>
        <pc:sldMkLst>
          <pc:docMk/>
          <pc:sldMk cId="1424718126" sldId="2145707251"/>
        </pc:sldMkLst>
        <pc:spChg chg="mod">
          <ac:chgData name="Muffoletto, Jamie" userId="daf1e3c6-8137-448a-b141-d23049d419b5" providerId="ADAL" clId="{6707C96A-2FD2-439C-9F78-3BE9477FF296}" dt="2026-03-12T01:30:44.865" v="422" actId="255"/>
          <ac:spMkLst>
            <pc:docMk/>
            <pc:sldMk cId="1424718126" sldId="2145707251"/>
            <ac:spMk id="3" creationId="{A9FFADCA-AACE-D9CB-6F0C-2B9E87CBD887}"/>
          </ac:spMkLst>
        </pc:spChg>
        <pc:picChg chg="mod ord">
          <ac:chgData name="Muffoletto, Jamie" userId="daf1e3c6-8137-448a-b141-d23049d419b5" providerId="ADAL" clId="{6707C96A-2FD2-439C-9F78-3BE9477FF296}" dt="2026-03-12T16:15:21.726" v="489" actId="13244"/>
          <ac:picMkLst>
            <pc:docMk/>
            <pc:sldMk cId="1424718126" sldId="2145707251"/>
            <ac:picMk id="6" creationId="{A40C0BB8-0380-6210-FA60-631624322E8B}"/>
          </ac:picMkLst>
        </pc:picChg>
      </pc:sldChg>
      <pc:sldChg chg="modSp add mod">
        <pc:chgData name="Muffoletto, Jamie" userId="daf1e3c6-8137-448a-b141-d23049d419b5" providerId="ADAL" clId="{6707C96A-2FD2-439C-9F78-3BE9477FF296}" dt="2026-03-12T16:01:39.364" v="475" actId="962"/>
        <pc:sldMkLst>
          <pc:docMk/>
          <pc:sldMk cId="4218852555" sldId="2145707252"/>
        </pc:sldMkLst>
        <pc:spChg chg="mod">
          <ac:chgData name="Muffoletto, Jamie" userId="daf1e3c6-8137-448a-b141-d23049d419b5" providerId="ADAL" clId="{6707C96A-2FD2-439C-9F78-3BE9477FF296}" dt="2026-03-10T19:25:09.605" v="415" actId="113"/>
          <ac:spMkLst>
            <pc:docMk/>
            <pc:sldMk cId="4218852555" sldId="2145707252"/>
            <ac:spMk id="3" creationId="{2B860A59-E0ED-E383-412F-CC1B67BEE8E2}"/>
          </ac:spMkLst>
        </pc:spChg>
        <pc:picChg chg="mod">
          <ac:chgData name="Muffoletto, Jamie" userId="daf1e3c6-8137-448a-b141-d23049d419b5" providerId="ADAL" clId="{6707C96A-2FD2-439C-9F78-3BE9477FF296}" dt="2026-03-12T16:01:39.364" v="475" actId="962"/>
          <ac:picMkLst>
            <pc:docMk/>
            <pc:sldMk cId="4218852555" sldId="2145707252"/>
            <ac:picMk id="9" creationId="{E15CEAEA-F91A-3D9E-E9F4-A93A897A2593}"/>
          </ac:picMkLst>
        </pc:picChg>
      </pc:sldChg>
      <pc:sldChg chg="modSp add mod">
        <pc:chgData name="Muffoletto, Jamie" userId="daf1e3c6-8137-448a-b141-d23049d419b5" providerId="ADAL" clId="{6707C96A-2FD2-439C-9F78-3BE9477FF296}" dt="2026-03-12T16:16:18.801" v="494" actId="13244"/>
        <pc:sldMkLst>
          <pc:docMk/>
          <pc:sldMk cId="3088536103" sldId="2145707253"/>
        </pc:sldMkLst>
        <pc:spChg chg="mod">
          <ac:chgData name="Muffoletto, Jamie" userId="daf1e3c6-8137-448a-b141-d23049d419b5" providerId="ADAL" clId="{6707C96A-2FD2-439C-9F78-3BE9477FF296}" dt="2026-03-12T01:31:44.619" v="427" actId="403"/>
          <ac:spMkLst>
            <pc:docMk/>
            <pc:sldMk cId="3088536103" sldId="2145707253"/>
            <ac:spMk id="3" creationId="{3237104E-68FD-27D0-930B-FADD2B1D19C7}"/>
          </ac:spMkLst>
        </pc:spChg>
        <pc:spChg chg="ord">
          <ac:chgData name="Muffoletto, Jamie" userId="daf1e3c6-8137-448a-b141-d23049d419b5" providerId="ADAL" clId="{6707C96A-2FD2-439C-9F78-3BE9477FF296}" dt="2026-03-12T16:16:18.801" v="494" actId="13244"/>
          <ac:spMkLst>
            <pc:docMk/>
            <pc:sldMk cId="3088536103" sldId="2145707253"/>
            <ac:spMk id="4" creationId="{AE194F84-C5EA-39AE-9D09-7217911773C8}"/>
          </ac:spMkLst>
        </pc:spChg>
        <pc:picChg chg="mod">
          <ac:chgData name="Muffoletto, Jamie" userId="daf1e3c6-8137-448a-b141-d23049d419b5" providerId="ADAL" clId="{6707C96A-2FD2-439C-9F78-3BE9477FF296}" dt="2026-03-12T16:03:55.162" v="483" actId="962"/>
          <ac:picMkLst>
            <pc:docMk/>
            <pc:sldMk cId="3088536103" sldId="2145707253"/>
            <ac:picMk id="7" creationId="{D6ED96E6-09C3-4578-B8BD-1D09C52A3909}"/>
          </ac:picMkLst>
        </pc:picChg>
      </pc:sldChg>
      <pc:sldChg chg="modSp add mod ord">
        <pc:chgData name="Muffoletto, Jamie" userId="daf1e3c6-8137-448a-b141-d23049d419b5" providerId="ADAL" clId="{6707C96A-2FD2-439C-9F78-3BE9477FF296}" dt="2026-03-09T18:37:45.531" v="131"/>
        <pc:sldMkLst>
          <pc:docMk/>
          <pc:sldMk cId="1392367147" sldId="2145707254"/>
        </pc:sldMkLst>
        <pc:spChg chg="mod">
          <ac:chgData name="Muffoletto, Jamie" userId="daf1e3c6-8137-448a-b141-d23049d419b5" providerId="ADAL" clId="{6707C96A-2FD2-439C-9F78-3BE9477FF296}" dt="2026-03-09T18:37:09.387" v="122" actId="20577"/>
          <ac:spMkLst>
            <pc:docMk/>
            <pc:sldMk cId="1392367147" sldId="2145707254"/>
            <ac:spMk id="2" creationId="{3613DD71-2AEA-0748-CAF0-71A6BDE8F163}"/>
          </ac:spMkLst>
        </pc:spChg>
      </pc:sldChg>
      <pc:sldChg chg="add">
        <pc:chgData name="Muffoletto, Jamie" userId="daf1e3c6-8137-448a-b141-d23049d419b5" providerId="ADAL" clId="{6707C96A-2FD2-439C-9F78-3BE9477FF296}" dt="2026-03-09T18:38:19.229" v="133"/>
        <pc:sldMkLst>
          <pc:docMk/>
          <pc:sldMk cId="3948591608" sldId="2145707255"/>
        </pc:sldMkLst>
      </pc:sldChg>
    </pc:docChg>
  </pc:docChgLst>
  <pc:docChgLst>
    <pc:chgData name="Simons, Leanne" userId="S::leanne.simons@tea.texas.gov::f0b41770-584b-4844-b5c5-b29dec998724" providerId="AD" clId="Web-{285B5FF1-BD86-5ACD-EA9C-F1A6103FB8D8}"/>
    <pc:docChg chg="mod modSld">
      <pc:chgData name="Simons, Leanne" userId="S::leanne.simons@tea.texas.gov::f0b41770-584b-4844-b5c5-b29dec998724" providerId="AD" clId="Web-{285B5FF1-BD86-5ACD-EA9C-F1A6103FB8D8}" dt="2026-03-16T15:36:58.936" v="2" actId="20577"/>
      <pc:docMkLst>
        <pc:docMk/>
      </pc:docMkLst>
      <pc:sldChg chg="modSp modCm">
        <pc:chgData name="Simons, Leanne" userId="S::leanne.simons@tea.texas.gov::f0b41770-584b-4844-b5c5-b29dec998724" providerId="AD" clId="Web-{285B5FF1-BD86-5ACD-EA9C-F1A6103FB8D8}" dt="2026-03-16T15:36:58.936" v="2" actId="20577"/>
        <pc:sldMkLst>
          <pc:docMk/>
          <pc:sldMk cId="973266318" sldId="374"/>
        </pc:sldMkLst>
        <pc:spChg chg="mod">
          <ac:chgData name="Simons, Leanne" userId="S::leanne.simons@tea.texas.gov::f0b41770-584b-4844-b5c5-b29dec998724" providerId="AD" clId="Web-{285B5FF1-BD86-5ACD-EA9C-F1A6103FB8D8}" dt="2026-03-16T15:36:58.936" v="2" actId="20577"/>
          <ac:spMkLst>
            <pc:docMk/>
            <pc:sldMk cId="973266318" sldId="374"/>
            <ac:spMk id="6" creationId="{78416854-489B-8C36-C5ED-B3479C7A4A2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imons, Leanne" userId="S::leanne.simons@tea.texas.gov::f0b41770-584b-4844-b5c5-b29dec998724" providerId="AD" clId="Web-{285B5FF1-BD86-5ACD-EA9C-F1A6103FB8D8}" dt="2026-03-16T15:36:46.701" v="1" actId="20577"/>
              <pc2:cmMkLst xmlns:pc2="http://schemas.microsoft.com/office/powerpoint/2019/9/main/command">
                <pc:docMk/>
                <pc:sldMk cId="973266318" sldId="374"/>
                <pc2:cmMk id="{999B3452-A44D-4CDB-BCD5-3952DFB2E3DE}"/>
              </pc2:cmMkLst>
            </pc226:cmChg>
          </p:ext>
        </pc:ext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147688-2C54-46CC-9569-C2D937C60AFF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39CD03-507D-4033-81AD-846A61BFEEE3}">
      <dgm:prSet phldrT="[Text]" phldr="0" custT="1"/>
      <dgm:spPr/>
      <dgm:t>
        <a:bodyPr/>
        <a:lstStyle/>
        <a:p>
          <a:r>
            <a:rPr lang="en-US" sz="2000"/>
            <a:t>PDM6-120-001</a:t>
          </a:r>
        </a:p>
      </dgm:t>
    </dgm:pt>
    <dgm:pt modelId="{B046DFAC-14D9-42BE-A06A-9022F4850C87}" type="parTrans" cxnId="{82C41FD0-A157-4451-8238-32C8A518E935}">
      <dgm:prSet/>
      <dgm:spPr/>
      <dgm:t>
        <a:bodyPr/>
        <a:lstStyle/>
        <a:p>
          <a:endParaRPr lang="en-US"/>
        </a:p>
      </dgm:t>
    </dgm:pt>
    <dgm:pt modelId="{E94DDFA4-8165-47A8-8E20-0648E10476D6}" type="sibTrans" cxnId="{82C41FD0-A157-4451-8238-32C8A518E935}">
      <dgm:prSet/>
      <dgm:spPr/>
      <dgm:t>
        <a:bodyPr/>
        <a:lstStyle/>
        <a:p>
          <a:endParaRPr lang="en-US"/>
        </a:p>
      </dgm:t>
    </dgm:pt>
    <dgm:pt modelId="{7733C3DD-935B-4BAD-90AE-E321B9FA90A7}">
      <dgm:prSet phldrT="[Text]" phldr="0" custT="1"/>
      <dgm:spPr/>
      <dgm:t>
        <a:bodyPr/>
        <a:lstStyle/>
        <a:p>
          <a:r>
            <a:rPr lang="en-US" sz="2000"/>
            <a:t>PDM6-120-006</a:t>
          </a:r>
        </a:p>
      </dgm:t>
    </dgm:pt>
    <dgm:pt modelId="{09831926-CFC0-4E55-AA33-DBAB3BE38C7F}" type="parTrans" cxnId="{FA2A3135-805C-4265-AB7E-9969494E4928}">
      <dgm:prSet/>
      <dgm:spPr/>
      <dgm:t>
        <a:bodyPr/>
        <a:lstStyle/>
        <a:p>
          <a:endParaRPr lang="en-US"/>
        </a:p>
      </dgm:t>
    </dgm:pt>
    <dgm:pt modelId="{29BB1AFC-AF7E-47A9-A3E8-09EFFFEB4420}" type="sibTrans" cxnId="{FA2A3135-805C-4265-AB7E-9969494E4928}">
      <dgm:prSet/>
      <dgm:spPr/>
      <dgm:t>
        <a:bodyPr/>
        <a:lstStyle/>
        <a:p>
          <a:endParaRPr lang="en-US"/>
        </a:p>
      </dgm:t>
    </dgm:pt>
    <dgm:pt modelId="{2C3FF0BC-4DB6-41BE-8F03-CF68CC6CA5BB}">
      <dgm:prSet phldrT="[Text]" phldr="0" custT="1"/>
      <dgm:spPr/>
      <dgm:t>
        <a:bodyPr/>
        <a:lstStyle/>
        <a:p>
          <a:r>
            <a:rPr lang="en-US" sz="2000"/>
            <a:t>PDM6-120-004</a:t>
          </a:r>
        </a:p>
      </dgm:t>
    </dgm:pt>
    <dgm:pt modelId="{D2B27B4A-FF07-4B65-8DE0-4284E0B701CF}" type="parTrans" cxnId="{F94E9054-CBC5-4DC5-B586-A5BACE02B447}">
      <dgm:prSet/>
      <dgm:spPr/>
      <dgm:t>
        <a:bodyPr/>
        <a:lstStyle/>
        <a:p>
          <a:endParaRPr lang="en-US"/>
        </a:p>
      </dgm:t>
    </dgm:pt>
    <dgm:pt modelId="{0CA780B4-5330-4FC2-8743-7E452D0ADEE1}" type="sibTrans" cxnId="{F94E9054-CBC5-4DC5-B586-A5BACE02B447}">
      <dgm:prSet/>
      <dgm:spPr/>
      <dgm:t>
        <a:bodyPr/>
        <a:lstStyle/>
        <a:p>
          <a:endParaRPr lang="en-US"/>
        </a:p>
      </dgm:t>
    </dgm:pt>
    <dgm:pt modelId="{BB17F3EA-23AF-44FD-809E-2762C605B70F}">
      <dgm:prSet phldrT="[Text]" phldr="0" custT="1"/>
      <dgm:spPr/>
      <dgm:t>
        <a:bodyPr/>
        <a:lstStyle/>
        <a:p>
          <a:r>
            <a:rPr lang="en-US" sz="2000"/>
            <a:t>PDM6-120-005</a:t>
          </a:r>
        </a:p>
      </dgm:t>
    </dgm:pt>
    <dgm:pt modelId="{D877DD3E-F1B5-464A-9B1B-8A804D1A3334}" type="parTrans" cxnId="{77246520-7370-4AF0-BF85-8BEA6A8CD157}">
      <dgm:prSet/>
      <dgm:spPr/>
      <dgm:t>
        <a:bodyPr/>
        <a:lstStyle/>
        <a:p>
          <a:endParaRPr lang="en-US"/>
        </a:p>
      </dgm:t>
    </dgm:pt>
    <dgm:pt modelId="{BC18E16B-F25A-4657-9018-24B5D471FDC1}" type="sibTrans" cxnId="{77246520-7370-4AF0-BF85-8BEA6A8CD157}">
      <dgm:prSet/>
      <dgm:spPr/>
      <dgm:t>
        <a:bodyPr/>
        <a:lstStyle/>
        <a:p>
          <a:endParaRPr lang="en-US"/>
        </a:p>
      </dgm:t>
    </dgm:pt>
    <dgm:pt modelId="{E9B2D206-8593-49A7-971E-6653ED4F47EB}">
      <dgm:prSet phldrT="[Text]" phldr="0" custT="1"/>
      <dgm:spPr/>
      <dgm:t>
        <a:bodyPr/>
        <a:lstStyle/>
        <a:p>
          <a:r>
            <a:rPr lang="en-US" sz="2000"/>
            <a:t>PDM6-120-NEW</a:t>
          </a:r>
        </a:p>
      </dgm:t>
    </dgm:pt>
    <dgm:pt modelId="{3090CAAA-5329-4E46-9DE4-3ED1B87EC21B}" type="parTrans" cxnId="{E31DC7A3-161E-440A-A37E-DB8FD724D15D}">
      <dgm:prSet/>
      <dgm:spPr/>
      <dgm:t>
        <a:bodyPr/>
        <a:lstStyle/>
        <a:p>
          <a:endParaRPr lang="en-US"/>
        </a:p>
      </dgm:t>
    </dgm:pt>
    <dgm:pt modelId="{F66297A7-AC47-4203-8F6F-882DD24D595A}" type="sibTrans" cxnId="{E31DC7A3-161E-440A-A37E-DB8FD724D15D}">
      <dgm:prSet/>
      <dgm:spPr/>
      <dgm:t>
        <a:bodyPr/>
        <a:lstStyle/>
        <a:p>
          <a:endParaRPr lang="en-US"/>
        </a:p>
      </dgm:t>
    </dgm:pt>
    <dgm:pt modelId="{0FD4D3F9-53B4-4746-A344-DBBA9C6513C0}">
      <dgm:prSet phldrT="[Text]" phldr="0" custT="1"/>
      <dgm:spPr/>
      <dgm:t>
        <a:bodyPr/>
        <a:lstStyle/>
        <a:p>
          <a:r>
            <a:rPr lang="en-US" sz="2900"/>
            <a:t>Student</a:t>
          </a:r>
        </a:p>
      </dgm:t>
    </dgm:pt>
    <dgm:pt modelId="{92E924C6-D802-4B43-8B5A-61361ECE7005}" type="parTrans" cxnId="{4B586EF9-FBE7-448B-A1A5-A9105FF0CF4B}">
      <dgm:prSet/>
      <dgm:spPr/>
      <dgm:t>
        <a:bodyPr/>
        <a:lstStyle/>
        <a:p>
          <a:endParaRPr lang="en-US"/>
        </a:p>
      </dgm:t>
    </dgm:pt>
    <dgm:pt modelId="{A5315C19-CF8A-4DB0-92DB-9A77E81EB80C}" type="sibTrans" cxnId="{4B586EF9-FBE7-448B-A1A5-A9105FF0CF4B}">
      <dgm:prSet/>
      <dgm:spPr/>
      <dgm:t>
        <a:bodyPr/>
        <a:lstStyle/>
        <a:p>
          <a:endParaRPr lang="en-US"/>
        </a:p>
      </dgm:t>
    </dgm:pt>
    <dgm:pt modelId="{FE76C198-0131-4E6E-8CF5-D5EF63785D47}">
      <dgm:prSet phldrT="[Text]" phldr="0" custT="1"/>
      <dgm:spPr/>
      <dgm:t>
        <a:bodyPr/>
        <a:lstStyle/>
        <a:p>
          <a:r>
            <a:rPr lang="en-US" sz="1600"/>
            <a:t>Student Type by Grade, Ethnicity, and Sex</a:t>
          </a:r>
        </a:p>
      </dgm:t>
    </dgm:pt>
    <dgm:pt modelId="{E60098C2-AE19-416F-8C1D-E04FA60750FF}" type="parTrans" cxnId="{98FD8B71-5C13-4B0E-AB0D-9B52654AB259}">
      <dgm:prSet/>
      <dgm:spPr/>
      <dgm:t>
        <a:bodyPr/>
        <a:lstStyle/>
        <a:p>
          <a:endParaRPr lang="en-US"/>
        </a:p>
      </dgm:t>
    </dgm:pt>
    <dgm:pt modelId="{224E9C54-DA9B-46C1-A4E9-E27044898E09}" type="sibTrans" cxnId="{98FD8B71-5C13-4B0E-AB0D-9B52654AB259}">
      <dgm:prSet/>
      <dgm:spPr/>
      <dgm:t>
        <a:bodyPr/>
        <a:lstStyle/>
        <a:p>
          <a:endParaRPr lang="en-US"/>
        </a:p>
      </dgm:t>
    </dgm:pt>
    <dgm:pt modelId="{FBAED603-94F5-45E2-AA1C-73A053E88CF1}">
      <dgm:prSet phldrT="[Text]" phldr="0" custT="1"/>
      <dgm:spPr/>
      <dgm:t>
        <a:bodyPr/>
        <a:lstStyle/>
        <a:p>
          <a:r>
            <a:rPr lang="en-US" sz="1600"/>
            <a:t>Students by ADA Eligibility and Grade</a:t>
          </a:r>
        </a:p>
      </dgm:t>
    </dgm:pt>
    <dgm:pt modelId="{26CE018F-A856-4FF7-A292-8A689E5E1482}" type="parTrans" cxnId="{476D5DEC-E830-4A04-81C6-D0CA2CD8A102}">
      <dgm:prSet/>
      <dgm:spPr/>
      <dgm:t>
        <a:bodyPr/>
        <a:lstStyle/>
        <a:p>
          <a:endParaRPr lang="en-US"/>
        </a:p>
      </dgm:t>
    </dgm:pt>
    <dgm:pt modelId="{EA679665-D662-43B3-9324-B5244F21267F}" type="sibTrans" cxnId="{476D5DEC-E830-4A04-81C6-D0CA2CD8A102}">
      <dgm:prSet/>
      <dgm:spPr/>
      <dgm:t>
        <a:bodyPr/>
        <a:lstStyle/>
        <a:p>
          <a:endParaRPr lang="en-US"/>
        </a:p>
      </dgm:t>
    </dgm:pt>
    <dgm:pt modelId="{D7CC358A-ABCF-4081-ACA7-86CBB9C6F6F2}">
      <dgm:prSet phldrT="[Text]" phldr="0" custT="1"/>
      <dgm:spPr/>
      <dgm:t>
        <a:bodyPr/>
        <a:lstStyle/>
        <a:p>
          <a:r>
            <a:rPr lang="en-US" sz="1600"/>
            <a:t>Student Data Review</a:t>
          </a:r>
        </a:p>
      </dgm:t>
    </dgm:pt>
    <dgm:pt modelId="{F9F93359-8DF6-44FE-8130-E8B7CE9B1831}" type="parTrans" cxnId="{C91C969C-DD47-4D43-ADC5-F1EED6264BED}">
      <dgm:prSet/>
      <dgm:spPr/>
      <dgm:t>
        <a:bodyPr/>
        <a:lstStyle/>
        <a:p>
          <a:endParaRPr lang="en-US"/>
        </a:p>
      </dgm:t>
    </dgm:pt>
    <dgm:pt modelId="{BAF112F3-C98A-48F2-8605-CDBAD3EB716C}" type="sibTrans" cxnId="{C91C969C-DD47-4D43-ADC5-F1EED6264BED}">
      <dgm:prSet/>
      <dgm:spPr/>
      <dgm:t>
        <a:bodyPr/>
        <a:lstStyle/>
        <a:p>
          <a:endParaRPr lang="en-US"/>
        </a:p>
      </dgm:t>
    </dgm:pt>
    <dgm:pt modelId="{2EF53DFB-0269-46F3-BB37-8F78A38AC9DF}">
      <dgm:prSet phldrT="[Text]" phldr="0" custT="1"/>
      <dgm:spPr/>
      <dgm:t>
        <a:bodyPr/>
        <a:lstStyle/>
        <a:p>
          <a:r>
            <a:rPr lang="en-US" sz="1600"/>
            <a:t>Students Not Enrolled on Selected PEIMS Date</a:t>
          </a:r>
        </a:p>
      </dgm:t>
    </dgm:pt>
    <dgm:pt modelId="{B48C17F7-B7A6-4E0D-BCBA-A5FA3819B265}" type="parTrans" cxnId="{F9B5FF05-D3FC-41AD-9421-5ED2D3564818}">
      <dgm:prSet/>
      <dgm:spPr/>
      <dgm:t>
        <a:bodyPr/>
        <a:lstStyle/>
        <a:p>
          <a:endParaRPr lang="en-US"/>
        </a:p>
      </dgm:t>
    </dgm:pt>
    <dgm:pt modelId="{498FADB1-DDB4-4F90-9AA5-3F446492184F}" type="sibTrans" cxnId="{F9B5FF05-D3FC-41AD-9421-5ED2D3564818}">
      <dgm:prSet/>
      <dgm:spPr/>
      <dgm:t>
        <a:bodyPr/>
        <a:lstStyle/>
        <a:p>
          <a:endParaRPr lang="en-US"/>
        </a:p>
      </dgm:t>
    </dgm:pt>
    <dgm:pt modelId="{450F141B-C598-4151-A879-B5ACA517063D}">
      <dgm:prSet phldrT="[Text]" phldr="0" custT="1"/>
      <dgm:spPr/>
      <dgm:t>
        <a:bodyPr/>
        <a:lstStyle/>
        <a:p>
          <a:r>
            <a:rPr lang="en-US" sz="1600"/>
            <a:t>**</a:t>
          </a:r>
          <a:r>
            <a:rPr lang="en-US" sz="1600" i="1"/>
            <a:t>fall enrollment roster</a:t>
          </a:r>
          <a:r>
            <a:rPr lang="en-US" sz="1600"/>
            <a:t>**</a:t>
          </a:r>
        </a:p>
      </dgm:t>
    </dgm:pt>
    <dgm:pt modelId="{E9FA25D1-29E6-428A-BB66-DF0534E0BF1B}" type="parTrans" cxnId="{1A7C7E3B-33BC-427E-BA58-43E3AAE7F872}">
      <dgm:prSet/>
      <dgm:spPr/>
      <dgm:t>
        <a:bodyPr/>
        <a:lstStyle/>
        <a:p>
          <a:endParaRPr lang="en-US"/>
        </a:p>
      </dgm:t>
    </dgm:pt>
    <dgm:pt modelId="{E641D0F6-4F8F-49C2-A366-B0C7C7FB216D}" type="sibTrans" cxnId="{1A7C7E3B-33BC-427E-BA58-43E3AAE7F872}">
      <dgm:prSet/>
      <dgm:spPr/>
      <dgm:t>
        <a:bodyPr/>
        <a:lstStyle/>
        <a:p>
          <a:endParaRPr lang="en-US"/>
        </a:p>
      </dgm:t>
    </dgm:pt>
    <dgm:pt modelId="{97649410-C80D-4DCF-80A8-6E6B276E31F3}">
      <dgm:prSet phldrT="[Text]" phldr="0" custT="1"/>
      <dgm:spPr/>
      <dgm:t>
        <a:bodyPr/>
        <a:lstStyle/>
        <a:p>
          <a:r>
            <a:rPr lang="en-US" sz="2900"/>
            <a:t>Special Education</a:t>
          </a:r>
        </a:p>
      </dgm:t>
    </dgm:pt>
    <dgm:pt modelId="{E77F95C7-C9A3-4363-AC33-76272FE3F735}" type="parTrans" cxnId="{DA94335A-2AEF-4715-801C-A7B40E86D152}">
      <dgm:prSet/>
      <dgm:spPr/>
      <dgm:t>
        <a:bodyPr/>
        <a:lstStyle/>
        <a:p>
          <a:endParaRPr lang="en-US"/>
        </a:p>
      </dgm:t>
    </dgm:pt>
    <dgm:pt modelId="{0F0B5617-05BA-4F0D-AC69-E7400A7027BB}" type="sibTrans" cxnId="{DA94335A-2AEF-4715-801C-A7B40E86D152}">
      <dgm:prSet/>
      <dgm:spPr/>
      <dgm:t>
        <a:bodyPr/>
        <a:lstStyle/>
        <a:p>
          <a:endParaRPr lang="en-US"/>
        </a:p>
      </dgm:t>
    </dgm:pt>
    <dgm:pt modelId="{25864709-BCA6-49DF-97C3-903309836F10}">
      <dgm:prSet phldrT="[Text]" phldr="0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trike="sngStrike"/>
            <a:t>PDM6-121-002</a:t>
          </a:r>
        </a:p>
      </dgm:t>
    </dgm:pt>
    <dgm:pt modelId="{25F2C3CD-F78B-487D-8773-BD99865E63BC}" type="parTrans" cxnId="{D3D2C2FB-6467-4CB8-8AC8-FB25DCD67731}">
      <dgm:prSet/>
      <dgm:spPr/>
      <dgm:t>
        <a:bodyPr/>
        <a:lstStyle/>
        <a:p>
          <a:endParaRPr lang="en-US"/>
        </a:p>
      </dgm:t>
    </dgm:pt>
    <dgm:pt modelId="{4807B7E2-6731-4A9C-9156-1DF4B619CEFC}" type="sibTrans" cxnId="{D3D2C2FB-6467-4CB8-8AC8-FB25DCD67731}">
      <dgm:prSet/>
      <dgm:spPr/>
      <dgm:t>
        <a:bodyPr/>
        <a:lstStyle/>
        <a:p>
          <a:endParaRPr lang="en-US"/>
        </a:p>
      </dgm:t>
    </dgm:pt>
    <dgm:pt modelId="{473442CC-520A-4846-A077-4B620F970995}">
      <dgm:prSet phldrT="[Text]" phldr="0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trike="sngStrike"/>
            <a:t>Special Education Students by Disability</a:t>
          </a:r>
        </a:p>
      </dgm:t>
    </dgm:pt>
    <dgm:pt modelId="{B25BE289-BD17-4F01-BED7-F5691171754D}" type="parTrans" cxnId="{4C2A78C0-7CA9-466E-9376-685E324BB927}">
      <dgm:prSet/>
      <dgm:spPr/>
      <dgm:t>
        <a:bodyPr/>
        <a:lstStyle/>
        <a:p>
          <a:endParaRPr lang="en-US"/>
        </a:p>
      </dgm:t>
    </dgm:pt>
    <dgm:pt modelId="{1F93E1CF-91E9-44B2-835E-E0DF4AFF6287}" type="sibTrans" cxnId="{4C2A78C0-7CA9-466E-9376-685E324BB927}">
      <dgm:prSet/>
      <dgm:spPr/>
      <dgm:t>
        <a:bodyPr/>
        <a:lstStyle/>
        <a:p>
          <a:endParaRPr lang="en-US"/>
        </a:p>
      </dgm:t>
    </dgm:pt>
    <dgm:pt modelId="{8B6BDBD0-6D39-4C2A-96AF-04479313FCBA}">
      <dgm:prSet phldrT="[Text]" phldr="0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PDM6-121-006</a:t>
          </a:r>
        </a:p>
      </dgm:t>
    </dgm:pt>
    <dgm:pt modelId="{B73C584D-D42D-40A6-93A5-4B47B6CDDC1E}" type="parTrans" cxnId="{635E445D-5FAA-4F3F-8425-CB5DA4D9CE74}">
      <dgm:prSet/>
      <dgm:spPr/>
      <dgm:t>
        <a:bodyPr/>
        <a:lstStyle/>
        <a:p>
          <a:endParaRPr lang="en-US"/>
        </a:p>
      </dgm:t>
    </dgm:pt>
    <dgm:pt modelId="{AE01A8EB-BA8F-4299-9879-04DC75D88464}" type="sibTrans" cxnId="{635E445D-5FAA-4F3F-8425-CB5DA4D9CE74}">
      <dgm:prSet/>
      <dgm:spPr/>
      <dgm:t>
        <a:bodyPr/>
        <a:lstStyle/>
        <a:p>
          <a:endParaRPr lang="en-US"/>
        </a:p>
      </dgm:t>
    </dgm:pt>
    <dgm:pt modelId="{9BDA2699-880F-461C-9C43-BA4D920BCA41}">
      <dgm:prSet phldrT="[Text]" phldr="0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Special Education Roster by Grade</a:t>
          </a:r>
        </a:p>
      </dgm:t>
    </dgm:pt>
    <dgm:pt modelId="{597B6846-78EE-4C10-AD22-CEE00466F0BB}" type="parTrans" cxnId="{25771677-7858-49EF-972F-8C9A801D50B1}">
      <dgm:prSet/>
      <dgm:spPr/>
      <dgm:t>
        <a:bodyPr/>
        <a:lstStyle/>
        <a:p>
          <a:endParaRPr lang="en-US"/>
        </a:p>
      </dgm:t>
    </dgm:pt>
    <dgm:pt modelId="{D9DB0828-BEBC-48BA-89CB-CB2134B83344}" type="sibTrans" cxnId="{25771677-7858-49EF-972F-8C9A801D50B1}">
      <dgm:prSet/>
      <dgm:spPr/>
      <dgm:t>
        <a:bodyPr/>
        <a:lstStyle/>
        <a:p>
          <a:endParaRPr lang="en-US"/>
        </a:p>
      </dgm:t>
    </dgm:pt>
    <dgm:pt modelId="{968E53E1-EC5A-4A0A-9402-6133F3DE02D2}">
      <dgm:prSet phldrT="[Text]" phldr="0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trike="sngStrike"/>
            <a:t>PDM6-121-007</a:t>
          </a:r>
        </a:p>
      </dgm:t>
    </dgm:pt>
    <dgm:pt modelId="{BA252A65-AA55-4F00-9D4F-0F3D260E1DD7}" type="parTrans" cxnId="{9204C764-0775-41A4-9267-68A0F953A2FE}">
      <dgm:prSet/>
      <dgm:spPr/>
      <dgm:t>
        <a:bodyPr/>
        <a:lstStyle/>
        <a:p>
          <a:endParaRPr lang="en-US"/>
        </a:p>
      </dgm:t>
    </dgm:pt>
    <dgm:pt modelId="{B6320B08-9E6B-4B16-96FC-2D94E99334D4}" type="sibTrans" cxnId="{9204C764-0775-41A4-9267-68A0F953A2FE}">
      <dgm:prSet/>
      <dgm:spPr/>
      <dgm:t>
        <a:bodyPr/>
        <a:lstStyle/>
        <a:p>
          <a:endParaRPr lang="en-US"/>
        </a:p>
      </dgm:t>
    </dgm:pt>
    <dgm:pt modelId="{D815126A-0FA3-4795-9EF4-B421ED626723}">
      <dgm:prSet phldrT="[Text]" phldr="0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trike="sngStrike"/>
            <a:t>LEA Summary of Special Education Students Disability</a:t>
          </a:r>
        </a:p>
      </dgm:t>
    </dgm:pt>
    <dgm:pt modelId="{4BDDE898-2DFC-4357-B591-7C870B99AC58}" type="parTrans" cxnId="{12D3022B-8CF0-449D-AF89-50BE765B2F53}">
      <dgm:prSet/>
      <dgm:spPr/>
      <dgm:t>
        <a:bodyPr/>
        <a:lstStyle/>
        <a:p>
          <a:endParaRPr lang="en-US"/>
        </a:p>
      </dgm:t>
    </dgm:pt>
    <dgm:pt modelId="{ED69E43D-4BEB-4037-BCC9-CD8AB5DE70CA}" type="sibTrans" cxnId="{12D3022B-8CF0-449D-AF89-50BE765B2F53}">
      <dgm:prSet/>
      <dgm:spPr/>
      <dgm:t>
        <a:bodyPr/>
        <a:lstStyle/>
        <a:p>
          <a:endParaRPr lang="en-US"/>
        </a:p>
      </dgm:t>
    </dgm:pt>
    <dgm:pt modelId="{03CE1CBA-E35B-48AD-843E-9F1B109A48C5}">
      <dgm:prSet phldrT="[Text]" phldr="0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PDM6-121-009</a:t>
          </a:r>
        </a:p>
      </dgm:t>
    </dgm:pt>
    <dgm:pt modelId="{C0A160DD-3156-44E6-BF44-F5668D7093E1}" type="parTrans" cxnId="{F0061588-0F53-4617-830D-694C437F14D0}">
      <dgm:prSet/>
      <dgm:spPr/>
      <dgm:t>
        <a:bodyPr/>
        <a:lstStyle/>
        <a:p>
          <a:endParaRPr lang="en-US"/>
        </a:p>
      </dgm:t>
    </dgm:pt>
    <dgm:pt modelId="{06727EA3-A821-4423-B1F7-89E34568925C}" type="sibTrans" cxnId="{F0061588-0F53-4617-830D-694C437F14D0}">
      <dgm:prSet/>
      <dgm:spPr/>
      <dgm:t>
        <a:bodyPr/>
        <a:lstStyle/>
        <a:p>
          <a:endParaRPr lang="en-US"/>
        </a:p>
      </dgm:t>
    </dgm:pt>
    <dgm:pt modelId="{324E132D-5DF0-4283-9F70-DD83AF37ECE9}">
      <dgm:prSet phldrT="[Text]" phldr="0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/>
            <a:t>Special Education Student Roster</a:t>
          </a:r>
        </a:p>
      </dgm:t>
    </dgm:pt>
    <dgm:pt modelId="{920AB833-5E77-4C8D-8D7F-8B78F3219F63}" type="parTrans" cxnId="{03A8E9D5-62EB-4578-B651-16D78A6BA5DB}">
      <dgm:prSet/>
      <dgm:spPr/>
      <dgm:t>
        <a:bodyPr/>
        <a:lstStyle/>
        <a:p>
          <a:endParaRPr lang="en-US"/>
        </a:p>
      </dgm:t>
    </dgm:pt>
    <dgm:pt modelId="{BACE91DD-01C5-4F60-A053-571027590D38}" type="sibTrans" cxnId="{03A8E9D5-62EB-4578-B651-16D78A6BA5DB}">
      <dgm:prSet/>
      <dgm:spPr/>
      <dgm:t>
        <a:bodyPr/>
        <a:lstStyle/>
        <a:p>
          <a:endParaRPr lang="en-US"/>
        </a:p>
      </dgm:t>
    </dgm:pt>
    <dgm:pt modelId="{F6FD36B0-2E71-412E-9125-475A44CFD6CF}" type="pres">
      <dgm:prSet presAssocID="{17147688-2C54-46CC-9569-C2D937C60AFF}" presName="Name0" presStyleCnt="0">
        <dgm:presLayoutVars>
          <dgm:dir/>
          <dgm:animLvl val="lvl"/>
          <dgm:resizeHandles val="exact"/>
        </dgm:presLayoutVars>
      </dgm:prSet>
      <dgm:spPr/>
    </dgm:pt>
    <dgm:pt modelId="{2A959675-9D83-4D69-A265-8879435D8EC4}" type="pres">
      <dgm:prSet presAssocID="{0FD4D3F9-53B4-4746-A344-DBBA9C6513C0}" presName="composite" presStyleCnt="0"/>
      <dgm:spPr/>
    </dgm:pt>
    <dgm:pt modelId="{415BA8C1-AD58-4786-BBBA-657CBB057AAF}" type="pres">
      <dgm:prSet presAssocID="{0FD4D3F9-53B4-4746-A344-DBBA9C6513C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09D57D2-C6DD-4418-8926-8510242F063E}" type="pres">
      <dgm:prSet presAssocID="{0FD4D3F9-53B4-4746-A344-DBBA9C6513C0}" presName="desTx" presStyleLbl="alignAccFollowNode1" presStyleIdx="0" presStyleCnt="2">
        <dgm:presLayoutVars>
          <dgm:bulletEnabled val="1"/>
        </dgm:presLayoutVars>
      </dgm:prSet>
      <dgm:spPr/>
    </dgm:pt>
    <dgm:pt modelId="{F0F297EE-4EAB-4EF2-BAC3-60D13580397C}" type="pres">
      <dgm:prSet presAssocID="{A5315C19-CF8A-4DB0-92DB-9A77E81EB80C}" presName="space" presStyleCnt="0"/>
      <dgm:spPr/>
    </dgm:pt>
    <dgm:pt modelId="{17516551-69FC-4284-A530-9DFCEF7E0695}" type="pres">
      <dgm:prSet presAssocID="{97649410-C80D-4DCF-80A8-6E6B276E31F3}" presName="composite" presStyleCnt="0"/>
      <dgm:spPr/>
    </dgm:pt>
    <dgm:pt modelId="{AB1F36BB-EF0B-4175-A9F7-0FD23AC38869}" type="pres">
      <dgm:prSet presAssocID="{97649410-C80D-4DCF-80A8-6E6B276E31F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03E8335-1848-49B4-9ACB-A091F2CE6475}" type="pres">
      <dgm:prSet presAssocID="{97649410-C80D-4DCF-80A8-6E6B276E31F3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F9B5FF05-D3FC-41AD-9421-5ED2D3564818}" srcId="{7733C3DD-935B-4BAD-90AE-E321B9FA90A7}" destId="{2EF53DFB-0269-46F3-BB37-8F78A38AC9DF}" srcOrd="0" destOrd="0" parTransId="{B48C17F7-B7A6-4E0D-BCBA-A5FA3819B265}" sibTransId="{498FADB1-DDB4-4F90-9AA5-3F446492184F}"/>
    <dgm:cxn modelId="{9E567A12-001B-4CE9-BE08-92D4A9562C35}" type="presOf" srcId="{8B6BDBD0-6D39-4C2A-96AF-04479313FCBA}" destId="{F03E8335-1848-49B4-9ACB-A091F2CE6475}" srcOrd="0" destOrd="2" presId="urn:microsoft.com/office/officeart/2005/8/layout/hList1"/>
    <dgm:cxn modelId="{150C0E15-9FB2-4149-9370-78F089DBD5DC}" type="presOf" srcId="{2EF53DFB-0269-46F3-BB37-8F78A38AC9DF}" destId="{109D57D2-C6DD-4418-8926-8510242F063E}" srcOrd="0" destOrd="7" presId="urn:microsoft.com/office/officeart/2005/8/layout/hList1"/>
    <dgm:cxn modelId="{21751019-B5C8-4A10-A544-54AA135BEBEE}" type="presOf" srcId="{2C3FF0BC-4DB6-41BE-8F03-CF68CC6CA5BB}" destId="{109D57D2-C6DD-4418-8926-8510242F063E}" srcOrd="0" destOrd="2" presId="urn:microsoft.com/office/officeart/2005/8/layout/hList1"/>
    <dgm:cxn modelId="{77246520-7370-4AF0-BF85-8BEA6A8CD157}" srcId="{0FD4D3F9-53B4-4746-A344-DBBA9C6513C0}" destId="{BB17F3EA-23AF-44FD-809E-2762C605B70F}" srcOrd="2" destOrd="0" parTransId="{D877DD3E-F1B5-464A-9B1B-8A804D1A3334}" sibTransId="{BC18E16B-F25A-4657-9018-24B5D471FDC1}"/>
    <dgm:cxn modelId="{12D3022B-8CF0-449D-AF89-50BE765B2F53}" srcId="{968E53E1-EC5A-4A0A-9402-6133F3DE02D2}" destId="{D815126A-0FA3-4795-9EF4-B421ED626723}" srcOrd="0" destOrd="0" parTransId="{4BDDE898-2DFC-4357-B591-7C870B99AC58}" sibTransId="{ED69E43D-4BEB-4037-BCC9-CD8AB5DE70CA}"/>
    <dgm:cxn modelId="{EDFD762D-5CBE-4603-ADA4-9BC080AA1BB1}" type="presOf" srcId="{BB17F3EA-23AF-44FD-809E-2762C605B70F}" destId="{109D57D2-C6DD-4418-8926-8510242F063E}" srcOrd="0" destOrd="4" presId="urn:microsoft.com/office/officeart/2005/8/layout/hList1"/>
    <dgm:cxn modelId="{E618F834-2081-43B2-87DB-75F15AE7F74F}" type="presOf" srcId="{968E53E1-EC5A-4A0A-9402-6133F3DE02D2}" destId="{F03E8335-1848-49B4-9ACB-A091F2CE6475}" srcOrd="0" destOrd="4" presId="urn:microsoft.com/office/officeart/2005/8/layout/hList1"/>
    <dgm:cxn modelId="{FA2A3135-805C-4265-AB7E-9969494E4928}" srcId="{0FD4D3F9-53B4-4746-A344-DBBA9C6513C0}" destId="{7733C3DD-935B-4BAD-90AE-E321B9FA90A7}" srcOrd="3" destOrd="0" parTransId="{09831926-CFC0-4E55-AA33-DBAB3BE38C7F}" sibTransId="{29BB1AFC-AF7E-47A9-A3E8-09EFFFEB4420}"/>
    <dgm:cxn modelId="{E3748635-90AA-4486-B4B2-582BC0F8522C}" type="presOf" srcId="{FE76C198-0131-4E6E-8CF5-D5EF63785D47}" destId="{109D57D2-C6DD-4418-8926-8510242F063E}" srcOrd="0" destOrd="1" presId="urn:microsoft.com/office/officeart/2005/8/layout/hList1"/>
    <dgm:cxn modelId="{C61C1136-223C-4BB3-A7C0-06E3401A09AE}" type="presOf" srcId="{97649410-C80D-4DCF-80A8-6E6B276E31F3}" destId="{AB1F36BB-EF0B-4175-A9F7-0FD23AC38869}" srcOrd="0" destOrd="0" presId="urn:microsoft.com/office/officeart/2005/8/layout/hList1"/>
    <dgm:cxn modelId="{1A7C7E3B-33BC-427E-BA58-43E3AAE7F872}" srcId="{E9B2D206-8593-49A7-971E-6653ED4F47EB}" destId="{450F141B-C598-4151-A879-B5ACA517063D}" srcOrd="0" destOrd="0" parTransId="{E9FA25D1-29E6-428A-BB66-DF0534E0BF1B}" sibTransId="{E641D0F6-4F8F-49C2-A366-B0C7C7FB216D}"/>
    <dgm:cxn modelId="{3A39C83F-50BB-4C36-9804-2142B880C197}" type="presOf" srcId="{450F141B-C598-4151-A879-B5ACA517063D}" destId="{109D57D2-C6DD-4418-8926-8510242F063E}" srcOrd="0" destOrd="9" presId="urn:microsoft.com/office/officeart/2005/8/layout/hList1"/>
    <dgm:cxn modelId="{635E445D-5FAA-4F3F-8425-CB5DA4D9CE74}" srcId="{97649410-C80D-4DCF-80A8-6E6B276E31F3}" destId="{8B6BDBD0-6D39-4C2A-96AF-04479313FCBA}" srcOrd="1" destOrd="0" parTransId="{B73C584D-D42D-40A6-93A5-4B47B6CDDC1E}" sibTransId="{AE01A8EB-BA8F-4299-9879-04DC75D88464}"/>
    <dgm:cxn modelId="{8F663642-EBC5-439F-A981-545324266EAD}" type="presOf" srcId="{9BDA2699-880F-461C-9C43-BA4D920BCA41}" destId="{F03E8335-1848-49B4-9ACB-A091F2CE6475}" srcOrd="0" destOrd="3" presId="urn:microsoft.com/office/officeart/2005/8/layout/hList1"/>
    <dgm:cxn modelId="{E9B63764-CB97-43CE-9A2B-9BFE2E61A095}" type="presOf" srcId="{FBAED603-94F5-45E2-AA1C-73A053E88CF1}" destId="{109D57D2-C6DD-4418-8926-8510242F063E}" srcOrd="0" destOrd="3" presId="urn:microsoft.com/office/officeart/2005/8/layout/hList1"/>
    <dgm:cxn modelId="{9204C764-0775-41A4-9267-68A0F953A2FE}" srcId="{97649410-C80D-4DCF-80A8-6E6B276E31F3}" destId="{968E53E1-EC5A-4A0A-9402-6133F3DE02D2}" srcOrd="2" destOrd="0" parTransId="{BA252A65-AA55-4F00-9D4F-0F3D260E1DD7}" sibTransId="{B6320B08-9E6B-4B16-96FC-2D94E99334D4}"/>
    <dgm:cxn modelId="{F65B6766-0C87-43DE-B46F-8B66744F4770}" type="presOf" srcId="{17147688-2C54-46CC-9569-C2D937C60AFF}" destId="{F6FD36B0-2E71-412E-9125-475A44CFD6CF}" srcOrd="0" destOrd="0" presId="urn:microsoft.com/office/officeart/2005/8/layout/hList1"/>
    <dgm:cxn modelId="{F0F42E4E-C9EB-4148-AED6-6D3F6A7DB3E7}" type="presOf" srcId="{473442CC-520A-4846-A077-4B620F970995}" destId="{F03E8335-1848-49B4-9ACB-A091F2CE6475}" srcOrd="0" destOrd="1" presId="urn:microsoft.com/office/officeart/2005/8/layout/hList1"/>
    <dgm:cxn modelId="{98FD8B71-5C13-4B0E-AB0D-9B52654AB259}" srcId="{1A39CD03-507D-4033-81AD-846A61BFEEE3}" destId="{FE76C198-0131-4E6E-8CF5-D5EF63785D47}" srcOrd="0" destOrd="0" parTransId="{E60098C2-AE19-416F-8C1D-E04FA60750FF}" sibTransId="{224E9C54-DA9B-46C1-A4E9-E27044898E09}"/>
    <dgm:cxn modelId="{F94E9054-CBC5-4DC5-B586-A5BACE02B447}" srcId="{0FD4D3F9-53B4-4746-A344-DBBA9C6513C0}" destId="{2C3FF0BC-4DB6-41BE-8F03-CF68CC6CA5BB}" srcOrd="1" destOrd="0" parTransId="{D2B27B4A-FF07-4B65-8DE0-4284E0B701CF}" sibTransId="{0CA780B4-5330-4FC2-8743-7E452D0ADEE1}"/>
    <dgm:cxn modelId="{25771677-7858-49EF-972F-8C9A801D50B1}" srcId="{8B6BDBD0-6D39-4C2A-96AF-04479313FCBA}" destId="{9BDA2699-880F-461C-9C43-BA4D920BCA41}" srcOrd="0" destOrd="0" parTransId="{597B6846-78EE-4C10-AD22-CEE00466F0BB}" sibTransId="{D9DB0828-BEBC-48BA-89CB-CB2134B83344}"/>
    <dgm:cxn modelId="{A32B9457-F350-450F-93A3-2696996B4E00}" type="presOf" srcId="{25864709-BCA6-49DF-97C3-903309836F10}" destId="{F03E8335-1848-49B4-9ACB-A091F2CE6475}" srcOrd="0" destOrd="0" presId="urn:microsoft.com/office/officeart/2005/8/layout/hList1"/>
    <dgm:cxn modelId="{DA94335A-2AEF-4715-801C-A7B40E86D152}" srcId="{17147688-2C54-46CC-9569-C2D937C60AFF}" destId="{97649410-C80D-4DCF-80A8-6E6B276E31F3}" srcOrd="1" destOrd="0" parTransId="{E77F95C7-C9A3-4363-AC33-76272FE3F735}" sibTransId="{0F0B5617-05BA-4F0D-AC69-E7400A7027BB}"/>
    <dgm:cxn modelId="{66CEF680-F688-43CA-9B79-EBA002115200}" type="presOf" srcId="{D815126A-0FA3-4795-9EF4-B421ED626723}" destId="{F03E8335-1848-49B4-9ACB-A091F2CE6475}" srcOrd="0" destOrd="5" presId="urn:microsoft.com/office/officeart/2005/8/layout/hList1"/>
    <dgm:cxn modelId="{F0061588-0F53-4617-830D-694C437F14D0}" srcId="{97649410-C80D-4DCF-80A8-6E6B276E31F3}" destId="{03CE1CBA-E35B-48AD-843E-9F1B109A48C5}" srcOrd="3" destOrd="0" parTransId="{C0A160DD-3156-44E6-BF44-F5668D7093E1}" sibTransId="{06727EA3-A821-4423-B1F7-89E34568925C}"/>
    <dgm:cxn modelId="{C91C969C-DD47-4D43-ADC5-F1EED6264BED}" srcId="{BB17F3EA-23AF-44FD-809E-2762C605B70F}" destId="{D7CC358A-ABCF-4081-ACA7-86CBB9C6F6F2}" srcOrd="0" destOrd="0" parTransId="{F9F93359-8DF6-44FE-8130-E8B7CE9B1831}" sibTransId="{BAF112F3-C98A-48F2-8605-CDBAD3EB716C}"/>
    <dgm:cxn modelId="{E31DC7A3-161E-440A-A37E-DB8FD724D15D}" srcId="{0FD4D3F9-53B4-4746-A344-DBBA9C6513C0}" destId="{E9B2D206-8593-49A7-971E-6653ED4F47EB}" srcOrd="4" destOrd="0" parTransId="{3090CAAA-5329-4E46-9DE4-3ED1B87EC21B}" sibTransId="{F66297A7-AC47-4203-8F6F-882DD24D595A}"/>
    <dgm:cxn modelId="{E57473B2-0033-42FC-8583-D7AC4F57DD01}" type="presOf" srcId="{D7CC358A-ABCF-4081-ACA7-86CBB9C6F6F2}" destId="{109D57D2-C6DD-4418-8926-8510242F063E}" srcOrd="0" destOrd="5" presId="urn:microsoft.com/office/officeart/2005/8/layout/hList1"/>
    <dgm:cxn modelId="{4C2A78C0-7CA9-466E-9376-685E324BB927}" srcId="{25864709-BCA6-49DF-97C3-903309836F10}" destId="{473442CC-520A-4846-A077-4B620F970995}" srcOrd="0" destOrd="0" parTransId="{B25BE289-BD17-4F01-BED7-F5691171754D}" sibTransId="{1F93E1CF-91E9-44B2-835E-E0DF4AFF6287}"/>
    <dgm:cxn modelId="{82C41FD0-A157-4451-8238-32C8A518E935}" srcId="{0FD4D3F9-53B4-4746-A344-DBBA9C6513C0}" destId="{1A39CD03-507D-4033-81AD-846A61BFEEE3}" srcOrd="0" destOrd="0" parTransId="{B046DFAC-14D9-42BE-A06A-9022F4850C87}" sibTransId="{E94DDFA4-8165-47A8-8E20-0648E10476D6}"/>
    <dgm:cxn modelId="{03A8E9D5-62EB-4578-B651-16D78A6BA5DB}" srcId="{03CE1CBA-E35B-48AD-843E-9F1B109A48C5}" destId="{324E132D-5DF0-4283-9F70-DD83AF37ECE9}" srcOrd="0" destOrd="0" parTransId="{920AB833-5E77-4C8D-8D7F-8B78F3219F63}" sibTransId="{BACE91DD-01C5-4F60-A053-571027590D38}"/>
    <dgm:cxn modelId="{201D8DDF-81F2-405A-BABA-79679FFF50C3}" type="presOf" srcId="{324E132D-5DF0-4283-9F70-DD83AF37ECE9}" destId="{F03E8335-1848-49B4-9ACB-A091F2CE6475}" srcOrd="0" destOrd="7" presId="urn:microsoft.com/office/officeart/2005/8/layout/hList1"/>
    <dgm:cxn modelId="{48F971E7-2028-4421-88EE-5D908080D96E}" type="presOf" srcId="{E9B2D206-8593-49A7-971E-6653ED4F47EB}" destId="{109D57D2-C6DD-4418-8926-8510242F063E}" srcOrd="0" destOrd="8" presId="urn:microsoft.com/office/officeart/2005/8/layout/hList1"/>
    <dgm:cxn modelId="{476D5DEC-E830-4A04-81C6-D0CA2CD8A102}" srcId="{2C3FF0BC-4DB6-41BE-8F03-CF68CC6CA5BB}" destId="{FBAED603-94F5-45E2-AA1C-73A053E88CF1}" srcOrd="0" destOrd="0" parTransId="{26CE018F-A856-4FF7-A292-8A689E5E1482}" sibTransId="{EA679665-D662-43B3-9324-B5244F21267F}"/>
    <dgm:cxn modelId="{E532BBF0-0924-4EDB-A2D5-5D0867A25FF4}" type="presOf" srcId="{7733C3DD-935B-4BAD-90AE-E321B9FA90A7}" destId="{109D57D2-C6DD-4418-8926-8510242F063E}" srcOrd="0" destOrd="6" presId="urn:microsoft.com/office/officeart/2005/8/layout/hList1"/>
    <dgm:cxn modelId="{F0E304F1-E30B-48AC-B892-600DCB7B676F}" type="presOf" srcId="{1A39CD03-507D-4033-81AD-846A61BFEEE3}" destId="{109D57D2-C6DD-4418-8926-8510242F063E}" srcOrd="0" destOrd="0" presId="urn:microsoft.com/office/officeart/2005/8/layout/hList1"/>
    <dgm:cxn modelId="{47AF4FF1-CD98-47D6-A9A3-FC4F09D947FE}" type="presOf" srcId="{0FD4D3F9-53B4-4746-A344-DBBA9C6513C0}" destId="{415BA8C1-AD58-4786-BBBA-657CBB057AAF}" srcOrd="0" destOrd="0" presId="urn:microsoft.com/office/officeart/2005/8/layout/hList1"/>
    <dgm:cxn modelId="{694D03F6-C41E-4256-8F94-05B6832ADE02}" type="presOf" srcId="{03CE1CBA-E35B-48AD-843E-9F1B109A48C5}" destId="{F03E8335-1848-49B4-9ACB-A091F2CE6475}" srcOrd="0" destOrd="6" presId="urn:microsoft.com/office/officeart/2005/8/layout/hList1"/>
    <dgm:cxn modelId="{4B586EF9-FBE7-448B-A1A5-A9105FF0CF4B}" srcId="{17147688-2C54-46CC-9569-C2D937C60AFF}" destId="{0FD4D3F9-53B4-4746-A344-DBBA9C6513C0}" srcOrd="0" destOrd="0" parTransId="{92E924C6-D802-4B43-8B5A-61361ECE7005}" sibTransId="{A5315C19-CF8A-4DB0-92DB-9A77E81EB80C}"/>
    <dgm:cxn modelId="{D3D2C2FB-6467-4CB8-8AC8-FB25DCD67731}" srcId="{97649410-C80D-4DCF-80A8-6E6B276E31F3}" destId="{25864709-BCA6-49DF-97C3-903309836F10}" srcOrd="0" destOrd="0" parTransId="{25F2C3CD-F78B-487D-8773-BD99865E63BC}" sibTransId="{4807B7E2-6731-4A9C-9156-1DF4B619CEFC}"/>
    <dgm:cxn modelId="{2107BFCD-DBBF-46ED-9F70-3A849EF47823}" type="presParOf" srcId="{F6FD36B0-2E71-412E-9125-475A44CFD6CF}" destId="{2A959675-9D83-4D69-A265-8879435D8EC4}" srcOrd="0" destOrd="0" presId="urn:microsoft.com/office/officeart/2005/8/layout/hList1"/>
    <dgm:cxn modelId="{0D104953-B5D4-466E-B565-FCC0B411EF13}" type="presParOf" srcId="{2A959675-9D83-4D69-A265-8879435D8EC4}" destId="{415BA8C1-AD58-4786-BBBA-657CBB057AAF}" srcOrd="0" destOrd="0" presId="urn:microsoft.com/office/officeart/2005/8/layout/hList1"/>
    <dgm:cxn modelId="{93DC23F6-F130-4EA2-8E2E-280608722B2F}" type="presParOf" srcId="{2A959675-9D83-4D69-A265-8879435D8EC4}" destId="{109D57D2-C6DD-4418-8926-8510242F063E}" srcOrd="1" destOrd="0" presId="urn:microsoft.com/office/officeart/2005/8/layout/hList1"/>
    <dgm:cxn modelId="{9D3F67B4-AB63-4B61-BDC2-F9F40828A876}" type="presParOf" srcId="{F6FD36B0-2E71-412E-9125-475A44CFD6CF}" destId="{F0F297EE-4EAB-4EF2-BAC3-60D13580397C}" srcOrd="1" destOrd="0" presId="urn:microsoft.com/office/officeart/2005/8/layout/hList1"/>
    <dgm:cxn modelId="{2F6BFD73-403B-4022-AAD2-4AF9237846A9}" type="presParOf" srcId="{F6FD36B0-2E71-412E-9125-475A44CFD6CF}" destId="{17516551-69FC-4284-A530-9DFCEF7E0695}" srcOrd="2" destOrd="0" presId="urn:microsoft.com/office/officeart/2005/8/layout/hList1"/>
    <dgm:cxn modelId="{8C154D80-7314-4437-841D-2FDE561AA1F5}" type="presParOf" srcId="{17516551-69FC-4284-A530-9DFCEF7E0695}" destId="{AB1F36BB-EF0B-4175-A9F7-0FD23AC38869}" srcOrd="0" destOrd="0" presId="urn:microsoft.com/office/officeart/2005/8/layout/hList1"/>
    <dgm:cxn modelId="{A196F062-6410-45AA-AB1C-537B569E9DCD}" type="presParOf" srcId="{17516551-69FC-4284-A530-9DFCEF7E0695}" destId="{F03E8335-1848-49B4-9ACB-A091F2CE647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147688-2C54-46CC-9569-C2D937C60AFF}" type="doc">
      <dgm:prSet loTypeId="urn:microsoft.com/office/officeart/2005/8/layout/hList1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A8EEE7A-729A-4A64-BFC5-1EE77ECBFBF4}">
      <dgm:prSet phldrT="[Text]" phldr="0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600"/>
            <a:t>Special</a:t>
          </a:r>
        </a:p>
      </dgm:t>
    </dgm:pt>
    <dgm:pt modelId="{B92F1816-9A91-446D-927F-1A83A126C6EE}" type="parTrans" cxnId="{FF4DAD7D-3B3F-477D-A6E6-6FC840B8CDE1}">
      <dgm:prSet/>
      <dgm:spPr/>
      <dgm:t>
        <a:bodyPr/>
        <a:lstStyle/>
        <a:p>
          <a:endParaRPr lang="en-US"/>
        </a:p>
      </dgm:t>
    </dgm:pt>
    <dgm:pt modelId="{9BE25E64-734F-47AB-A2F6-A9B2843BDB8A}" type="sibTrans" cxnId="{FF4DAD7D-3B3F-477D-A6E6-6FC840B8CDE1}">
      <dgm:prSet/>
      <dgm:spPr/>
      <dgm:t>
        <a:bodyPr/>
        <a:lstStyle/>
        <a:p>
          <a:endParaRPr lang="en-US"/>
        </a:p>
      </dgm:t>
    </dgm:pt>
    <dgm:pt modelId="{EE20D463-D5D3-481F-8D1A-FEC1FE1AC529}">
      <dgm:prSet phldrT="[Text]" phldr="0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ClrTx/>
            <a:buSzPts val="2000"/>
            <a:buFont typeface="Arial" panose="020B0604020202020204" pitchFamily="34" charset="0"/>
            <a:buChar char="•"/>
          </a:pPr>
          <a:r>
            <a:rPr lang="en-US" sz="2000"/>
            <a:t>PDM6-230-001</a:t>
          </a:r>
        </a:p>
      </dgm:t>
    </dgm:pt>
    <dgm:pt modelId="{5C04EF68-998A-4E19-A815-7257DE90B5E8}" type="parTrans" cxnId="{3F81C0D9-A035-4257-AFDF-4566244A1227}">
      <dgm:prSet/>
      <dgm:spPr/>
      <dgm:t>
        <a:bodyPr/>
        <a:lstStyle/>
        <a:p>
          <a:endParaRPr lang="en-US"/>
        </a:p>
      </dgm:t>
    </dgm:pt>
    <dgm:pt modelId="{257A1EF9-8C86-4712-B0E2-519E6DED358D}" type="sibTrans" cxnId="{3F81C0D9-A035-4257-AFDF-4566244A1227}">
      <dgm:prSet/>
      <dgm:spPr/>
      <dgm:t>
        <a:bodyPr/>
        <a:lstStyle/>
        <a:p>
          <a:endParaRPr lang="en-US"/>
        </a:p>
      </dgm:t>
    </dgm:pt>
    <dgm:pt modelId="{0FD4D3F9-53B4-4746-A344-DBBA9C6513C0}">
      <dgm:prSet phldrT="[Text]" phldr="0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 sz="1600"/>
        </a:p>
      </dgm:t>
    </dgm:pt>
    <dgm:pt modelId="{92E924C6-D802-4B43-8B5A-61361ECE7005}" type="parTrans" cxnId="{3F66BB0B-CAB1-4E50-B069-2372CECEFEED}">
      <dgm:prSet/>
      <dgm:spPr/>
      <dgm:t>
        <a:bodyPr/>
        <a:lstStyle/>
        <a:p>
          <a:endParaRPr lang="en-US"/>
        </a:p>
      </dgm:t>
    </dgm:pt>
    <dgm:pt modelId="{A5315C19-CF8A-4DB0-92DB-9A77E81EB80C}" type="sibTrans" cxnId="{3F66BB0B-CAB1-4E50-B069-2372CECEFEED}">
      <dgm:prSet/>
      <dgm:spPr/>
      <dgm:t>
        <a:bodyPr/>
        <a:lstStyle/>
        <a:p>
          <a:endParaRPr lang="en-US"/>
        </a:p>
      </dgm:t>
    </dgm:pt>
    <dgm:pt modelId="{CF06B949-C0BF-4916-B214-A694BFD458B1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en-US" sz="1800"/>
            <a:t>Data Element Summary Report</a:t>
          </a:r>
        </a:p>
      </dgm:t>
    </dgm:pt>
    <dgm:pt modelId="{242E1019-6842-480A-B1E3-0D0500004F16}" type="parTrans" cxnId="{9F2F6651-CCBE-4FAC-92E6-B733B77D2A66}">
      <dgm:prSet/>
      <dgm:spPr/>
      <dgm:t>
        <a:bodyPr/>
        <a:lstStyle/>
        <a:p>
          <a:endParaRPr lang="en-US"/>
        </a:p>
      </dgm:t>
    </dgm:pt>
    <dgm:pt modelId="{01F7DACB-AE64-48B6-BB2B-F0746684BDEA}" type="sibTrans" cxnId="{9F2F6651-CCBE-4FAC-92E6-B733B77D2A66}">
      <dgm:prSet/>
      <dgm:spPr/>
      <dgm:t>
        <a:bodyPr/>
        <a:lstStyle/>
        <a:p>
          <a:endParaRPr lang="en-US"/>
        </a:p>
      </dgm:t>
    </dgm:pt>
    <dgm:pt modelId="{04856727-B4D3-4327-9DC6-F4DCB550B5EF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en-US" sz="1800"/>
            <a:t>Submission Summary Report</a:t>
          </a:r>
        </a:p>
      </dgm:t>
    </dgm:pt>
    <dgm:pt modelId="{D16E04C3-F0CD-49A6-B70A-575FCF673BDE}" type="parTrans" cxnId="{E9012B43-96BC-4B97-A617-85F432285383}">
      <dgm:prSet/>
      <dgm:spPr/>
      <dgm:t>
        <a:bodyPr/>
        <a:lstStyle/>
        <a:p>
          <a:endParaRPr lang="en-US"/>
        </a:p>
      </dgm:t>
    </dgm:pt>
    <dgm:pt modelId="{0AE4B035-7940-4C93-9764-2C6DAE66A28C}" type="sibTrans" cxnId="{E9012B43-96BC-4B97-A617-85F432285383}">
      <dgm:prSet/>
      <dgm:spPr/>
      <dgm:t>
        <a:bodyPr/>
        <a:lstStyle/>
        <a:p>
          <a:endParaRPr lang="en-US"/>
        </a:p>
      </dgm:t>
    </dgm:pt>
    <dgm:pt modelId="{881C801F-6E6E-4627-B82C-224FBAC392DC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en-US" sz="1800"/>
            <a:t>Student Summary by Sex and Ethnicity</a:t>
          </a:r>
        </a:p>
      </dgm:t>
    </dgm:pt>
    <dgm:pt modelId="{FD26F2D0-43EA-4742-A1D3-0EF5BA44B759}" type="parTrans" cxnId="{5EB09178-4281-4986-95FC-1227066F1BBA}">
      <dgm:prSet/>
      <dgm:spPr/>
      <dgm:t>
        <a:bodyPr/>
        <a:lstStyle/>
        <a:p>
          <a:endParaRPr lang="en-US"/>
        </a:p>
      </dgm:t>
    </dgm:pt>
    <dgm:pt modelId="{98D7849E-5DCE-400B-8A00-F6C2492A064F}" type="sibTrans" cxnId="{5EB09178-4281-4986-95FC-1227066F1BBA}">
      <dgm:prSet/>
      <dgm:spPr/>
      <dgm:t>
        <a:bodyPr/>
        <a:lstStyle/>
        <a:p>
          <a:endParaRPr lang="en-US"/>
        </a:p>
      </dgm:t>
    </dgm:pt>
    <dgm:pt modelId="{8E07D552-0149-442D-A919-FEDC65EBDCB8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/>
            <a:t>PDM6-231-002</a:t>
          </a:r>
        </a:p>
      </dgm:t>
    </dgm:pt>
    <dgm:pt modelId="{F65BE57B-A376-4044-8469-552EF68F03B8}" type="parTrans" cxnId="{D0FABE7A-5BD8-40E9-AD79-FD100D17342B}">
      <dgm:prSet/>
      <dgm:spPr/>
      <dgm:t>
        <a:bodyPr/>
        <a:lstStyle/>
        <a:p>
          <a:endParaRPr lang="en-US"/>
        </a:p>
      </dgm:t>
    </dgm:pt>
    <dgm:pt modelId="{32AD9A8E-6E22-4CB2-A105-CE1855E8A3D5}" type="sibTrans" cxnId="{D0FABE7A-5BD8-40E9-AD79-FD100D17342B}">
      <dgm:prSet/>
      <dgm:spPr/>
      <dgm:t>
        <a:bodyPr/>
        <a:lstStyle/>
        <a:p>
          <a:endParaRPr lang="en-US"/>
        </a:p>
      </dgm:t>
    </dgm:pt>
    <dgm:pt modelId="{73639B21-BC01-4835-80A2-6DC01D35598E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en-US" sz="1800"/>
            <a:t>Percentage of Change from Prior Year: Student Demographics, Characteristics, &amp; Programs</a:t>
          </a:r>
        </a:p>
      </dgm:t>
    </dgm:pt>
    <dgm:pt modelId="{4B2A4C46-E7E2-426E-A652-712962699247}" type="parTrans" cxnId="{7118F966-EF9E-41DE-86A9-E9C4608554AC}">
      <dgm:prSet/>
      <dgm:spPr/>
      <dgm:t>
        <a:bodyPr/>
        <a:lstStyle/>
        <a:p>
          <a:endParaRPr lang="en-US"/>
        </a:p>
      </dgm:t>
    </dgm:pt>
    <dgm:pt modelId="{B7818769-CF79-41BF-B372-B1A48EA3B6DE}" type="sibTrans" cxnId="{7118F966-EF9E-41DE-86A9-E9C4608554AC}">
      <dgm:prSet/>
      <dgm:spPr/>
      <dgm:t>
        <a:bodyPr/>
        <a:lstStyle/>
        <a:p>
          <a:endParaRPr lang="en-US"/>
        </a:p>
      </dgm:t>
    </dgm:pt>
    <dgm:pt modelId="{ADF14CF5-AB0D-4CB1-BAB9-F6E7F998602A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/>
            <a:t>PDM6-230-002</a:t>
          </a:r>
        </a:p>
      </dgm:t>
    </dgm:pt>
    <dgm:pt modelId="{6871B9FC-A0A4-435C-B529-1D4FFF4B1F8B}" type="parTrans" cxnId="{320E7EF2-E5E3-4DFF-9B9D-E9F9FB1C703D}">
      <dgm:prSet/>
      <dgm:spPr/>
      <dgm:t>
        <a:bodyPr/>
        <a:lstStyle/>
        <a:p>
          <a:endParaRPr lang="en-US"/>
        </a:p>
      </dgm:t>
    </dgm:pt>
    <dgm:pt modelId="{92B84272-C8C4-4A98-BEBB-308909EF9C0C}" type="sibTrans" cxnId="{320E7EF2-E5E3-4DFF-9B9D-E9F9FB1C703D}">
      <dgm:prSet/>
      <dgm:spPr/>
      <dgm:t>
        <a:bodyPr/>
        <a:lstStyle/>
        <a:p>
          <a:endParaRPr lang="en-US"/>
        </a:p>
      </dgm:t>
    </dgm:pt>
    <dgm:pt modelId="{08312B93-B503-4793-BAD0-DB715EACABC9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/>
            <a:t>PDM6-230-003</a:t>
          </a:r>
        </a:p>
      </dgm:t>
    </dgm:pt>
    <dgm:pt modelId="{F1661540-4666-4E20-9475-00F87D8B0361}" type="parTrans" cxnId="{B5C48BFD-DF06-4F6F-8F2A-8DB4854CE468}">
      <dgm:prSet/>
      <dgm:spPr/>
      <dgm:t>
        <a:bodyPr/>
        <a:lstStyle/>
        <a:p>
          <a:endParaRPr lang="en-US"/>
        </a:p>
      </dgm:t>
    </dgm:pt>
    <dgm:pt modelId="{28B05531-0326-4A07-99DB-DCCD2E657BEA}" type="sibTrans" cxnId="{B5C48BFD-DF06-4F6F-8F2A-8DB4854CE468}">
      <dgm:prSet/>
      <dgm:spPr/>
      <dgm:t>
        <a:bodyPr/>
        <a:lstStyle/>
        <a:p>
          <a:endParaRPr lang="en-US"/>
        </a:p>
      </dgm:t>
    </dgm:pt>
    <dgm:pt modelId="{F6FD36B0-2E71-412E-9125-475A44CFD6CF}" type="pres">
      <dgm:prSet presAssocID="{17147688-2C54-46CC-9569-C2D937C60AFF}" presName="Name0" presStyleCnt="0">
        <dgm:presLayoutVars>
          <dgm:dir/>
          <dgm:animLvl val="lvl"/>
          <dgm:resizeHandles val="exact"/>
        </dgm:presLayoutVars>
      </dgm:prSet>
      <dgm:spPr/>
    </dgm:pt>
    <dgm:pt modelId="{24B160E6-DF17-47D8-B6B2-AA1F08E87622}" type="pres">
      <dgm:prSet presAssocID="{CA8EEE7A-729A-4A64-BFC5-1EE77ECBFBF4}" presName="composite" presStyleCnt="0"/>
      <dgm:spPr/>
    </dgm:pt>
    <dgm:pt modelId="{3B0D6456-4E43-4A09-B074-C3AA73916B38}" type="pres">
      <dgm:prSet presAssocID="{CA8EEE7A-729A-4A64-BFC5-1EE77ECBFBF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936674B2-21DB-4F47-97C9-DC8F612CBCE3}" type="pres">
      <dgm:prSet presAssocID="{CA8EEE7A-729A-4A64-BFC5-1EE77ECBFBF4}" presName="desTx" presStyleLbl="alignAccFollowNode1" presStyleIdx="0" presStyleCnt="1" custLinFactNeighborX="-3239" custLinFactNeighborY="2303">
        <dgm:presLayoutVars>
          <dgm:bulletEnabled val="1"/>
        </dgm:presLayoutVars>
      </dgm:prSet>
      <dgm:spPr/>
    </dgm:pt>
  </dgm:ptLst>
  <dgm:cxnLst>
    <dgm:cxn modelId="{76162400-19FA-41B5-B7C1-BE96D80A5D0B}" type="presOf" srcId="{ADF14CF5-AB0D-4CB1-BAB9-F6E7F998602A}" destId="{936674B2-21DB-4F47-97C9-DC8F612CBCE3}" srcOrd="0" destOrd="2" presId="urn:microsoft.com/office/officeart/2005/8/layout/hList1"/>
    <dgm:cxn modelId="{95DB7D01-AE70-4A14-ACFB-9CF1505EF6AD}" type="presOf" srcId="{8E07D552-0149-442D-A919-FEDC65EBDCB8}" destId="{936674B2-21DB-4F47-97C9-DC8F612CBCE3}" srcOrd="0" destOrd="6" presId="urn:microsoft.com/office/officeart/2005/8/layout/hList1"/>
    <dgm:cxn modelId="{3F66BB0B-CAB1-4E50-B069-2372CECEFEED}" srcId="{CA8EEE7A-729A-4A64-BFC5-1EE77ECBFBF4}" destId="{0FD4D3F9-53B4-4746-A344-DBBA9C6513C0}" srcOrd="4" destOrd="0" parTransId="{92E924C6-D802-4B43-8B5A-61361ECE7005}" sibTransId="{A5315C19-CF8A-4DB0-92DB-9A77E81EB80C}"/>
    <dgm:cxn modelId="{03D54B0C-D4B7-49E1-B7C4-474C7A727229}" type="presOf" srcId="{73639B21-BC01-4835-80A2-6DC01D35598E}" destId="{936674B2-21DB-4F47-97C9-DC8F612CBCE3}" srcOrd="0" destOrd="7" presId="urn:microsoft.com/office/officeart/2005/8/layout/hList1"/>
    <dgm:cxn modelId="{C6069A17-5080-4022-82E1-B03ACBE2DB82}" type="presOf" srcId="{881C801F-6E6E-4627-B82C-224FBAC392DC}" destId="{936674B2-21DB-4F47-97C9-DC8F612CBCE3}" srcOrd="0" destOrd="5" presId="urn:microsoft.com/office/officeart/2005/8/layout/hList1"/>
    <dgm:cxn modelId="{13527042-CB6A-4764-9F3C-36108F251C12}" type="presOf" srcId="{08312B93-B503-4793-BAD0-DB715EACABC9}" destId="{936674B2-21DB-4F47-97C9-DC8F612CBCE3}" srcOrd="0" destOrd="4" presId="urn:microsoft.com/office/officeart/2005/8/layout/hList1"/>
    <dgm:cxn modelId="{E9012B43-96BC-4B97-A617-85F432285383}" srcId="{ADF14CF5-AB0D-4CB1-BAB9-F6E7F998602A}" destId="{04856727-B4D3-4327-9DC6-F4DCB550B5EF}" srcOrd="0" destOrd="0" parTransId="{D16E04C3-F0CD-49A6-B70A-575FCF673BDE}" sibTransId="{0AE4B035-7940-4C93-9764-2C6DAE66A28C}"/>
    <dgm:cxn modelId="{F65B6766-0C87-43DE-B46F-8B66744F4770}" type="presOf" srcId="{17147688-2C54-46CC-9569-C2D937C60AFF}" destId="{F6FD36B0-2E71-412E-9125-475A44CFD6CF}" srcOrd="0" destOrd="0" presId="urn:microsoft.com/office/officeart/2005/8/layout/hList1"/>
    <dgm:cxn modelId="{7118F966-EF9E-41DE-86A9-E9C4608554AC}" srcId="{8E07D552-0149-442D-A919-FEDC65EBDCB8}" destId="{73639B21-BC01-4835-80A2-6DC01D35598E}" srcOrd="0" destOrd="0" parTransId="{4B2A4C46-E7E2-426E-A652-712962699247}" sibTransId="{B7818769-CF79-41BF-B372-B1A48EA3B6DE}"/>
    <dgm:cxn modelId="{E048BA4D-0517-40A1-9F97-54DC78FAE899}" type="presOf" srcId="{04856727-B4D3-4327-9DC6-F4DCB550B5EF}" destId="{936674B2-21DB-4F47-97C9-DC8F612CBCE3}" srcOrd="0" destOrd="3" presId="urn:microsoft.com/office/officeart/2005/8/layout/hList1"/>
    <dgm:cxn modelId="{9F2F6651-CCBE-4FAC-92E6-B733B77D2A66}" srcId="{EE20D463-D5D3-481F-8D1A-FEC1FE1AC529}" destId="{CF06B949-C0BF-4916-B214-A694BFD458B1}" srcOrd="0" destOrd="0" parTransId="{242E1019-6842-480A-B1E3-0D0500004F16}" sibTransId="{01F7DACB-AE64-48B6-BB2B-F0746684BDEA}"/>
    <dgm:cxn modelId="{5EB09178-4281-4986-95FC-1227066F1BBA}" srcId="{08312B93-B503-4793-BAD0-DB715EACABC9}" destId="{881C801F-6E6E-4627-B82C-224FBAC392DC}" srcOrd="0" destOrd="0" parTransId="{FD26F2D0-43EA-4742-A1D3-0EF5BA44B759}" sibTransId="{98D7849E-5DCE-400B-8A00-F6C2492A064F}"/>
    <dgm:cxn modelId="{D0FABE7A-5BD8-40E9-AD79-FD100D17342B}" srcId="{CA8EEE7A-729A-4A64-BFC5-1EE77ECBFBF4}" destId="{8E07D552-0149-442D-A919-FEDC65EBDCB8}" srcOrd="3" destOrd="0" parTransId="{F65BE57B-A376-4044-8469-552EF68F03B8}" sibTransId="{32AD9A8E-6E22-4CB2-A105-CE1855E8A3D5}"/>
    <dgm:cxn modelId="{FF4DAD7D-3B3F-477D-A6E6-6FC840B8CDE1}" srcId="{17147688-2C54-46CC-9569-C2D937C60AFF}" destId="{CA8EEE7A-729A-4A64-BFC5-1EE77ECBFBF4}" srcOrd="0" destOrd="0" parTransId="{B92F1816-9A91-446D-927F-1A83A126C6EE}" sibTransId="{9BE25E64-734F-47AB-A2F6-A9B2843BDB8A}"/>
    <dgm:cxn modelId="{744AECB8-5414-4C79-B831-974A1891E708}" type="presOf" srcId="{CA8EEE7A-729A-4A64-BFC5-1EE77ECBFBF4}" destId="{3B0D6456-4E43-4A09-B074-C3AA73916B38}" srcOrd="0" destOrd="0" presId="urn:microsoft.com/office/officeart/2005/8/layout/hList1"/>
    <dgm:cxn modelId="{5F39CAD2-B62E-455F-89C3-ABAB8E7D0301}" type="presOf" srcId="{EE20D463-D5D3-481F-8D1A-FEC1FE1AC529}" destId="{936674B2-21DB-4F47-97C9-DC8F612CBCE3}" srcOrd="0" destOrd="0" presId="urn:microsoft.com/office/officeart/2005/8/layout/hList1"/>
    <dgm:cxn modelId="{E214F0D5-2172-47D0-9D52-348C7234BC4E}" type="presOf" srcId="{0FD4D3F9-53B4-4746-A344-DBBA9C6513C0}" destId="{936674B2-21DB-4F47-97C9-DC8F612CBCE3}" srcOrd="0" destOrd="8" presId="urn:microsoft.com/office/officeart/2005/8/layout/hList1"/>
    <dgm:cxn modelId="{3F81C0D9-A035-4257-AFDF-4566244A1227}" srcId="{CA8EEE7A-729A-4A64-BFC5-1EE77ECBFBF4}" destId="{EE20D463-D5D3-481F-8D1A-FEC1FE1AC529}" srcOrd="0" destOrd="0" parTransId="{5C04EF68-998A-4E19-A815-7257DE90B5E8}" sibTransId="{257A1EF9-8C86-4712-B0E2-519E6DED358D}"/>
    <dgm:cxn modelId="{320E7EF2-E5E3-4DFF-9B9D-E9F9FB1C703D}" srcId="{CA8EEE7A-729A-4A64-BFC5-1EE77ECBFBF4}" destId="{ADF14CF5-AB0D-4CB1-BAB9-F6E7F998602A}" srcOrd="1" destOrd="0" parTransId="{6871B9FC-A0A4-435C-B529-1D4FFF4B1F8B}" sibTransId="{92B84272-C8C4-4A98-BEBB-308909EF9C0C}"/>
    <dgm:cxn modelId="{B5C48BFD-DF06-4F6F-8F2A-8DB4854CE468}" srcId="{CA8EEE7A-729A-4A64-BFC5-1EE77ECBFBF4}" destId="{08312B93-B503-4793-BAD0-DB715EACABC9}" srcOrd="2" destOrd="0" parTransId="{F1661540-4666-4E20-9475-00F87D8B0361}" sibTransId="{28B05531-0326-4A07-99DB-DCCD2E657BEA}"/>
    <dgm:cxn modelId="{025C65FF-A12E-4EAB-9CD8-C0A261D50CE1}" type="presOf" srcId="{CF06B949-C0BF-4916-B214-A694BFD458B1}" destId="{936674B2-21DB-4F47-97C9-DC8F612CBCE3}" srcOrd="0" destOrd="1" presId="urn:microsoft.com/office/officeart/2005/8/layout/hList1"/>
    <dgm:cxn modelId="{01DBB263-E97D-487C-A6CA-FBEDC009B72C}" type="presParOf" srcId="{F6FD36B0-2E71-412E-9125-475A44CFD6CF}" destId="{24B160E6-DF17-47D8-B6B2-AA1F08E87622}" srcOrd="0" destOrd="0" presId="urn:microsoft.com/office/officeart/2005/8/layout/hList1"/>
    <dgm:cxn modelId="{7AF3DE33-0E00-475E-AB35-549092CFD82C}" type="presParOf" srcId="{24B160E6-DF17-47D8-B6B2-AA1F08E87622}" destId="{3B0D6456-4E43-4A09-B074-C3AA73916B38}" srcOrd="0" destOrd="0" presId="urn:microsoft.com/office/officeart/2005/8/layout/hList1"/>
    <dgm:cxn modelId="{69717672-86D6-49FE-B35F-5CDC505437CF}" type="presParOf" srcId="{24B160E6-DF17-47D8-B6B2-AA1F08E87622}" destId="{936674B2-21DB-4F47-97C9-DC8F612CBCE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147688-2C54-46CC-9569-C2D937C60AFF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A8EEE7A-729A-4A64-BFC5-1EE77ECBFBF4}">
      <dgm:prSet phldrT="[Text]" phldr="0" custT="1"/>
      <dgm:spPr/>
      <dgm:t>
        <a:bodyPr/>
        <a:lstStyle/>
        <a:p>
          <a:r>
            <a:rPr lang="en-US" sz="2600"/>
            <a:t>Student Leaver</a:t>
          </a:r>
        </a:p>
      </dgm:t>
    </dgm:pt>
    <dgm:pt modelId="{B92F1816-9A91-446D-927F-1A83A126C6EE}" type="parTrans" cxnId="{FF4DAD7D-3B3F-477D-A6E6-6FC840B8CDE1}">
      <dgm:prSet/>
      <dgm:spPr/>
      <dgm:t>
        <a:bodyPr/>
        <a:lstStyle/>
        <a:p>
          <a:endParaRPr lang="en-US"/>
        </a:p>
      </dgm:t>
    </dgm:pt>
    <dgm:pt modelId="{9BE25E64-734F-47AB-A2F6-A9B2843BDB8A}" type="sibTrans" cxnId="{FF4DAD7D-3B3F-477D-A6E6-6FC840B8CDE1}">
      <dgm:prSet/>
      <dgm:spPr/>
      <dgm:t>
        <a:bodyPr/>
        <a:lstStyle/>
        <a:p>
          <a:endParaRPr lang="en-US"/>
        </a:p>
      </dgm:t>
    </dgm:pt>
    <dgm:pt modelId="{EE20D463-D5D3-481F-8D1A-FEC1FE1AC529}">
      <dgm:prSet phldrT="[Text]" phldr="0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ClrTx/>
            <a:buSzPts val="2000"/>
            <a:buFont typeface="Arial" panose="020B0604020202020204" pitchFamily="34" charset="0"/>
            <a:buChar char="•"/>
          </a:pPr>
          <a:r>
            <a:rPr lang="en-US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PDM6-326-001</a:t>
          </a:r>
        </a:p>
      </dgm:t>
    </dgm:pt>
    <dgm:pt modelId="{5C04EF68-998A-4E19-A815-7257DE90B5E8}" type="parTrans" cxnId="{3F81C0D9-A035-4257-AFDF-4566244A1227}">
      <dgm:prSet/>
      <dgm:spPr/>
      <dgm:t>
        <a:bodyPr/>
        <a:lstStyle/>
        <a:p>
          <a:endParaRPr lang="en-US"/>
        </a:p>
      </dgm:t>
    </dgm:pt>
    <dgm:pt modelId="{257A1EF9-8C86-4712-B0E2-519E6DED358D}" type="sibTrans" cxnId="{3F81C0D9-A035-4257-AFDF-4566244A1227}">
      <dgm:prSet/>
      <dgm:spPr/>
      <dgm:t>
        <a:bodyPr/>
        <a:lstStyle/>
        <a:p>
          <a:endParaRPr lang="en-US"/>
        </a:p>
      </dgm:t>
    </dgm:pt>
    <dgm:pt modelId="{D7A1C6A3-EE4A-40B3-8016-EDDA00B83647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rtl="0">
            <a:buClrTx/>
            <a:buSzPts val="2000"/>
            <a:buFont typeface="Arial" panose="020B0604020202020204" pitchFamily="34" charset="0"/>
            <a:buChar char="•"/>
          </a:pPr>
          <a:r>
            <a:rPr lang="en-US" sz="18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Name: TBD</a:t>
          </a:r>
        </a:p>
      </dgm:t>
    </dgm:pt>
    <dgm:pt modelId="{30044061-2845-4CAB-8424-42AF1E89F309}" type="parTrans" cxnId="{CA898361-4274-40C5-B6CB-C11436380337}">
      <dgm:prSet/>
      <dgm:spPr/>
      <dgm:t>
        <a:bodyPr/>
        <a:lstStyle/>
        <a:p>
          <a:endParaRPr lang="en-US"/>
        </a:p>
      </dgm:t>
    </dgm:pt>
    <dgm:pt modelId="{022887B6-3A2C-44F7-BC2A-B3E7A9552ACE}" type="sibTrans" cxnId="{CA898361-4274-40C5-B6CB-C11436380337}">
      <dgm:prSet/>
      <dgm:spPr/>
      <dgm:t>
        <a:bodyPr/>
        <a:lstStyle/>
        <a:p>
          <a:endParaRPr lang="en-US"/>
        </a:p>
      </dgm:t>
    </dgm:pt>
    <dgm:pt modelId="{F6FD36B0-2E71-412E-9125-475A44CFD6CF}" type="pres">
      <dgm:prSet presAssocID="{17147688-2C54-46CC-9569-C2D937C60AFF}" presName="Name0" presStyleCnt="0">
        <dgm:presLayoutVars>
          <dgm:dir/>
          <dgm:animLvl val="lvl"/>
          <dgm:resizeHandles val="exact"/>
        </dgm:presLayoutVars>
      </dgm:prSet>
      <dgm:spPr/>
    </dgm:pt>
    <dgm:pt modelId="{24B160E6-DF17-47D8-B6B2-AA1F08E87622}" type="pres">
      <dgm:prSet presAssocID="{CA8EEE7A-729A-4A64-BFC5-1EE77ECBFBF4}" presName="composite" presStyleCnt="0"/>
      <dgm:spPr/>
    </dgm:pt>
    <dgm:pt modelId="{3B0D6456-4E43-4A09-B074-C3AA73916B38}" type="pres">
      <dgm:prSet presAssocID="{CA8EEE7A-729A-4A64-BFC5-1EE77ECBFBF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936674B2-21DB-4F47-97C9-DC8F612CBCE3}" type="pres">
      <dgm:prSet presAssocID="{CA8EEE7A-729A-4A64-BFC5-1EE77ECBFBF4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CA898361-4274-40C5-B6CB-C11436380337}" srcId="{EE20D463-D5D3-481F-8D1A-FEC1FE1AC529}" destId="{D7A1C6A3-EE4A-40B3-8016-EDDA00B83647}" srcOrd="0" destOrd="0" parTransId="{30044061-2845-4CAB-8424-42AF1E89F309}" sibTransId="{022887B6-3A2C-44F7-BC2A-B3E7A9552ACE}"/>
    <dgm:cxn modelId="{F65B6766-0C87-43DE-B46F-8B66744F4770}" type="presOf" srcId="{17147688-2C54-46CC-9569-C2D937C60AFF}" destId="{F6FD36B0-2E71-412E-9125-475A44CFD6CF}" srcOrd="0" destOrd="0" presId="urn:microsoft.com/office/officeart/2005/8/layout/hList1"/>
    <dgm:cxn modelId="{6FB7DA6D-14CA-47EE-A5D2-92C3FB39E6CD}" type="presOf" srcId="{CA8EEE7A-729A-4A64-BFC5-1EE77ECBFBF4}" destId="{3B0D6456-4E43-4A09-B074-C3AA73916B38}" srcOrd="0" destOrd="0" presId="urn:microsoft.com/office/officeart/2005/8/layout/hList1"/>
    <dgm:cxn modelId="{FF4DAD7D-3B3F-477D-A6E6-6FC840B8CDE1}" srcId="{17147688-2C54-46CC-9569-C2D937C60AFF}" destId="{CA8EEE7A-729A-4A64-BFC5-1EE77ECBFBF4}" srcOrd="0" destOrd="0" parTransId="{B92F1816-9A91-446D-927F-1A83A126C6EE}" sibTransId="{9BE25E64-734F-47AB-A2F6-A9B2843BDB8A}"/>
    <dgm:cxn modelId="{01508CAB-9305-4885-8091-7EEB358C0868}" type="presOf" srcId="{D7A1C6A3-EE4A-40B3-8016-EDDA00B83647}" destId="{936674B2-21DB-4F47-97C9-DC8F612CBCE3}" srcOrd="0" destOrd="1" presId="urn:microsoft.com/office/officeart/2005/8/layout/hList1"/>
    <dgm:cxn modelId="{789639D0-999A-42C4-9D34-47EE927F6C91}" type="presOf" srcId="{EE20D463-D5D3-481F-8D1A-FEC1FE1AC529}" destId="{936674B2-21DB-4F47-97C9-DC8F612CBCE3}" srcOrd="0" destOrd="0" presId="urn:microsoft.com/office/officeart/2005/8/layout/hList1"/>
    <dgm:cxn modelId="{3F81C0D9-A035-4257-AFDF-4566244A1227}" srcId="{CA8EEE7A-729A-4A64-BFC5-1EE77ECBFBF4}" destId="{EE20D463-D5D3-481F-8D1A-FEC1FE1AC529}" srcOrd="0" destOrd="0" parTransId="{5C04EF68-998A-4E19-A815-7257DE90B5E8}" sibTransId="{257A1EF9-8C86-4712-B0E2-519E6DED358D}"/>
    <dgm:cxn modelId="{AEFE88F4-06B5-4400-8324-FD1AE658BFF7}" type="presParOf" srcId="{F6FD36B0-2E71-412E-9125-475A44CFD6CF}" destId="{24B160E6-DF17-47D8-B6B2-AA1F08E87622}" srcOrd="0" destOrd="0" presId="urn:microsoft.com/office/officeart/2005/8/layout/hList1"/>
    <dgm:cxn modelId="{CAB60BB3-5290-4F85-9536-48D74789C363}" type="presParOf" srcId="{24B160E6-DF17-47D8-B6B2-AA1F08E87622}" destId="{3B0D6456-4E43-4A09-B074-C3AA73916B38}" srcOrd="0" destOrd="0" presId="urn:microsoft.com/office/officeart/2005/8/layout/hList1"/>
    <dgm:cxn modelId="{47715535-9168-4871-BA36-38DDEACC37D7}" type="presParOf" srcId="{24B160E6-DF17-47D8-B6B2-AA1F08E87622}" destId="{936674B2-21DB-4F47-97C9-DC8F612CBCE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147688-2C54-46CC-9569-C2D937C60AFF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A8EEE7A-729A-4A64-BFC5-1EE77ECBFBF4}">
      <dgm:prSet phldrT="[Text]" phldr="0" custT="1"/>
      <dgm:spPr>
        <a:solidFill>
          <a:srgbClr val="009242"/>
        </a:solidFill>
      </dgm:spPr>
      <dgm:t>
        <a:bodyPr/>
        <a:lstStyle/>
        <a:p>
          <a:r>
            <a:rPr lang="en-US" sz="2600"/>
            <a:t>Statewide</a:t>
          </a:r>
        </a:p>
      </dgm:t>
    </dgm:pt>
    <dgm:pt modelId="{B92F1816-9A91-446D-927F-1A83A126C6EE}" type="parTrans" cxnId="{FF4DAD7D-3B3F-477D-A6E6-6FC840B8CDE1}">
      <dgm:prSet/>
      <dgm:spPr/>
      <dgm:t>
        <a:bodyPr/>
        <a:lstStyle/>
        <a:p>
          <a:endParaRPr lang="en-US"/>
        </a:p>
      </dgm:t>
    </dgm:pt>
    <dgm:pt modelId="{9BE25E64-734F-47AB-A2F6-A9B2843BDB8A}" type="sibTrans" cxnId="{FF4DAD7D-3B3F-477D-A6E6-6FC840B8CDE1}">
      <dgm:prSet/>
      <dgm:spPr/>
      <dgm:t>
        <a:bodyPr/>
        <a:lstStyle/>
        <a:p>
          <a:endParaRPr lang="en-US"/>
        </a:p>
      </dgm:t>
    </dgm:pt>
    <dgm:pt modelId="{EE20D463-D5D3-481F-8D1A-FEC1FE1AC529}">
      <dgm:prSet phldrT="[Text]" phldr="0" custT="1"/>
      <dgm:spPr>
        <a:solidFill>
          <a:srgbClr val="CDFFE4">
            <a:alpha val="89804"/>
          </a:srgbClr>
        </a:solidFill>
      </dgm:spPr>
      <dgm:t>
        <a:bodyPr/>
        <a:lstStyle/>
        <a:p>
          <a:pPr>
            <a:buClrTx/>
            <a:buSzPts val="2000"/>
            <a:buFont typeface="Arial" panose="020B0604020202020204" pitchFamily="34" charset="0"/>
            <a:buChar char="•"/>
          </a:pPr>
          <a:r>
            <a:rPr lang="en-US" sz="2000"/>
            <a:t>PDM6-403-001</a:t>
          </a:r>
        </a:p>
      </dgm:t>
    </dgm:pt>
    <dgm:pt modelId="{5C04EF68-998A-4E19-A815-7257DE90B5E8}" type="parTrans" cxnId="{3F81C0D9-A035-4257-AFDF-4566244A1227}">
      <dgm:prSet/>
      <dgm:spPr/>
      <dgm:t>
        <a:bodyPr/>
        <a:lstStyle/>
        <a:p>
          <a:endParaRPr lang="en-US"/>
        </a:p>
      </dgm:t>
    </dgm:pt>
    <dgm:pt modelId="{257A1EF9-8C86-4712-B0E2-519E6DED358D}" type="sibTrans" cxnId="{3F81C0D9-A035-4257-AFDF-4566244A1227}">
      <dgm:prSet/>
      <dgm:spPr/>
      <dgm:t>
        <a:bodyPr/>
        <a:lstStyle/>
        <a:p>
          <a:endParaRPr lang="en-US"/>
        </a:p>
      </dgm:t>
    </dgm:pt>
    <dgm:pt modelId="{60477011-36C0-4CF4-B49C-AA2028BE49EB}">
      <dgm:prSet custT="1"/>
      <dgm:spPr>
        <a:solidFill>
          <a:srgbClr val="CDFFE4">
            <a:alpha val="89804"/>
          </a:srgbClr>
        </a:solidFill>
      </dgm:spPr>
      <dgm:t>
        <a:bodyPr/>
        <a:lstStyle/>
        <a:p>
          <a:pPr>
            <a:buClrTx/>
            <a:buSzPts val="2000"/>
            <a:buFont typeface="Arial" panose="020B0604020202020204" pitchFamily="34" charset="0"/>
            <a:buChar char="•"/>
          </a:pPr>
          <a:r>
            <a:rPr lang="en-US" sz="1800"/>
            <a:t>Duplicate Student Report for Enrollment and Graduates</a:t>
          </a:r>
        </a:p>
      </dgm:t>
    </dgm:pt>
    <dgm:pt modelId="{6F055575-6A2F-4482-A35D-31171DCE89A9}" type="parTrans" cxnId="{64D0ECC0-374B-4F24-949D-5EDA519F3D02}">
      <dgm:prSet/>
      <dgm:spPr/>
      <dgm:t>
        <a:bodyPr/>
        <a:lstStyle/>
        <a:p>
          <a:endParaRPr lang="en-US"/>
        </a:p>
      </dgm:t>
    </dgm:pt>
    <dgm:pt modelId="{1BC7C3FC-9C0F-4AEA-99B5-774E723CB9D3}" type="sibTrans" cxnId="{64D0ECC0-374B-4F24-949D-5EDA519F3D02}">
      <dgm:prSet/>
      <dgm:spPr/>
      <dgm:t>
        <a:bodyPr/>
        <a:lstStyle/>
        <a:p>
          <a:endParaRPr lang="en-US"/>
        </a:p>
      </dgm:t>
    </dgm:pt>
    <dgm:pt modelId="{F6FD36B0-2E71-412E-9125-475A44CFD6CF}" type="pres">
      <dgm:prSet presAssocID="{17147688-2C54-46CC-9569-C2D937C60AFF}" presName="Name0" presStyleCnt="0">
        <dgm:presLayoutVars>
          <dgm:dir/>
          <dgm:animLvl val="lvl"/>
          <dgm:resizeHandles val="exact"/>
        </dgm:presLayoutVars>
      </dgm:prSet>
      <dgm:spPr/>
    </dgm:pt>
    <dgm:pt modelId="{24B160E6-DF17-47D8-B6B2-AA1F08E87622}" type="pres">
      <dgm:prSet presAssocID="{CA8EEE7A-729A-4A64-BFC5-1EE77ECBFBF4}" presName="composite" presStyleCnt="0"/>
      <dgm:spPr/>
    </dgm:pt>
    <dgm:pt modelId="{3B0D6456-4E43-4A09-B074-C3AA73916B38}" type="pres">
      <dgm:prSet presAssocID="{CA8EEE7A-729A-4A64-BFC5-1EE77ECBFBF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936674B2-21DB-4F47-97C9-DC8F612CBCE3}" type="pres">
      <dgm:prSet presAssocID="{CA8EEE7A-729A-4A64-BFC5-1EE77ECBFBF4}" presName="desTx" presStyleLbl="alignAccFollowNode1" presStyleIdx="0" presStyleCnt="1" custScaleY="100000">
        <dgm:presLayoutVars>
          <dgm:bulletEnabled val="1"/>
        </dgm:presLayoutVars>
      </dgm:prSet>
      <dgm:spPr/>
    </dgm:pt>
  </dgm:ptLst>
  <dgm:cxnLst>
    <dgm:cxn modelId="{BCFC790F-35CC-48E9-957E-8CB79D9AE167}" type="presOf" srcId="{CA8EEE7A-729A-4A64-BFC5-1EE77ECBFBF4}" destId="{3B0D6456-4E43-4A09-B074-C3AA73916B38}" srcOrd="0" destOrd="0" presId="urn:microsoft.com/office/officeart/2005/8/layout/hList1"/>
    <dgm:cxn modelId="{995F3613-A53D-423F-8A34-87289EBE4717}" type="presOf" srcId="{60477011-36C0-4CF4-B49C-AA2028BE49EB}" destId="{936674B2-21DB-4F47-97C9-DC8F612CBCE3}" srcOrd="0" destOrd="1" presId="urn:microsoft.com/office/officeart/2005/8/layout/hList1"/>
    <dgm:cxn modelId="{F65B6766-0C87-43DE-B46F-8B66744F4770}" type="presOf" srcId="{17147688-2C54-46CC-9569-C2D937C60AFF}" destId="{F6FD36B0-2E71-412E-9125-475A44CFD6CF}" srcOrd="0" destOrd="0" presId="urn:microsoft.com/office/officeart/2005/8/layout/hList1"/>
    <dgm:cxn modelId="{FF4DAD7D-3B3F-477D-A6E6-6FC840B8CDE1}" srcId="{17147688-2C54-46CC-9569-C2D937C60AFF}" destId="{CA8EEE7A-729A-4A64-BFC5-1EE77ECBFBF4}" srcOrd="0" destOrd="0" parTransId="{B92F1816-9A91-446D-927F-1A83A126C6EE}" sibTransId="{9BE25E64-734F-47AB-A2F6-A9B2843BDB8A}"/>
    <dgm:cxn modelId="{64D0ECC0-374B-4F24-949D-5EDA519F3D02}" srcId="{EE20D463-D5D3-481F-8D1A-FEC1FE1AC529}" destId="{60477011-36C0-4CF4-B49C-AA2028BE49EB}" srcOrd="0" destOrd="0" parTransId="{6F055575-6A2F-4482-A35D-31171DCE89A9}" sibTransId="{1BC7C3FC-9C0F-4AEA-99B5-774E723CB9D3}"/>
    <dgm:cxn modelId="{3F81C0D9-A035-4257-AFDF-4566244A1227}" srcId="{CA8EEE7A-729A-4A64-BFC5-1EE77ECBFBF4}" destId="{EE20D463-D5D3-481F-8D1A-FEC1FE1AC529}" srcOrd="0" destOrd="0" parTransId="{5C04EF68-998A-4E19-A815-7257DE90B5E8}" sibTransId="{257A1EF9-8C86-4712-B0E2-519E6DED358D}"/>
    <dgm:cxn modelId="{84A430F0-AA11-46B6-8145-B36E6A530E04}" type="presOf" srcId="{EE20D463-D5D3-481F-8D1A-FEC1FE1AC529}" destId="{936674B2-21DB-4F47-97C9-DC8F612CBCE3}" srcOrd="0" destOrd="0" presId="urn:microsoft.com/office/officeart/2005/8/layout/hList1"/>
    <dgm:cxn modelId="{CCF811B5-54AD-4E7A-951C-6DE654AE0404}" type="presParOf" srcId="{F6FD36B0-2E71-412E-9125-475A44CFD6CF}" destId="{24B160E6-DF17-47D8-B6B2-AA1F08E87622}" srcOrd="0" destOrd="0" presId="urn:microsoft.com/office/officeart/2005/8/layout/hList1"/>
    <dgm:cxn modelId="{59820B46-F7DD-4CFF-93A1-185DD6150F66}" type="presParOf" srcId="{24B160E6-DF17-47D8-B6B2-AA1F08E87622}" destId="{3B0D6456-4E43-4A09-B074-C3AA73916B38}" srcOrd="0" destOrd="0" presId="urn:microsoft.com/office/officeart/2005/8/layout/hList1"/>
    <dgm:cxn modelId="{B604662B-653F-444D-BAF8-2A05B835E446}" type="presParOf" srcId="{24B160E6-DF17-47D8-B6B2-AA1F08E87622}" destId="{936674B2-21DB-4F47-97C9-DC8F612CBCE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147688-2C54-46CC-9569-C2D937C60AFF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A8EEE7A-729A-4A64-BFC5-1EE77ECBFBF4}">
      <dgm:prSet phldrT="[Text]" phldr="0" custT="1"/>
      <dgm:spPr>
        <a:solidFill>
          <a:srgbClr val="C00000"/>
        </a:solidFill>
      </dgm:spPr>
      <dgm:t>
        <a:bodyPr/>
        <a:lstStyle/>
        <a:p>
          <a:r>
            <a:rPr lang="en-US" sz="2600"/>
            <a:t>ESC-Level</a:t>
          </a:r>
        </a:p>
      </dgm:t>
    </dgm:pt>
    <dgm:pt modelId="{B92F1816-9A91-446D-927F-1A83A126C6EE}" type="parTrans" cxnId="{FF4DAD7D-3B3F-477D-A6E6-6FC840B8CDE1}">
      <dgm:prSet/>
      <dgm:spPr/>
      <dgm:t>
        <a:bodyPr/>
        <a:lstStyle/>
        <a:p>
          <a:endParaRPr lang="en-US"/>
        </a:p>
      </dgm:t>
    </dgm:pt>
    <dgm:pt modelId="{9BE25E64-734F-47AB-A2F6-A9B2843BDB8A}" type="sibTrans" cxnId="{FF4DAD7D-3B3F-477D-A6E6-6FC840B8CDE1}">
      <dgm:prSet/>
      <dgm:spPr/>
      <dgm:t>
        <a:bodyPr/>
        <a:lstStyle/>
        <a:p>
          <a:endParaRPr lang="en-US"/>
        </a:p>
      </dgm:t>
    </dgm:pt>
    <dgm:pt modelId="{EE20D463-D5D3-481F-8D1A-FEC1FE1AC529}">
      <dgm:prSet phldrT="[Text]" phldr="0" custT="1"/>
      <dgm:spPr>
        <a:solidFill>
          <a:srgbClr val="FFD9D9">
            <a:alpha val="90000"/>
          </a:srgbClr>
        </a:solidFill>
      </dgm:spPr>
      <dgm:t>
        <a:bodyPr/>
        <a:lstStyle/>
        <a:p>
          <a:pPr>
            <a:buClrTx/>
            <a:buSzPts val="2000"/>
            <a:buFont typeface="Arial" panose="020B0604020202020204" pitchFamily="34" charset="0"/>
            <a:buChar char="•"/>
          </a:pPr>
          <a:r>
            <a:rPr lang="en-US" sz="2000"/>
            <a:t>PDM6-454-001</a:t>
          </a:r>
        </a:p>
      </dgm:t>
    </dgm:pt>
    <dgm:pt modelId="{5C04EF68-998A-4E19-A815-7257DE90B5E8}" type="parTrans" cxnId="{3F81C0D9-A035-4257-AFDF-4566244A1227}">
      <dgm:prSet/>
      <dgm:spPr/>
      <dgm:t>
        <a:bodyPr/>
        <a:lstStyle/>
        <a:p>
          <a:endParaRPr lang="en-US"/>
        </a:p>
      </dgm:t>
    </dgm:pt>
    <dgm:pt modelId="{257A1EF9-8C86-4712-B0E2-519E6DED358D}" type="sibTrans" cxnId="{3F81C0D9-A035-4257-AFDF-4566244A1227}">
      <dgm:prSet/>
      <dgm:spPr/>
      <dgm:t>
        <a:bodyPr/>
        <a:lstStyle/>
        <a:p>
          <a:endParaRPr lang="en-US"/>
        </a:p>
      </dgm:t>
    </dgm:pt>
    <dgm:pt modelId="{D7A1C6A3-EE4A-40B3-8016-EDDA00B83647}">
      <dgm:prSet custT="1"/>
      <dgm:spPr>
        <a:solidFill>
          <a:srgbClr val="FFD9D9">
            <a:alpha val="90000"/>
          </a:srgbClr>
        </a:solidFill>
      </dgm:spPr>
      <dgm:t>
        <a:bodyPr/>
        <a:lstStyle/>
        <a:p>
          <a:pPr>
            <a:buClrTx/>
            <a:buSzPts val="2000"/>
            <a:buFont typeface="Arial" panose="020B0604020202020204" pitchFamily="34" charset="0"/>
            <a:buChar char="•"/>
          </a:pPr>
          <a:r>
            <a:rPr lang="en-US" sz="1800"/>
            <a:t>Students Not Enrolled on Fall Enrollment PEIMS Snapshot Date</a:t>
          </a:r>
          <a:endParaRPr lang="en-US" sz="1800" dirty="0"/>
        </a:p>
      </dgm:t>
    </dgm:pt>
    <dgm:pt modelId="{30044061-2845-4CAB-8424-42AF1E89F309}" type="parTrans" cxnId="{CA898361-4274-40C5-B6CB-C11436380337}">
      <dgm:prSet/>
      <dgm:spPr/>
      <dgm:t>
        <a:bodyPr/>
        <a:lstStyle/>
        <a:p>
          <a:endParaRPr lang="en-US"/>
        </a:p>
      </dgm:t>
    </dgm:pt>
    <dgm:pt modelId="{022887B6-3A2C-44F7-BC2A-B3E7A9552ACE}" type="sibTrans" cxnId="{CA898361-4274-40C5-B6CB-C11436380337}">
      <dgm:prSet/>
      <dgm:spPr/>
      <dgm:t>
        <a:bodyPr/>
        <a:lstStyle/>
        <a:p>
          <a:endParaRPr lang="en-US"/>
        </a:p>
      </dgm:t>
    </dgm:pt>
    <dgm:pt modelId="{F6FD36B0-2E71-412E-9125-475A44CFD6CF}" type="pres">
      <dgm:prSet presAssocID="{17147688-2C54-46CC-9569-C2D937C60AFF}" presName="Name0" presStyleCnt="0">
        <dgm:presLayoutVars>
          <dgm:dir/>
          <dgm:animLvl val="lvl"/>
          <dgm:resizeHandles val="exact"/>
        </dgm:presLayoutVars>
      </dgm:prSet>
      <dgm:spPr/>
    </dgm:pt>
    <dgm:pt modelId="{24B160E6-DF17-47D8-B6B2-AA1F08E87622}" type="pres">
      <dgm:prSet presAssocID="{CA8EEE7A-729A-4A64-BFC5-1EE77ECBFBF4}" presName="composite" presStyleCnt="0"/>
      <dgm:spPr/>
    </dgm:pt>
    <dgm:pt modelId="{3B0D6456-4E43-4A09-B074-C3AA73916B38}" type="pres">
      <dgm:prSet presAssocID="{CA8EEE7A-729A-4A64-BFC5-1EE77ECBFBF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936674B2-21DB-4F47-97C9-DC8F612CBCE3}" type="pres">
      <dgm:prSet presAssocID="{CA8EEE7A-729A-4A64-BFC5-1EE77ECBFBF4}" presName="desTx" presStyleLbl="alignAccFollowNode1" presStyleIdx="0" presStyleCnt="1" custScaleY="100000">
        <dgm:presLayoutVars>
          <dgm:bulletEnabled val="1"/>
        </dgm:presLayoutVars>
      </dgm:prSet>
      <dgm:spPr/>
    </dgm:pt>
  </dgm:ptLst>
  <dgm:cxnLst>
    <dgm:cxn modelId="{CA898361-4274-40C5-B6CB-C11436380337}" srcId="{EE20D463-D5D3-481F-8D1A-FEC1FE1AC529}" destId="{D7A1C6A3-EE4A-40B3-8016-EDDA00B83647}" srcOrd="0" destOrd="0" parTransId="{30044061-2845-4CAB-8424-42AF1E89F309}" sibTransId="{022887B6-3A2C-44F7-BC2A-B3E7A9552ACE}"/>
    <dgm:cxn modelId="{F65B6766-0C87-43DE-B46F-8B66744F4770}" type="presOf" srcId="{17147688-2C54-46CC-9569-C2D937C60AFF}" destId="{F6FD36B0-2E71-412E-9125-475A44CFD6CF}" srcOrd="0" destOrd="0" presId="urn:microsoft.com/office/officeart/2005/8/layout/hList1"/>
    <dgm:cxn modelId="{6FB7DA6D-14CA-47EE-A5D2-92C3FB39E6CD}" type="presOf" srcId="{CA8EEE7A-729A-4A64-BFC5-1EE77ECBFBF4}" destId="{3B0D6456-4E43-4A09-B074-C3AA73916B38}" srcOrd="0" destOrd="0" presId="urn:microsoft.com/office/officeart/2005/8/layout/hList1"/>
    <dgm:cxn modelId="{FF4DAD7D-3B3F-477D-A6E6-6FC840B8CDE1}" srcId="{17147688-2C54-46CC-9569-C2D937C60AFF}" destId="{CA8EEE7A-729A-4A64-BFC5-1EE77ECBFBF4}" srcOrd="0" destOrd="0" parTransId="{B92F1816-9A91-446D-927F-1A83A126C6EE}" sibTransId="{9BE25E64-734F-47AB-A2F6-A9B2843BDB8A}"/>
    <dgm:cxn modelId="{01508CAB-9305-4885-8091-7EEB358C0868}" type="presOf" srcId="{D7A1C6A3-EE4A-40B3-8016-EDDA00B83647}" destId="{936674B2-21DB-4F47-97C9-DC8F612CBCE3}" srcOrd="0" destOrd="1" presId="urn:microsoft.com/office/officeart/2005/8/layout/hList1"/>
    <dgm:cxn modelId="{789639D0-999A-42C4-9D34-47EE927F6C91}" type="presOf" srcId="{EE20D463-D5D3-481F-8D1A-FEC1FE1AC529}" destId="{936674B2-21DB-4F47-97C9-DC8F612CBCE3}" srcOrd="0" destOrd="0" presId="urn:microsoft.com/office/officeart/2005/8/layout/hList1"/>
    <dgm:cxn modelId="{3F81C0D9-A035-4257-AFDF-4566244A1227}" srcId="{CA8EEE7A-729A-4A64-BFC5-1EE77ECBFBF4}" destId="{EE20D463-D5D3-481F-8D1A-FEC1FE1AC529}" srcOrd="0" destOrd="0" parTransId="{5C04EF68-998A-4E19-A815-7257DE90B5E8}" sibTransId="{257A1EF9-8C86-4712-B0E2-519E6DED358D}"/>
    <dgm:cxn modelId="{AEFE88F4-06B5-4400-8324-FD1AE658BFF7}" type="presParOf" srcId="{F6FD36B0-2E71-412E-9125-475A44CFD6CF}" destId="{24B160E6-DF17-47D8-B6B2-AA1F08E87622}" srcOrd="0" destOrd="0" presId="urn:microsoft.com/office/officeart/2005/8/layout/hList1"/>
    <dgm:cxn modelId="{CAB60BB3-5290-4F85-9536-48D74789C363}" type="presParOf" srcId="{24B160E6-DF17-47D8-B6B2-AA1F08E87622}" destId="{3B0D6456-4E43-4A09-B074-C3AA73916B38}" srcOrd="0" destOrd="0" presId="urn:microsoft.com/office/officeart/2005/8/layout/hList1"/>
    <dgm:cxn modelId="{47715535-9168-4871-BA36-38DDEACC37D7}" type="presParOf" srcId="{24B160E6-DF17-47D8-B6B2-AA1F08E87622}" destId="{936674B2-21DB-4F47-97C9-DC8F612CBCE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BA8C1-AD58-4786-BBBA-657CBB057AAF}">
      <dsp:nvSpPr>
        <dsp:cNvPr id="0" name=""/>
        <dsp:cNvSpPr/>
      </dsp:nvSpPr>
      <dsp:spPr>
        <a:xfrm>
          <a:off x="45" y="124099"/>
          <a:ext cx="4400257" cy="6609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Student</a:t>
          </a:r>
        </a:p>
      </dsp:txBody>
      <dsp:txXfrm>
        <a:off x="45" y="124099"/>
        <a:ext cx="4400257" cy="660909"/>
      </dsp:txXfrm>
    </dsp:sp>
    <dsp:sp modelId="{109D57D2-C6DD-4418-8926-8510242F063E}">
      <dsp:nvSpPr>
        <dsp:cNvPr id="0" name=""/>
        <dsp:cNvSpPr/>
      </dsp:nvSpPr>
      <dsp:spPr>
        <a:xfrm>
          <a:off x="45" y="785008"/>
          <a:ext cx="4400257" cy="344222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PDM6-120-001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Student Type by Grade, Ethnicity, and Sex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PDM6-120-004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Students by ADA Eligibility and Grade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PDM6-120-005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Student Data Review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PDM6-120-006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Students Not Enrolled on Selected PEIMS Date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PDM6-120-NEW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**</a:t>
          </a:r>
          <a:r>
            <a:rPr lang="en-US" sz="1600" i="1" kern="1200"/>
            <a:t>fall enrollment roster</a:t>
          </a:r>
          <a:r>
            <a:rPr lang="en-US" sz="1600" kern="1200"/>
            <a:t>**</a:t>
          </a:r>
        </a:p>
      </dsp:txBody>
      <dsp:txXfrm>
        <a:off x="45" y="785008"/>
        <a:ext cx="4400257" cy="3442229"/>
      </dsp:txXfrm>
    </dsp:sp>
    <dsp:sp modelId="{AB1F36BB-EF0B-4175-A9F7-0FD23AC38869}">
      <dsp:nvSpPr>
        <dsp:cNvPr id="0" name=""/>
        <dsp:cNvSpPr/>
      </dsp:nvSpPr>
      <dsp:spPr>
        <a:xfrm>
          <a:off x="5016340" y="124099"/>
          <a:ext cx="4400257" cy="6609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Special Education</a:t>
          </a:r>
        </a:p>
      </dsp:txBody>
      <dsp:txXfrm>
        <a:off x="5016340" y="124099"/>
        <a:ext cx="4400257" cy="660909"/>
      </dsp:txXfrm>
    </dsp:sp>
    <dsp:sp modelId="{F03E8335-1848-49B4-9ACB-A091F2CE6475}">
      <dsp:nvSpPr>
        <dsp:cNvPr id="0" name=""/>
        <dsp:cNvSpPr/>
      </dsp:nvSpPr>
      <dsp:spPr>
        <a:xfrm>
          <a:off x="5016340" y="785008"/>
          <a:ext cx="4400257" cy="3442229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strike="sngStrike" kern="1200"/>
            <a:t>PDM6-121-002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strike="sngStrike" kern="1200"/>
            <a:t>Special Education Students by Disability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PDM6-121-006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Special Education Roster by Grade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strike="sngStrike" kern="1200"/>
            <a:t>PDM6-121-007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strike="sngStrike" kern="1200"/>
            <a:t>LEA Summary of Special Education Students Disability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PDM6-121-009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Special Education Student Roster</a:t>
          </a:r>
        </a:p>
      </dsp:txBody>
      <dsp:txXfrm>
        <a:off x="5016340" y="785008"/>
        <a:ext cx="4400257" cy="3442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D6456-4E43-4A09-B074-C3AA73916B38}">
      <dsp:nvSpPr>
        <dsp:cNvPr id="0" name=""/>
        <dsp:cNvSpPr/>
      </dsp:nvSpPr>
      <dsp:spPr>
        <a:xfrm>
          <a:off x="0" y="6758"/>
          <a:ext cx="4704673" cy="835200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Special</a:t>
          </a:r>
        </a:p>
      </dsp:txBody>
      <dsp:txXfrm>
        <a:off x="0" y="6758"/>
        <a:ext cx="4704673" cy="835200"/>
      </dsp:txXfrm>
    </dsp:sp>
    <dsp:sp modelId="{936674B2-21DB-4F47-97C9-DC8F612CBCE3}">
      <dsp:nvSpPr>
        <dsp:cNvPr id="0" name=""/>
        <dsp:cNvSpPr/>
      </dsp:nvSpPr>
      <dsp:spPr>
        <a:xfrm>
          <a:off x="0" y="848717"/>
          <a:ext cx="4704673" cy="3502620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Pts val="2000"/>
            <a:buFont typeface="Arial" panose="020B0604020202020204" pitchFamily="34" charset="0"/>
            <a:buChar char="•"/>
          </a:pPr>
          <a:r>
            <a:rPr lang="en-US" sz="2000" kern="1200"/>
            <a:t>PDM6-230-001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Data Element Summary Report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/>
            <a:t>PDM6-230-002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Submission Summary Report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/>
            <a:t>PDM6-230-003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Student Summary by Sex and Ethnicity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kern="1200"/>
            <a:t>PDM6-231-002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kern="1200"/>
            <a:t>Percentage of Change from Prior Year: Student Demographics, Characteristics, &amp; Programs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/>
        </a:p>
      </dsp:txBody>
      <dsp:txXfrm>
        <a:off x="0" y="848717"/>
        <a:ext cx="4704673" cy="35026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D6456-4E43-4A09-B074-C3AA73916B38}">
      <dsp:nvSpPr>
        <dsp:cNvPr id="0" name=""/>
        <dsp:cNvSpPr/>
      </dsp:nvSpPr>
      <dsp:spPr>
        <a:xfrm>
          <a:off x="0" y="1097"/>
          <a:ext cx="5829298" cy="6308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Student Leaver</a:t>
          </a:r>
        </a:p>
      </dsp:txBody>
      <dsp:txXfrm>
        <a:off x="0" y="1097"/>
        <a:ext cx="5829298" cy="630866"/>
      </dsp:txXfrm>
    </dsp:sp>
    <dsp:sp modelId="{936674B2-21DB-4F47-97C9-DC8F612CBCE3}">
      <dsp:nvSpPr>
        <dsp:cNvPr id="0" name=""/>
        <dsp:cNvSpPr/>
      </dsp:nvSpPr>
      <dsp:spPr>
        <a:xfrm>
          <a:off x="0" y="631963"/>
          <a:ext cx="5829298" cy="878400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Pts val="2000"/>
            <a:buFont typeface="Arial" panose="020B0604020202020204" pitchFamily="34" charset="0"/>
            <a:buChar char="•"/>
          </a:pPr>
          <a:r>
            <a:rPr lang="en-US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PDM6-326-001</a:t>
          </a: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Pts val="2000"/>
            <a:buFont typeface="Arial" panose="020B0604020202020204" pitchFamily="34" charset="0"/>
            <a:buChar char="•"/>
          </a:pPr>
          <a:r>
            <a:rPr lang="en-US" sz="18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Name: TBD</a:t>
          </a:r>
        </a:p>
      </dsp:txBody>
      <dsp:txXfrm>
        <a:off x="0" y="631963"/>
        <a:ext cx="5829298" cy="8784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D6456-4E43-4A09-B074-C3AA73916B38}">
      <dsp:nvSpPr>
        <dsp:cNvPr id="0" name=""/>
        <dsp:cNvSpPr/>
      </dsp:nvSpPr>
      <dsp:spPr>
        <a:xfrm>
          <a:off x="2846" y="-311281"/>
          <a:ext cx="5823605" cy="622563"/>
        </a:xfrm>
        <a:prstGeom prst="rect">
          <a:avLst/>
        </a:prstGeom>
        <a:solidFill>
          <a:srgbClr val="00924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Statewide</a:t>
          </a:r>
        </a:p>
      </dsp:txBody>
      <dsp:txXfrm>
        <a:off x="2846" y="-311281"/>
        <a:ext cx="5823605" cy="622563"/>
      </dsp:txXfrm>
    </dsp:sp>
    <dsp:sp modelId="{936674B2-21DB-4F47-97C9-DC8F612CBCE3}">
      <dsp:nvSpPr>
        <dsp:cNvPr id="0" name=""/>
        <dsp:cNvSpPr/>
      </dsp:nvSpPr>
      <dsp:spPr>
        <a:xfrm>
          <a:off x="2846" y="311281"/>
          <a:ext cx="5823605" cy="968485"/>
        </a:xfrm>
        <a:prstGeom prst="rect">
          <a:avLst/>
        </a:prstGeom>
        <a:solidFill>
          <a:srgbClr val="CDFFE4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Pts val="2000"/>
            <a:buFont typeface="Arial" panose="020B0604020202020204" pitchFamily="34" charset="0"/>
            <a:buChar char="•"/>
          </a:pPr>
          <a:r>
            <a:rPr lang="en-US" sz="2000" kern="1200"/>
            <a:t>PDM6-403-001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Pts val="2000"/>
            <a:buFont typeface="Arial" panose="020B0604020202020204" pitchFamily="34" charset="0"/>
            <a:buChar char="•"/>
          </a:pPr>
          <a:r>
            <a:rPr lang="en-US" sz="1800" kern="1200"/>
            <a:t>Duplicate Student Report for Enrollment and Graduates</a:t>
          </a:r>
        </a:p>
      </dsp:txBody>
      <dsp:txXfrm>
        <a:off x="2846" y="311281"/>
        <a:ext cx="5823605" cy="9684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D6456-4E43-4A09-B074-C3AA73916B38}">
      <dsp:nvSpPr>
        <dsp:cNvPr id="0" name=""/>
        <dsp:cNvSpPr/>
      </dsp:nvSpPr>
      <dsp:spPr>
        <a:xfrm>
          <a:off x="2846" y="-311281"/>
          <a:ext cx="5823605" cy="622563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ESC-Level</a:t>
          </a:r>
        </a:p>
      </dsp:txBody>
      <dsp:txXfrm>
        <a:off x="2846" y="-311281"/>
        <a:ext cx="5823605" cy="622563"/>
      </dsp:txXfrm>
    </dsp:sp>
    <dsp:sp modelId="{936674B2-21DB-4F47-97C9-DC8F612CBCE3}">
      <dsp:nvSpPr>
        <dsp:cNvPr id="0" name=""/>
        <dsp:cNvSpPr/>
      </dsp:nvSpPr>
      <dsp:spPr>
        <a:xfrm>
          <a:off x="2846" y="311281"/>
          <a:ext cx="5823605" cy="968485"/>
        </a:xfrm>
        <a:prstGeom prst="rect">
          <a:avLst/>
        </a:prstGeom>
        <a:solidFill>
          <a:srgbClr val="FFD9D9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Pts val="2000"/>
            <a:buFont typeface="Arial" panose="020B0604020202020204" pitchFamily="34" charset="0"/>
            <a:buChar char="•"/>
          </a:pPr>
          <a:r>
            <a:rPr lang="en-US" sz="2000" kern="1200"/>
            <a:t>PDM6-454-001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Pts val="2000"/>
            <a:buFont typeface="Arial" panose="020B0604020202020204" pitchFamily="34" charset="0"/>
            <a:buChar char="•"/>
          </a:pPr>
          <a:r>
            <a:rPr lang="en-US" sz="1800" kern="1200"/>
            <a:t>Students Not Enrolled on Fall Enrollment PEIMS Snapshot Date</a:t>
          </a:r>
          <a:endParaRPr lang="en-US" sz="1800" kern="1200" dirty="0"/>
        </a:p>
      </dsp:txBody>
      <dsp:txXfrm>
        <a:off x="2846" y="311281"/>
        <a:ext cx="5823605" cy="9684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DC152-6214-40E0-BAE5-7431C4EC839B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333B1-9281-4CC8-81B6-1997135E4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34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21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21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44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333B1-9281-4CC8-81B6-1997135E488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75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ADE93-8ECB-8C17-B2EF-A8D5C09DE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3AFCD-E893-5809-7B0F-7A9A8EAFC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11008-E7D3-682A-15BD-E3E315D46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F1D64-ADA0-B5D7-D427-B369075D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8429F-AA84-CB7B-8528-85DF79AB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5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8462C-D2E2-84B1-1463-87927DDDF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06DA3-73BA-25C2-C5FD-E9246E70D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891AC-3EA1-4AB9-7FFA-A3A2B075C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51D8C-48BF-F309-8E76-3624C0A72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8ED9A-F234-3EAC-1F0F-F0EAF0886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55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FCFCCE-3237-CE25-90A7-8B0F8DF4B9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5C9BC8-2923-3829-6F3D-795CAEAE0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3B225-F5A2-0E11-9BDA-47B920456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821F1-E3A5-8013-D8D0-17AD6C2C2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CBC62-2157-3E77-C687-57833BAA9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02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088A6-3EAE-4935-A481-9141362D97F9}" type="datetime1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43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41F4BC9-29C3-4446-934C-01DB688F4288}" type="datetime1">
              <a:rPr lang="en-US" smtClean="0"/>
              <a:t>3/30/2026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67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F39E08-5C36-48D2-BD56-77556049175E}" type="datetime1">
              <a:rPr lang="en-US" smtClean="0"/>
              <a:t>3/30/2026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69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55A6C629-96C8-4E48-803A-D75E8F832E01}" type="datetime1">
              <a:rPr lang="en-US" smtClean="0"/>
              <a:t>3/30/2026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6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B7C8F-77A1-1948-3E3B-DAC887D88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06E69-6319-7B66-75AA-B6E306B41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74783-2C92-CBCF-5CDF-F84DE9DFB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81BCC-C26B-2A95-9F7B-1A1E07319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99421-FCCA-0435-CE08-ABD891DF2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0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4D67A-1C3B-4EE4-23E6-A970DF84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CB6DA-2CC0-5F8D-819A-AF7026193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F5318-B45C-FF76-F1B3-864BC43D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2FE18-6F72-FA5A-F128-09D0AD5D2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FF4AB-F08E-6C51-5A7C-CF158E04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3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ADF21-7C6D-9C4A-0EE7-AB4C84EE6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0E4BC-DA9C-16B5-870E-FBB9BDF1F4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846C2-DC74-3114-0DE5-6F1FEC485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2B071-6D71-708D-C578-ED2C9A6A1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977DB-1852-309B-BED8-635DD9F0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7ECBF-C6BD-E675-129D-AF0EA2110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7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4693B-A8B2-9E41-E9A3-239805A4C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3C845-29DC-6B00-826B-71F8A6BD7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F925C4-D3D7-FBE0-5C28-33A2B213D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E72DC-BA85-625B-CF76-A6A709617A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6AF060-4ACE-9A8C-8BFD-F8102F3C13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65BAC0-9CA1-F0D6-FF69-255A9EFFB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FB5414-2C8C-2049-DE38-2EEF5F65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2CCB7B-D97F-3DAD-28C4-83EB7FC6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2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164C6-0DA7-FD06-DD81-5D61CE408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523A16-7594-75A6-4B99-11C14DCA5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C7852A-8218-B3AE-C0A6-8A94565E3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CCB230-63E5-DF0C-2B6B-5269C6ED4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65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0D73A2-938A-1B88-97E8-78834D080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9ED9CD-A98B-5B0A-4019-5AE59B678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4501-2A1C-2F38-49FA-D565D0F0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37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CB0B-77C7-AC05-6AFF-00D88EB4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33352-8AE7-1A46-F71B-1D11348C6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31F8C-46CA-AD9E-A714-B034C841D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05788D-B248-682B-1331-5A67B557F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13833-A2D8-EB31-FB85-7F7FDE92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A01C7-544F-29DF-D142-32E380C84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DA90A-9B35-5FC6-39E1-CAB63343A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C0C48-9BDF-7C8A-D3B2-788BBC3E7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C4B2B-F080-869E-42D4-8737EBC5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66F87-0741-7D00-0854-C13F3D71F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5C98-E4AE-4397-9D6F-8CFC0A872D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72D0F9-9012-2834-A8CB-F4F10F10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6F11D-A72C-7F4E-DFE4-1EF5F2052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2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4DFDA6-169C-8E7E-C1F7-23266B25D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DD587-35F2-D1AC-37FB-1110D9A5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BDF0F-9847-AB72-70B0-66FDB2DE8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E05C98-E4AE-4397-9D6F-8CFC0A872D06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10D21-62E3-961B-2072-507104C24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573D2-31B0-A339-978D-981AC37A2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5541A8-E6CE-45FB-B631-5159AFEF3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3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tealprod.tea.state.tx.us/TWEDSAPI/33/0/0/DataComponents/DataElements/List/12469" TargetMode="Externa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3FA3FEEE-6FB4-6546-6580-17D5B5795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615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421871"/>
            <a:ext cx="12192000" cy="2168771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D6CB9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+mj-lt"/>
              </a:rPr>
              <a:t>PEIMS FALL ENROLLMENT SUBMISSION</a:t>
            </a:r>
            <a:b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D6CB9"/>
                </a:solidFill>
                <a:effectLst/>
                <a:uLnTx/>
                <a:uFillTx/>
                <a:latin typeface="Aptos" panose="020B0004020202020204" pitchFamily="34" charset="0"/>
                <a:cs typeface="Calibri"/>
                <a:sym typeface="+mj-lt"/>
              </a:rPr>
            </a:br>
            <a:r>
              <a:rPr lang="en-US" sz="3200" b="1">
                <a:solidFill>
                  <a:srgbClr val="0D6CB9"/>
                </a:solidFill>
                <a:latin typeface="Aptos" panose="020B0004020202020204" pitchFamily="34" charset="0"/>
                <a:cs typeface="Calibri"/>
                <a:sym typeface="+mj-lt"/>
              </a:rPr>
              <a:t>March 31, 2026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CB9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+mj-lt"/>
              </a:rPr>
            </a:b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D6C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47A773-50F9-ABFC-A12B-8FDEEF4A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8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4C152-94DB-C018-E22C-CB1353593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E2A881-5C4D-82DD-AD77-56023228D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 Entity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5A529-57FE-8673-83A8-20B689056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CDABFCF-06BF-BEFC-7D33-9A7175F13AD3}"/>
              </a:ext>
            </a:extLst>
          </p:cNvPr>
          <p:cNvSpPr txBox="1">
            <a:spLocks/>
          </p:cNvSpPr>
          <p:nvPr/>
        </p:nvSpPr>
        <p:spPr>
          <a:xfrm>
            <a:off x="535171" y="1140210"/>
            <a:ext cx="11043804" cy="47674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Fall Enrollment Submission:</a:t>
            </a: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Common Types: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Name</a:t>
            </a:r>
          </a:p>
          <a:p>
            <a:pPr lvl="2">
              <a:buClr>
                <a:srgbClr val="F16038"/>
              </a:buClr>
            </a:pPr>
            <a:r>
              <a:rPr lang="en-US" sz="1800" err="1">
                <a:solidFill>
                  <a:srgbClr val="F16038"/>
                </a:solidFill>
                <a:latin typeface="Aptos" panose="020B0004020202020204" pitchFamily="34" charset="0"/>
              </a:rPr>
              <a:t>BirthData</a:t>
            </a:r>
            <a:endParaRPr lang="en-US" sz="180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0D6CB9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StudentUniqueId</a:t>
            </a:r>
            <a:r>
              <a:rPr lang="en-US" sz="1800">
                <a:solidFill>
                  <a:srgbClr val="0D6CB9"/>
                </a:solidFill>
                <a:latin typeface="Aptos" panose="020B0004020202020204" pitchFamily="34" charset="0"/>
              </a:rPr>
              <a:t> (E1523)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LocalStudentId</a:t>
            </a:r>
            <a:r>
              <a:rPr lang="en-US" sz="1800">
                <a:solidFill>
                  <a:srgbClr val="0D6CB9"/>
                </a:solidFill>
                <a:latin typeface="Aptos" panose="020B0004020202020204" pitchFamily="34" charset="0"/>
              </a:rPr>
              <a:t> (E0923)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StudentId</a:t>
            </a:r>
            <a:r>
              <a:rPr lang="en-US" sz="1800">
                <a:solidFill>
                  <a:srgbClr val="0D6CB9"/>
                </a:solidFill>
                <a:latin typeface="Aptos" panose="020B0004020202020204" pitchFamily="34" charset="0"/>
              </a:rPr>
              <a:t> (E0001)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GenerationCode</a:t>
            </a:r>
            <a:r>
              <a:rPr lang="en-US" sz="1800">
                <a:solidFill>
                  <a:srgbClr val="0D6CB9"/>
                </a:solidFill>
                <a:latin typeface="Aptos" panose="020B0004020202020204" pitchFamily="34" charset="0"/>
              </a:rPr>
              <a:t> (E0706)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AsOfStatusFirstFridayOctober</a:t>
            </a:r>
            <a:r>
              <a:rPr lang="en-US" sz="1800">
                <a:solidFill>
                  <a:srgbClr val="0D6CB9"/>
                </a:solidFill>
                <a:latin typeface="Aptos" panose="020B0004020202020204" pitchFamily="34" charset="0"/>
              </a:rPr>
              <a:t> (New)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FirstName</a:t>
            </a:r>
            <a:r>
              <a:rPr lang="en-US" sz="1800">
                <a:solidFill>
                  <a:srgbClr val="0D6CB9"/>
                </a:solidFill>
                <a:latin typeface="Aptos" panose="020B0004020202020204" pitchFamily="34" charset="0"/>
              </a:rPr>
              <a:t> (E0703)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MiddleName</a:t>
            </a:r>
            <a:r>
              <a:rPr lang="en-US" sz="1800">
                <a:solidFill>
                  <a:srgbClr val="0D6CB9"/>
                </a:solidFill>
                <a:latin typeface="Aptos" panose="020B0004020202020204" pitchFamily="34" charset="0"/>
              </a:rPr>
              <a:t> (E0704)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LastSurname</a:t>
            </a:r>
            <a:r>
              <a:rPr lang="en-US" sz="1800">
                <a:solidFill>
                  <a:srgbClr val="0D6CB9"/>
                </a:solidFill>
                <a:latin typeface="Aptos" panose="020B0004020202020204" pitchFamily="34" charset="0"/>
              </a:rPr>
              <a:t> (E0705)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BirthDate</a:t>
            </a:r>
            <a:r>
              <a:rPr lang="en-US" sz="1800">
                <a:solidFill>
                  <a:srgbClr val="0D6CB9"/>
                </a:solidFill>
                <a:latin typeface="Aptos" panose="020B0004020202020204" pitchFamily="34" charset="0"/>
              </a:rPr>
              <a:t> (E0006)</a:t>
            </a:r>
          </a:p>
          <a:p>
            <a:pPr lvl="2">
              <a:buClr>
                <a:srgbClr val="F16038"/>
              </a:buClr>
            </a:pPr>
            <a:endParaRPr lang="en-US" sz="1800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Screenshot of the student entity from the Texas Education Data Standards.">
            <a:extLst>
              <a:ext uri="{FF2B5EF4-FFF2-40B4-BE49-F238E27FC236}">
                <a16:creationId xmlns:a16="http://schemas.microsoft.com/office/drawing/2014/main" id="{708ACEC7-AFB5-A157-26C6-9A28DD168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620" y="1920240"/>
            <a:ext cx="6430255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43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F15C2-29AA-2798-7D07-A3EE4BF65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5F3794-36BD-9891-50F2-169284D79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AsOfStatusFirstFridayOctober Data Element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Screenshot of the as of status first Friday October data element entity from the Texas Education Data Standards.">
            <a:extLst>
              <a:ext uri="{FF2B5EF4-FFF2-40B4-BE49-F238E27FC236}">
                <a16:creationId xmlns:a16="http://schemas.microsoft.com/office/drawing/2014/main" id="{88B689CE-6985-E03A-4473-3E14D6B2D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648" y="1305636"/>
            <a:ext cx="6746703" cy="40579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7F8B3-687E-EF82-CFB4-99A9549A0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43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1AE23-41BF-2565-CCF7-3B147A581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60A59-E0ED-E383-412F-CC1B67BE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AsOfStatusFirstFridayOctober Descriptor Table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8DFF-5A9B-3D74-B6C3-01BDACACC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Picture 8" descr="Screenshot of the as of status first Friday October descriptor table from the Texas Education Data Standards.">
            <a:extLst>
              <a:ext uri="{FF2B5EF4-FFF2-40B4-BE49-F238E27FC236}">
                <a16:creationId xmlns:a16="http://schemas.microsoft.com/office/drawing/2014/main" id="{E15CEAEA-F91A-3D9E-E9F4-A93A897A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75" y="2110643"/>
            <a:ext cx="10338250" cy="263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52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47D0C-DED1-9973-B3BC-A7657D709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CA065A-2649-2699-7635-CAADFF995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StudentEducationOrganizationAssociation Entity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7F71156-976B-50D0-7E3F-B44075BDC859}"/>
              </a:ext>
            </a:extLst>
          </p:cNvPr>
          <p:cNvSpPr txBox="1">
            <a:spLocks/>
          </p:cNvSpPr>
          <p:nvPr/>
        </p:nvSpPr>
        <p:spPr>
          <a:xfrm>
            <a:off x="535171" y="1140210"/>
            <a:ext cx="11033530" cy="2786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Fall Enrollment Submission:</a:t>
            </a: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Student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LocalEducationAgency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Sex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(E0004)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HispanicLatinoEthnicity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(E1064)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Race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(E3050)</a:t>
            </a: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endParaRPr lang="en-US" sz="1800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Screenshot of the student education organization association entity from the Texas Education Data Standards.">
            <a:extLst>
              <a:ext uri="{FF2B5EF4-FFF2-40B4-BE49-F238E27FC236}">
                <a16:creationId xmlns:a16="http://schemas.microsoft.com/office/drawing/2014/main" id="{3661D3F0-BA30-D7F0-6BD9-CA90ABA55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206" y="3749362"/>
            <a:ext cx="7905459" cy="19684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7C8B1-E43D-A7F4-8EE3-C310CA777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46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13C1D-6691-710F-0190-EB79FB49C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81D280-47A8-71E9-3C55-34F8BE1FB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Program Entity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6722F4D-A2FA-A8AD-645D-26EC2ACC28F3}"/>
              </a:ext>
            </a:extLst>
          </p:cNvPr>
          <p:cNvSpPr txBox="1">
            <a:spLocks/>
          </p:cNvSpPr>
          <p:nvPr/>
        </p:nvSpPr>
        <p:spPr>
          <a:xfrm>
            <a:off x="535171" y="1140210"/>
            <a:ext cx="11043804" cy="18084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Fall Enrollment Submission:</a:t>
            </a: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Local Education Agency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ProgramName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(E3049)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ProgramType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(E1337)</a:t>
            </a: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endParaRPr lang="en-US" sz="1800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 descr="Screenshot of the program entity from the Texas Education Data Standards.">
            <a:extLst>
              <a:ext uri="{FF2B5EF4-FFF2-40B4-BE49-F238E27FC236}">
                <a16:creationId xmlns:a16="http://schemas.microsoft.com/office/drawing/2014/main" id="{52977321-7761-1D77-F095-0CC4F160E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061" y="3503472"/>
            <a:ext cx="8689875" cy="1600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60C17-47DD-C657-B19E-E42D1B2EBB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84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20458-44E6-AF30-8B70-E331D4560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14BDF7-9B9B-3CEA-4A8C-693C72467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StudentSpecialEducationProgramAssociation</a:t>
            </a:r>
            <a:endParaRPr lang="en-US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33F73BF-A585-D181-C5EF-C120C419CDF9}"/>
              </a:ext>
            </a:extLst>
          </p:cNvPr>
          <p:cNvSpPr txBox="1">
            <a:spLocks/>
          </p:cNvSpPr>
          <p:nvPr/>
        </p:nvSpPr>
        <p:spPr>
          <a:xfrm>
            <a:off x="535170" y="1140209"/>
            <a:ext cx="10458177" cy="48056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Fall Enrollment Submission:</a:t>
            </a: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Common Types:</a:t>
            </a:r>
          </a:p>
          <a:p>
            <a:pPr lvl="2">
              <a:buClr>
                <a:srgbClr val="F16038"/>
              </a:buClr>
            </a:pPr>
            <a:r>
              <a:rPr lang="en-US" sz="1800" err="1">
                <a:solidFill>
                  <a:srgbClr val="F16038"/>
                </a:solidFill>
                <a:latin typeface="Aptos" panose="020B0004020202020204" pitchFamily="34" charset="0"/>
              </a:rPr>
              <a:t>InstructionalSettingSet</a:t>
            </a:r>
            <a:endParaRPr lang="en-US" sz="1800">
              <a:solidFill>
                <a:srgbClr val="F16038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Disability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EducationalEnvironmentSet</a:t>
            </a:r>
            <a:endParaRPr lang="en-US" sz="2000">
              <a:solidFill>
                <a:srgbClr val="1482C5"/>
              </a:solidFill>
              <a:latin typeface="Aptos" panose="020B0004020202020204" pitchFamily="34" charset="0"/>
            </a:endParaRP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School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Student 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(Reference)</a:t>
            </a: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Program 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BeginDate 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(E3010)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EndDate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(E3020)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InstructionalSetting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(E0173)</a:t>
            </a:r>
          </a:p>
          <a:p>
            <a:pPr lvl="2">
              <a:buClr>
                <a:srgbClr val="F16038"/>
              </a:buClr>
            </a:pPr>
            <a:r>
              <a:rPr lang="en-US" sz="1800" err="1">
                <a:solidFill>
                  <a:srgbClr val="F16038"/>
                </a:solidFill>
                <a:latin typeface="Aptos" panose="020B0004020202020204" pitchFamily="34" charset="0"/>
              </a:rPr>
              <a:t>InstructionalSettingBeginDate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(E3025)</a:t>
            </a:r>
          </a:p>
          <a:p>
            <a:pPr lvl="2">
              <a:buClr>
                <a:srgbClr val="F16038"/>
              </a:buClr>
            </a:pPr>
            <a:r>
              <a:rPr lang="en-US" sz="1800" err="1">
                <a:solidFill>
                  <a:srgbClr val="F16038"/>
                </a:solidFill>
                <a:latin typeface="Aptos" panose="020B0004020202020204" pitchFamily="34" charset="0"/>
              </a:rPr>
              <a:t>InstructionalSettingEndDate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(E3026)</a:t>
            </a:r>
          </a:p>
        </p:txBody>
      </p:sp>
      <p:pic>
        <p:nvPicPr>
          <p:cNvPr id="6" name="Picture 5" descr="Student special education program association entity from the Texas Education Data Standards.">
            <a:extLst>
              <a:ext uri="{FF2B5EF4-FFF2-40B4-BE49-F238E27FC236}">
                <a16:creationId xmlns:a16="http://schemas.microsoft.com/office/drawing/2014/main" id="{8E3A4BAB-EDEB-BED4-6D37-9A74E68A69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4662"/>
          <a:stretch>
            <a:fillRect/>
          </a:stretch>
        </p:blipFill>
        <p:spPr>
          <a:xfrm>
            <a:off x="4748187" y="1960727"/>
            <a:ext cx="6526343" cy="25930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4E3DD-D071-B2D8-23DD-EA39A3AEA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64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46ACB-5648-B1A7-F652-F702E442A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37104E-68FD-27D0-930B-FADD2B1D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Continued</a:t>
            </a:r>
            <a:endParaRPr lang="en-US" sz="34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87C3BC0-7711-C0D4-6291-6F4750BC23C8}"/>
              </a:ext>
            </a:extLst>
          </p:cNvPr>
          <p:cNvSpPr txBox="1">
            <a:spLocks/>
          </p:cNvSpPr>
          <p:nvPr/>
        </p:nvSpPr>
        <p:spPr>
          <a:xfrm>
            <a:off x="535170" y="1140210"/>
            <a:ext cx="10458177" cy="43734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 dirty="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Fall Enrollment Submission:</a:t>
            </a:r>
          </a:p>
          <a:p>
            <a:pPr lvl="1">
              <a:buClr>
                <a:srgbClr val="F16038"/>
              </a:buClr>
            </a:pPr>
            <a:r>
              <a:rPr lang="en-US" sz="2000" dirty="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 dirty="0">
                <a:solidFill>
                  <a:srgbClr val="F16038"/>
                </a:solidFill>
                <a:latin typeface="Aptos" panose="020B0004020202020204" pitchFamily="34" charset="0"/>
              </a:rPr>
              <a:t>EducationalEnvironment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(E3155)</a:t>
            </a:r>
          </a:p>
          <a:p>
            <a:pPr lvl="2">
              <a:buClr>
                <a:srgbClr val="F16038"/>
              </a:buClr>
            </a:pPr>
            <a:r>
              <a:rPr lang="en-US" sz="1800" dirty="0">
                <a:solidFill>
                  <a:srgbClr val="F16038"/>
                </a:solidFill>
                <a:latin typeface="Aptos" panose="020B0004020202020204" pitchFamily="34" charset="0"/>
              </a:rPr>
              <a:t>EducationalEnvironmentBeginDate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(E3175)</a:t>
            </a:r>
          </a:p>
          <a:p>
            <a:pPr lvl="2">
              <a:buClr>
                <a:srgbClr val="F16038"/>
              </a:buClr>
            </a:pPr>
            <a:r>
              <a:rPr lang="en-US" sz="1800" dirty="0">
                <a:solidFill>
                  <a:srgbClr val="F16038"/>
                </a:solidFill>
                <a:latin typeface="Aptos" panose="020B0004020202020204" pitchFamily="34" charset="0"/>
              </a:rPr>
              <a:t>EducationalEnvironmentEndDate</a:t>
            </a:r>
            <a:r>
              <a:rPr lang="en-US" sz="1800" dirty="0">
                <a:solidFill>
                  <a:srgbClr val="1482C5"/>
                </a:solidFill>
                <a:latin typeface="Aptos" panose="020B0004020202020204" pitchFamily="34" charset="0"/>
              </a:rPr>
              <a:t> (E3176)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94F84-C5EA-39AE-9D09-721791177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Continued screenshot of the student special education program association entity from the Texas Education Data Standards.">
            <a:extLst>
              <a:ext uri="{FF2B5EF4-FFF2-40B4-BE49-F238E27FC236}">
                <a16:creationId xmlns:a16="http://schemas.microsoft.com/office/drawing/2014/main" id="{FBE62371-3830-485E-D991-64BFB8068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185" y="2999984"/>
            <a:ext cx="6315629" cy="251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36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D1AEB-50AE-541B-89BE-F25CDBCD7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CE3D25-FA99-A74F-E0F7-ACF8FBC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0" y="1268412"/>
            <a:ext cx="12191960" cy="5589588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43F76BE-63F9-ECBC-EB4F-7E1CD1A1A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61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3DD71-2AEA-0748-CAF0-71A6BDE8F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" y="1812174"/>
            <a:ext cx="9144000" cy="1455651"/>
          </a:xfrm>
          <a:solidFill>
            <a:schemeClr val="bg1">
              <a:lumMod val="95000"/>
              <a:alpha val="81000"/>
            </a:schemeClr>
          </a:solidFill>
          <a:effectLst/>
        </p:spPr>
        <p:txBody>
          <a:bodyPr>
            <a:normAutofit/>
          </a:bodyPr>
          <a:lstStyle/>
          <a:p>
            <a:pPr algn="l"/>
            <a:r>
              <a:rPr lang="en-US"/>
              <a:t>TIMELINE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612F24-108B-D1D9-E2FB-079F413D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67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6FD1E-7752-D435-5CC1-23FCF2382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0DA9DC-815A-646B-6410-5B389E8AE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2025-2026 Timeline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 descr="Screenshot of the PEIMS Summer and Extended Year Submission timeline.">
            <a:extLst>
              <a:ext uri="{FF2B5EF4-FFF2-40B4-BE49-F238E27FC236}">
                <a16:creationId xmlns:a16="http://schemas.microsoft.com/office/drawing/2014/main" id="{16519A0B-DCA5-A5E1-12E3-8D255EE1F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83" y="1620593"/>
            <a:ext cx="5773483" cy="3616811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ED07876-D05A-5641-B99B-94533DBCD75C}"/>
              </a:ext>
            </a:extLst>
          </p:cNvPr>
          <p:cNvSpPr txBox="1">
            <a:spLocks/>
          </p:cNvSpPr>
          <p:nvPr/>
        </p:nvSpPr>
        <p:spPr>
          <a:xfrm>
            <a:off x="6334366" y="2400730"/>
            <a:ext cx="5506033" cy="20565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6038"/>
              </a:buClr>
              <a:buSzTx/>
              <a:buNone/>
              <a:tabLst/>
              <a:defRPr/>
            </a:pPr>
            <a:r>
              <a:rPr lang="en-US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2025-2026 School Year</a:t>
            </a:r>
          </a:p>
          <a:p>
            <a:pPr>
              <a:buClr>
                <a:srgbClr val="F16038"/>
              </a:buClr>
              <a:defRPr/>
            </a:pPr>
            <a:r>
              <a:rPr lang="en-US" sz="24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2025-2026 </a:t>
            </a:r>
            <a:r>
              <a:rPr lang="en-US" sz="24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school year Leavers and Graduates reported in the </a:t>
            </a:r>
            <a:r>
              <a:rPr lang="en-US" sz="24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2025-2026 </a:t>
            </a:r>
            <a:r>
              <a:rPr lang="en-US" sz="24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PEIMS Summer and Extended Year Submissions.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2627B-0E4D-780D-4C46-9A0CAC3B5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58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C8760-14A3-9B33-C5D8-F8D65649B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2BB7A7-85F8-5A00-F139-33E00A5A7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2026-2027 Timeline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Screenshot of the PEIMS Fall Enrollment and PEIMS Fall Submission timelines.">
            <a:extLst>
              <a:ext uri="{FF2B5EF4-FFF2-40B4-BE49-F238E27FC236}">
                <a16:creationId xmlns:a16="http://schemas.microsoft.com/office/drawing/2014/main" id="{C657E990-DAB5-DB13-BB99-5BE9E817C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71" y="2149849"/>
            <a:ext cx="5340096" cy="2558300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40F8951-B80A-0804-EF44-9A13DCEDFEC2}"/>
              </a:ext>
            </a:extLst>
          </p:cNvPr>
          <p:cNvSpPr txBox="1">
            <a:spLocks/>
          </p:cNvSpPr>
          <p:nvPr/>
        </p:nvSpPr>
        <p:spPr>
          <a:xfrm>
            <a:off x="6316735" y="2406911"/>
            <a:ext cx="5536543" cy="23012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16038"/>
              </a:buClr>
              <a:buNone/>
              <a:defRPr/>
            </a:pPr>
            <a:r>
              <a:rPr lang="en-US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2026-2027 School Year</a:t>
            </a:r>
            <a:endParaRPr lang="en-US">
              <a:solidFill>
                <a:srgbClr val="0D6CB9"/>
              </a:solidFill>
              <a:latin typeface="Aptos" panose="020B0004020202020204" pitchFamily="34" charset="0"/>
              <a:cs typeface="Calibri"/>
            </a:endParaRPr>
          </a:p>
          <a:p>
            <a:pPr>
              <a:buClr>
                <a:srgbClr val="F16038"/>
              </a:buClr>
              <a:defRPr/>
            </a:pPr>
            <a:r>
              <a:rPr lang="en-US" sz="2400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New </a:t>
            </a: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PEIMS Fall Enrollment Submission</a:t>
            </a:r>
            <a:r>
              <a:rPr lang="en-US" sz="24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.</a:t>
            </a:r>
          </a:p>
          <a:p>
            <a:pPr>
              <a:buClr>
                <a:srgbClr val="F16038"/>
              </a:buClr>
              <a:defRPr/>
            </a:pPr>
            <a:r>
              <a:rPr lang="en-US" sz="24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PEIMS Fall Submission </a:t>
            </a:r>
            <a:r>
              <a:rPr lang="en-US" sz="24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excludes</a:t>
            </a:r>
            <a:r>
              <a:rPr lang="en-US" sz="24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 leavers and graduates.</a:t>
            </a:r>
          </a:p>
          <a:p>
            <a:pPr>
              <a:buClr>
                <a:srgbClr val="F16038"/>
              </a:buClr>
              <a:defRPr/>
            </a:pPr>
            <a:endParaRPr lang="en-US" sz="2400">
              <a:solidFill>
                <a:srgbClr val="0D6CB9"/>
              </a:solidFill>
              <a:latin typeface="Aptos" panose="020B0004020202020204" pitchFamily="34" charset="0"/>
              <a:cs typeface="Calibri"/>
            </a:endParaRPr>
          </a:p>
          <a:p>
            <a:pPr>
              <a:buClr>
                <a:srgbClr val="F16038"/>
              </a:buClr>
              <a:defRPr/>
            </a:pPr>
            <a:endParaRPr lang="en-US" sz="2400">
              <a:solidFill>
                <a:srgbClr val="0D6CB9"/>
              </a:solidFill>
              <a:latin typeface="Aptos" panose="020B0004020202020204" pitchFamily="34" charset="0"/>
              <a:cs typeface="Calibri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CCD0C-EDDE-BB5E-B9F5-806644A76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60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30C576-04C3-107C-650F-650C6A72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65" y="68747"/>
            <a:ext cx="11121657" cy="751350"/>
          </a:xfrm>
        </p:spPr>
        <p:txBody>
          <a:bodyPr anchor="ctr">
            <a:normAutofit fontScale="90000"/>
          </a:bodyPr>
          <a:lstStyle/>
          <a:p>
            <a:r>
              <a:rPr lang="en-US" b="1">
                <a:solidFill>
                  <a:srgbClr val="1482C5"/>
                </a:solidFill>
                <a:latin typeface="Aptos"/>
              </a:rPr>
              <a:t>Agenda – 2026-2027 PEIMS Fall Enrollment Submission</a:t>
            </a:r>
          </a:p>
        </p:txBody>
      </p:sp>
      <p:pic>
        <p:nvPicPr>
          <p:cNvPr id="9" name="Picture 8" descr="School desk with books and pencils with chalkboard in background">
            <a:extLst>
              <a:ext uri="{FF2B5EF4-FFF2-40B4-BE49-F238E27FC236}">
                <a16:creationId xmlns:a16="http://schemas.microsoft.com/office/drawing/2014/main" id="{1F7694DA-30E4-F62B-A433-0F734C31BB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0" b="17140"/>
          <a:stretch/>
        </p:blipFill>
        <p:spPr>
          <a:xfrm>
            <a:off x="229665" y="906960"/>
            <a:ext cx="11507151" cy="5044079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0773B04-EA28-7C3E-6372-D181D8E28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57" y="1331088"/>
            <a:ext cx="6226437" cy="359972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400"/>
              </a:spcBef>
              <a:buClr>
                <a:srgbClr val="F16038"/>
              </a:buClr>
            </a:pP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PEIMS Fall Enrollment Submission</a:t>
            </a:r>
          </a:p>
          <a:p>
            <a:pPr>
              <a:spcBef>
                <a:spcPts val="400"/>
              </a:spcBef>
              <a:buClr>
                <a:srgbClr val="F16038"/>
              </a:buClr>
            </a:pP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Timeline</a:t>
            </a:r>
          </a:p>
          <a:p>
            <a:pPr>
              <a:spcBef>
                <a:spcPts val="400"/>
              </a:spcBef>
              <a:buClr>
                <a:srgbClr val="F16038"/>
              </a:buClr>
            </a:pP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Application and Promotion Logic</a:t>
            </a:r>
          </a:p>
          <a:p>
            <a:pPr>
              <a:spcBef>
                <a:spcPts val="400"/>
              </a:spcBef>
              <a:buClr>
                <a:srgbClr val="F16038"/>
              </a:buClr>
            </a:pPr>
            <a:r>
              <a:rPr lang="en-US" b="1">
                <a:solidFill>
                  <a:schemeClr val="bg1"/>
                </a:solidFill>
                <a:latin typeface="Aptos"/>
              </a:rPr>
              <a:t>Business Rules</a:t>
            </a:r>
            <a:endParaRPr lang="en-US" b="1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>
              <a:spcBef>
                <a:spcPts val="400"/>
              </a:spcBef>
              <a:buClr>
                <a:srgbClr val="F16038"/>
              </a:buClr>
            </a:pP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Reports</a:t>
            </a:r>
          </a:p>
          <a:p>
            <a:pPr>
              <a:spcBef>
                <a:spcPts val="400"/>
              </a:spcBef>
              <a:buClr>
                <a:srgbClr val="F16038"/>
              </a:buClr>
            </a:pP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Training Plan</a:t>
            </a:r>
          </a:p>
          <a:p>
            <a:pPr>
              <a:spcBef>
                <a:spcPts val="400"/>
              </a:spcBef>
              <a:buClr>
                <a:srgbClr val="F16038"/>
              </a:buClr>
            </a:pP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</a:rPr>
              <a:t>Questions</a:t>
            </a:r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695B45-F362-C371-8D83-6CB6B5711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92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6A5D2-2449-4E1B-61AF-3BA54260A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389308-776F-B274-5798-BB9428A9B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1268412"/>
            <a:ext cx="12191960" cy="5589588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3818696-7F33-2E92-DF10-2F148CB41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61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3E952-2E0F-28AA-D85C-FD8F46367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" y="1812174"/>
            <a:ext cx="9144000" cy="1455651"/>
          </a:xfrm>
          <a:solidFill>
            <a:schemeClr val="bg1">
              <a:lumMod val="95000"/>
              <a:alpha val="81000"/>
            </a:schemeClr>
          </a:solidFill>
          <a:effectLst/>
        </p:spPr>
        <p:txBody>
          <a:bodyPr>
            <a:noAutofit/>
          </a:bodyPr>
          <a:lstStyle/>
          <a:p>
            <a:pPr algn="l"/>
            <a:r>
              <a:rPr lang="en-US"/>
              <a:t>APPLICATION AND PROMOTION LOGIC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508C19-F4B2-7844-F191-346FDA79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82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687" y="177836"/>
            <a:ext cx="9630770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cs typeface="Calibri"/>
              </a:rPr>
              <a:t>PEIMS Application: Overview</a:t>
            </a:r>
            <a:endParaRPr lang="en-US" b="1">
              <a:solidFill>
                <a:srgbClr val="1482C5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CE2FE-F02B-461B-8C8F-E1DFA26F0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7687" y="1651294"/>
            <a:ext cx="9494923" cy="3397362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rgbClr val="1482C5"/>
                </a:solidFill>
              </a:rPr>
              <a:t>Fall Enrollment will be accessible via the </a:t>
            </a:r>
            <a:r>
              <a:rPr lang="en-US" b="1" u="sng">
                <a:solidFill>
                  <a:srgbClr val="1482C5"/>
                </a:solidFill>
              </a:rPr>
              <a:t>PEIMS APPLICATION</a:t>
            </a:r>
            <a:r>
              <a:rPr lang="en-US">
                <a:solidFill>
                  <a:srgbClr val="1482C5"/>
                </a:solidFill>
              </a:rPr>
              <a:t>. </a:t>
            </a:r>
            <a:endParaRPr lang="en-US">
              <a:solidFill>
                <a:srgbClr val="1482C5"/>
              </a:solidFill>
              <a:ea typeface="Calibri"/>
              <a:cs typeface="Calibri"/>
            </a:endParaRPr>
          </a:p>
          <a:p>
            <a:r>
              <a:rPr lang="en-US">
                <a:solidFill>
                  <a:srgbClr val="1482C5"/>
                </a:solidFill>
              </a:rPr>
              <a:t>Functionality will be similar to other PEIMS submissions:</a:t>
            </a:r>
            <a:endParaRPr lang="en-US">
              <a:solidFill>
                <a:srgbClr val="1482C5"/>
              </a:solidFill>
              <a:ea typeface="Calibri"/>
              <a:cs typeface="Calibri"/>
            </a:endParaRPr>
          </a:p>
          <a:p>
            <a:pPr marL="690563" lvl="1" indent="-233363"/>
            <a:r>
              <a:rPr lang="en-US">
                <a:solidFill>
                  <a:srgbClr val="1482C5"/>
                </a:solidFill>
              </a:rPr>
              <a:t>Data Element Summary, Search Submission Data, and Retrieve Submission Data will be available.</a:t>
            </a:r>
            <a:endParaRPr lang="en-US">
              <a:solidFill>
                <a:srgbClr val="1482C5"/>
              </a:solidFill>
              <a:ea typeface="Calibri"/>
              <a:cs typeface="Calibri"/>
            </a:endParaRPr>
          </a:p>
          <a:p>
            <a:pPr marL="690563" lvl="1" indent="-233363"/>
            <a:r>
              <a:rPr lang="en-US">
                <a:solidFill>
                  <a:srgbClr val="1482C5"/>
                </a:solidFill>
              </a:rPr>
              <a:t>A resubmission will not be available.</a:t>
            </a:r>
            <a:endParaRPr lang="en-US">
              <a:solidFill>
                <a:srgbClr val="1482C5"/>
              </a:solidFill>
              <a:ea typeface="Calibri"/>
              <a:cs typeface="Calibri"/>
            </a:endParaRPr>
          </a:p>
          <a:p>
            <a:pPr marL="690563" lvl="1" indent="-233363"/>
            <a:r>
              <a:rPr lang="en-US">
                <a:solidFill>
                  <a:srgbClr val="1482C5"/>
                </a:solidFill>
              </a:rPr>
              <a:t>A working submission will be available.</a:t>
            </a:r>
            <a:endParaRPr lang="en-US">
              <a:solidFill>
                <a:srgbClr val="1482C5"/>
              </a:solidFill>
              <a:ea typeface="Calibri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C46623-EF67-5182-CBCB-2B826AFC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52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3E7C21-4F69-C1A3-1DAF-39F852DFF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146" y="253821"/>
            <a:ext cx="9515883" cy="542429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rgbClr val="1482C5"/>
                </a:solidFill>
              </a:rPr>
              <a:t>TEAL Roles &amp; Privileges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CD3A29D-0167-07D3-DB2F-8F89E238E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624" y="240340"/>
            <a:ext cx="3305876" cy="1341670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TEAL Roles and Privileges by LEA, view only, and campus.">
            <a:extLst>
              <a:ext uri="{FF2B5EF4-FFF2-40B4-BE49-F238E27FC236}">
                <a16:creationId xmlns:a16="http://schemas.microsoft.com/office/drawing/2014/main" id="{B9AA4CE7-6D8D-100B-9E2B-335EA71EA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990" y="1243277"/>
            <a:ext cx="9663865" cy="536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39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3A485-6B0E-5605-FABA-F85D4E3C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B1B13C-EC52-DD81-8F49-86F3FBBB1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152" y="178701"/>
            <a:ext cx="9630770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cs typeface="Calibri"/>
              </a:rPr>
              <a:t>PEIMS Application: Promotion Logic</a:t>
            </a:r>
            <a:endParaRPr lang="en-US" b="1">
              <a:solidFill>
                <a:srgbClr val="1482C5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5E224-7DB3-D2B8-7721-FA9553077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373" y="1446224"/>
            <a:ext cx="9950192" cy="495594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>
                <a:solidFill>
                  <a:srgbClr val="0D6CB9"/>
                </a:solidFill>
              </a:rPr>
              <a:t>The following criteria logic will be applied when promoting students to the PEIMS data mart:</a:t>
            </a:r>
            <a:endParaRPr lang="en-US">
              <a:solidFill>
                <a:srgbClr val="0D6CB9"/>
              </a:solidFill>
              <a:ea typeface="Calibri"/>
              <a:cs typeface="Calibri"/>
            </a:endParaRPr>
          </a:p>
          <a:p>
            <a:pPr lvl="1"/>
            <a:endParaRPr lang="en-US">
              <a:solidFill>
                <a:srgbClr val="0D6CB9"/>
              </a:solidFill>
              <a:ea typeface="Calibri"/>
              <a:cs typeface="Calibri"/>
            </a:endParaRPr>
          </a:p>
          <a:p>
            <a:pPr lvl="1"/>
            <a:endParaRPr lang="en-US">
              <a:solidFill>
                <a:srgbClr val="0D6CB9"/>
              </a:solidFill>
            </a:endParaRPr>
          </a:p>
          <a:p>
            <a:pPr lvl="1"/>
            <a:endParaRPr lang="en-US">
              <a:solidFill>
                <a:srgbClr val="0D6CB9"/>
              </a:solidFill>
            </a:endParaRPr>
          </a:p>
          <a:p>
            <a:pPr marL="0" indent="-114300">
              <a:buNone/>
            </a:pPr>
            <a:endParaRPr lang="en-US" sz="2000" i="1">
              <a:solidFill>
                <a:srgbClr val="0D6CB9"/>
              </a:solidFill>
            </a:endParaRPr>
          </a:p>
          <a:p>
            <a:pPr marL="0" indent="-114300">
              <a:buNone/>
            </a:pPr>
            <a:endParaRPr lang="en-US" sz="2000" i="1">
              <a:solidFill>
                <a:srgbClr val="0D6CB9"/>
              </a:solidFill>
            </a:endParaRPr>
          </a:p>
          <a:p>
            <a:pPr marL="0" indent="-114300">
              <a:buNone/>
            </a:pPr>
            <a:endParaRPr lang="en-US" sz="2000" b="1" i="1">
              <a:solidFill>
                <a:srgbClr val="0D6CB9"/>
              </a:solidFill>
            </a:endParaRPr>
          </a:p>
          <a:p>
            <a:pPr marL="0" indent="-114300">
              <a:buNone/>
            </a:pPr>
            <a:endParaRPr lang="en-US" sz="2000" i="1">
              <a:solidFill>
                <a:srgbClr val="0D6CB9"/>
              </a:solidFill>
            </a:endParaRPr>
          </a:p>
          <a:p>
            <a:pPr marL="0" indent="-114300">
              <a:buNone/>
            </a:pPr>
            <a:endParaRPr lang="en-US" sz="2000" i="1">
              <a:solidFill>
                <a:srgbClr val="0D6CB9"/>
              </a:solidFill>
            </a:endParaRPr>
          </a:p>
          <a:p>
            <a:pPr marL="0" indent="-114300">
              <a:buNone/>
            </a:pPr>
            <a:endParaRPr lang="en-US" sz="2000" i="1">
              <a:solidFill>
                <a:srgbClr val="0D6CB9"/>
              </a:solidFill>
            </a:endParaRPr>
          </a:p>
          <a:p>
            <a:pPr marL="0" indent="-114300">
              <a:buNone/>
            </a:pPr>
            <a:r>
              <a:rPr lang="en-US" sz="2000" i="1">
                <a:solidFill>
                  <a:srgbClr val="0D6CB9"/>
                </a:solidFill>
              </a:rPr>
              <a:t>   NOTE: In 2026-2027, TEA will pilot *AOSFFO calculation from data provided by LEA. </a:t>
            </a:r>
          </a:p>
        </p:txBody>
      </p:sp>
      <p:grpSp>
        <p:nvGrpSpPr>
          <p:cNvPr id="13" name="Group 12" descr="Smart Art showing the two student buckets for PEIMS Fall Enrollment, also known as PEIMS FAEN Submission.">
            <a:extLst>
              <a:ext uri="{FF2B5EF4-FFF2-40B4-BE49-F238E27FC236}">
                <a16:creationId xmlns:a16="http://schemas.microsoft.com/office/drawing/2014/main" id="{AF507408-195D-8572-F45B-793EA4764130}"/>
              </a:ext>
            </a:extLst>
          </p:cNvPr>
          <p:cNvGrpSpPr/>
          <p:nvPr/>
        </p:nvGrpSpPr>
        <p:grpSpPr>
          <a:xfrm>
            <a:off x="2347415" y="2413000"/>
            <a:ext cx="9485196" cy="3187700"/>
            <a:chOff x="2347415" y="2336800"/>
            <a:chExt cx="9485196" cy="31877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1FF1E0C-0256-268B-839A-1D3638DF92D1}"/>
                </a:ext>
              </a:extLst>
            </p:cNvPr>
            <p:cNvGrpSpPr/>
            <p:nvPr/>
          </p:nvGrpSpPr>
          <p:grpSpPr>
            <a:xfrm>
              <a:off x="2347415" y="2336800"/>
              <a:ext cx="9485196" cy="3187700"/>
              <a:chOff x="2347415" y="2616200"/>
              <a:chExt cx="9485196" cy="2908300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BEB3F852-228D-C728-CE96-4EAFDD831DDF}"/>
                  </a:ext>
                </a:extLst>
              </p:cNvPr>
              <p:cNvSpPr/>
              <p:nvPr/>
            </p:nvSpPr>
            <p:spPr>
              <a:xfrm>
                <a:off x="2347415" y="2616200"/>
                <a:ext cx="9469459" cy="812800"/>
              </a:xfrm>
              <a:prstGeom prst="roundRect">
                <a:avLst/>
              </a:prstGeom>
              <a:grp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94982BEB-8CF2-607C-63F4-46F5544D088F}"/>
                  </a:ext>
                </a:extLst>
              </p:cNvPr>
              <p:cNvSpPr/>
              <p:nvPr/>
            </p:nvSpPr>
            <p:spPr>
              <a:xfrm>
                <a:off x="2363152" y="3599626"/>
                <a:ext cx="9469459" cy="1924874"/>
              </a:xfrm>
              <a:prstGeom prst="roundRect">
                <a:avLst/>
              </a:prstGeom>
              <a:grpFill/>
              <a:ln w="190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2DDEC82-297D-C221-6BE7-5AF4505AE7A2}"/>
                </a:ext>
              </a:extLst>
            </p:cNvPr>
            <p:cNvSpPr/>
            <p:nvPr/>
          </p:nvSpPr>
          <p:spPr>
            <a:xfrm>
              <a:off x="7655669" y="3695700"/>
              <a:ext cx="3982930" cy="1666649"/>
            </a:xfrm>
            <a:prstGeom prst="roundRect">
              <a:avLst/>
            </a:prstGeom>
            <a:solidFill>
              <a:srgbClr val="70417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/>
                <a:t>Students in grade 7-12 with an </a:t>
              </a:r>
              <a:r>
                <a:rPr lang="en-US" sz="2000" b="1"/>
                <a:t>AsOfStatusFirstFridayOctober* of ‘B’, ‘C’, ‘D’, or ‘E’</a:t>
              </a:r>
            </a:p>
            <a:p>
              <a:pPr algn="ctr"/>
              <a:endParaRPr lang="en-US" sz="2000"/>
            </a:p>
          </p:txBody>
        </p:sp>
        <p:sp>
          <p:nvSpPr>
            <p:cNvPr id="11" name="Arrow: Left-Up 10">
              <a:extLst>
                <a:ext uri="{FF2B5EF4-FFF2-40B4-BE49-F238E27FC236}">
                  <a16:creationId xmlns:a16="http://schemas.microsoft.com/office/drawing/2014/main" id="{5ACF3AA1-EA52-ABC0-9047-9F6EF0F72F81}"/>
                </a:ext>
              </a:extLst>
            </p:cNvPr>
            <p:cNvSpPr/>
            <p:nvPr/>
          </p:nvSpPr>
          <p:spPr>
            <a:xfrm rot="13586798">
              <a:off x="7017230" y="2917678"/>
              <a:ext cx="1200396" cy="1160204"/>
            </a:xfrm>
            <a:prstGeom prst="leftUp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F29CF2E-F8F7-B850-ED5A-740498B275A8}"/>
                </a:ext>
              </a:extLst>
            </p:cNvPr>
            <p:cNvSpPr/>
            <p:nvPr/>
          </p:nvSpPr>
          <p:spPr>
            <a:xfrm>
              <a:off x="5626209" y="2545578"/>
              <a:ext cx="4292600" cy="546637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Student Buckets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EC73EC0-CF1D-FCA7-2587-13F99529E210}"/>
                </a:ext>
              </a:extLst>
            </p:cNvPr>
            <p:cNvSpPr/>
            <p:nvPr/>
          </p:nvSpPr>
          <p:spPr>
            <a:xfrm>
              <a:off x="3328826" y="3695700"/>
              <a:ext cx="4143094" cy="1666649"/>
            </a:xfrm>
            <a:prstGeom prst="roundRect">
              <a:avLst/>
            </a:prstGeom>
            <a:solidFill>
              <a:srgbClr val="70417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/>
                <a:t>Students in grades EE-6 and first time 7</a:t>
              </a:r>
              <a:r>
                <a:rPr lang="en-US" sz="2000" baseline="30000"/>
                <a:t>th</a:t>
              </a:r>
              <a:r>
                <a:rPr lang="en-US" sz="2000"/>
                <a:t> graders </a:t>
              </a:r>
              <a:r>
                <a:rPr lang="en-US" sz="2000" b="1"/>
                <a:t>actively enrolled on</a:t>
              </a:r>
              <a:r>
                <a:rPr lang="en-US" sz="2000"/>
                <a:t> the first Friday in October AsOfStatusFirstFridayOctober* ‘X’</a:t>
              </a:r>
            </a:p>
            <a:p>
              <a:pPr algn="ctr"/>
              <a:endParaRPr lang="en-US" sz="20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0FD1EB-FE96-2662-DBB6-3BD97BD2BCD7}"/>
                </a:ext>
              </a:extLst>
            </p:cNvPr>
            <p:cNvSpPr/>
            <p:nvPr/>
          </p:nvSpPr>
          <p:spPr>
            <a:xfrm>
              <a:off x="2389487" y="2358672"/>
              <a:ext cx="3018455" cy="7848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5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PEIMS FAEN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FB241E-2BF3-691D-3A69-7948FA28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6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D1AEB-50AE-541B-89BE-F25CDBCD7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CE3D25-FA99-A74F-E0F7-ACF8FBC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0" y="1268412"/>
            <a:ext cx="12191960" cy="5589588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43F76BE-63F9-ECBC-EB4F-7E1CD1A1A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61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3DD71-2AEA-0748-CAF0-71A6BDE8F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" y="1812174"/>
            <a:ext cx="9144000" cy="1455651"/>
          </a:xfrm>
          <a:solidFill>
            <a:schemeClr val="bg1">
              <a:lumMod val="95000"/>
              <a:alpha val="81000"/>
            </a:schemeClr>
          </a:solidFill>
          <a:effectLst/>
        </p:spPr>
        <p:txBody>
          <a:bodyPr>
            <a:normAutofit/>
          </a:bodyPr>
          <a:lstStyle/>
          <a:p>
            <a:pPr algn="l"/>
            <a:r>
              <a:rPr lang="en-US"/>
              <a:t> BUSINESS RULES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612F24-108B-D1D9-E2FB-079F413D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91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415" y="307338"/>
            <a:ext cx="9515883" cy="542429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rgbClr val="1482C5"/>
                </a:solidFill>
                <a:cs typeface="Calibri"/>
              </a:rPr>
              <a:t>PEIMS Application: </a:t>
            </a:r>
            <a:r>
              <a:rPr lang="en-US" b="1" dirty="0">
                <a:solidFill>
                  <a:srgbClr val="1482C5"/>
                </a:solidFill>
                <a:cs typeface="Calibri"/>
              </a:rPr>
              <a:t>Business</a:t>
            </a:r>
            <a:r>
              <a:rPr lang="en-US" b="1">
                <a:solidFill>
                  <a:srgbClr val="1482C5"/>
                </a:solidFill>
                <a:cs typeface="Calibri"/>
              </a:rPr>
              <a:t> Rules</a:t>
            </a:r>
            <a:endParaRPr lang="en-US" b="1">
              <a:solidFill>
                <a:srgbClr val="1482C5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16854-489B-8C36-C5ED-B3479C7A4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solidFill>
                  <a:srgbClr val="1482C5"/>
                </a:solidFill>
              </a:rPr>
              <a:t>Fall Enrollment will utilize both new and existing business rules.</a:t>
            </a:r>
            <a:endParaRPr lang="en-US" dirty="0">
              <a:solidFill>
                <a:srgbClr val="1482C5"/>
              </a:solidFill>
              <a:ea typeface="Calibri"/>
              <a:cs typeface="Calibri"/>
            </a:endParaRPr>
          </a:p>
          <a:p>
            <a:pPr lvl="1"/>
            <a:r>
              <a:rPr lang="en-US" dirty="0">
                <a:solidFill>
                  <a:srgbClr val="1482C5"/>
                </a:solidFill>
              </a:rPr>
              <a:t>Refer to TEDS for the complete listing of business rules.</a:t>
            </a:r>
            <a:endParaRPr lang="en-US" dirty="0">
              <a:solidFill>
                <a:srgbClr val="1482C5"/>
              </a:solidFill>
              <a:ea typeface="Calibri"/>
              <a:cs typeface="Calibri"/>
            </a:endParaRPr>
          </a:p>
          <a:p>
            <a:pPr lvl="1"/>
            <a:r>
              <a:rPr lang="en-US" dirty="0">
                <a:solidFill>
                  <a:srgbClr val="1482C5"/>
                </a:solidFill>
              </a:rPr>
              <a:t>Additional rules may be added as progress continues in the development of the new submission.</a:t>
            </a:r>
          </a:p>
          <a:p>
            <a:r>
              <a:rPr lang="en-US" dirty="0">
                <a:solidFill>
                  <a:srgbClr val="1482C5"/>
                </a:solidFill>
                <a:ea typeface="Calibri"/>
                <a:cs typeface="Calibri"/>
              </a:rPr>
              <a:t>New rules will reflect the new </a:t>
            </a:r>
            <a:r>
              <a:rPr lang="en-US" dirty="0">
                <a:solidFill>
                  <a:srgbClr val="1482C5"/>
                </a:solidFill>
                <a:ea typeface="Calibri"/>
                <a:cs typeface="Calibri"/>
                <a:hlinkClick r:id="rId2"/>
              </a:rPr>
              <a:t>AsOfStatusFirstFridayOctober (E3119)</a:t>
            </a:r>
            <a:r>
              <a:rPr lang="en-US" dirty="0">
                <a:solidFill>
                  <a:srgbClr val="1482C5"/>
                </a:solidFill>
                <a:ea typeface="Calibri"/>
                <a:cs typeface="Calibri"/>
              </a:rPr>
              <a:t> data element.</a:t>
            </a:r>
          </a:p>
          <a:p>
            <a:pPr lvl="2"/>
            <a:endParaRPr lang="en-US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CB9D98-59E1-6ED2-E72F-6C79581BE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6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18E02-E942-F6A1-D0D5-66E4901D5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1A14AB-2849-E734-E1FE-39496A6D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482C5"/>
                </a:solidFill>
                <a:cs typeface="Calibri"/>
              </a:rPr>
              <a:t>New Business Rules </a:t>
            </a:r>
            <a:r>
              <a:rPr lang="en-US" b="1" dirty="0">
                <a:solidFill>
                  <a:schemeClr val="bg1"/>
                </a:solidFill>
                <a:cs typeface="Calibri"/>
              </a:rPr>
              <a:t>New2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B318546-EE18-9E0D-A0D3-ED91CAEC164A}"/>
              </a:ext>
            </a:extLst>
          </p:cNvPr>
          <p:cNvSpPr txBox="1">
            <a:spLocks/>
          </p:cNvSpPr>
          <p:nvPr/>
        </p:nvSpPr>
        <p:spPr>
          <a:xfrm>
            <a:off x="535171" y="1099296"/>
            <a:ext cx="11418704" cy="12411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16038"/>
              </a:buClr>
              <a:buNone/>
            </a:pPr>
            <a:r>
              <a:rPr lang="en-US">
                <a:solidFill>
                  <a:srgbClr val="F16038"/>
                </a:solidFill>
              </a:rPr>
              <a:t>New</a:t>
            </a:r>
            <a:r>
              <a:rPr lang="en-US">
                <a:solidFill>
                  <a:srgbClr val="1482C5"/>
                </a:solidFill>
              </a:rPr>
              <a:t> rules will be added to the </a:t>
            </a:r>
            <a:r>
              <a:rPr lang="en-US">
                <a:solidFill>
                  <a:srgbClr val="F16038"/>
                </a:solidFill>
              </a:rPr>
              <a:t>PEIMS Fall Enrollment </a:t>
            </a:r>
            <a:r>
              <a:rPr lang="en-US">
                <a:solidFill>
                  <a:srgbClr val="1482C5"/>
                </a:solidFill>
              </a:rPr>
              <a:t>Submission:</a:t>
            </a:r>
            <a:endParaRPr lang="en-US"/>
          </a:p>
        </p:txBody>
      </p:sp>
      <p:pic>
        <p:nvPicPr>
          <p:cNvPr id="8" name="Picture 7" descr="Screenshot of business rules that will be added to PEIMS FAEN.">
            <a:extLst>
              <a:ext uri="{FF2B5EF4-FFF2-40B4-BE49-F238E27FC236}">
                <a16:creationId xmlns:a16="http://schemas.microsoft.com/office/drawing/2014/main" id="{A42AE005-B6D3-77C6-FF93-45D06D9E7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71" y="1928360"/>
            <a:ext cx="10859448" cy="348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7CAAE-DED4-1327-E374-1AB7A007E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76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A4C47-8FFF-C79D-3726-3AB59E0D4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C5888D-75F0-0C49-EFDF-A3D9EC4F6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482C5"/>
                </a:solidFill>
                <a:cs typeface="Calibri"/>
              </a:rPr>
              <a:t>New Business Rules </a:t>
            </a:r>
            <a:r>
              <a:rPr lang="en-US" b="1" dirty="0">
                <a:solidFill>
                  <a:schemeClr val="bg1"/>
                </a:solidFill>
                <a:cs typeface="Calibri"/>
              </a:rPr>
              <a:t>New 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FD9E227-CD26-F5E2-0F51-1FAEAF8819AA}"/>
              </a:ext>
            </a:extLst>
          </p:cNvPr>
          <p:cNvSpPr txBox="1">
            <a:spLocks/>
          </p:cNvSpPr>
          <p:nvPr/>
        </p:nvSpPr>
        <p:spPr>
          <a:xfrm>
            <a:off x="535171" y="1099296"/>
            <a:ext cx="11418704" cy="12411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16038"/>
              </a:buClr>
              <a:buNone/>
            </a:pPr>
            <a:r>
              <a:rPr lang="en-US">
                <a:solidFill>
                  <a:srgbClr val="F16038"/>
                </a:solidFill>
              </a:rPr>
              <a:t>New</a:t>
            </a:r>
            <a:r>
              <a:rPr lang="en-US">
                <a:solidFill>
                  <a:srgbClr val="1482C5"/>
                </a:solidFill>
              </a:rPr>
              <a:t> rules will be added to the </a:t>
            </a:r>
            <a:r>
              <a:rPr lang="en-US">
                <a:solidFill>
                  <a:srgbClr val="F16038"/>
                </a:solidFill>
              </a:rPr>
              <a:t>PEIMS Fall Enrollment </a:t>
            </a:r>
            <a:r>
              <a:rPr lang="en-US">
                <a:solidFill>
                  <a:srgbClr val="1482C5"/>
                </a:solidFill>
              </a:rPr>
              <a:t>Submission:</a:t>
            </a:r>
            <a:endParaRPr lang="en-US"/>
          </a:p>
        </p:txBody>
      </p:sp>
      <p:pic>
        <p:nvPicPr>
          <p:cNvPr id="5" name="Picture 4" descr="Screenshot of business rules that will be added to PEIMS FAEN.">
            <a:extLst>
              <a:ext uri="{FF2B5EF4-FFF2-40B4-BE49-F238E27FC236}">
                <a16:creationId xmlns:a16="http://schemas.microsoft.com/office/drawing/2014/main" id="{6782753D-72DC-999F-3E67-F1D9ECB67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876" y="1669062"/>
            <a:ext cx="8531124" cy="420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8A43B-7B45-6C20-3276-071F01C70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42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14ED6-FE63-69C5-496F-DF91201F5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CED477-A9D5-7E8B-B212-797E7636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53230"/>
            <a:ext cx="11121657" cy="7513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Revised Business Rules </a:t>
            </a:r>
            <a:r>
              <a:rPr lang="en-US" b="1" dirty="0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1</a:t>
            </a:r>
            <a:endParaRPr lang="en-US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2753A81-D6D8-C740-A46A-B0B68B959DAE}"/>
              </a:ext>
            </a:extLst>
          </p:cNvPr>
          <p:cNvSpPr txBox="1">
            <a:spLocks/>
          </p:cNvSpPr>
          <p:nvPr/>
        </p:nvSpPr>
        <p:spPr>
          <a:xfrm>
            <a:off x="535171" y="1099296"/>
            <a:ext cx="11418704" cy="5444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16038"/>
              </a:buClr>
              <a:buNone/>
            </a:pPr>
            <a:r>
              <a:rPr lang="en-US">
                <a:solidFill>
                  <a:srgbClr val="F16038"/>
                </a:solidFill>
              </a:rPr>
              <a:t>Existing </a:t>
            </a:r>
            <a:r>
              <a:rPr lang="en-US">
                <a:solidFill>
                  <a:srgbClr val="1482C5"/>
                </a:solidFill>
              </a:rPr>
              <a:t>rules will be added to the</a:t>
            </a:r>
            <a:r>
              <a:rPr lang="en-US">
                <a:solidFill>
                  <a:srgbClr val="F16038"/>
                </a:solidFill>
              </a:rPr>
              <a:t> PEIMS Fall Enrollment </a:t>
            </a:r>
            <a:r>
              <a:rPr lang="en-US">
                <a:solidFill>
                  <a:srgbClr val="1482C5"/>
                </a:solidFill>
              </a:rPr>
              <a:t>Submission: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5491B7-7FEE-8499-DDA8-30CD27D5C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821" y="1857678"/>
            <a:ext cx="2237297" cy="3621149"/>
          </a:xfrm>
        </p:spPr>
        <p:txBody>
          <a:bodyPr/>
          <a:lstStyle/>
          <a:p>
            <a:r>
              <a:rPr lang="en-US" sz="2400">
                <a:solidFill>
                  <a:srgbClr val="1482C5"/>
                </a:solidFill>
              </a:rPr>
              <a:t>40100-0001</a:t>
            </a:r>
          </a:p>
          <a:p>
            <a:r>
              <a:rPr lang="en-US" sz="2400">
                <a:solidFill>
                  <a:srgbClr val="1482C5"/>
                </a:solidFill>
              </a:rPr>
              <a:t>40100-000C</a:t>
            </a:r>
          </a:p>
          <a:p>
            <a:r>
              <a:rPr lang="en-US" sz="2400">
                <a:solidFill>
                  <a:srgbClr val="1482C5"/>
                </a:solidFill>
              </a:rPr>
              <a:t>40100-0012</a:t>
            </a:r>
          </a:p>
          <a:p>
            <a:r>
              <a:rPr lang="en-US" sz="2400">
                <a:solidFill>
                  <a:srgbClr val="1482C5"/>
                </a:solidFill>
              </a:rPr>
              <a:t>40100-0013</a:t>
            </a:r>
          </a:p>
          <a:p>
            <a:r>
              <a:rPr lang="en-US" sz="2400">
                <a:solidFill>
                  <a:srgbClr val="1482C5"/>
                </a:solidFill>
              </a:rPr>
              <a:t>40100-0014</a:t>
            </a:r>
          </a:p>
          <a:p>
            <a:r>
              <a:rPr lang="en-US" sz="2400">
                <a:solidFill>
                  <a:srgbClr val="1482C5"/>
                </a:solidFill>
              </a:rPr>
              <a:t>40100-0015</a:t>
            </a:r>
          </a:p>
          <a:p>
            <a:r>
              <a:rPr lang="en-US" sz="2400">
                <a:solidFill>
                  <a:srgbClr val="1482C5"/>
                </a:solidFill>
              </a:rPr>
              <a:t>40100-0035</a:t>
            </a:r>
          </a:p>
          <a:p>
            <a:r>
              <a:rPr lang="en-US" sz="2400">
                <a:solidFill>
                  <a:srgbClr val="1482C5"/>
                </a:solidFill>
              </a:rPr>
              <a:t>40100-0058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E507F9-78A0-6CAF-AC13-41ADC023CB1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3970" y="1838459"/>
            <a:ext cx="2152809" cy="3640368"/>
          </a:xfrm>
        </p:spPr>
        <p:txBody>
          <a:bodyPr>
            <a:noAutofit/>
          </a:bodyPr>
          <a:lstStyle/>
          <a:p>
            <a:r>
              <a:rPr lang="en-US" sz="2400">
                <a:solidFill>
                  <a:srgbClr val="1482C5"/>
                </a:solidFill>
              </a:rPr>
              <a:t>40100-0078</a:t>
            </a:r>
          </a:p>
          <a:p>
            <a:r>
              <a:rPr lang="en-US" sz="2400">
                <a:solidFill>
                  <a:srgbClr val="1482C5"/>
                </a:solidFill>
              </a:rPr>
              <a:t>40100-0079</a:t>
            </a:r>
          </a:p>
          <a:p>
            <a:r>
              <a:rPr lang="en-US" sz="2400">
                <a:solidFill>
                  <a:srgbClr val="1482C5"/>
                </a:solidFill>
              </a:rPr>
              <a:t>40100-0080</a:t>
            </a:r>
          </a:p>
          <a:p>
            <a:r>
              <a:rPr lang="en-US" sz="2400">
                <a:solidFill>
                  <a:srgbClr val="1482C5"/>
                </a:solidFill>
              </a:rPr>
              <a:t>40100-0085</a:t>
            </a:r>
          </a:p>
          <a:p>
            <a:r>
              <a:rPr lang="en-US" sz="2400">
                <a:solidFill>
                  <a:srgbClr val="1482C5"/>
                </a:solidFill>
              </a:rPr>
              <a:t>40100-0086</a:t>
            </a:r>
          </a:p>
          <a:p>
            <a:r>
              <a:rPr lang="en-US" sz="2400">
                <a:solidFill>
                  <a:srgbClr val="1482C5"/>
                </a:solidFill>
              </a:rPr>
              <a:t>40100-0088</a:t>
            </a:r>
          </a:p>
          <a:p>
            <a:r>
              <a:rPr lang="en-US" sz="2400">
                <a:solidFill>
                  <a:srgbClr val="1482C5"/>
                </a:solidFill>
              </a:rPr>
              <a:t>40100-0089</a:t>
            </a:r>
          </a:p>
          <a:p>
            <a:r>
              <a:rPr lang="en-US" sz="2400">
                <a:solidFill>
                  <a:srgbClr val="1482C5"/>
                </a:solidFill>
              </a:rPr>
              <a:t>40100-0091</a:t>
            </a:r>
          </a:p>
          <a:p>
            <a:r>
              <a:rPr lang="en-US" sz="2400">
                <a:solidFill>
                  <a:srgbClr val="1482C5"/>
                </a:solidFill>
              </a:rPr>
              <a:t>40100-0097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51DA9C9-6072-9F8D-FDEB-4E627F41663D}"/>
              </a:ext>
            </a:extLst>
          </p:cNvPr>
          <p:cNvSpPr txBox="1">
            <a:spLocks/>
          </p:cNvSpPr>
          <p:nvPr/>
        </p:nvSpPr>
        <p:spPr>
          <a:xfrm>
            <a:off x="8134270" y="1838459"/>
            <a:ext cx="2152809" cy="3640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1482C5"/>
                </a:solidFill>
              </a:rPr>
              <a:t>40100-0099</a:t>
            </a:r>
          </a:p>
          <a:p>
            <a:r>
              <a:rPr lang="en-US" sz="2400">
                <a:solidFill>
                  <a:srgbClr val="1482C5"/>
                </a:solidFill>
              </a:rPr>
              <a:t>40100-0100</a:t>
            </a:r>
          </a:p>
          <a:p>
            <a:r>
              <a:rPr lang="en-US" sz="2400">
                <a:solidFill>
                  <a:srgbClr val="1482C5"/>
                </a:solidFill>
              </a:rPr>
              <a:t>40100-0110</a:t>
            </a:r>
          </a:p>
          <a:p>
            <a:r>
              <a:rPr lang="en-US" sz="2400">
                <a:solidFill>
                  <a:srgbClr val="1482C5"/>
                </a:solidFill>
              </a:rPr>
              <a:t>40100-0111</a:t>
            </a:r>
          </a:p>
          <a:p>
            <a:r>
              <a:rPr lang="en-US" sz="2400">
                <a:solidFill>
                  <a:srgbClr val="1482C5"/>
                </a:solidFill>
              </a:rPr>
              <a:t>40100-0114</a:t>
            </a:r>
          </a:p>
          <a:p>
            <a:r>
              <a:rPr lang="en-US" sz="2400">
                <a:solidFill>
                  <a:srgbClr val="1482C5"/>
                </a:solidFill>
              </a:rPr>
              <a:t>40100-0117</a:t>
            </a:r>
          </a:p>
          <a:p>
            <a:r>
              <a:rPr lang="en-US" sz="2400">
                <a:solidFill>
                  <a:srgbClr val="1482C5"/>
                </a:solidFill>
              </a:rPr>
              <a:t>40100-0135</a:t>
            </a:r>
          </a:p>
          <a:p>
            <a:r>
              <a:rPr lang="en-US" sz="2400">
                <a:solidFill>
                  <a:srgbClr val="1482C5"/>
                </a:solidFill>
              </a:rPr>
              <a:t>40100-0136</a:t>
            </a:r>
          </a:p>
          <a:p>
            <a:r>
              <a:rPr lang="en-US" sz="2400">
                <a:solidFill>
                  <a:srgbClr val="1482C5"/>
                </a:solidFill>
              </a:rPr>
              <a:t>40100-0153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8FC31-6BD7-F2D3-ABEE-04ACD2ACD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80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A8648-E43F-573B-97F4-C8F29CCE9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3938DB-EB16-BC68-7A1C-56B16E4C4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 flipV="1">
            <a:off x="38100" y="1268412"/>
            <a:ext cx="12115800" cy="5589588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87F17C1-CB58-3FEB-0A11-89349983E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61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56F634-241B-99FD-9292-9BDF793CD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" y="1812174"/>
            <a:ext cx="9144000" cy="1455651"/>
          </a:xfrm>
          <a:solidFill>
            <a:schemeClr val="bg1">
              <a:lumMod val="95000"/>
              <a:alpha val="81000"/>
            </a:schemeClr>
          </a:solidFill>
          <a:effectLst/>
        </p:spPr>
        <p:txBody>
          <a:bodyPr>
            <a:normAutofit/>
          </a:bodyPr>
          <a:lstStyle/>
          <a:p>
            <a:pPr algn="l"/>
            <a:r>
              <a:rPr lang="en-US"/>
              <a:t> REPORTS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7AFADF-BAE2-44F2-9EDA-F6A5D1DDB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D1AEB-50AE-541B-89BE-F25CDBCD7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CE3D25-FA99-A74F-E0F7-ACF8FBC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0" y="1268412"/>
            <a:ext cx="12191960" cy="5589588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43F76BE-63F9-ECBC-EB4F-7E1CD1A1A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61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3DD71-2AEA-0748-CAF0-71A6BDE8F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" y="1812174"/>
            <a:ext cx="9144000" cy="1455651"/>
          </a:xfrm>
          <a:solidFill>
            <a:schemeClr val="bg1">
              <a:lumMod val="95000"/>
              <a:alpha val="81000"/>
            </a:schemeClr>
          </a:solidFill>
          <a:effectLst/>
        </p:spPr>
        <p:txBody>
          <a:bodyPr>
            <a:normAutofit/>
          </a:bodyPr>
          <a:lstStyle/>
          <a:p>
            <a:pPr algn="l"/>
            <a:r>
              <a:rPr lang="en-US"/>
              <a:t> PEIMS FALL ENROLLMENT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612F24-108B-D1D9-E2FB-079F413D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49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9F4F0-E5B7-920F-1068-9489C656B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B7BCB9-6A64-18AC-518D-2FC310185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  <a:noFill/>
        </p:spPr>
        <p:txBody>
          <a:bodyPr>
            <a:noAutofit/>
          </a:bodyPr>
          <a:lstStyle/>
          <a:p>
            <a:r>
              <a:rPr lang="en-US" b="1">
                <a:solidFill>
                  <a:srgbClr val="1482C5"/>
                </a:solidFill>
                <a:cs typeface="Calibri"/>
              </a:rPr>
              <a:t>PEIMS FAEN Submission Reports</a:t>
            </a:r>
            <a:endParaRPr lang="en-US" b="1">
              <a:solidFill>
                <a:srgbClr val="1482C5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49152F0-1788-DA58-54C2-01ED2D161191}"/>
              </a:ext>
            </a:extLst>
          </p:cNvPr>
          <p:cNvSpPr txBox="1">
            <a:spLocks/>
          </p:cNvSpPr>
          <p:nvPr/>
        </p:nvSpPr>
        <p:spPr>
          <a:xfrm>
            <a:off x="826384" y="1463041"/>
            <a:ext cx="10539229" cy="273304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  <a:buNone/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The </a:t>
            </a: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PEIMS Fall Enrollment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Submission reports are in development.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Twinned PEIMS Fall reports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16038"/>
              </a:buClr>
              <a:buNone/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    Reports from several categories will be duplicated into PEIMS FAEN.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Additional new reports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16038"/>
              </a:buClr>
              <a:buNone/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    For clarity into the reported data, a few new reports will be created.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7FB7E-2565-F4FE-CC94-CB865F381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15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</a:rPr>
              <a:t>Standard Report Groups</a:t>
            </a:r>
          </a:p>
        </p:txBody>
      </p:sp>
      <p:graphicFrame>
        <p:nvGraphicFramePr>
          <p:cNvPr id="6" name="Diagram 5" descr="SmartArt lists the reports that will be included in the Standard Report Group for Student and Special Education.">
            <a:extLst>
              <a:ext uri="{FF2B5EF4-FFF2-40B4-BE49-F238E27FC236}">
                <a16:creationId xmlns:a16="http://schemas.microsoft.com/office/drawing/2014/main" id="{DAF7DBE5-39BE-27AD-D792-F81E3E2E1A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6747053"/>
              </p:ext>
            </p:extLst>
          </p:nvPr>
        </p:nvGraphicFramePr>
        <p:xfrm>
          <a:off x="1264327" y="1112002"/>
          <a:ext cx="941664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8D30AC-8C3E-97FD-96C1-D896A4694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2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3FDFB-69A4-F8E4-86F6-B683F0528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1D805E-BE5D-BAF5-2196-10CB313E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</a:rPr>
              <a:t>Special Report Groups</a:t>
            </a:r>
          </a:p>
        </p:txBody>
      </p:sp>
      <p:graphicFrame>
        <p:nvGraphicFramePr>
          <p:cNvPr id="13" name="Diagram 12" descr="Smartart lists the Special reports that will be included in the PEIMS FAEN submission.">
            <a:extLst>
              <a:ext uri="{FF2B5EF4-FFF2-40B4-BE49-F238E27FC236}">
                <a16:creationId xmlns:a16="http://schemas.microsoft.com/office/drawing/2014/main" id="{4C2012C7-C81F-E93D-C680-38B4447D31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3192041"/>
              </p:ext>
            </p:extLst>
          </p:nvPr>
        </p:nvGraphicFramePr>
        <p:xfrm>
          <a:off x="535171" y="1112002"/>
          <a:ext cx="470467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 descr="SmartArt lists the Student Leaver report that will be included in PEIMS FAEN.">
            <a:extLst>
              <a:ext uri="{FF2B5EF4-FFF2-40B4-BE49-F238E27FC236}">
                <a16:creationId xmlns:a16="http://schemas.microsoft.com/office/drawing/2014/main" id="{3AD26870-C2EC-9315-1081-F1A5756663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4391030"/>
              </p:ext>
            </p:extLst>
          </p:nvPr>
        </p:nvGraphicFramePr>
        <p:xfrm>
          <a:off x="5626102" y="1041239"/>
          <a:ext cx="5829298" cy="1511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6" name="Diagram 15" descr="SmartArt lists the Statewide report that will be included in PEIMS FAEN.">
            <a:extLst>
              <a:ext uri="{FF2B5EF4-FFF2-40B4-BE49-F238E27FC236}">
                <a16:creationId xmlns:a16="http://schemas.microsoft.com/office/drawing/2014/main" id="{DB764F44-354C-E89C-5265-BF97A905AF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6245738"/>
              </p:ext>
            </p:extLst>
          </p:nvPr>
        </p:nvGraphicFramePr>
        <p:xfrm>
          <a:off x="5626102" y="2944757"/>
          <a:ext cx="5829298" cy="968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8" name="Diagram 17" descr="SmartArt lists the ESC-Level report that will be included in PEIMS FAEN.">
            <a:extLst>
              <a:ext uri="{FF2B5EF4-FFF2-40B4-BE49-F238E27FC236}">
                <a16:creationId xmlns:a16="http://schemas.microsoft.com/office/drawing/2014/main" id="{69BA1912-6677-5186-0BEC-2D7A7DF9B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6809022"/>
              </p:ext>
            </p:extLst>
          </p:nvPr>
        </p:nvGraphicFramePr>
        <p:xfrm>
          <a:off x="5626102" y="4610101"/>
          <a:ext cx="5829298" cy="968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E35A4C-0F9E-41F0-0846-7B188DDA4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42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CCC1C-DEB2-1CB2-E12F-67C41D75C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E46E69-7D1C-07B5-0AB3-087B14029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" y="1268412"/>
            <a:ext cx="12191960" cy="5589588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1BFF494-526F-A229-6070-488A735C8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61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6E5BCD-ACB1-1CA0-5294-9A88E09D7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" y="1812174"/>
            <a:ext cx="9144000" cy="1455651"/>
          </a:xfrm>
          <a:solidFill>
            <a:schemeClr val="bg1">
              <a:lumMod val="95000"/>
              <a:alpha val="81000"/>
            </a:schemeClr>
          </a:solidFill>
          <a:effectLst/>
        </p:spPr>
        <p:txBody>
          <a:bodyPr>
            <a:normAutofit/>
          </a:bodyPr>
          <a:lstStyle/>
          <a:p>
            <a:pPr algn="l"/>
            <a:r>
              <a:rPr lang="en-US"/>
              <a:t>TRAINING DATES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D93A4A-2A96-15FA-2F37-AA1AC732A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79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DA5591-4A93-C609-E2F2-B2A3DE500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>
                <a:solidFill>
                  <a:srgbClr val="1482C5"/>
                </a:solidFill>
              </a:rPr>
              <a:t>Training Dates For PEIMS FAEN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9BDDE-ED4D-81E0-08F9-BFE3F67D7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Content Placeholder 7" descr="Screenshot of the proposed training sessions.">
            <a:extLst>
              <a:ext uri="{FF2B5EF4-FFF2-40B4-BE49-F238E27FC236}">
                <a16:creationId xmlns:a16="http://schemas.microsoft.com/office/drawing/2014/main" id="{DE3B51E1-DFE0-884E-9F9F-28A682D04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5" t="14843" r="10654" b="32222"/>
          <a:stretch>
            <a:fillRect/>
          </a:stretch>
        </p:blipFill>
        <p:spPr>
          <a:xfrm>
            <a:off x="2824223" y="1594412"/>
            <a:ext cx="8297129" cy="366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87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FF7BFF-6F72-68FB-A90F-85F2D8E51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FAB8AAB-DEF2-C803-B717-A2AA5C77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85156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D5B1EF-E4FE-2F47-20B4-6FAE8516C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615"/>
          <a:stretch/>
        </p:blipFill>
        <p:spPr>
          <a:xfrm flipH="1">
            <a:off x="20" y="1268412"/>
            <a:ext cx="12191980" cy="5589588"/>
          </a:xfrm>
          <a:prstGeom prst="rect">
            <a:avLst/>
          </a:prstGeom>
          <a:noFill/>
          <a:ln w="13017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1A2D7E-A666-0C49-3AFC-F3413DC41BC2}"/>
              </a:ext>
            </a:extLst>
          </p:cNvPr>
          <p:cNvSpPr/>
          <p:nvPr/>
        </p:nvSpPr>
        <p:spPr>
          <a:xfrm>
            <a:off x="1805768" y="3429000"/>
            <a:ext cx="8770248" cy="853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1482C5"/>
                </a:solidFill>
              </a:rPr>
              <a:t>QUESTIONS?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2293AB-62A8-C2D1-C138-2B05431C5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54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671C1-05ED-A420-3028-E74071707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B38D5D-E951-F249-3D93-6DA207C4C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/>
                <a:cs typeface="Calibri"/>
              </a:rPr>
              <a:t>2026-2027 PEIMS Fall Enrollment Submission</a:t>
            </a:r>
            <a:endParaRPr lang="en-US" b="1">
              <a:solidFill>
                <a:srgbClr val="1482C5"/>
              </a:solidFill>
              <a:latin typeface="Aptos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15B9578-FEA5-BDB1-FC4B-CC02BD10B8B7}"/>
              </a:ext>
            </a:extLst>
          </p:cNvPr>
          <p:cNvSpPr txBox="1">
            <a:spLocks/>
          </p:cNvSpPr>
          <p:nvPr/>
        </p:nvSpPr>
        <p:spPr>
          <a:xfrm>
            <a:off x="535171" y="1253331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The </a:t>
            </a: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PEIMS Fall Enrollment Submission</a:t>
            </a: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 will consist of:</a:t>
            </a:r>
          </a:p>
          <a:p>
            <a:pPr lvl="1">
              <a:buClr>
                <a:srgbClr val="F16038"/>
              </a:buClr>
            </a:pPr>
            <a:r>
              <a:rPr lang="en-US" sz="32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All students </a:t>
            </a:r>
            <a:r>
              <a:rPr lang="en-US" sz="32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enrolled</a:t>
            </a:r>
            <a:r>
              <a:rPr lang="en-US" sz="32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 on the </a:t>
            </a:r>
            <a:r>
              <a:rPr lang="en-US" sz="32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first Friday in October </a:t>
            </a:r>
            <a:r>
              <a:rPr lang="en-US" sz="32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with their </a:t>
            </a:r>
            <a:r>
              <a:rPr lang="en-US" sz="32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Special Education </a:t>
            </a:r>
            <a:r>
              <a:rPr lang="en-US" sz="32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program determination and</a:t>
            </a:r>
          </a:p>
          <a:p>
            <a:pPr lvl="1">
              <a:buClr>
                <a:srgbClr val="F16038"/>
              </a:buClr>
            </a:pPr>
            <a:r>
              <a:rPr lang="en-US" sz="32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Students in grades </a:t>
            </a:r>
            <a:r>
              <a:rPr lang="en-US" sz="32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7-12 enrolled </a:t>
            </a:r>
            <a:r>
              <a:rPr lang="en-US" sz="32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at any point during the </a:t>
            </a:r>
            <a:r>
              <a:rPr lang="en-US" sz="32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school</a:t>
            </a:r>
            <a:r>
              <a:rPr lang="en-US" sz="32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n-US" sz="32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start window </a:t>
            </a:r>
            <a:r>
              <a:rPr lang="en-US" sz="32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(first day of school through the last Friday in September).</a:t>
            </a:r>
            <a:endParaRPr lang="en-US" sz="32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360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A5121-5488-2F07-74F5-6AE34D7C3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84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A3AE6-12FD-4679-28C8-38896429B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B2E0EC-FA3E-70B5-47CD-92ABD3797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Entities</a:t>
            </a:r>
            <a:endParaRPr lang="en-US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8817024-8934-EB1C-AF94-6FAB16DE75A6}"/>
              </a:ext>
            </a:extLst>
          </p:cNvPr>
          <p:cNvSpPr txBox="1">
            <a:spLocks/>
          </p:cNvSpPr>
          <p:nvPr/>
        </p:nvSpPr>
        <p:spPr>
          <a:xfrm>
            <a:off x="380999" y="1062903"/>
            <a:ext cx="11275829" cy="4483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3200">
                <a:solidFill>
                  <a:srgbClr val="0D6CB9"/>
                </a:solidFill>
                <a:latin typeface="Aptos" panose="020B0004020202020204" pitchFamily="34" charset="0"/>
              </a:rPr>
              <a:t>The </a:t>
            </a:r>
            <a:r>
              <a:rPr lang="en-US" sz="3200">
                <a:solidFill>
                  <a:srgbClr val="F16038"/>
                </a:solidFill>
                <a:latin typeface="Aptos" panose="020B0004020202020204" pitchFamily="34" charset="0"/>
              </a:rPr>
              <a:t>PEIMS Fall Enrollment Submission </a:t>
            </a:r>
            <a:r>
              <a:rPr lang="en-US" sz="3200">
                <a:solidFill>
                  <a:srgbClr val="1482C5"/>
                </a:solidFill>
                <a:latin typeface="Aptos" panose="020B0004020202020204" pitchFamily="34" charset="0"/>
              </a:rPr>
              <a:t>will consist of the following entities: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1482C5"/>
                </a:solidFill>
                <a:latin typeface="Aptos" panose="020B0004020202020204" pitchFamily="34" charset="0"/>
              </a:rPr>
              <a:t>LocalEducationAgency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1482C5"/>
                </a:solidFill>
                <a:latin typeface="Aptos" panose="020B0004020202020204" pitchFamily="34" charset="0"/>
              </a:rPr>
              <a:t>School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1482C5"/>
                </a:solidFill>
                <a:latin typeface="Aptos" panose="020B0004020202020204" pitchFamily="34" charset="0"/>
              </a:rPr>
              <a:t>Calendar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1482C5"/>
                </a:solidFill>
                <a:latin typeface="Aptos" panose="020B0004020202020204" pitchFamily="34" charset="0"/>
              </a:rPr>
              <a:t>Student 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1482C5"/>
                </a:solidFill>
                <a:latin typeface="Aptos" panose="020B0004020202020204" pitchFamily="34" charset="0"/>
              </a:rPr>
              <a:t>StudentEducationOrganizationAssociation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1482C5"/>
                </a:solidFill>
                <a:latin typeface="Aptos" panose="020B0004020202020204" pitchFamily="34" charset="0"/>
              </a:rPr>
              <a:t>StudentSchoolAssociation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1482C5"/>
                </a:solidFill>
                <a:latin typeface="Aptos" panose="020B0004020202020204" pitchFamily="34" charset="0"/>
              </a:rPr>
              <a:t>Program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rgbClr val="1482C5"/>
                </a:solidFill>
                <a:latin typeface="Aptos" panose="020B0004020202020204" pitchFamily="34" charset="0"/>
              </a:rPr>
              <a:t>StudentSpecialEducationProgramAssociation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4E31B-D161-91D3-E922-222317A29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10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07268-02D6-99A7-337E-6A88332C1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D43011-0158-FBE3-0F7E-DC2236481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LocalEducationAgency Entity </a:t>
            </a: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Summer</a:t>
            </a:r>
            <a:endParaRPr lang="en-US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5BF1748-9B3D-F69F-62DD-D8EDED0F1BFD}"/>
              </a:ext>
            </a:extLst>
          </p:cNvPr>
          <p:cNvSpPr txBox="1">
            <a:spLocks/>
          </p:cNvSpPr>
          <p:nvPr/>
        </p:nvSpPr>
        <p:spPr>
          <a:xfrm>
            <a:off x="535171" y="1181085"/>
            <a:ext cx="9584874" cy="24043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Fall Enrollment Submission:</a:t>
            </a: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EducationOrganizationCategory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(NP004)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NameOfInstitution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(E3037)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LocalEducationAgencyId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(E0212)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LocalEducationAgencyCategory 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(E3036)</a:t>
            </a: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endParaRPr lang="en-US" sz="1800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 descr="Screenshot of the local education agency entity from the Texas Education Data Standards.">
            <a:extLst>
              <a:ext uri="{FF2B5EF4-FFF2-40B4-BE49-F238E27FC236}">
                <a16:creationId xmlns:a16="http://schemas.microsoft.com/office/drawing/2014/main" id="{07B2B289-1A99-3CCF-B0A3-54510A9AB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561" y="3429000"/>
            <a:ext cx="8654878" cy="21511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2A566-0C0D-0DC5-3F4C-1CBA00354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17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AA47C-5113-62CB-097A-FD1CCB51F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CC20E9-0DEE-4454-8465-21DA9E350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School Entity </a:t>
            </a: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Summer</a:t>
            </a:r>
            <a:endParaRPr lang="en-US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D80A48F-0E16-347B-F3D6-47413C842B6C}"/>
              </a:ext>
            </a:extLst>
          </p:cNvPr>
          <p:cNvSpPr txBox="1">
            <a:spLocks/>
          </p:cNvSpPr>
          <p:nvPr/>
        </p:nvSpPr>
        <p:spPr>
          <a:xfrm>
            <a:off x="535171" y="1140210"/>
            <a:ext cx="11023256" cy="2786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Fall Enrollment Submission:</a:t>
            </a: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EducationOrganizationCategory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(NP004)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NameOfInstitution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(E3037)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LocalEducationAgency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SchoolId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(E0266)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GradeLevel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(E0017)</a:t>
            </a: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endParaRPr lang="en-US" sz="1800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Screenshot of the school entity from the Texas Education Data Standards.">
            <a:extLst>
              <a:ext uri="{FF2B5EF4-FFF2-40B4-BE49-F238E27FC236}">
                <a16:creationId xmlns:a16="http://schemas.microsoft.com/office/drawing/2014/main" id="{8CDA0AAE-5BCF-4B57-5E57-BB2100228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327" y="3549685"/>
            <a:ext cx="6411343" cy="2027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AC461-B60D-16B3-D7AD-C70FD9653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02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C0800-CBA5-60F3-6733-FB330C23C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FFADCA-AACE-D9CB-6F0C-2B9E87CB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Calendar Entity </a:t>
            </a:r>
            <a:r>
              <a:rPr lang="en-US" b="1">
                <a:solidFill>
                  <a:schemeClr val="bg1"/>
                </a:solidFill>
                <a:latin typeface="Aptos" panose="020B0004020202020204" pitchFamily="34" charset="0"/>
                <a:cs typeface="Calibri"/>
              </a:rPr>
              <a:t>Summer</a:t>
            </a:r>
            <a:endParaRPr lang="en-US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5959FD2-A2BA-EF5F-1192-AA81A15C0014}"/>
              </a:ext>
            </a:extLst>
          </p:cNvPr>
          <p:cNvSpPr txBox="1">
            <a:spLocks/>
          </p:cNvSpPr>
          <p:nvPr/>
        </p:nvSpPr>
        <p:spPr>
          <a:xfrm>
            <a:off x="535171" y="1140210"/>
            <a:ext cx="11023256" cy="27868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Fall Enrollment Submission:</a:t>
            </a: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School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SchoolYear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(E1093)</a:t>
            </a:r>
          </a:p>
          <a:p>
            <a:pPr lvl="2">
              <a:buClr>
                <a:srgbClr val="F16038"/>
              </a:buClr>
            </a:pPr>
            <a:r>
              <a:rPr lang="en-US" sz="1800" err="1">
                <a:solidFill>
                  <a:srgbClr val="F16038"/>
                </a:solidFill>
                <a:latin typeface="Aptos" panose="020B0004020202020204" pitchFamily="34" charset="0"/>
              </a:rPr>
              <a:t>CalendarCode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(E0975)</a:t>
            </a:r>
          </a:p>
          <a:p>
            <a:pPr lvl="2">
              <a:buClr>
                <a:srgbClr val="F16038"/>
              </a:buClr>
            </a:pPr>
            <a:r>
              <a:rPr lang="en-US" sz="1800" err="1">
                <a:solidFill>
                  <a:srgbClr val="F16038"/>
                </a:solidFill>
                <a:latin typeface="Aptos" panose="020B0004020202020204" pitchFamily="34" charset="0"/>
              </a:rPr>
              <a:t>CalendarType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(E1600)</a:t>
            </a: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lvl="2">
              <a:buClr>
                <a:srgbClr val="F16038"/>
              </a:buClr>
            </a:pPr>
            <a:endParaRPr lang="en-US" sz="1800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Screenshot of the Calendar entity from the Texas Education Data Standards.">
            <a:extLst>
              <a:ext uri="{FF2B5EF4-FFF2-40B4-BE49-F238E27FC236}">
                <a16:creationId xmlns:a16="http://schemas.microsoft.com/office/drawing/2014/main" id="{A40C0BB8-0380-6210-FA60-631624322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638" y="3495327"/>
            <a:ext cx="7594321" cy="20255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DEEFF-B1F0-1015-D9B0-BFFCA97D9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18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A4986-25BF-EC48-262C-8F050F945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BEF077-CE97-83D1-A219-72BAA45F7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StudentSchoolAssociation Entity</a:t>
            </a:r>
            <a:endParaRPr lang="en-US" sz="40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214DC-EED7-9C22-BAD8-5C5308152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94D97D0-6925-91DE-6074-6E7F14772093}"/>
              </a:ext>
            </a:extLst>
          </p:cNvPr>
          <p:cNvSpPr txBox="1">
            <a:spLocks/>
          </p:cNvSpPr>
          <p:nvPr/>
        </p:nvSpPr>
        <p:spPr>
          <a:xfrm>
            <a:off x="535171" y="1140210"/>
            <a:ext cx="11033530" cy="47160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The following is added to the PEIMS Fall Enrollment Submission:</a:t>
            </a:r>
          </a:p>
          <a:p>
            <a:pPr lvl="1"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Data Elements: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Student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School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Calendar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(Reference)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EntryDate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(E3023)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EntryGradeLevel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(E1517)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ADAEligibility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(E0787)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ExitWithdrawDate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(E3028)</a:t>
            </a:r>
          </a:p>
          <a:p>
            <a:pPr lvl="2">
              <a:buClr>
                <a:srgbClr val="F16038"/>
              </a:buClr>
            </a:pPr>
            <a:r>
              <a:rPr lang="en-US" sz="1800">
                <a:solidFill>
                  <a:srgbClr val="F16038"/>
                </a:solidFill>
                <a:latin typeface="Aptos" panose="020B0004020202020204" pitchFamily="34" charset="0"/>
              </a:rPr>
              <a:t>ExitWithdrawType</a:t>
            </a:r>
            <a:r>
              <a:rPr lang="en-US" sz="1800">
                <a:solidFill>
                  <a:srgbClr val="1482C5"/>
                </a:solidFill>
                <a:latin typeface="Aptos" panose="020B0004020202020204" pitchFamily="34" charset="0"/>
              </a:rPr>
              <a:t> (E1001)</a:t>
            </a:r>
          </a:p>
        </p:txBody>
      </p:sp>
      <p:pic>
        <p:nvPicPr>
          <p:cNvPr id="6" name="Picture 5" descr="Screenshot of the student school association entity from the Texas Education Data Standards.">
            <a:extLst>
              <a:ext uri="{FF2B5EF4-FFF2-40B4-BE49-F238E27FC236}">
                <a16:creationId xmlns:a16="http://schemas.microsoft.com/office/drawing/2014/main" id="{8EEDFFA6-D45F-B83A-BBE0-58BE1CD5A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049" y="1920240"/>
            <a:ext cx="6626385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89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15" ma:contentTypeDescription="Create a new document." ma:contentTypeScope="" ma:versionID="24f697d12d7a7b9418266d9cb0021efe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cea492410af7303da8af45c8f97ebcba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Note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963efe96-9f3c-464d-8c8b-c76864a22ed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B69BFD-3943-4D1A-B26E-758389FCF814}">
  <ds:schemaRefs>
    <ds:schemaRef ds:uri="533e3360-6378-4210-ada2-16ccdb17d2cd"/>
    <ds:schemaRef ds:uri="963efe96-9f3c-464d-8c8b-c76864a22e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E505FD7-AE8E-4D63-A81B-04A8F803019D}">
  <ds:schemaRefs>
    <ds:schemaRef ds:uri="http://purl.org/dc/terms/"/>
    <ds:schemaRef ds:uri="http://schemas.microsoft.com/office/2006/documentManagement/types"/>
    <ds:schemaRef ds:uri="http://purl.org/dc/dcmitype/"/>
    <ds:schemaRef ds:uri="963efe96-9f3c-464d-8c8b-c76864a22ed0"/>
    <ds:schemaRef ds:uri="http://purl.org/dc/elements/1.1/"/>
    <ds:schemaRef ds:uri="533e3360-6378-4210-ada2-16ccdb17d2cd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1342B9C-AA77-499A-B79A-0562CB022B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1023</Words>
  <Application>Microsoft Office PowerPoint</Application>
  <PresentationFormat>Widescreen</PresentationFormat>
  <Paragraphs>271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Courier New</vt:lpstr>
      <vt:lpstr>Wingdings</vt:lpstr>
      <vt:lpstr>Office Theme</vt:lpstr>
      <vt:lpstr>PEIMS FALL ENROLLMENT SUBMISSION March 31, 2026 </vt:lpstr>
      <vt:lpstr>Agenda – 2026-2027 PEIMS Fall Enrollment Submission</vt:lpstr>
      <vt:lpstr> PEIMS FALL ENROLLMENT</vt:lpstr>
      <vt:lpstr>2026-2027 PEIMS Fall Enrollment Submission</vt:lpstr>
      <vt:lpstr>Entities</vt:lpstr>
      <vt:lpstr>LocalEducationAgency Entity Summer</vt:lpstr>
      <vt:lpstr>School Entity Summer</vt:lpstr>
      <vt:lpstr>Calendar Entity Summer</vt:lpstr>
      <vt:lpstr>StudentSchoolAssociation Entity</vt:lpstr>
      <vt:lpstr>Student Entity</vt:lpstr>
      <vt:lpstr>AsOfStatusFirstFridayOctober Data Element</vt:lpstr>
      <vt:lpstr>AsOfStatusFirstFridayOctober Descriptor Table</vt:lpstr>
      <vt:lpstr>StudentEducationOrganizationAssociation Entity</vt:lpstr>
      <vt:lpstr>Program Entity</vt:lpstr>
      <vt:lpstr>StudentSpecialEducationProgramAssociation</vt:lpstr>
      <vt:lpstr>Continued</vt:lpstr>
      <vt:lpstr>TIMELINE</vt:lpstr>
      <vt:lpstr>2025-2026 Timeline</vt:lpstr>
      <vt:lpstr>2026-2027 Timeline</vt:lpstr>
      <vt:lpstr>APPLICATION AND PROMOTION LOGIC</vt:lpstr>
      <vt:lpstr>PEIMS Application: Overview</vt:lpstr>
      <vt:lpstr>TEAL Roles &amp; Privileges</vt:lpstr>
      <vt:lpstr>PEIMS Application: Promotion Logic</vt:lpstr>
      <vt:lpstr> BUSINESS RULES</vt:lpstr>
      <vt:lpstr>PEIMS Application: Business Rules</vt:lpstr>
      <vt:lpstr>New Business Rules New2</vt:lpstr>
      <vt:lpstr>New Business Rules New 2</vt:lpstr>
      <vt:lpstr>Revised Business Rules 1</vt:lpstr>
      <vt:lpstr> REPORTS</vt:lpstr>
      <vt:lpstr>PEIMS FAEN Submission Reports</vt:lpstr>
      <vt:lpstr>Standard Report Groups</vt:lpstr>
      <vt:lpstr>Special Report Groups</vt:lpstr>
      <vt:lpstr>TRAINING DATES</vt:lpstr>
      <vt:lpstr>Training Dates For PEIMS FAEN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2026-TSDS-ESC-Spring-PEIMS-Fall-Enrollment-Submission</dc:title>
  <dc:creator>Muffoletto, Jamie</dc:creator>
  <cp:lastModifiedBy>Muffoletto, Jamie</cp:lastModifiedBy>
  <cp:revision>2</cp:revision>
  <dcterms:created xsi:type="dcterms:W3CDTF">2026-03-09T18:32:44Z</dcterms:created>
  <dcterms:modified xsi:type="dcterms:W3CDTF">2026-03-30T15:42:22Z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0x010100E7BE4C68E97640479F3D791B3E26A918</vt:lpwstr>
  </property>
</Properties>
</file>