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719" r:id="rId5"/>
    <p:sldMasterId id="2147483803" r:id="rId6"/>
  </p:sldMasterIdLst>
  <p:notesMasterIdLst>
    <p:notesMasterId r:id="rId53"/>
  </p:notesMasterIdLst>
  <p:sldIdLst>
    <p:sldId id="2145707032" r:id="rId7"/>
    <p:sldId id="2145707368" r:id="rId8"/>
    <p:sldId id="2145707049" r:id="rId9"/>
    <p:sldId id="2145707347" r:id="rId10"/>
    <p:sldId id="2145707395" r:id="rId11"/>
    <p:sldId id="2145707384" r:id="rId12"/>
    <p:sldId id="2145707385" r:id="rId13"/>
    <p:sldId id="2145707386" r:id="rId14"/>
    <p:sldId id="2145707387" r:id="rId15"/>
    <p:sldId id="2145707388" r:id="rId16"/>
    <p:sldId id="2145707389" r:id="rId17"/>
    <p:sldId id="2145707390" r:id="rId18"/>
    <p:sldId id="2145707391" r:id="rId19"/>
    <p:sldId id="2145707392" r:id="rId20"/>
    <p:sldId id="2145707349" r:id="rId21"/>
    <p:sldId id="2145707383" r:id="rId22"/>
    <p:sldId id="2145707393" r:id="rId23"/>
    <p:sldId id="2145707382" r:id="rId24"/>
    <p:sldId id="2145707338" r:id="rId25"/>
    <p:sldId id="2145707358" r:id="rId26"/>
    <p:sldId id="2145707359" r:id="rId27"/>
    <p:sldId id="2145707360" r:id="rId28"/>
    <p:sldId id="2145707361" r:id="rId29"/>
    <p:sldId id="2145707362" r:id="rId30"/>
    <p:sldId id="2145707363" r:id="rId31"/>
    <p:sldId id="2145707364" r:id="rId32"/>
    <p:sldId id="2145707365" r:id="rId33"/>
    <p:sldId id="2145707366" r:id="rId34"/>
    <p:sldId id="2145707394" r:id="rId35"/>
    <p:sldId id="2145707350" r:id="rId36"/>
    <p:sldId id="2145707379" r:id="rId37"/>
    <p:sldId id="2145707341" r:id="rId38"/>
    <p:sldId id="2145707381" r:id="rId39"/>
    <p:sldId id="2145707357" r:id="rId40"/>
    <p:sldId id="2145707397" r:id="rId41"/>
    <p:sldId id="2145707396" r:id="rId42"/>
    <p:sldId id="2145707334" r:id="rId43"/>
    <p:sldId id="2145707377" r:id="rId44"/>
    <p:sldId id="2145707376" r:id="rId45"/>
    <p:sldId id="2145707336" r:id="rId46"/>
    <p:sldId id="2145707378" r:id="rId47"/>
    <p:sldId id="2145707337" r:id="rId48"/>
    <p:sldId id="2145707355" r:id="rId49"/>
    <p:sldId id="2145707371" r:id="rId50"/>
    <p:sldId id="2145707356" r:id="rId51"/>
    <p:sldId id="2145706967" r:id="rId52"/>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A6F014-0ED0-F075-066B-9E6B80F7B81C}" name="Polo, Beth" initials="PB" userId="S::beth.polo@tea.texas.gov::217503ae-afe6-4379-9001-e6919c8c2fa0" providerId="AD"/>
  <p188:author id="{B1191B19-2472-382F-EA3F-CBF579031473}" name="Hanson, Terri" initials="HT" userId="S::Terri.Hanson@tea.texas.gov::a02fd813-d4f3-43fd-83dd-7393041517de" providerId="AD"/>
  <p188:author id="{E635401E-886C-C16F-2E0C-540937986A36}" name="Briggs, Connor" initials="BC" userId="S::connor.briggs@tea.texas.gov::885b7513-d3fa-4947-add1-efc2b24f04bd" providerId="AD"/>
  <p188:author id="{11347E1E-8906-BEDD-8A47-FB9718A54F28}" name="Stehouwer, Mark" initials="SM" userId="S::mark.stehouwer@tea.texas.gov::588e2f27-43b6-467b-b318-f8c62bd440d0" providerId="AD"/>
  <p188:author id="{DC4D774C-9497-7F7F-EF7B-A7BB31449806}" name="Muffoletto, Jamie" initials="MJ" userId="S::Jamie.Muffoletto@tea.texas.gov::daf1e3c6-8137-448a-b141-d23049d419b5" providerId="AD"/>
  <p188:author id="{AAD08154-2754-3DEA-C9FA-47276E2ED731}" name="Smith, Lynne" initials="SL" userId="S::lynne.smith@tea.texas.gov::d11b1ec5-3ae3-436f-b974-deaa92253d03" providerId="AD"/>
  <p188:author id="{94E8E657-BE84-5DCD-0B20-67E8B1793911}" name="Johnson, Scott" initials="JS" userId="S::Scott.Johnson@tea.texas.gov::bec97677-f0c6-4bfb-b610-83dc74061801" providerId="AD"/>
  <p188:author id="{1E2D5E64-4334-24C4-B5AD-47FAA1422B8F}" name="Stehouwer, Mark" initials="SM" userId="S::Mark.Stehouwer@tea.texas.gov::588e2f27-43b6-467b-b318-f8c62bd440d0" providerId="AD"/>
  <p188:author id="{04816165-A551-92C0-EA48-4DFCE1FE46A9}" name="Simons, Leanne" initials="SL" userId="S::leanne.simons@tea.texas.gov::f0b41770-584b-4844-b5c5-b29dec998724" providerId="AD"/>
  <p188:author id="{00513F6E-B2A7-8FD4-EB4B-5CAF9057E4FC}" name="Muffoletto, Jamie" initials="MJ" userId="S::jamie.muffoletto@tea.texas.gov::daf1e3c6-8137-448a-b141-d23049d419b5" providerId="AD"/>
  <p188:author id="{0EDAE688-48AF-04B4-4C1B-0C171595B470}" name="Butler, David" initials="BD" userId="S::david.butler@tea.texas.gov::e5831356-7759-43f3-884a-24eb754c7293" providerId="AD"/>
  <p188:author id="{B2FEE28A-E893-6BCA-2959-AACFA1EFD59B}" name="Davis, Naomi" initials="ND" userId="S::Naomi.Davis@tea.texas.gov::66ba321c-8f1b-49ff-8f82-24302dcc360a" providerId="AD"/>
  <p188:author id="{D5068D9A-05FF-6536-3478-3816026B7F79}" name="Smith, Lynne" initials="" userId="S::Lynne.Smith@tea.texas.gov::d11b1ec5-3ae3-436f-b974-deaa92253d03" providerId="AD"/>
  <p188:author id="{D640D5B4-7498-496A-9FD6-2B4F363C0616}" name="Pruitt, Donna" initials="PD" userId="S::Donna.Pruitt@tea.texas.gov::f6622e25-b5bf-4a3b-9fc8-ceb0ab749e45" providerId="AD"/>
  <p188:author id="{00FD78C6-F5B4-48DA-D242-CDA18768A854}" name="Johnson, Scott" initials="JS" userId="S::scott.johnson@tea.texas.gov::bec97677-f0c6-4bfb-b610-83dc74061801" providerId="AD"/>
  <p188:author id="{654D06DD-B27E-90EE-3F72-3622EB25908E}" name="Ollervidez, Leticia" initials="LO" userId="S::Leticia.Ollervidez@tea.texas.gov::12ccd2a1-d554-4cac-b492-4e314c2b5f8f" providerId="AD"/>
  <p188:author id="{856D94DE-37B1-D641-7707-F050FA0D2B36}" name="Pruitt, Donna" initials="PD" userId="S::donna.pruitt@tea.texas.gov::f6622e25-b5bf-4a3b-9fc8-ceb0ab749e4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AED"/>
    <a:srgbClr val="F47F42"/>
    <a:srgbClr val="0D6CB9"/>
    <a:srgbClr val="F9A451"/>
    <a:srgbClr val="E89A50"/>
    <a:srgbClr val="7BEA98"/>
    <a:srgbClr val="95FBFF"/>
    <a:srgbClr val="F16038"/>
    <a:srgbClr val="72C6A2"/>
    <a:srgbClr val="00B4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26A4A-6B43-4ED4-BB22-5188287C44B5}" v="3" dt="2026-03-20T20:05:51.191"/>
    <p1510:client id="{09FAFE6B-1BA9-F2AA-9484-E08D879A0139}" v="87" dt="2026-03-20T19:43:38.767"/>
    <p1510:client id="{9CA81524-81F6-41C2-89F5-66D8D8D9D0EC}" v="16" dt="2026-03-20T20:07:26.150"/>
    <p1510:client id="{D5C698E6-1A69-4E8D-1A94-FF6761F7DC06}" v="9" dt="2026-03-20T19:58:13.97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bleStyles" Target="tableStyle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on, Scott" userId="bec97677-f0c6-4bfb-b610-83dc74061801" providerId="ADAL" clId="{15B81170-A9F8-4B35-8169-1B7CD5306462}"/>
    <pc:docChg chg="modSld">
      <pc:chgData name="Johnson, Scott" userId="bec97677-f0c6-4bfb-b610-83dc74061801" providerId="ADAL" clId="{15B81170-A9F8-4B35-8169-1B7CD5306462}" dt="2026-03-13T20:27:54.766" v="6" actId="732"/>
      <pc:docMkLst>
        <pc:docMk/>
      </pc:docMkLst>
      <pc:sldChg chg="modSp mod">
        <pc:chgData name="Johnson, Scott" userId="bec97677-f0c6-4bfb-b610-83dc74061801" providerId="ADAL" clId="{15B81170-A9F8-4B35-8169-1B7CD5306462}" dt="2026-03-13T20:27:39.275" v="4" actId="732"/>
        <pc:sldMkLst>
          <pc:docMk/>
          <pc:sldMk cId="798505287" sldId="2145707341"/>
        </pc:sldMkLst>
        <pc:picChg chg="mod modCrop">
          <ac:chgData name="Johnson, Scott" userId="bec97677-f0c6-4bfb-b610-83dc74061801" providerId="ADAL" clId="{15B81170-A9F8-4B35-8169-1B7CD5306462}" dt="2026-03-13T20:27:39.275" v="4" actId="732"/>
          <ac:picMkLst>
            <pc:docMk/>
            <pc:sldMk cId="798505287" sldId="2145707341"/>
            <ac:picMk id="5" creationId="{F0696C08-AC97-8819-A43E-BB68562A95DA}"/>
          </ac:picMkLst>
        </pc:picChg>
      </pc:sldChg>
      <pc:sldChg chg="modSp mod">
        <pc:chgData name="Johnson, Scott" userId="bec97677-f0c6-4bfb-b610-83dc74061801" providerId="ADAL" clId="{15B81170-A9F8-4B35-8169-1B7CD5306462}" dt="2026-03-13T20:27:54.766" v="6" actId="732"/>
        <pc:sldMkLst>
          <pc:docMk/>
          <pc:sldMk cId="3822488326" sldId="2145707381"/>
        </pc:sldMkLst>
        <pc:picChg chg="mod modCrop">
          <ac:chgData name="Johnson, Scott" userId="bec97677-f0c6-4bfb-b610-83dc74061801" providerId="ADAL" clId="{15B81170-A9F8-4B35-8169-1B7CD5306462}" dt="2026-03-13T20:27:54.766" v="6" actId="732"/>
          <ac:picMkLst>
            <pc:docMk/>
            <pc:sldMk cId="3822488326" sldId="2145707381"/>
            <ac:picMk id="7" creationId="{25742C33-0B78-F50F-C649-ACE9F16C77EB}"/>
          </ac:picMkLst>
        </pc:picChg>
      </pc:sldChg>
      <pc:sldChg chg="modSp mod">
        <pc:chgData name="Johnson, Scott" userId="bec97677-f0c6-4bfb-b610-83dc74061801" providerId="ADAL" clId="{15B81170-A9F8-4B35-8169-1B7CD5306462}" dt="2026-03-13T20:20:35.851" v="2" actId="1038"/>
        <pc:sldMkLst>
          <pc:docMk/>
          <pc:sldMk cId="411000807" sldId="2145707388"/>
        </pc:sldMkLst>
        <pc:picChg chg="mod">
          <ac:chgData name="Johnson, Scott" userId="bec97677-f0c6-4bfb-b610-83dc74061801" providerId="ADAL" clId="{15B81170-A9F8-4B35-8169-1B7CD5306462}" dt="2026-03-13T20:20:35.851" v="2" actId="1038"/>
          <ac:picMkLst>
            <pc:docMk/>
            <pc:sldMk cId="411000807" sldId="2145707388"/>
            <ac:picMk id="8" creationId="{EA5EE8D8-9C62-7E95-A46F-8A5214B274BE}"/>
          </ac:picMkLst>
        </pc:picChg>
      </pc:sldChg>
      <pc:sldChg chg="modSp mod">
        <pc:chgData name="Johnson, Scott" userId="bec97677-f0c6-4bfb-b610-83dc74061801" providerId="ADAL" clId="{15B81170-A9F8-4B35-8169-1B7CD5306462}" dt="2026-03-13T20:23:08.163" v="3" actId="20577"/>
        <pc:sldMkLst>
          <pc:docMk/>
          <pc:sldMk cId="2097651453" sldId="2145707393"/>
        </pc:sldMkLst>
        <pc:spChg chg="mod">
          <ac:chgData name="Johnson, Scott" userId="bec97677-f0c6-4bfb-b610-83dc74061801" providerId="ADAL" clId="{15B81170-A9F8-4B35-8169-1B7CD5306462}" dt="2026-03-13T20:23:08.163" v="3" actId="20577"/>
          <ac:spMkLst>
            <pc:docMk/>
            <pc:sldMk cId="2097651453" sldId="2145707393"/>
            <ac:spMk id="2" creationId="{396125EB-911F-5015-0CDB-1752B710B130}"/>
          </ac:spMkLst>
        </pc:spChg>
      </pc:sldChg>
    </pc:docChg>
  </pc:docChgLst>
  <pc:docChgLst>
    <pc:chgData name="Smith, Lynne" userId="S::lynne.smith@tea.texas.gov::d11b1ec5-3ae3-436f-b974-deaa92253d03" providerId="AD" clId="Web-{55F753D0-9F1C-7A45-82EC-681764CD12F5}"/>
    <pc:docChg chg="modSld">
      <pc:chgData name="Smith, Lynne" userId="S::lynne.smith@tea.texas.gov::d11b1ec5-3ae3-436f-b974-deaa92253d03" providerId="AD" clId="Web-{55F753D0-9F1C-7A45-82EC-681764CD12F5}" dt="2026-03-10T19:43:47.887" v="0" actId="20577"/>
      <pc:docMkLst>
        <pc:docMk/>
      </pc:docMkLst>
      <pc:sldChg chg="modSp">
        <pc:chgData name="Smith, Lynne" userId="S::lynne.smith@tea.texas.gov::d11b1ec5-3ae3-436f-b974-deaa92253d03" providerId="AD" clId="Web-{55F753D0-9F1C-7A45-82EC-681764CD12F5}" dt="2026-03-10T19:43:47.887" v="0" actId="20577"/>
        <pc:sldMkLst>
          <pc:docMk/>
          <pc:sldMk cId="421173072" sldId="2145707355"/>
        </pc:sldMkLst>
        <pc:spChg chg="mod">
          <ac:chgData name="Smith, Lynne" userId="S::lynne.smith@tea.texas.gov::d11b1ec5-3ae3-436f-b974-deaa92253d03" providerId="AD" clId="Web-{55F753D0-9F1C-7A45-82EC-681764CD12F5}" dt="2026-03-10T19:43:47.887" v="0" actId="20577"/>
          <ac:spMkLst>
            <pc:docMk/>
            <pc:sldMk cId="421173072" sldId="2145707355"/>
            <ac:spMk id="3" creationId="{D03BDB71-7156-A6AD-FC8C-8E1CFBFCB389}"/>
          </ac:spMkLst>
        </pc:spChg>
      </pc:sldChg>
    </pc:docChg>
  </pc:docChgLst>
  <pc:docChgLst>
    <pc:chgData name="Smith, Lynne" userId="d11b1ec5-3ae3-436f-b974-deaa92253d03" providerId="ADAL" clId="{D6C7218A-59D0-4794-B2BB-346842DA7C69}"/>
    <pc:docChg chg="undo custSel modSld">
      <pc:chgData name="Smith, Lynne" userId="d11b1ec5-3ae3-436f-b974-deaa92253d03" providerId="ADAL" clId="{D6C7218A-59D0-4794-B2BB-346842DA7C69}" dt="2026-03-10T14:31:18.979" v="181" actId="13244"/>
      <pc:docMkLst>
        <pc:docMk/>
      </pc:docMkLst>
      <pc:sldChg chg="modSp mod">
        <pc:chgData name="Smith, Lynne" userId="d11b1ec5-3ae3-436f-b974-deaa92253d03" providerId="ADAL" clId="{D6C7218A-59D0-4794-B2BB-346842DA7C69}" dt="2026-03-10T14:17:23.567" v="78" actId="962"/>
        <pc:sldMkLst>
          <pc:docMk/>
          <pc:sldMk cId="125909070" sldId="2145707338"/>
        </pc:sldMkLst>
        <pc:picChg chg="mod">
          <ac:chgData name="Smith, Lynne" userId="d11b1ec5-3ae3-436f-b974-deaa92253d03" providerId="ADAL" clId="{D6C7218A-59D0-4794-B2BB-346842DA7C69}" dt="2026-03-10T14:17:23.567" v="78" actId="962"/>
          <ac:picMkLst>
            <pc:docMk/>
            <pc:sldMk cId="125909070" sldId="2145707338"/>
            <ac:picMk id="4" creationId="{9C51D743-3B74-8C5E-8310-FF0C43015A52}"/>
          </ac:picMkLst>
        </pc:picChg>
      </pc:sldChg>
      <pc:sldChg chg="modSp mod">
        <pc:chgData name="Smith, Lynne" userId="d11b1ec5-3ae3-436f-b974-deaa92253d03" providerId="ADAL" clId="{D6C7218A-59D0-4794-B2BB-346842DA7C69}" dt="2026-03-10T14:22:31.357" v="100" actId="962"/>
        <pc:sldMkLst>
          <pc:docMk/>
          <pc:sldMk cId="798505287" sldId="2145707341"/>
        </pc:sldMkLst>
        <pc:picChg chg="mod">
          <ac:chgData name="Smith, Lynne" userId="d11b1ec5-3ae3-436f-b974-deaa92253d03" providerId="ADAL" clId="{D6C7218A-59D0-4794-B2BB-346842DA7C69}" dt="2026-03-10T14:22:31.357" v="100" actId="962"/>
          <ac:picMkLst>
            <pc:docMk/>
            <pc:sldMk cId="798505287" sldId="2145707341"/>
            <ac:picMk id="5" creationId="{F0696C08-AC97-8819-A43E-BB68562A95DA}"/>
          </ac:picMkLst>
        </pc:picChg>
      </pc:sldChg>
      <pc:sldChg chg="modSp mod">
        <pc:chgData name="Smith, Lynne" userId="d11b1ec5-3ae3-436f-b974-deaa92253d03" providerId="ADAL" clId="{D6C7218A-59D0-4794-B2BB-346842DA7C69}" dt="2026-03-10T14:18:12.233" v="80" actId="962"/>
        <pc:sldMkLst>
          <pc:docMk/>
          <pc:sldMk cId="495824725" sldId="2145707358"/>
        </pc:sldMkLst>
      </pc:sldChg>
      <pc:sldChg chg="modSp mod">
        <pc:chgData name="Smith, Lynne" userId="d11b1ec5-3ae3-436f-b974-deaa92253d03" providerId="ADAL" clId="{D6C7218A-59D0-4794-B2BB-346842DA7C69}" dt="2026-03-10T14:18:27.725" v="82" actId="962"/>
        <pc:sldMkLst>
          <pc:docMk/>
          <pc:sldMk cId="3139011452" sldId="2145707359"/>
        </pc:sldMkLst>
      </pc:sldChg>
      <pc:sldChg chg="modSp mod">
        <pc:chgData name="Smith, Lynne" userId="d11b1ec5-3ae3-436f-b974-deaa92253d03" providerId="ADAL" clId="{D6C7218A-59D0-4794-B2BB-346842DA7C69}" dt="2026-03-10T14:18:40.686" v="84" actId="962"/>
        <pc:sldMkLst>
          <pc:docMk/>
          <pc:sldMk cId="756890585" sldId="2145707360"/>
        </pc:sldMkLst>
      </pc:sldChg>
      <pc:sldChg chg="modSp mod">
        <pc:chgData name="Smith, Lynne" userId="d11b1ec5-3ae3-436f-b974-deaa92253d03" providerId="ADAL" clId="{D6C7218A-59D0-4794-B2BB-346842DA7C69}" dt="2026-03-10T14:18:56.670" v="86" actId="962"/>
        <pc:sldMkLst>
          <pc:docMk/>
          <pc:sldMk cId="1666713722" sldId="2145707361"/>
        </pc:sldMkLst>
      </pc:sldChg>
      <pc:sldChg chg="modSp mod">
        <pc:chgData name="Smith, Lynne" userId="d11b1ec5-3ae3-436f-b974-deaa92253d03" providerId="ADAL" clId="{D6C7218A-59D0-4794-B2BB-346842DA7C69}" dt="2026-03-10T14:19:16.517" v="88" actId="962"/>
        <pc:sldMkLst>
          <pc:docMk/>
          <pc:sldMk cId="2008348752" sldId="2145707362"/>
        </pc:sldMkLst>
        <pc:picChg chg="mod">
          <ac:chgData name="Smith, Lynne" userId="d11b1ec5-3ae3-436f-b974-deaa92253d03" providerId="ADAL" clId="{D6C7218A-59D0-4794-B2BB-346842DA7C69}" dt="2026-03-10T14:19:16.517" v="88" actId="962"/>
          <ac:picMkLst>
            <pc:docMk/>
            <pc:sldMk cId="2008348752" sldId="2145707362"/>
            <ac:picMk id="4" creationId="{6371AE8B-49DD-8242-D4D6-243CF0A64A28}"/>
          </ac:picMkLst>
        </pc:picChg>
      </pc:sldChg>
      <pc:sldChg chg="modSp mod">
        <pc:chgData name="Smith, Lynne" userId="d11b1ec5-3ae3-436f-b974-deaa92253d03" providerId="ADAL" clId="{D6C7218A-59D0-4794-B2BB-346842DA7C69}" dt="2026-03-10T14:20:05.313" v="90" actId="962"/>
        <pc:sldMkLst>
          <pc:docMk/>
          <pc:sldMk cId="3345165087" sldId="2145707363"/>
        </pc:sldMkLst>
      </pc:sldChg>
      <pc:sldChg chg="modSp mod">
        <pc:chgData name="Smith, Lynne" userId="d11b1ec5-3ae3-436f-b974-deaa92253d03" providerId="ADAL" clId="{D6C7218A-59D0-4794-B2BB-346842DA7C69}" dt="2026-03-10T14:20:25.158" v="92" actId="962"/>
        <pc:sldMkLst>
          <pc:docMk/>
          <pc:sldMk cId="2823397777" sldId="2145707364"/>
        </pc:sldMkLst>
      </pc:sldChg>
      <pc:sldChg chg="modSp mod">
        <pc:chgData name="Smith, Lynne" userId="d11b1ec5-3ae3-436f-b974-deaa92253d03" providerId="ADAL" clId="{D6C7218A-59D0-4794-B2BB-346842DA7C69}" dt="2026-03-10T14:20:58.033" v="94" actId="962"/>
        <pc:sldMkLst>
          <pc:docMk/>
          <pc:sldMk cId="2337436736" sldId="2145707365"/>
        </pc:sldMkLst>
      </pc:sldChg>
      <pc:sldChg chg="modSp mod">
        <pc:chgData name="Smith, Lynne" userId="d11b1ec5-3ae3-436f-b974-deaa92253d03" providerId="ADAL" clId="{D6C7218A-59D0-4794-B2BB-346842DA7C69}" dt="2026-03-10T14:21:48.095" v="96" actId="962"/>
        <pc:sldMkLst>
          <pc:docMk/>
          <pc:sldMk cId="3678580188" sldId="2145707366"/>
        </pc:sldMkLst>
        <pc:picChg chg="mod">
          <ac:chgData name="Smith, Lynne" userId="d11b1ec5-3ae3-436f-b974-deaa92253d03" providerId="ADAL" clId="{D6C7218A-59D0-4794-B2BB-346842DA7C69}" dt="2026-03-10T14:21:48.095" v="96" actId="962"/>
          <ac:picMkLst>
            <pc:docMk/>
            <pc:sldMk cId="3678580188" sldId="2145707366"/>
            <ac:picMk id="5" creationId="{CCC6CF2E-56AD-BF00-D751-77268D2EE905}"/>
          </ac:picMkLst>
        </pc:picChg>
      </pc:sldChg>
      <pc:sldChg chg="modSp mod">
        <pc:chgData name="Smith, Lynne" userId="d11b1ec5-3ae3-436f-b974-deaa92253d03" providerId="ADAL" clId="{D6C7218A-59D0-4794-B2BB-346842DA7C69}" dt="2026-03-10T14:05:53.847" v="0" actId="962"/>
        <pc:sldMkLst>
          <pc:docMk/>
          <pc:sldMk cId="2094198706" sldId="2145707368"/>
        </pc:sldMkLst>
        <pc:picChg chg="mod">
          <ac:chgData name="Smith, Lynne" userId="d11b1ec5-3ae3-436f-b974-deaa92253d03" providerId="ADAL" clId="{D6C7218A-59D0-4794-B2BB-346842DA7C69}" dt="2026-03-10T14:05:53.847" v="0" actId="962"/>
          <ac:picMkLst>
            <pc:docMk/>
            <pc:sldMk cId="2094198706" sldId="2145707368"/>
            <ac:picMk id="5" creationId="{E38AD5C0-0D1A-8A06-1211-0AE9272700AB}"/>
          </ac:picMkLst>
        </pc:picChg>
      </pc:sldChg>
      <pc:sldChg chg="modSp mod">
        <pc:chgData name="Smith, Lynne" userId="d11b1ec5-3ae3-436f-b974-deaa92253d03" providerId="ADAL" clId="{D6C7218A-59D0-4794-B2BB-346842DA7C69}" dt="2026-03-10T14:26:01.975" v="126" actId="207"/>
        <pc:sldMkLst>
          <pc:docMk/>
          <pc:sldMk cId="2887183528" sldId="2145707377"/>
        </pc:sldMkLst>
        <pc:spChg chg="mod">
          <ac:chgData name="Smith, Lynne" userId="d11b1ec5-3ae3-436f-b974-deaa92253d03" providerId="ADAL" clId="{D6C7218A-59D0-4794-B2BB-346842DA7C69}" dt="2026-03-10T14:26:01.975" v="126" actId="207"/>
          <ac:spMkLst>
            <pc:docMk/>
            <pc:sldMk cId="2887183528" sldId="2145707377"/>
            <ac:spMk id="2" creationId="{33C85C7A-DFAB-B9D3-B85F-15E41100B225}"/>
          </ac:spMkLst>
        </pc:spChg>
      </pc:sldChg>
      <pc:sldChg chg="modSp mod">
        <pc:chgData name="Smith, Lynne" userId="d11b1ec5-3ae3-436f-b974-deaa92253d03" providerId="ADAL" clId="{D6C7218A-59D0-4794-B2BB-346842DA7C69}" dt="2026-03-10T14:27:22.523" v="140" actId="207"/>
        <pc:sldMkLst>
          <pc:docMk/>
          <pc:sldMk cId="39464184" sldId="2145707378"/>
        </pc:sldMkLst>
        <pc:spChg chg="mod">
          <ac:chgData name="Smith, Lynne" userId="d11b1ec5-3ae3-436f-b974-deaa92253d03" providerId="ADAL" clId="{D6C7218A-59D0-4794-B2BB-346842DA7C69}" dt="2026-03-10T14:27:22.523" v="140" actId="207"/>
          <ac:spMkLst>
            <pc:docMk/>
            <pc:sldMk cId="39464184" sldId="2145707378"/>
            <ac:spMk id="2" creationId="{91EC68C8-CAAA-EAC1-499C-24EE41AE8D17}"/>
          </ac:spMkLst>
        </pc:spChg>
      </pc:sldChg>
      <pc:sldChg chg="modSp mod">
        <pc:chgData name="Smith, Lynne" userId="d11b1ec5-3ae3-436f-b974-deaa92253d03" providerId="ADAL" clId="{D6C7218A-59D0-4794-B2BB-346842DA7C69}" dt="2026-03-10T14:22:52.845" v="102" actId="962"/>
        <pc:sldMkLst>
          <pc:docMk/>
          <pc:sldMk cId="3822488326" sldId="2145707381"/>
        </pc:sldMkLst>
        <pc:picChg chg="mod">
          <ac:chgData name="Smith, Lynne" userId="d11b1ec5-3ae3-436f-b974-deaa92253d03" providerId="ADAL" clId="{D6C7218A-59D0-4794-B2BB-346842DA7C69}" dt="2026-03-10T14:22:52.845" v="102" actId="962"/>
          <ac:picMkLst>
            <pc:docMk/>
            <pc:sldMk cId="3822488326" sldId="2145707381"/>
            <ac:picMk id="7" creationId="{25742C33-0B78-F50F-C649-ACE9F16C77EB}"/>
          </ac:picMkLst>
        </pc:picChg>
      </pc:sldChg>
      <pc:sldChg chg="addSp delSp modSp mod">
        <pc:chgData name="Smith, Lynne" userId="d11b1ec5-3ae3-436f-b974-deaa92253d03" providerId="ADAL" clId="{D6C7218A-59D0-4794-B2BB-346842DA7C69}" dt="2026-03-10T14:31:18.979" v="181" actId="13244"/>
        <pc:sldMkLst>
          <pc:docMk/>
          <pc:sldMk cId="2463437225" sldId="2145707382"/>
        </pc:sldMkLst>
        <pc:spChg chg="mod ord">
          <ac:chgData name="Smith, Lynne" userId="d11b1ec5-3ae3-436f-b974-deaa92253d03" providerId="ADAL" clId="{D6C7218A-59D0-4794-B2BB-346842DA7C69}" dt="2026-03-10T14:31:18.979" v="181" actId="13244"/>
          <ac:spMkLst>
            <pc:docMk/>
            <pc:sldMk cId="2463437225" sldId="2145707382"/>
            <ac:spMk id="6" creationId="{BCD3F223-D107-C2C1-5B10-817B56288C29}"/>
          </ac:spMkLst>
        </pc:spChg>
      </pc:sldChg>
      <pc:sldChg chg="modSp mod">
        <pc:chgData name="Smith, Lynne" userId="d11b1ec5-3ae3-436f-b974-deaa92253d03" providerId="ADAL" clId="{D6C7218A-59D0-4794-B2BB-346842DA7C69}" dt="2026-03-10T14:16:30.500" v="74" actId="962"/>
        <pc:sldMkLst>
          <pc:docMk/>
          <pc:sldMk cId="294542069" sldId="2145707383"/>
        </pc:sldMkLst>
        <pc:picChg chg="mod">
          <ac:chgData name="Smith, Lynne" userId="d11b1ec5-3ae3-436f-b974-deaa92253d03" providerId="ADAL" clId="{D6C7218A-59D0-4794-B2BB-346842DA7C69}" dt="2026-03-10T14:16:30.500" v="74" actId="962"/>
          <ac:picMkLst>
            <pc:docMk/>
            <pc:sldMk cId="294542069" sldId="2145707383"/>
            <ac:picMk id="4" creationId="{8D49E331-42E1-FCEE-41BB-1029B7B04591}"/>
          </ac:picMkLst>
        </pc:picChg>
      </pc:sldChg>
      <pc:sldChg chg="addSp delSp modSp mod">
        <pc:chgData name="Smith, Lynne" userId="d11b1ec5-3ae3-436f-b974-deaa92253d03" providerId="ADAL" clId="{D6C7218A-59D0-4794-B2BB-346842DA7C69}" dt="2026-03-10T14:09:43.786" v="33" actId="962"/>
        <pc:sldMkLst>
          <pc:docMk/>
          <pc:sldMk cId="1412088503" sldId="2145707384"/>
        </pc:sldMkLst>
        <pc:picChg chg="add mod">
          <ac:chgData name="Smith, Lynne" userId="d11b1ec5-3ae3-436f-b974-deaa92253d03" providerId="ADAL" clId="{D6C7218A-59D0-4794-B2BB-346842DA7C69}" dt="2026-03-10T14:09:43.786" v="33" actId="962"/>
          <ac:picMkLst>
            <pc:docMk/>
            <pc:sldMk cId="1412088503" sldId="2145707384"/>
            <ac:picMk id="18" creationId="{604E1608-9F4F-BD3D-8011-8CAC52F91124}"/>
          </ac:picMkLst>
        </pc:picChg>
      </pc:sldChg>
      <pc:sldChg chg="modSp mod">
        <pc:chgData name="Smith, Lynne" userId="d11b1ec5-3ae3-436f-b974-deaa92253d03" providerId="ADAL" clId="{D6C7218A-59D0-4794-B2BB-346842DA7C69}" dt="2026-03-10T14:23:31.705" v="105" actId="207"/>
        <pc:sldMkLst>
          <pc:docMk/>
          <pc:sldMk cId="4278833374" sldId="2145707385"/>
        </pc:sldMkLst>
        <pc:spChg chg="mod">
          <ac:chgData name="Smith, Lynne" userId="d11b1ec5-3ae3-436f-b974-deaa92253d03" providerId="ADAL" clId="{D6C7218A-59D0-4794-B2BB-346842DA7C69}" dt="2026-03-10T14:23:31.705" v="105" actId="207"/>
          <ac:spMkLst>
            <pc:docMk/>
            <pc:sldMk cId="4278833374" sldId="2145707385"/>
            <ac:spMk id="3" creationId="{CFAAEB6C-6DA6-0E46-BE7B-A3DEF9244303}"/>
          </ac:spMkLst>
        </pc:spChg>
      </pc:sldChg>
      <pc:sldChg chg="modSp mod">
        <pc:chgData name="Smith, Lynne" userId="d11b1ec5-3ae3-436f-b974-deaa92253d03" providerId="ADAL" clId="{D6C7218A-59D0-4794-B2BB-346842DA7C69}" dt="2026-03-10T14:26:21.013" v="129" actId="207"/>
        <pc:sldMkLst>
          <pc:docMk/>
          <pc:sldMk cId="901256077" sldId="2145707386"/>
        </pc:sldMkLst>
        <pc:spChg chg="mod">
          <ac:chgData name="Smith, Lynne" userId="d11b1ec5-3ae3-436f-b974-deaa92253d03" providerId="ADAL" clId="{D6C7218A-59D0-4794-B2BB-346842DA7C69}" dt="2026-03-10T14:26:21.013" v="129" actId="207"/>
          <ac:spMkLst>
            <pc:docMk/>
            <pc:sldMk cId="901256077" sldId="2145707386"/>
            <ac:spMk id="3" creationId="{85DC6210-D8A4-0265-1BAE-E0C419C3BF43}"/>
          </ac:spMkLst>
        </pc:spChg>
      </pc:sldChg>
      <pc:sldChg chg="addSp delSp modSp mod">
        <pc:chgData name="Smith, Lynne" userId="d11b1ec5-3ae3-436f-b974-deaa92253d03" providerId="ADAL" clId="{D6C7218A-59D0-4794-B2BB-346842DA7C69}" dt="2026-03-10T14:27:38.435" v="142" actId="207"/>
        <pc:sldMkLst>
          <pc:docMk/>
          <pc:sldMk cId="411000807" sldId="2145707388"/>
        </pc:sldMkLst>
        <pc:spChg chg="mod">
          <ac:chgData name="Smith, Lynne" userId="d11b1ec5-3ae3-436f-b974-deaa92253d03" providerId="ADAL" clId="{D6C7218A-59D0-4794-B2BB-346842DA7C69}" dt="2026-03-10T14:13:08.306" v="69" actId="962"/>
          <ac:spMkLst>
            <pc:docMk/>
            <pc:sldMk cId="411000807" sldId="2145707388"/>
            <ac:spMk id="2" creationId="{FD064DDE-3BF5-4D14-D97F-7DB12255841F}"/>
          </ac:spMkLst>
        </pc:spChg>
        <pc:spChg chg="mod">
          <ac:chgData name="Smith, Lynne" userId="d11b1ec5-3ae3-436f-b974-deaa92253d03" providerId="ADAL" clId="{D6C7218A-59D0-4794-B2BB-346842DA7C69}" dt="2026-03-10T14:27:38.435" v="142" actId="207"/>
          <ac:spMkLst>
            <pc:docMk/>
            <pc:sldMk cId="411000807" sldId="2145707388"/>
            <ac:spMk id="3" creationId="{4E70E678-73C9-9B84-B53A-81B2678E2ED6}"/>
          </ac:spMkLst>
        </pc:spChg>
        <pc:picChg chg="add mod">
          <ac:chgData name="Smith, Lynne" userId="d11b1ec5-3ae3-436f-b974-deaa92253d03" providerId="ADAL" clId="{D6C7218A-59D0-4794-B2BB-346842DA7C69}" dt="2026-03-10T14:14:49.362" v="72" actId="962"/>
          <ac:picMkLst>
            <pc:docMk/>
            <pc:sldMk cId="411000807" sldId="2145707388"/>
            <ac:picMk id="8" creationId="{EA5EE8D8-9C62-7E95-A46F-8A5214B274BE}"/>
          </ac:picMkLst>
        </pc:picChg>
      </pc:sldChg>
      <pc:sldChg chg="modSp mod">
        <pc:chgData name="Smith, Lynne" userId="d11b1ec5-3ae3-436f-b974-deaa92253d03" providerId="ADAL" clId="{D6C7218A-59D0-4794-B2BB-346842DA7C69}" dt="2026-03-10T14:24:59.221" v="115" actId="207"/>
        <pc:sldMkLst>
          <pc:docMk/>
          <pc:sldMk cId="2942830466" sldId="2145707389"/>
        </pc:sldMkLst>
        <pc:spChg chg="mod">
          <ac:chgData name="Smith, Lynne" userId="d11b1ec5-3ae3-436f-b974-deaa92253d03" providerId="ADAL" clId="{D6C7218A-59D0-4794-B2BB-346842DA7C69}" dt="2026-03-10T14:24:59.221" v="115" actId="207"/>
          <ac:spMkLst>
            <pc:docMk/>
            <pc:sldMk cId="2942830466" sldId="2145707389"/>
            <ac:spMk id="3" creationId="{80CB5261-9670-CA75-485B-76F49E40B5EF}"/>
          </ac:spMkLst>
        </pc:spChg>
      </pc:sldChg>
      <pc:sldChg chg="modSp mod">
        <pc:chgData name="Smith, Lynne" userId="d11b1ec5-3ae3-436f-b974-deaa92253d03" providerId="ADAL" clId="{D6C7218A-59D0-4794-B2BB-346842DA7C69}" dt="2026-03-10T14:26:37.880" v="132" actId="207"/>
        <pc:sldMkLst>
          <pc:docMk/>
          <pc:sldMk cId="3789903362" sldId="2145707390"/>
        </pc:sldMkLst>
        <pc:spChg chg="mod">
          <ac:chgData name="Smith, Lynne" userId="d11b1ec5-3ae3-436f-b974-deaa92253d03" providerId="ADAL" clId="{D6C7218A-59D0-4794-B2BB-346842DA7C69}" dt="2026-03-10T14:26:37.880" v="132" actId="207"/>
          <ac:spMkLst>
            <pc:docMk/>
            <pc:sldMk cId="3789903362" sldId="2145707390"/>
            <ac:spMk id="3" creationId="{B64E6A23-29B8-903C-D684-7552FDAD4400}"/>
          </ac:spMkLst>
        </pc:spChg>
      </pc:sldChg>
      <pc:sldChg chg="modSp mod">
        <pc:chgData name="Smith, Lynne" userId="d11b1ec5-3ae3-436f-b974-deaa92253d03" providerId="ADAL" clId="{D6C7218A-59D0-4794-B2BB-346842DA7C69}" dt="2026-03-10T14:25:08.857" v="118" actId="207"/>
        <pc:sldMkLst>
          <pc:docMk/>
          <pc:sldMk cId="1614952687" sldId="2145707391"/>
        </pc:sldMkLst>
        <pc:spChg chg="mod">
          <ac:chgData name="Smith, Lynne" userId="d11b1ec5-3ae3-436f-b974-deaa92253d03" providerId="ADAL" clId="{D6C7218A-59D0-4794-B2BB-346842DA7C69}" dt="2026-03-10T14:25:08.857" v="118" actId="207"/>
          <ac:spMkLst>
            <pc:docMk/>
            <pc:sldMk cId="1614952687" sldId="2145707391"/>
            <ac:spMk id="3" creationId="{F6CD0EAA-375E-5328-C13A-3448B312FF5A}"/>
          </ac:spMkLst>
        </pc:spChg>
      </pc:sldChg>
      <pc:sldChg chg="modSp mod">
        <pc:chgData name="Smith, Lynne" userId="d11b1ec5-3ae3-436f-b974-deaa92253d03" providerId="ADAL" clId="{D6C7218A-59D0-4794-B2BB-346842DA7C69}" dt="2026-03-10T14:28:13.976" v="150" actId="207"/>
        <pc:sldMkLst>
          <pc:docMk/>
          <pc:sldMk cId="2172810098" sldId="2145707392"/>
        </pc:sldMkLst>
        <pc:spChg chg="mod">
          <ac:chgData name="Smith, Lynne" userId="d11b1ec5-3ae3-436f-b974-deaa92253d03" providerId="ADAL" clId="{D6C7218A-59D0-4794-B2BB-346842DA7C69}" dt="2026-03-10T14:28:13.976" v="150" actId="207"/>
          <ac:spMkLst>
            <pc:docMk/>
            <pc:sldMk cId="2172810098" sldId="2145707392"/>
            <ac:spMk id="3" creationId="{54DFBCF5-D813-2EE4-EDFF-08B035BA4378}"/>
          </ac:spMkLst>
        </pc:spChg>
      </pc:sldChg>
      <pc:sldChg chg="modSp mod">
        <pc:chgData name="Smith, Lynne" userId="d11b1ec5-3ae3-436f-b974-deaa92253d03" providerId="ADAL" clId="{D6C7218A-59D0-4794-B2BB-346842DA7C69}" dt="2026-03-10T14:16:51.233" v="76" actId="962"/>
        <pc:sldMkLst>
          <pc:docMk/>
          <pc:sldMk cId="2097651453" sldId="2145707393"/>
        </pc:sldMkLst>
        <pc:picChg chg="mod">
          <ac:chgData name="Smith, Lynne" userId="d11b1ec5-3ae3-436f-b974-deaa92253d03" providerId="ADAL" clId="{D6C7218A-59D0-4794-B2BB-346842DA7C69}" dt="2026-03-10T14:16:51.233" v="76" actId="962"/>
          <ac:picMkLst>
            <pc:docMk/>
            <pc:sldMk cId="2097651453" sldId="2145707393"/>
            <ac:picMk id="6" creationId="{73BDD051-94ED-DD3B-E15A-EBDADAB07744}"/>
          </ac:picMkLst>
        </pc:picChg>
      </pc:sldChg>
      <pc:sldChg chg="modSp mod">
        <pc:chgData name="Smith, Lynne" userId="d11b1ec5-3ae3-436f-b974-deaa92253d03" providerId="ADAL" clId="{D6C7218A-59D0-4794-B2BB-346842DA7C69}" dt="2026-03-10T14:22:08.876" v="98" actId="962"/>
        <pc:sldMkLst>
          <pc:docMk/>
          <pc:sldMk cId="1826414772" sldId="2145707394"/>
        </pc:sldMkLst>
        <pc:picChg chg="mod">
          <ac:chgData name="Smith, Lynne" userId="d11b1ec5-3ae3-436f-b974-deaa92253d03" providerId="ADAL" clId="{D6C7218A-59D0-4794-B2BB-346842DA7C69}" dt="2026-03-10T14:22:08.876" v="98" actId="962"/>
          <ac:picMkLst>
            <pc:docMk/>
            <pc:sldMk cId="1826414772" sldId="2145707394"/>
            <ac:picMk id="4" creationId="{23480562-5543-433D-074C-F618621EC3C1}"/>
          </ac:picMkLst>
        </pc:picChg>
      </pc:sldChg>
    </pc:docChg>
  </pc:docChgLst>
  <pc:docChgLst>
    <pc:chgData name="Smith, Lynne" userId="S::lynne.smith@tea.texas.gov::d11b1ec5-3ae3-436f-b974-deaa92253d03" providerId="AD" clId="Web-{2E933975-AD14-70DD-10F6-D38A591FE0ED}"/>
    <pc:docChg chg="modSld">
      <pc:chgData name="Smith, Lynne" userId="S::lynne.smith@tea.texas.gov::d11b1ec5-3ae3-436f-b974-deaa92253d03" providerId="AD" clId="Web-{2E933975-AD14-70DD-10F6-D38A591FE0ED}" dt="2026-02-24T22:09:59.663" v="117" actId="20577"/>
      <pc:docMkLst>
        <pc:docMk/>
      </pc:docMkLst>
      <pc:sldChg chg="modSp">
        <pc:chgData name="Smith, Lynne" userId="S::lynne.smith@tea.texas.gov::d11b1ec5-3ae3-436f-b974-deaa92253d03" providerId="AD" clId="Web-{2E933975-AD14-70DD-10F6-D38A591FE0ED}" dt="2026-02-24T18:53:19.442" v="50" actId="20577"/>
        <pc:sldMkLst>
          <pc:docMk/>
          <pc:sldMk cId="421173072" sldId="2145707355"/>
        </pc:sldMkLst>
        <pc:spChg chg="mod">
          <ac:chgData name="Smith, Lynne" userId="S::lynne.smith@tea.texas.gov::d11b1ec5-3ae3-436f-b974-deaa92253d03" providerId="AD" clId="Web-{2E933975-AD14-70DD-10F6-D38A591FE0ED}" dt="2026-02-24T18:52:57.662" v="36" actId="20577"/>
          <ac:spMkLst>
            <pc:docMk/>
            <pc:sldMk cId="421173072" sldId="2145707355"/>
            <ac:spMk id="2" creationId="{2BB44179-1AAA-0F26-CDEB-99F9154A7797}"/>
          </ac:spMkLst>
        </pc:spChg>
        <pc:spChg chg="mod">
          <ac:chgData name="Smith, Lynne" userId="S::lynne.smith@tea.texas.gov::d11b1ec5-3ae3-436f-b974-deaa92253d03" providerId="AD" clId="Web-{2E933975-AD14-70DD-10F6-D38A591FE0ED}" dt="2026-02-24T18:53:19.442" v="50" actId="20577"/>
          <ac:spMkLst>
            <pc:docMk/>
            <pc:sldMk cId="421173072" sldId="2145707355"/>
            <ac:spMk id="3" creationId="{D03BDB71-7156-A6AD-FC8C-8E1CFBFCB389}"/>
          </ac:spMkLst>
        </pc:spChg>
      </pc:sldChg>
      <pc:sldChg chg="modSp">
        <pc:chgData name="Smith, Lynne" userId="S::lynne.smith@tea.texas.gov::d11b1ec5-3ae3-436f-b974-deaa92253d03" providerId="AD" clId="Web-{2E933975-AD14-70DD-10F6-D38A591FE0ED}" dt="2026-02-24T22:07:18.147" v="67" actId="20577"/>
        <pc:sldMkLst>
          <pc:docMk/>
          <pc:sldMk cId="4097540339" sldId="2145707371"/>
        </pc:sldMkLst>
        <pc:graphicFrameChg chg="modGraphic">
          <ac:chgData name="Smith, Lynne" userId="S::lynne.smith@tea.texas.gov::d11b1ec5-3ae3-436f-b974-deaa92253d03" providerId="AD" clId="Web-{2E933975-AD14-70DD-10F6-D38A591FE0ED}" dt="2026-02-24T22:07:18.147" v="67" actId="20577"/>
          <ac:graphicFrameMkLst>
            <pc:docMk/>
            <pc:sldMk cId="4097540339" sldId="2145707371"/>
            <ac:graphicFrameMk id="8" creationId="{BBCA293F-364E-94EE-FE18-7224682EC4A9}"/>
          </ac:graphicFrameMkLst>
        </pc:graphicFrameChg>
      </pc:sldChg>
      <pc:sldChg chg="modSp">
        <pc:chgData name="Smith, Lynne" userId="S::lynne.smith@tea.texas.gov::d11b1ec5-3ae3-436f-b974-deaa92253d03" providerId="AD" clId="Web-{2E933975-AD14-70DD-10F6-D38A591FE0ED}" dt="2026-02-24T22:09:59.663" v="117" actId="20577"/>
        <pc:sldMkLst>
          <pc:docMk/>
          <pc:sldMk cId="1925424873" sldId="2145707376"/>
        </pc:sldMkLst>
        <pc:spChg chg="mod">
          <ac:chgData name="Smith, Lynne" userId="S::lynne.smith@tea.texas.gov::d11b1ec5-3ae3-436f-b974-deaa92253d03" providerId="AD" clId="Web-{2E933975-AD14-70DD-10F6-D38A591FE0ED}" dt="2026-02-24T22:09:59.663" v="117" actId="20577"/>
          <ac:spMkLst>
            <pc:docMk/>
            <pc:sldMk cId="1925424873" sldId="2145707376"/>
            <ac:spMk id="3" creationId="{1B0F5705-41A8-4B4B-E1D6-2E10E9A90445}"/>
          </ac:spMkLst>
        </pc:spChg>
      </pc:sldChg>
      <pc:sldChg chg="modSp modCm">
        <pc:chgData name="Smith, Lynne" userId="S::lynne.smith@tea.texas.gov::d11b1ec5-3ae3-436f-b974-deaa92253d03" providerId="AD" clId="Web-{2E933975-AD14-70DD-10F6-D38A591FE0ED}" dt="2026-02-24T22:05:14.256" v="65" actId="20577"/>
        <pc:sldMkLst>
          <pc:docMk/>
          <pc:sldMk cId="2887183528" sldId="2145707377"/>
        </pc:sldMkLst>
        <pc:spChg chg="mod">
          <ac:chgData name="Smith, Lynne" userId="S::lynne.smith@tea.texas.gov::d11b1ec5-3ae3-436f-b974-deaa92253d03" providerId="AD" clId="Web-{2E933975-AD14-70DD-10F6-D38A591FE0ED}" dt="2026-02-24T22:05:14.256" v="65" actId="20577"/>
          <ac:spMkLst>
            <pc:docMk/>
            <pc:sldMk cId="2887183528" sldId="2145707377"/>
            <ac:spMk id="3" creationId="{309A0789-6CBE-B583-F1C6-38D4A71FE527}"/>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2E933975-AD14-70DD-10F6-D38A591FE0ED}" dt="2026-02-24T22:05:12.319" v="64" actId="20577"/>
              <pc2:cmMkLst xmlns:pc2="http://schemas.microsoft.com/office/powerpoint/2019/9/main/command">
                <pc:docMk/>
                <pc:sldMk cId="2887183528" sldId="2145707377"/>
                <pc2:cmMk id="{3654B559-D025-4C48-834A-4882B9CF9EB2}"/>
              </pc2:cmMkLst>
            </pc226:cmChg>
            <pc226:cmChg xmlns:pc226="http://schemas.microsoft.com/office/powerpoint/2022/06/main/command" chg="mod">
              <pc226:chgData name="Smith, Lynne" userId="S::lynne.smith@tea.texas.gov::d11b1ec5-3ae3-436f-b974-deaa92253d03" providerId="AD" clId="Web-{2E933975-AD14-70DD-10F6-D38A591FE0ED}" dt="2026-02-24T22:05:12.319" v="64" actId="20577"/>
              <pc2:cmMkLst xmlns:pc2="http://schemas.microsoft.com/office/powerpoint/2019/9/main/command">
                <pc:docMk/>
                <pc:sldMk cId="2887183528" sldId="2145707377"/>
                <pc2:cmMk id="{920C00EE-F545-49FD-9864-8576862642AE}"/>
              </pc2:cmMkLst>
            </pc226:cmChg>
          </p:ext>
        </pc:extLst>
      </pc:sldChg>
      <pc:sldChg chg="modSp">
        <pc:chgData name="Smith, Lynne" userId="S::lynne.smith@tea.texas.gov::d11b1ec5-3ae3-436f-b974-deaa92253d03" providerId="AD" clId="Web-{2E933975-AD14-70DD-10F6-D38A591FE0ED}" dt="2026-02-24T18:54:03.737" v="63" actId="20577"/>
        <pc:sldMkLst>
          <pc:docMk/>
          <pc:sldMk cId="39464184" sldId="2145707378"/>
        </pc:sldMkLst>
        <pc:spChg chg="mod">
          <ac:chgData name="Smith, Lynne" userId="S::lynne.smith@tea.texas.gov::d11b1ec5-3ae3-436f-b974-deaa92253d03" providerId="AD" clId="Web-{2E933975-AD14-70DD-10F6-D38A591FE0ED}" dt="2026-02-24T18:54:03.737" v="63" actId="20577"/>
          <ac:spMkLst>
            <pc:docMk/>
            <pc:sldMk cId="39464184" sldId="2145707378"/>
            <ac:spMk id="3" creationId="{E7CC485E-D5D0-737E-4A74-3BCE82C15640}"/>
          </ac:spMkLst>
        </pc:spChg>
      </pc:sldChg>
      <pc:sldChg chg="modSp">
        <pc:chgData name="Smith, Lynne" userId="S::lynne.smith@tea.texas.gov::d11b1ec5-3ae3-436f-b974-deaa92253d03" providerId="AD" clId="Web-{2E933975-AD14-70DD-10F6-D38A591FE0ED}" dt="2026-02-24T22:08:04.913" v="90" actId="20577"/>
        <pc:sldMkLst>
          <pc:docMk/>
          <pc:sldMk cId="901256077" sldId="2145707386"/>
        </pc:sldMkLst>
        <pc:spChg chg="mod">
          <ac:chgData name="Smith, Lynne" userId="S::lynne.smith@tea.texas.gov::d11b1ec5-3ae3-436f-b974-deaa92253d03" providerId="AD" clId="Web-{2E933975-AD14-70DD-10F6-D38A591FE0ED}" dt="2026-02-24T22:08:04.913" v="90" actId="20577"/>
          <ac:spMkLst>
            <pc:docMk/>
            <pc:sldMk cId="901256077" sldId="2145707386"/>
            <ac:spMk id="2" creationId="{925B2356-8B93-084A-D532-6415CBC7B4C9}"/>
          </ac:spMkLst>
        </pc:spChg>
      </pc:sldChg>
      <pc:sldChg chg="modSp">
        <pc:chgData name="Smith, Lynne" userId="S::lynne.smith@tea.texas.gov::d11b1ec5-3ae3-436f-b974-deaa92253d03" providerId="AD" clId="Web-{2E933975-AD14-70DD-10F6-D38A591FE0ED}" dt="2026-02-24T22:08:32.601" v="109" actId="20577"/>
        <pc:sldMkLst>
          <pc:docMk/>
          <pc:sldMk cId="1614952687" sldId="2145707391"/>
        </pc:sldMkLst>
        <pc:spChg chg="mod">
          <ac:chgData name="Smith, Lynne" userId="S::lynne.smith@tea.texas.gov::d11b1ec5-3ae3-436f-b974-deaa92253d03" providerId="AD" clId="Web-{2E933975-AD14-70DD-10F6-D38A591FE0ED}" dt="2026-02-24T22:08:32.601" v="109" actId="20577"/>
          <ac:spMkLst>
            <pc:docMk/>
            <pc:sldMk cId="1614952687" sldId="2145707391"/>
            <ac:spMk id="2" creationId="{5E0722DF-F4D5-335F-9D3F-4FC0D59A66DD}"/>
          </ac:spMkLst>
        </pc:spChg>
      </pc:sldChg>
    </pc:docChg>
  </pc:docChgLst>
  <pc:docChgLst>
    <pc:chgData name="Smith, Lynne" userId="S::lynne.smith@tea.texas.gov::d11b1ec5-3ae3-436f-b974-deaa92253d03" providerId="AD" clId="Web-{69252518-6131-41AC-C83C-74C1F5F004FF}"/>
    <pc:docChg chg="modSld">
      <pc:chgData name="Smith, Lynne" userId="S::lynne.smith@tea.texas.gov::d11b1ec5-3ae3-436f-b974-deaa92253d03" providerId="AD" clId="Web-{69252518-6131-41AC-C83C-74C1F5F004FF}" dt="2026-02-24T18:19:42.498" v="24" actId="20577"/>
      <pc:docMkLst>
        <pc:docMk/>
      </pc:docMkLst>
      <pc:sldChg chg="modSp modCm">
        <pc:chgData name="Smith, Lynne" userId="S::lynne.smith@tea.texas.gov::d11b1ec5-3ae3-436f-b974-deaa92253d03" providerId="AD" clId="Web-{69252518-6131-41AC-C83C-74C1F5F004FF}" dt="2026-02-24T18:17:00.247" v="2" actId="20577"/>
        <pc:sldMkLst>
          <pc:docMk/>
          <pc:sldMk cId="125909070" sldId="2145707338"/>
        </pc:sldMkLst>
        <pc:spChg chg="mod">
          <ac:chgData name="Smith, Lynne" userId="S::lynne.smith@tea.texas.gov::d11b1ec5-3ae3-436f-b974-deaa92253d03" providerId="AD" clId="Web-{69252518-6131-41AC-C83C-74C1F5F004FF}" dt="2026-02-24T18:17:00.247" v="2" actId="20577"/>
          <ac:spMkLst>
            <pc:docMk/>
            <pc:sldMk cId="125909070" sldId="2145707338"/>
            <ac:spMk id="3" creationId="{84CDE2FB-48B1-2769-FD8A-64CCF22AAC93}"/>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69252518-6131-41AC-C83C-74C1F5F004FF}" dt="2026-02-24T18:16:59.716" v="1" actId="20577"/>
              <pc2:cmMkLst xmlns:pc2="http://schemas.microsoft.com/office/powerpoint/2019/9/main/command">
                <pc:docMk/>
                <pc:sldMk cId="125909070" sldId="2145707338"/>
                <pc2:cmMk id="{F2D6A735-74FC-44D3-9962-AECFA77652B7}"/>
              </pc2:cmMkLst>
            </pc226:cmChg>
            <pc226:cmChg xmlns:pc226="http://schemas.microsoft.com/office/powerpoint/2022/06/main/command" chg="mod">
              <pc226:chgData name="Smith, Lynne" userId="S::lynne.smith@tea.texas.gov::d11b1ec5-3ae3-436f-b974-deaa92253d03" providerId="AD" clId="Web-{69252518-6131-41AC-C83C-74C1F5F004FF}" dt="2026-02-24T18:16:59.716" v="1" actId="20577"/>
              <pc2:cmMkLst xmlns:pc2="http://schemas.microsoft.com/office/powerpoint/2019/9/main/command">
                <pc:docMk/>
                <pc:sldMk cId="125909070" sldId="2145707338"/>
                <pc2:cmMk id="{42BDEA5C-0786-4920-BF05-B57EB3119CCA}"/>
              </pc2:cmMkLst>
            </pc226:cmChg>
          </p:ext>
        </pc:extLst>
      </pc:sldChg>
      <pc:sldChg chg="modSp">
        <pc:chgData name="Smith, Lynne" userId="S::lynne.smith@tea.texas.gov::d11b1ec5-3ae3-436f-b974-deaa92253d03" providerId="AD" clId="Web-{69252518-6131-41AC-C83C-74C1F5F004FF}" dt="2026-02-24T18:17:43.982" v="4" actId="20577"/>
        <pc:sldMkLst>
          <pc:docMk/>
          <pc:sldMk cId="3345165087" sldId="2145707363"/>
        </pc:sldMkLst>
        <pc:spChg chg="mod">
          <ac:chgData name="Smith, Lynne" userId="S::lynne.smith@tea.texas.gov::d11b1ec5-3ae3-436f-b974-deaa92253d03" providerId="AD" clId="Web-{69252518-6131-41AC-C83C-74C1F5F004FF}" dt="2026-02-24T18:17:43.982" v="4" actId="20577"/>
          <ac:spMkLst>
            <pc:docMk/>
            <pc:sldMk cId="3345165087" sldId="2145707363"/>
            <ac:spMk id="3" creationId="{146AEB07-208D-025E-EFF2-C64C0F98C962}"/>
          </ac:spMkLst>
        </pc:spChg>
      </pc:sldChg>
      <pc:sldChg chg="modSp modCm">
        <pc:chgData name="Smith, Lynne" userId="S::lynne.smith@tea.texas.gov::d11b1ec5-3ae3-436f-b974-deaa92253d03" providerId="AD" clId="Web-{69252518-6131-41AC-C83C-74C1F5F004FF}" dt="2026-02-24T18:19:42.498" v="24" actId="20577"/>
        <pc:sldMkLst>
          <pc:docMk/>
          <pc:sldMk cId="4097540339" sldId="2145707371"/>
        </pc:sldMkLst>
        <pc:spChg chg="mod">
          <ac:chgData name="Smith, Lynne" userId="S::lynne.smith@tea.texas.gov::d11b1ec5-3ae3-436f-b974-deaa92253d03" providerId="AD" clId="Web-{69252518-6131-41AC-C83C-74C1F5F004FF}" dt="2026-02-24T18:19:19.060" v="22" actId="20577"/>
          <ac:spMkLst>
            <pc:docMk/>
            <pc:sldMk cId="4097540339" sldId="2145707371"/>
            <ac:spMk id="3" creationId="{6B759C7F-87C3-CE46-AFFE-15AD68058BFB}"/>
          </ac:spMkLst>
        </pc:spChg>
        <pc:graphicFrameChg chg="modGraphic">
          <ac:chgData name="Smith, Lynne" userId="S::lynne.smith@tea.texas.gov::d11b1ec5-3ae3-436f-b974-deaa92253d03" providerId="AD" clId="Web-{69252518-6131-41AC-C83C-74C1F5F004FF}" dt="2026-02-24T18:19:42.498" v="24"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69252518-6131-41AC-C83C-74C1F5F004FF}" dt="2026-02-24T18:19:19.060" v="22" actId="20577"/>
              <pc2:cmMkLst xmlns:pc2="http://schemas.microsoft.com/office/powerpoint/2019/9/main/command">
                <pc:docMk/>
                <pc:sldMk cId="4097540339" sldId="2145707371"/>
                <pc2:cmMk id="{FAA9FC8F-9EF8-498F-9F42-4C5913277406}"/>
              </pc2:cmMkLst>
            </pc226:cmChg>
          </p:ext>
        </pc:extLst>
      </pc:sldChg>
      <pc:sldChg chg="modSp modCm">
        <pc:chgData name="Smith, Lynne" userId="S::lynne.smith@tea.texas.gov::d11b1ec5-3ae3-436f-b974-deaa92253d03" providerId="AD" clId="Web-{69252518-6131-41AC-C83C-74C1F5F004FF}" dt="2026-02-24T18:17:54.966" v="7" actId="20577"/>
        <pc:sldMkLst>
          <pc:docMk/>
          <pc:sldMk cId="2887183528" sldId="2145707377"/>
        </pc:sldMkLst>
        <pc:spChg chg="mod">
          <ac:chgData name="Smith, Lynne" userId="S::lynne.smith@tea.texas.gov::d11b1ec5-3ae3-436f-b974-deaa92253d03" providerId="AD" clId="Web-{69252518-6131-41AC-C83C-74C1F5F004FF}" dt="2026-02-24T18:17:54.966" v="7" actId="20577"/>
          <ac:spMkLst>
            <pc:docMk/>
            <pc:sldMk cId="2887183528" sldId="2145707377"/>
            <ac:spMk id="3" creationId="{309A0789-6CBE-B583-F1C6-38D4A71FE527}"/>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69252518-6131-41AC-C83C-74C1F5F004FF}" dt="2026-02-24T18:17:53.763" v="6" actId="20577"/>
              <pc2:cmMkLst xmlns:pc2="http://schemas.microsoft.com/office/powerpoint/2019/9/main/command">
                <pc:docMk/>
                <pc:sldMk cId="2887183528" sldId="2145707377"/>
                <pc2:cmMk id="{3654B559-D025-4C48-834A-4882B9CF9EB2}"/>
              </pc2:cmMkLst>
            </pc226:cmChg>
            <pc226:cmChg xmlns:pc226="http://schemas.microsoft.com/office/powerpoint/2022/06/main/command" chg="mod">
              <pc226:chgData name="Smith, Lynne" userId="S::lynne.smith@tea.texas.gov::d11b1ec5-3ae3-436f-b974-deaa92253d03" providerId="AD" clId="Web-{69252518-6131-41AC-C83C-74C1F5F004FF}" dt="2026-02-24T18:17:53.763" v="6" actId="20577"/>
              <pc2:cmMkLst xmlns:pc2="http://schemas.microsoft.com/office/powerpoint/2019/9/main/command">
                <pc:docMk/>
                <pc:sldMk cId="2887183528" sldId="2145707377"/>
                <pc2:cmMk id="{920C00EE-F545-49FD-9864-8576862642AE}"/>
              </pc2:cmMkLst>
            </pc226:cmChg>
          </p:ext>
        </pc:extLst>
      </pc:sldChg>
    </pc:docChg>
  </pc:docChgLst>
  <pc:docChgLst>
    <pc:chgData name="Smith, Lynne" userId="S::lynne.smith@tea.texas.gov::d11b1ec5-3ae3-436f-b974-deaa92253d03" providerId="AD" clId="Web-{D5C698E6-1A69-4E8D-1A94-FF6761F7DC06}"/>
    <pc:docChg chg="modSld">
      <pc:chgData name="Smith, Lynne" userId="S::lynne.smith@tea.texas.gov::d11b1ec5-3ae3-436f-b974-deaa92253d03" providerId="AD" clId="Web-{D5C698E6-1A69-4E8D-1A94-FF6761F7DC06}" dt="2026-03-20T19:57:59.549" v="62" actId="20577"/>
      <pc:docMkLst>
        <pc:docMk/>
      </pc:docMkLst>
      <pc:sldChg chg="modSp modCm">
        <pc:chgData name="Smith, Lynne" userId="S::lynne.smith@tea.texas.gov::d11b1ec5-3ae3-436f-b974-deaa92253d03" providerId="AD" clId="Web-{D5C698E6-1A69-4E8D-1A94-FF6761F7DC06}" dt="2026-03-20T19:54:41.737" v="34" actId="14100"/>
        <pc:sldMkLst>
          <pc:docMk/>
          <pc:sldMk cId="125909070" sldId="2145707338"/>
        </pc:sldMkLst>
        <pc:spChg chg="mod">
          <ac:chgData name="Smith, Lynne" userId="S::lynne.smith@tea.texas.gov::d11b1ec5-3ae3-436f-b974-deaa92253d03" providerId="AD" clId="Web-{D5C698E6-1A69-4E8D-1A94-FF6761F7DC06}" dt="2026-03-20T19:54:10.534" v="31" actId="20577"/>
          <ac:spMkLst>
            <pc:docMk/>
            <pc:sldMk cId="125909070" sldId="2145707338"/>
            <ac:spMk id="3" creationId="{84CDE2FB-48B1-2769-FD8A-64CCF22AAC93}"/>
          </ac:spMkLst>
        </pc:spChg>
        <pc:picChg chg="mod">
          <ac:chgData name="Smith, Lynne" userId="S::lynne.smith@tea.texas.gov::d11b1ec5-3ae3-436f-b974-deaa92253d03" providerId="AD" clId="Web-{D5C698E6-1A69-4E8D-1A94-FF6761F7DC06}" dt="2026-03-20T19:54:41.737" v="34" actId="14100"/>
          <ac:picMkLst>
            <pc:docMk/>
            <pc:sldMk cId="125909070" sldId="2145707338"/>
            <ac:picMk id="4" creationId="{9C51D743-3B74-8C5E-8310-FF0C43015A52}"/>
          </ac:picMkLst>
        </pc:pic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D5C698E6-1A69-4E8D-1A94-FF6761F7DC06}" dt="2026-03-20T19:54:06.127" v="30" actId="20577"/>
              <pc2:cmMkLst xmlns:pc2="http://schemas.microsoft.com/office/powerpoint/2019/9/main/command">
                <pc:docMk/>
                <pc:sldMk cId="125909070" sldId="2145707338"/>
                <pc2:cmMk id="{F2D6A735-74FC-44D3-9962-AECFA77652B7}"/>
              </pc2:cmMkLst>
            </pc226:cmChg>
            <pc226:cmChg xmlns:pc226="http://schemas.microsoft.com/office/powerpoint/2022/06/main/command" chg="mod">
              <pc226:chgData name="Smith, Lynne" userId="S::lynne.smith@tea.texas.gov::d11b1ec5-3ae3-436f-b974-deaa92253d03" providerId="AD" clId="Web-{D5C698E6-1A69-4E8D-1A94-FF6761F7DC06}" dt="2026-03-20T19:54:06.127" v="30" actId="20577"/>
              <pc2:cmMkLst xmlns:pc2="http://schemas.microsoft.com/office/powerpoint/2019/9/main/command">
                <pc:docMk/>
                <pc:sldMk cId="125909070" sldId="2145707338"/>
                <pc2:cmMk id="{42BDEA5C-0786-4920-BF05-B57EB3119CCA}"/>
              </pc2:cmMkLst>
            </pc226:cmChg>
            <pc226:cmChg xmlns:pc226="http://schemas.microsoft.com/office/powerpoint/2022/06/main/command" chg="mod">
              <pc226:chgData name="Smith, Lynne" userId="S::lynne.smith@tea.texas.gov::d11b1ec5-3ae3-436f-b974-deaa92253d03" providerId="AD" clId="Web-{D5C698E6-1A69-4E8D-1A94-FF6761F7DC06}" dt="2026-03-20T19:54:06.127" v="30" actId="20577"/>
              <pc2:cmMkLst xmlns:pc2="http://schemas.microsoft.com/office/powerpoint/2019/9/main/command">
                <pc:docMk/>
                <pc:sldMk cId="125909070" sldId="2145707338"/>
                <pc2:cmMk id="{E83C5EA3-4E47-4A82-B866-B9FF9A93D53A}"/>
              </pc2:cmMkLst>
            </pc226:cmChg>
          </p:ext>
        </pc:extLst>
      </pc:sldChg>
      <pc:sldChg chg="modSp modCm">
        <pc:chgData name="Smith, Lynne" userId="S::lynne.smith@tea.texas.gov::d11b1ec5-3ae3-436f-b974-deaa92253d03" providerId="AD" clId="Web-{D5C698E6-1A69-4E8D-1A94-FF6761F7DC06}" dt="2026-03-20T19:57:59.549" v="62" actId="20577"/>
        <pc:sldMkLst>
          <pc:docMk/>
          <pc:sldMk cId="4097540339" sldId="2145707371"/>
        </pc:sldMkLst>
        <pc:graphicFrameChg chg="modGraphic">
          <ac:chgData name="Smith, Lynne" userId="S::lynne.smith@tea.texas.gov::d11b1ec5-3ae3-436f-b974-deaa92253d03" providerId="AD" clId="Web-{D5C698E6-1A69-4E8D-1A94-FF6761F7DC06}" dt="2026-03-20T19:57:59.549" v="62" actId="20577"/>
          <ac:graphicFrameMkLst>
            <pc:docMk/>
            <pc:sldMk cId="4097540339" sldId="2145707371"/>
            <ac:graphicFrameMk id="8" creationId="{BBCA293F-364E-94EE-FE18-7224682EC4A9}"/>
          </ac:graphicFrameMkLst>
        </pc:graphicFrame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D5C698E6-1A69-4E8D-1A94-FF6761F7DC06}" dt="2026-03-20T19:57:00.143" v="49" actId="20577"/>
              <pc2:cmMkLst xmlns:pc2="http://schemas.microsoft.com/office/powerpoint/2019/9/main/command">
                <pc:docMk/>
                <pc:sldMk cId="4097540339" sldId="2145707371"/>
                <pc2:cmMk id="{9814C233-857D-4117-9D3D-CE4EDF8648EA}"/>
              </pc2:cmMkLst>
            </pc226:cmChg>
            <pc226:cmChg xmlns:pc226="http://schemas.microsoft.com/office/powerpoint/2022/06/main/command" chg="mod">
              <pc226:chgData name="Smith, Lynne" userId="S::lynne.smith@tea.texas.gov::d11b1ec5-3ae3-436f-b974-deaa92253d03" providerId="AD" clId="Web-{D5C698E6-1A69-4E8D-1A94-FF6761F7DC06}" dt="2026-03-20T19:57:48.127" v="61" actId="20577"/>
              <pc2:cmMkLst xmlns:pc2="http://schemas.microsoft.com/office/powerpoint/2019/9/main/command">
                <pc:docMk/>
                <pc:sldMk cId="4097540339" sldId="2145707371"/>
                <pc2:cmMk id="{648C6842-2FF2-424E-BE73-D268FBA87A47}"/>
              </pc2:cmMkLst>
            </pc226:cmChg>
          </p:ext>
        </pc:extLst>
      </pc:sldChg>
    </pc:docChg>
  </pc:docChgLst>
  <pc:docChgLst>
    <pc:chgData name="Smith, Lynne" userId="S::lynne.smith@tea.texas.gov::d11b1ec5-3ae3-436f-b974-deaa92253d03" providerId="AD" clId="Web-{09FAFE6B-1BA9-F2AA-9484-E08D879A0139}"/>
    <pc:docChg chg="modSld">
      <pc:chgData name="Smith, Lynne" userId="S::lynne.smith@tea.texas.gov::d11b1ec5-3ae3-436f-b974-deaa92253d03" providerId="AD" clId="Web-{09FAFE6B-1BA9-F2AA-9484-E08D879A0139}" dt="2026-03-20T19:43:21.235" v="93" actId="20577"/>
      <pc:docMkLst>
        <pc:docMk/>
      </pc:docMkLst>
      <pc:sldChg chg="modSp modCm">
        <pc:chgData name="Smith, Lynne" userId="S::lynne.smith@tea.texas.gov::d11b1ec5-3ae3-436f-b974-deaa92253d03" providerId="AD" clId="Web-{09FAFE6B-1BA9-F2AA-9484-E08D879A0139}" dt="2026-03-20T13:49:53.887" v="24" actId="20577"/>
        <pc:sldMkLst>
          <pc:docMk/>
          <pc:sldMk cId="421173072" sldId="2145707355"/>
        </pc:sldMkLst>
        <pc:spChg chg="mod">
          <ac:chgData name="Smith, Lynne" userId="S::lynne.smith@tea.texas.gov::d11b1ec5-3ae3-436f-b974-deaa92253d03" providerId="AD" clId="Web-{09FAFE6B-1BA9-F2AA-9484-E08D879A0139}" dt="2026-03-20T13:49:53.887" v="24" actId="20577"/>
          <ac:spMkLst>
            <pc:docMk/>
            <pc:sldMk cId="421173072" sldId="2145707355"/>
            <ac:spMk id="3" creationId="{D03BDB71-7156-A6AD-FC8C-8E1CFBFCB389}"/>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09FAFE6B-1BA9-F2AA-9484-E08D879A0139}" dt="2026-03-20T13:49:53.887" v="24" actId="20577"/>
              <pc2:cmMkLst xmlns:pc2="http://schemas.microsoft.com/office/powerpoint/2019/9/main/command">
                <pc:docMk/>
                <pc:sldMk cId="421173072" sldId="2145707355"/>
                <pc2:cmMk id="{A45F9E15-CCAB-4A05-B9EA-DD3AF4F7F24F}"/>
              </pc2:cmMkLst>
            </pc226:cmChg>
            <pc226:cmChg xmlns:pc226="http://schemas.microsoft.com/office/powerpoint/2022/06/main/command" chg="mod">
              <pc226:chgData name="Smith, Lynne" userId="S::lynne.smith@tea.texas.gov::d11b1ec5-3ae3-436f-b974-deaa92253d03" providerId="AD" clId="Web-{09FAFE6B-1BA9-F2AA-9484-E08D879A0139}" dt="2026-03-20T13:49:53.887" v="24" actId="20577"/>
              <pc2:cmMkLst xmlns:pc2="http://schemas.microsoft.com/office/powerpoint/2019/9/main/command">
                <pc:docMk/>
                <pc:sldMk cId="421173072" sldId="2145707355"/>
                <pc2:cmMk id="{A1AF787D-8627-4929-A804-8156491A4FEA}"/>
              </pc2:cmMkLst>
            </pc226:cmChg>
          </p:ext>
        </pc:extLst>
      </pc:sldChg>
      <pc:sldChg chg="modSp">
        <pc:chgData name="Smith, Lynne" userId="S::lynne.smith@tea.texas.gov::d11b1ec5-3ae3-436f-b974-deaa92253d03" providerId="AD" clId="Web-{09FAFE6B-1BA9-F2AA-9484-E08D879A0139}" dt="2026-03-20T13:52:12.463" v="74" actId="20577"/>
        <pc:sldMkLst>
          <pc:docMk/>
          <pc:sldMk cId="2710364300" sldId="2145707356"/>
        </pc:sldMkLst>
        <pc:spChg chg="mod">
          <ac:chgData name="Smith, Lynne" userId="S::lynne.smith@tea.texas.gov::d11b1ec5-3ae3-436f-b974-deaa92253d03" providerId="AD" clId="Web-{09FAFE6B-1BA9-F2AA-9484-E08D879A0139}" dt="2026-03-20T13:52:12.463" v="74" actId="20577"/>
          <ac:spMkLst>
            <pc:docMk/>
            <pc:sldMk cId="2710364300" sldId="2145707356"/>
            <ac:spMk id="3" creationId="{39DCA2A9-6E35-16CD-2648-8B9D1BFFD3F2}"/>
          </ac:spMkLst>
        </pc:spChg>
      </pc:sldChg>
      <pc:sldChg chg="addSp delSp modSp">
        <pc:chgData name="Smith, Lynne" userId="S::lynne.smith@tea.texas.gov::d11b1ec5-3ae3-436f-b974-deaa92253d03" providerId="AD" clId="Web-{09FAFE6B-1BA9-F2AA-9484-E08D879A0139}" dt="2026-03-20T13:47:21.435" v="4" actId="1076"/>
        <pc:sldMkLst>
          <pc:docMk/>
          <pc:sldMk cId="1666713722" sldId="2145707361"/>
        </pc:sldMkLst>
        <pc:picChg chg="add mod">
          <ac:chgData name="Smith, Lynne" userId="S::lynne.smith@tea.texas.gov::d11b1ec5-3ae3-436f-b974-deaa92253d03" providerId="AD" clId="Web-{09FAFE6B-1BA9-F2AA-9484-E08D879A0139}" dt="2026-03-20T13:47:21.435" v="4" actId="1076"/>
          <ac:picMkLst>
            <pc:docMk/>
            <pc:sldMk cId="1666713722" sldId="2145707361"/>
            <ac:picMk id="4" creationId="{C4C3D7E3-C7ED-710E-E31B-E9E8B132979D}"/>
          </ac:picMkLst>
        </pc:picChg>
        <pc:picChg chg="del">
          <ac:chgData name="Smith, Lynne" userId="S::lynne.smith@tea.texas.gov::d11b1ec5-3ae3-436f-b974-deaa92253d03" providerId="AD" clId="Web-{09FAFE6B-1BA9-F2AA-9484-E08D879A0139}" dt="2026-03-20T13:47:08.185" v="0"/>
          <ac:picMkLst>
            <pc:docMk/>
            <pc:sldMk cId="1666713722" sldId="2145707361"/>
            <ac:picMk id="5" creationId="{E1F1A52E-0CDE-D6D4-AF5F-875DB4759D2D}"/>
          </ac:picMkLst>
        </pc:picChg>
      </pc:sldChg>
      <pc:sldChg chg="modSp modCm">
        <pc:chgData name="Smith, Lynne" userId="S::lynne.smith@tea.texas.gov::d11b1ec5-3ae3-436f-b974-deaa92253d03" providerId="AD" clId="Web-{09FAFE6B-1BA9-F2AA-9484-E08D879A0139}" dt="2026-03-20T13:49:22.278" v="9" actId="20577"/>
        <pc:sldMkLst>
          <pc:docMk/>
          <pc:sldMk cId="2887183528" sldId="2145707377"/>
        </pc:sldMkLst>
        <pc:spChg chg="mod">
          <ac:chgData name="Smith, Lynne" userId="S::lynne.smith@tea.texas.gov::d11b1ec5-3ae3-436f-b974-deaa92253d03" providerId="AD" clId="Web-{09FAFE6B-1BA9-F2AA-9484-E08D879A0139}" dt="2026-03-20T13:49:22.278" v="9" actId="20577"/>
          <ac:spMkLst>
            <pc:docMk/>
            <pc:sldMk cId="2887183528" sldId="2145707377"/>
            <ac:spMk id="3" creationId="{309A0789-6CBE-B583-F1C6-38D4A71FE527}"/>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09FAFE6B-1BA9-F2AA-9484-E08D879A0139}" dt="2026-03-20T13:49:12.685" v="8" actId="20577"/>
              <pc2:cmMkLst xmlns:pc2="http://schemas.microsoft.com/office/powerpoint/2019/9/main/command">
                <pc:docMk/>
                <pc:sldMk cId="2887183528" sldId="2145707377"/>
                <pc2:cmMk id="{D5E8511F-0A84-4283-BFB9-500809947EF8}"/>
              </pc2:cmMkLst>
            </pc226:cmChg>
            <pc226:cmChg xmlns:pc226="http://schemas.microsoft.com/office/powerpoint/2022/06/main/command" chg="mod">
              <pc226:chgData name="Smith, Lynne" userId="S::lynne.smith@tea.texas.gov::d11b1ec5-3ae3-436f-b974-deaa92253d03" providerId="AD" clId="Web-{09FAFE6B-1BA9-F2AA-9484-E08D879A0139}" dt="2026-03-20T13:49:12.685" v="8" actId="20577"/>
              <pc2:cmMkLst xmlns:pc2="http://schemas.microsoft.com/office/powerpoint/2019/9/main/command">
                <pc:docMk/>
                <pc:sldMk cId="2887183528" sldId="2145707377"/>
                <pc2:cmMk id="{920C00EE-F545-49FD-9864-8576862642AE}"/>
              </pc2:cmMkLst>
            </pc226:cmChg>
          </p:ext>
        </pc:extLst>
      </pc:sldChg>
      <pc:sldChg chg="modSp modCm">
        <pc:chgData name="Smith, Lynne" userId="S::lynne.smith@tea.texas.gov::d11b1ec5-3ae3-436f-b974-deaa92253d03" providerId="AD" clId="Web-{09FAFE6B-1BA9-F2AA-9484-E08D879A0139}" dt="2026-03-20T19:43:21.235" v="93" actId="20577"/>
        <pc:sldMkLst>
          <pc:docMk/>
          <pc:sldMk cId="294542069" sldId="2145707383"/>
        </pc:sldMkLst>
        <pc:spChg chg="mod">
          <ac:chgData name="Smith, Lynne" userId="S::lynne.smith@tea.texas.gov::d11b1ec5-3ae3-436f-b974-deaa92253d03" providerId="AD" clId="Web-{09FAFE6B-1BA9-F2AA-9484-E08D879A0139}" dt="2026-03-20T19:43:21.235" v="93" actId="20577"/>
          <ac:spMkLst>
            <pc:docMk/>
            <pc:sldMk cId="294542069" sldId="2145707383"/>
            <ac:spMk id="3" creationId="{EB0D686D-FD58-5BB0-577E-E38675947DF6}"/>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09FAFE6B-1BA9-F2AA-9484-E08D879A0139}" dt="2026-03-20T19:37:31.598" v="92" actId="20577"/>
              <pc2:cmMkLst xmlns:pc2="http://schemas.microsoft.com/office/powerpoint/2019/9/main/command">
                <pc:docMk/>
                <pc:sldMk cId="294542069" sldId="2145707383"/>
                <pc2:cmMk id="{664864EC-A4C7-4866-98F8-1599F9CCD3E5}"/>
              </pc2:cmMkLst>
            </pc226:cmChg>
          </p:ext>
        </pc:extLst>
      </pc:sldChg>
    </pc:docChg>
  </pc:docChgLst>
  <pc:docChgLst>
    <pc:chgData name="Smith, Lynne" userId="S::lynne.smith@tea.texas.gov::d11b1ec5-3ae3-436f-b974-deaa92253d03" providerId="AD" clId="Web-{DA548806-040B-199F-EA55-D879BD095CF6}"/>
    <pc:docChg chg="modSld">
      <pc:chgData name="Smith, Lynne" userId="S::lynne.smith@tea.texas.gov::d11b1ec5-3ae3-436f-b974-deaa92253d03" providerId="AD" clId="Web-{DA548806-040B-199F-EA55-D879BD095CF6}" dt="2026-03-13T21:07:03.471" v="31" actId="20577"/>
      <pc:docMkLst>
        <pc:docMk/>
      </pc:docMkLst>
      <pc:sldChg chg="modSp modCm">
        <pc:chgData name="Smith, Lynne" userId="S::lynne.smith@tea.texas.gov::d11b1ec5-3ae3-436f-b974-deaa92253d03" providerId="AD" clId="Web-{DA548806-040B-199F-EA55-D879BD095CF6}" dt="2026-03-13T20:40:12.108" v="1" actId="20577"/>
        <pc:sldMkLst>
          <pc:docMk/>
          <pc:sldMk cId="125909070" sldId="2145707338"/>
        </pc:sldMkLst>
        <pc:spChg chg="mod">
          <ac:chgData name="Smith, Lynne" userId="S::lynne.smith@tea.texas.gov::d11b1ec5-3ae3-436f-b974-deaa92253d03" providerId="AD" clId="Web-{DA548806-040B-199F-EA55-D879BD095CF6}" dt="2026-03-13T20:40:12.108" v="1" actId="20577"/>
          <ac:spMkLst>
            <pc:docMk/>
            <pc:sldMk cId="125909070" sldId="2145707338"/>
            <ac:spMk id="3" creationId="{84CDE2FB-48B1-2769-FD8A-64CCF22AAC93}"/>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DA548806-040B-199F-EA55-D879BD095CF6}" dt="2026-03-13T20:40:01.670" v="0" actId="20577"/>
              <pc2:cmMkLst xmlns:pc2="http://schemas.microsoft.com/office/powerpoint/2019/9/main/command">
                <pc:docMk/>
                <pc:sldMk cId="125909070" sldId="2145707338"/>
                <pc2:cmMk id="{F2D6A735-74FC-44D3-9962-AECFA77652B7}"/>
              </pc2:cmMkLst>
            </pc226:cmChg>
            <pc226:cmChg xmlns:pc226="http://schemas.microsoft.com/office/powerpoint/2022/06/main/command" chg="mod">
              <pc226:chgData name="Smith, Lynne" userId="S::lynne.smith@tea.texas.gov::d11b1ec5-3ae3-436f-b974-deaa92253d03" providerId="AD" clId="Web-{DA548806-040B-199F-EA55-D879BD095CF6}" dt="2026-03-13T20:40:01.670" v="0" actId="20577"/>
              <pc2:cmMkLst xmlns:pc2="http://schemas.microsoft.com/office/powerpoint/2019/9/main/command">
                <pc:docMk/>
                <pc:sldMk cId="125909070" sldId="2145707338"/>
                <pc2:cmMk id="{42BDEA5C-0786-4920-BF05-B57EB3119CCA}"/>
              </pc2:cmMkLst>
            </pc226:cmChg>
            <pc226:cmChg xmlns:pc226="http://schemas.microsoft.com/office/powerpoint/2022/06/main/command" chg="mod">
              <pc226:chgData name="Smith, Lynne" userId="S::lynne.smith@tea.texas.gov::d11b1ec5-3ae3-436f-b974-deaa92253d03" providerId="AD" clId="Web-{DA548806-040B-199F-EA55-D879BD095CF6}" dt="2026-03-13T20:40:01.670" v="0" actId="20577"/>
              <pc2:cmMkLst xmlns:pc2="http://schemas.microsoft.com/office/powerpoint/2019/9/main/command">
                <pc:docMk/>
                <pc:sldMk cId="125909070" sldId="2145707338"/>
                <pc2:cmMk id="{E83C5EA3-4E47-4A82-B866-B9FF9A93D53A}"/>
              </pc2:cmMkLst>
            </pc226:cmChg>
          </p:ext>
        </pc:extLst>
      </pc:sldChg>
      <pc:sldChg chg="modSp modCm">
        <pc:chgData name="Smith, Lynne" userId="S::lynne.smith@tea.texas.gov::d11b1ec5-3ae3-436f-b974-deaa92253d03" providerId="AD" clId="Web-{DA548806-040B-199F-EA55-D879BD095CF6}" dt="2026-03-13T20:58:31.195" v="8" actId="1076"/>
        <pc:sldMkLst>
          <pc:docMk/>
          <pc:sldMk cId="2304680034" sldId="2145707347"/>
        </pc:sldMkLst>
        <pc:spChg chg="mod">
          <ac:chgData name="Smith, Lynne" userId="S::lynne.smith@tea.texas.gov::d11b1ec5-3ae3-436f-b974-deaa92253d03" providerId="AD" clId="Web-{DA548806-040B-199F-EA55-D879BD095CF6}" dt="2026-03-13T20:58:31.195" v="8" actId="1076"/>
          <ac:spMkLst>
            <pc:docMk/>
            <pc:sldMk cId="2304680034" sldId="2145707347"/>
            <ac:spMk id="10" creationId="{2371F81C-48B9-326B-2382-4F2AC834E6B5}"/>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DA548806-040B-199F-EA55-D879BD095CF6}" dt="2026-03-13T20:58:24.398" v="5" actId="20577"/>
              <pc2:cmMkLst xmlns:pc2="http://schemas.microsoft.com/office/powerpoint/2019/9/main/command">
                <pc:docMk/>
                <pc:sldMk cId="2304680034" sldId="2145707347"/>
                <pc2:cmMk id="{9D8CA4E5-7885-4FCC-B8B9-D0D183FEA441}"/>
              </pc2:cmMkLst>
            </pc226:cmChg>
          </p:ext>
        </pc:extLst>
      </pc:sldChg>
      <pc:sldChg chg="modSp modCm">
        <pc:chgData name="Smith, Lynne" userId="S::lynne.smith@tea.texas.gov::d11b1ec5-3ae3-436f-b974-deaa92253d03" providerId="AD" clId="Web-{DA548806-040B-199F-EA55-D879BD095CF6}" dt="2026-03-13T21:07:03.471" v="31" actId="20577"/>
        <pc:sldMkLst>
          <pc:docMk/>
          <pc:sldMk cId="421173072" sldId="2145707355"/>
        </pc:sldMkLst>
        <pc:spChg chg="mod">
          <ac:chgData name="Smith, Lynne" userId="S::lynne.smith@tea.texas.gov::d11b1ec5-3ae3-436f-b974-deaa92253d03" providerId="AD" clId="Web-{DA548806-040B-199F-EA55-D879BD095CF6}" dt="2026-03-13T21:07:03.471" v="31" actId="20577"/>
          <ac:spMkLst>
            <pc:docMk/>
            <pc:sldMk cId="421173072" sldId="2145707355"/>
            <ac:spMk id="3" creationId="{D03BDB71-7156-A6AD-FC8C-8E1CFBFCB389}"/>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DA548806-040B-199F-EA55-D879BD095CF6}" dt="2026-03-13T21:07:03.471" v="31" actId="20577"/>
              <pc2:cmMkLst xmlns:pc2="http://schemas.microsoft.com/office/powerpoint/2019/9/main/command">
                <pc:docMk/>
                <pc:sldMk cId="421173072" sldId="2145707355"/>
                <pc2:cmMk id="{A45F9E15-CCAB-4A05-B9EA-DD3AF4F7F24F}"/>
              </pc2:cmMkLst>
            </pc226:cmChg>
          </p:ext>
        </pc:extLst>
      </pc:sldChg>
      <pc:sldChg chg="addSp delSp modSp">
        <pc:chgData name="Smith, Lynne" userId="S::lynne.smith@tea.texas.gov::d11b1ec5-3ae3-436f-b974-deaa92253d03" providerId="AD" clId="Web-{DA548806-040B-199F-EA55-D879BD095CF6}" dt="2026-03-13T21:01:57.420" v="12" actId="14100"/>
        <pc:sldMkLst>
          <pc:docMk/>
          <pc:sldMk cId="495824725" sldId="2145707358"/>
        </pc:sldMkLst>
        <pc:picChg chg="add mod">
          <ac:chgData name="Smith, Lynne" userId="S::lynne.smith@tea.texas.gov::d11b1ec5-3ae3-436f-b974-deaa92253d03" providerId="AD" clId="Web-{DA548806-040B-199F-EA55-D879BD095CF6}" dt="2026-03-13T21:01:57.420" v="12" actId="14100"/>
          <ac:picMkLst>
            <pc:docMk/>
            <pc:sldMk cId="495824725" sldId="2145707358"/>
            <ac:picMk id="5" creationId="{981BB972-59FE-BF57-1D70-E62EE62BE580}"/>
          </ac:picMkLst>
        </pc:picChg>
      </pc:sldChg>
      <pc:sldChg chg="addSp delSp modSp">
        <pc:chgData name="Smith, Lynne" userId="S::lynne.smith@tea.texas.gov::d11b1ec5-3ae3-436f-b974-deaa92253d03" providerId="AD" clId="Web-{DA548806-040B-199F-EA55-D879BD095CF6}" dt="2026-03-13T21:03:09.452" v="17" actId="1076"/>
        <pc:sldMkLst>
          <pc:docMk/>
          <pc:sldMk cId="3139011452" sldId="2145707359"/>
        </pc:sldMkLst>
        <pc:picChg chg="add mod">
          <ac:chgData name="Smith, Lynne" userId="S::lynne.smith@tea.texas.gov::d11b1ec5-3ae3-436f-b974-deaa92253d03" providerId="AD" clId="Web-{DA548806-040B-199F-EA55-D879BD095CF6}" dt="2026-03-13T21:03:09.452" v="17" actId="1076"/>
          <ac:picMkLst>
            <pc:docMk/>
            <pc:sldMk cId="3139011452" sldId="2145707359"/>
            <ac:picMk id="5" creationId="{FB1BDE9D-F73E-9834-A2EC-923F0F356BC5}"/>
          </ac:picMkLst>
        </pc:picChg>
      </pc:sldChg>
      <pc:sldChg chg="addSp delSp modSp">
        <pc:chgData name="Smith, Lynne" userId="S::lynne.smith@tea.texas.gov::d11b1ec5-3ae3-436f-b974-deaa92253d03" providerId="AD" clId="Web-{DA548806-040B-199F-EA55-D879BD095CF6}" dt="2026-03-13T21:04:20.203" v="21" actId="14100"/>
        <pc:sldMkLst>
          <pc:docMk/>
          <pc:sldMk cId="1666713722" sldId="2145707361"/>
        </pc:sldMkLst>
      </pc:sldChg>
      <pc:sldChg chg="addSp delSp modSp">
        <pc:chgData name="Smith, Lynne" userId="S::lynne.smith@tea.texas.gov::d11b1ec5-3ae3-436f-b974-deaa92253d03" providerId="AD" clId="Web-{DA548806-040B-199F-EA55-D879BD095CF6}" dt="2026-03-13T21:05:29.376" v="26" actId="1076"/>
        <pc:sldMkLst>
          <pc:docMk/>
          <pc:sldMk cId="2337436736" sldId="2145707365"/>
        </pc:sldMkLst>
        <pc:picChg chg="add mod">
          <ac:chgData name="Smith, Lynne" userId="S::lynne.smith@tea.texas.gov::d11b1ec5-3ae3-436f-b974-deaa92253d03" providerId="AD" clId="Web-{DA548806-040B-199F-EA55-D879BD095CF6}" dt="2026-03-13T21:05:29.376" v="26" actId="1076"/>
          <ac:picMkLst>
            <pc:docMk/>
            <pc:sldMk cId="2337436736" sldId="2145707365"/>
            <ac:picMk id="4" creationId="{402DB047-7884-9F1D-0854-8177C6A2F0A9}"/>
          </ac:picMkLst>
        </pc:picChg>
      </pc:sldChg>
      <pc:sldChg chg="modSp modCm">
        <pc:chgData name="Smith, Lynne" userId="S::lynne.smith@tea.texas.gov::d11b1ec5-3ae3-436f-b974-deaa92253d03" providerId="AD" clId="Web-{DA548806-040B-199F-EA55-D879BD095CF6}" dt="2026-03-13T21:06:15.252" v="28" actId="20577"/>
        <pc:sldMkLst>
          <pc:docMk/>
          <pc:sldMk cId="39464184" sldId="2145707378"/>
        </pc:sldMkLst>
        <pc:spChg chg="mod">
          <ac:chgData name="Smith, Lynne" userId="S::lynne.smith@tea.texas.gov::d11b1ec5-3ae3-436f-b974-deaa92253d03" providerId="AD" clId="Web-{DA548806-040B-199F-EA55-D879BD095CF6}" dt="2026-03-13T21:06:15.252" v="28" actId="20577"/>
          <ac:spMkLst>
            <pc:docMk/>
            <pc:sldMk cId="39464184" sldId="2145707378"/>
            <ac:spMk id="3" creationId="{E7CC485E-D5D0-737E-4A74-3BCE82C15640}"/>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DA548806-040B-199F-EA55-D879BD095CF6}" dt="2026-03-13T21:06:14.611" v="27" actId="20577"/>
              <pc2:cmMkLst xmlns:pc2="http://schemas.microsoft.com/office/powerpoint/2019/9/main/command">
                <pc:docMk/>
                <pc:sldMk cId="39464184" sldId="2145707378"/>
                <pc2:cmMk id="{F24AA878-84AE-45F7-B3DE-D3FF1C051EDB}"/>
              </pc2:cmMkLst>
            </pc226:cmChg>
          </p:ext>
        </pc:extLst>
      </pc:sldChg>
    </pc:docChg>
  </pc:docChgLst>
  <pc:docChgLst>
    <pc:chgData name="Hanson, Terri" userId="a02fd813-d4f3-43fd-83dd-7393041517de" providerId="ADAL" clId="{E2A6C5A5-6A3A-4D52-9ED6-48841EBCB81B}"/>
    <pc:docChg chg="modSld">
      <pc:chgData name="Hanson, Terri" userId="a02fd813-d4f3-43fd-83dd-7393041517de" providerId="ADAL" clId="{E2A6C5A5-6A3A-4D52-9ED6-48841EBCB81B}" dt="2026-03-20T19:49:05.798" v="2" actId="20577"/>
      <pc:docMkLst>
        <pc:docMk/>
      </pc:docMkLst>
      <pc:sldChg chg="modSp mod modCm">
        <pc:chgData name="Hanson, Terri" userId="a02fd813-d4f3-43fd-83dd-7393041517de" providerId="ADAL" clId="{E2A6C5A5-6A3A-4D52-9ED6-48841EBCB81B}" dt="2026-03-20T19:49:05.798" v="2" actId="20577"/>
        <pc:sldMkLst>
          <pc:docMk/>
          <pc:sldMk cId="421173072" sldId="2145707355"/>
        </pc:sldMkLst>
        <pc:spChg chg="mod">
          <ac:chgData name="Hanson, Terri" userId="a02fd813-d4f3-43fd-83dd-7393041517de" providerId="ADAL" clId="{E2A6C5A5-6A3A-4D52-9ED6-48841EBCB81B}" dt="2026-03-20T19:49:05.798" v="2" actId="20577"/>
          <ac:spMkLst>
            <pc:docMk/>
            <pc:sldMk cId="421173072" sldId="2145707355"/>
            <ac:spMk id="3" creationId="{D03BDB71-7156-A6AD-FC8C-8E1CFBFCB389}"/>
          </ac:spMkLst>
        </pc:sp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E2A6C5A5-6A3A-4D52-9ED6-48841EBCB81B}" dt="2026-03-20T19:49:05.798" v="2" actId="20577"/>
              <pc2:cmMkLst xmlns:pc2="http://schemas.microsoft.com/office/powerpoint/2019/9/main/command">
                <pc:docMk/>
                <pc:sldMk cId="421173072" sldId="2145707355"/>
                <pc2:cmMk id="{A45F9E15-CCAB-4A05-B9EA-DD3AF4F7F24F}"/>
              </pc2:cmMkLst>
            </pc226:cmChg>
            <pc226:cmChg xmlns:pc226="http://schemas.microsoft.com/office/powerpoint/2022/06/main/command" chg="mod">
              <pc226:chgData name="Hanson, Terri" userId="a02fd813-d4f3-43fd-83dd-7393041517de" providerId="ADAL" clId="{E2A6C5A5-6A3A-4D52-9ED6-48841EBCB81B}" dt="2026-03-20T19:49:05.798" v="2" actId="20577"/>
              <pc2:cmMkLst xmlns:pc2="http://schemas.microsoft.com/office/powerpoint/2019/9/main/command">
                <pc:docMk/>
                <pc:sldMk cId="421173072" sldId="2145707355"/>
                <pc2:cmMk id="{A1AF787D-8627-4929-A804-8156491A4FEA}"/>
              </pc2:cmMkLst>
            </pc226:cmChg>
          </p:ext>
        </pc:extLst>
      </pc:sldChg>
      <pc:sldChg chg="modSp mod modCm">
        <pc:chgData name="Hanson, Terri" userId="a02fd813-d4f3-43fd-83dd-7393041517de" providerId="ADAL" clId="{E2A6C5A5-6A3A-4D52-9ED6-48841EBCB81B}" dt="2026-03-20T19:48:42.426" v="0" actId="6549"/>
        <pc:sldMkLst>
          <pc:docMk/>
          <pc:sldMk cId="2887183528" sldId="2145707377"/>
        </pc:sldMkLst>
        <pc:spChg chg="mod">
          <ac:chgData name="Hanson, Terri" userId="a02fd813-d4f3-43fd-83dd-7393041517de" providerId="ADAL" clId="{E2A6C5A5-6A3A-4D52-9ED6-48841EBCB81B}" dt="2026-03-20T19:48:42.426" v="0" actId="6549"/>
          <ac:spMkLst>
            <pc:docMk/>
            <pc:sldMk cId="2887183528" sldId="2145707377"/>
            <ac:spMk id="3" creationId="{309A0789-6CBE-B583-F1C6-38D4A71FE527}"/>
          </ac:spMkLst>
        </pc:spChg>
        <pc:extLst>
          <p:ext xmlns:p="http://schemas.openxmlformats.org/presentationml/2006/main" uri="{D6D511B9-2390-475A-947B-AFAB55BFBCF1}">
            <pc226:cmChg xmlns:pc226="http://schemas.microsoft.com/office/powerpoint/2022/06/main/command" chg="mod">
              <pc226:chgData name="Hanson, Terri" userId="a02fd813-d4f3-43fd-83dd-7393041517de" providerId="ADAL" clId="{E2A6C5A5-6A3A-4D52-9ED6-48841EBCB81B}" dt="2026-03-20T19:48:42.426" v="0" actId="6549"/>
              <pc2:cmMkLst xmlns:pc2="http://schemas.microsoft.com/office/powerpoint/2019/9/main/command">
                <pc:docMk/>
                <pc:sldMk cId="2887183528" sldId="2145707377"/>
                <pc2:cmMk id="{D5E8511F-0A84-4283-BFB9-500809947EF8}"/>
              </pc2:cmMkLst>
            </pc226:cmChg>
            <pc226:cmChg xmlns:pc226="http://schemas.microsoft.com/office/powerpoint/2022/06/main/command" chg="mod">
              <pc226:chgData name="Hanson, Terri" userId="a02fd813-d4f3-43fd-83dd-7393041517de" providerId="ADAL" clId="{E2A6C5A5-6A3A-4D52-9ED6-48841EBCB81B}" dt="2026-03-20T19:48:42.426" v="0" actId="6549"/>
              <pc2:cmMkLst xmlns:pc2="http://schemas.microsoft.com/office/powerpoint/2019/9/main/command">
                <pc:docMk/>
                <pc:sldMk cId="2887183528" sldId="2145707377"/>
                <pc2:cmMk id="{920C00EE-F545-49FD-9864-8576862642AE}"/>
              </pc2:cmMkLst>
            </pc226:cmChg>
          </p:ext>
        </pc:extLst>
      </pc:sldChg>
    </pc:docChg>
  </pc:docChgLst>
  <pc:docChgLst>
    <pc:chgData name="Smith, Lynne" userId="S::lynne.smith@tea.texas.gov::d11b1ec5-3ae3-436f-b974-deaa92253d03" providerId="AD" clId="Web-{DC00B91B-BC19-9F1C-3B10-82D180476C9D}"/>
    <pc:docChg chg="addSld modSld">
      <pc:chgData name="Smith, Lynne" userId="S::lynne.smith@tea.texas.gov::d11b1ec5-3ae3-436f-b974-deaa92253d03" providerId="AD" clId="Web-{DC00B91B-BC19-9F1C-3B10-82D180476C9D}" dt="2026-02-24T22:35:13.846" v="50" actId="20577"/>
      <pc:docMkLst>
        <pc:docMk/>
      </pc:docMkLst>
      <pc:sldChg chg="modSp add">
        <pc:chgData name="Smith, Lynne" userId="S::lynne.smith@tea.texas.gov::d11b1ec5-3ae3-436f-b974-deaa92253d03" providerId="AD" clId="Web-{DC00B91B-BC19-9F1C-3B10-82D180476C9D}" dt="2026-02-24T22:35:13.846" v="50" actId="20577"/>
        <pc:sldMkLst>
          <pc:docMk/>
          <pc:sldMk cId="604190194" sldId="2145707395"/>
        </pc:sldMkLst>
        <pc:spChg chg="mod">
          <ac:chgData name="Smith, Lynne" userId="S::lynne.smith@tea.texas.gov::d11b1ec5-3ae3-436f-b974-deaa92253d03" providerId="AD" clId="Web-{DC00B91B-BC19-9F1C-3B10-82D180476C9D}" dt="2026-02-24T22:34:14.517" v="9" actId="20577"/>
          <ac:spMkLst>
            <pc:docMk/>
            <pc:sldMk cId="604190194" sldId="2145707395"/>
            <ac:spMk id="2" creationId="{E675B626-8679-66B0-1E11-37A5133524B9}"/>
          </ac:spMkLst>
        </pc:spChg>
        <pc:spChg chg="mod">
          <ac:chgData name="Smith, Lynne" userId="S::lynne.smith@tea.texas.gov::d11b1ec5-3ae3-436f-b974-deaa92253d03" providerId="AD" clId="Web-{DC00B91B-BC19-9F1C-3B10-82D180476C9D}" dt="2026-02-24T22:35:13.846" v="50" actId="20577"/>
          <ac:spMkLst>
            <pc:docMk/>
            <pc:sldMk cId="604190194" sldId="2145707395"/>
            <ac:spMk id="3" creationId="{4F93DF22-847B-798C-E66E-632342593EB5}"/>
          </ac:spMkLst>
        </pc:spChg>
      </pc:sldChg>
    </pc:docChg>
  </pc:docChgLst>
  <pc:docChgLst>
    <pc:chgData name="Smith, Lynne" userId="S::lynne.smith@tea.texas.gov::d11b1ec5-3ae3-436f-b974-deaa92253d03" providerId="AD" clId="Web-{73C2B307-EE56-0DE4-E3F0-5BAD28A6A711}"/>
    <pc:docChg chg="modSld">
      <pc:chgData name="Smith, Lynne" userId="S::lynne.smith@tea.texas.gov::d11b1ec5-3ae3-436f-b974-deaa92253d03" providerId="AD" clId="Web-{73C2B307-EE56-0DE4-E3F0-5BAD28A6A711}" dt="2026-02-23T14:54:00.096" v="27" actId="20577"/>
      <pc:docMkLst>
        <pc:docMk/>
      </pc:docMkLst>
      <pc:sldChg chg="addSp delSp modSp">
        <pc:chgData name="Smith, Lynne" userId="S::lynne.smith@tea.texas.gov::d11b1ec5-3ae3-436f-b974-deaa92253d03" providerId="AD" clId="Web-{73C2B307-EE56-0DE4-E3F0-5BAD28A6A711}" dt="2026-02-23T14:49:26.591" v="25" actId="1076"/>
        <pc:sldMkLst>
          <pc:docMk/>
          <pc:sldMk cId="125909070" sldId="2145707338"/>
        </pc:sldMkLst>
        <pc:spChg chg="mod">
          <ac:chgData name="Smith, Lynne" userId="S::lynne.smith@tea.texas.gov::d11b1ec5-3ae3-436f-b974-deaa92253d03" providerId="AD" clId="Web-{73C2B307-EE56-0DE4-E3F0-5BAD28A6A711}" dt="2026-02-23T14:49:13.247" v="22" actId="20577"/>
          <ac:spMkLst>
            <pc:docMk/>
            <pc:sldMk cId="125909070" sldId="2145707338"/>
            <ac:spMk id="3" creationId="{84CDE2FB-48B1-2769-FD8A-64CCF22AAC93}"/>
          </ac:spMkLst>
        </pc:spChg>
        <pc:picChg chg="add mod">
          <ac:chgData name="Smith, Lynne" userId="S::lynne.smith@tea.texas.gov::d11b1ec5-3ae3-436f-b974-deaa92253d03" providerId="AD" clId="Web-{73C2B307-EE56-0DE4-E3F0-5BAD28A6A711}" dt="2026-02-23T14:49:26.591" v="25" actId="1076"/>
          <ac:picMkLst>
            <pc:docMk/>
            <pc:sldMk cId="125909070" sldId="2145707338"/>
            <ac:picMk id="4" creationId="{9C51D743-3B74-8C5E-8310-FF0C43015A52}"/>
          </ac:picMkLst>
        </pc:picChg>
      </pc:sldChg>
      <pc:sldChg chg="modSp">
        <pc:chgData name="Smith, Lynne" userId="S::lynne.smith@tea.texas.gov::d11b1ec5-3ae3-436f-b974-deaa92253d03" providerId="AD" clId="Web-{73C2B307-EE56-0DE4-E3F0-5BAD28A6A711}" dt="2026-02-23T14:54:00.096" v="27" actId="20577"/>
        <pc:sldMkLst>
          <pc:docMk/>
          <pc:sldMk cId="2891233481" sldId="2145707350"/>
        </pc:sldMkLst>
        <pc:spChg chg="mod">
          <ac:chgData name="Smith, Lynne" userId="S::lynne.smith@tea.texas.gov::d11b1ec5-3ae3-436f-b974-deaa92253d03" providerId="AD" clId="Web-{73C2B307-EE56-0DE4-E3F0-5BAD28A6A711}" dt="2026-02-23T14:54:00.096" v="27" actId="20577"/>
          <ac:spMkLst>
            <pc:docMk/>
            <pc:sldMk cId="2891233481" sldId="2145707350"/>
            <ac:spMk id="4" creationId="{00A90307-01F7-BDD8-5994-E57A6BCADC7A}"/>
          </ac:spMkLst>
        </pc:spChg>
      </pc:sldChg>
      <pc:sldChg chg="modSp modCm">
        <pc:chgData name="Smith, Lynne" userId="S::lynne.smith@tea.texas.gov::d11b1ec5-3ae3-436f-b974-deaa92253d03" providerId="AD" clId="Web-{73C2B307-EE56-0DE4-E3F0-5BAD28A6A711}" dt="2026-02-23T14:50:08.982" v="26" actId="20577"/>
        <pc:sldMkLst>
          <pc:docMk/>
          <pc:sldMk cId="3284093989" sldId="2145707379"/>
        </pc:sldMkLst>
        <pc:spChg chg="mod">
          <ac:chgData name="Smith, Lynne" userId="S::lynne.smith@tea.texas.gov::d11b1ec5-3ae3-436f-b974-deaa92253d03" providerId="AD" clId="Web-{73C2B307-EE56-0DE4-E3F0-5BAD28A6A711}" dt="2026-02-23T14:50:08.982" v="26" actId="20577"/>
          <ac:spMkLst>
            <pc:docMk/>
            <pc:sldMk cId="3284093989" sldId="2145707379"/>
            <ac:spMk id="2" creationId="{651E68CD-CBD3-F3A0-1056-6DE05C5BEC92}"/>
          </ac:spMkLst>
        </pc:spChg>
        <pc:extLst>
          <p:ext xmlns:p="http://schemas.openxmlformats.org/presentationml/2006/main" uri="{D6D511B9-2390-475A-947B-AFAB55BFBCF1}">
            <pc226:cmChg xmlns:pc226="http://schemas.microsoft.com/office/powerpoint/2022/06/main/command" chg="mod">
              <pc226:chgData name="Smith, Lynne" userId="S::lynne.smith@tea.texas.gov::d11b1ec5-3ae3-436f-b974-deaa92253d03" providerId="AD" clId="Web-{73C2B307-EE56-0DE4-E3F0-5BAD28A6A711}" dt="2026-02-23T14:50:08.982" v="26" actId="20577"/>
              <pc2:cmMkLst xmlns:pc2="http://schemas.microsoft.com/office/powerpoint/2019/9/main/command">
                <pc:docMk/>
                <pc:sldMk cId="3284093989" sldId="2145707379"/>
                <pc2:cmMk id="{6BE5D910-9318-455A-B57C-75C286FA590F}"/>
              </pc2:cmMkLst>
            </pc226:cmChg>
          </p:ext>
        </pc:extLst>
      </pc:sldChg>
      <pc:sldChg chg="addSp delSp modSp">
        <pc:chgData name="Smith, Lynne" userId="S::lynne.smith@tea.texas.gov::d11b1ec5-3ae3-436f-b974-deaa92253d03" providerId="AD" clId="Web-{73C2B307-EE56-0DE4-E3F0-5BAD28A6A711}" dt="2026-02-23T14:47:40.090" v="14" actId="20577"/>
        <pc:sldMkLst>
          <pc:docMk/>
          <pc:sldMk cId="294542069" sldId="2145707383"/>
        </pc:sldMkLst>
        <pc:spChg chg="add mod">
          <ac:chgData name="Smith, Lynne" userId="S::lynne.smith@tea.texas.gov::d11b1ec5-3ae3-436f-b974-deaa92253d03" providerId="AD" clId="Web-{73C2B307-EE56-0DE4-E3F0-5BAD28A6A711}" dt="2026-02-23T14:47:40.090" v="14" actId="20577"/>
          <ac:spMkLst>
            <pc:docMk/>
            <pc:sldMk cId="294542069" sldId="2145707383"/>
            <ac:spMk id="3" creationId="{EB0D686D-FD58-5BB0-577E-E38675947DF6}"/>
          </ac:spMkLst>
        </pc:spChg>
        <pc:spChg chg="mod">
          <ac:chgData name="Smith, Lynne" userId="S::lynne.smith@tea.texas.gov::d11b1ec5-3ae3-436f-b974-deaa92253d03" providerId="AD" clId="Web-{73C2B307-EE56-0DE4-E3F0-5BAD28A6A711}" dt="2026-02-23T14:46:51.903" v="12" actId="20577"/>
          <ac:spMkLst>
            <pc:docMk/>
            <pc:sldMk cId="294542069" sldId="2145707383"/>
            <ac:spMk id="6" creationId="{BDB4C6AB-5301-C2BC-6D53-8CE951F7237C}"/>
          </ac:spMkLst>
        </pc:spChg>
        <pc:picChg chg="mod">
          <ac:chgData name="Smith, Lynne" userId="S::lynne.smith@tea.texas.gov::d11b1ec5-3ae3-436f-b974-deaa92253d03" providerId="AD" clId="Web-{73C2B307-EE56-0DE4-E3F0-5BAD28A6A711}" dt="2026-02-23T14:45:50.418" v="1" actId="1076"/>
          <ac:picMkLst>
            <pc:docMk/>
            <pc:sldMk cId="294542069" sldId="2145707383"/>
            <ac:picMk id="4" creationId="{8D49E331-42E1-FCEE-41BB-1029B7B04591}"/>
          </ac:picMkLst>
        </pc:picChg>
      </pc:sldChg>
    </pc:docChg>
  </pc:docChgLst>
  <pc:docChgLst>
    <pc:chgData name="Smith, Lynne" userId="S::lynne.smith@tea.texas.gov::d11b1ec5-3ae3-436f-b974-deaa92253d03" providerId="AD" clId="Web-{DA42A22E-119E-4336-3C02-E6509EC6F234}"/>
    <pc:docChg chg="modSld">
      <pc:chgData name="Smith, Lynne" userId="S::lynne.smith@tea.texas.gov::d11b1ec5-3ae3-436f-b974-deaa92253d03" providerId="AD" clId="Web-{DA42A22E-119E-4336-3C02-E6509EC6F234}" dt="2026-03-13T21:26:36.772" v="12" actId="14100"/>
      <pc:docMkLst>
        <pc:docMk/>
      </pc:docMkLst>
      <pc:sldChg chg="addSp delSp modSp">
        <pc:chgData name="Smith, Lynne" userId="S::lynne.smith@tea.texas.gov::d11b1ec5-3ae3-436f-b974-deaa92253d03" providerId="AD" clId="Web-{DA42A22E-119E-4336-3C02-E6509EC6F234}" dt="2026-03-13T21:24:28.896" v="4" actId="1076"/>
        <pc:sldMkLst>
          <pc:docMk/>
          <pc:sldMk cId="756890585" sldId="2145707360"/>
        </pc:sldMkLst>
        <pc:picChg chg="add mod">
          <ac:chgData name="Smith, Lynne" userId="S::lynne.smith@tea.texas.gov::d11b1ec5-3ae3-436f-b974-deaa92253d03" providerId="AD" clId="Web-{DA42A22E-119E-4336-3C02-E6509EC6F234}" dt="2026-03-13T21:24:28.896" v="4" actId="1076"/>
          <ac:picMkLst>
            <pc:docMk/>
            <pc:sldMk cId="756890585" sldId="2145707360"/>
            <ac:picMk id="5" creationId="{1EC9C0DA-EAF9-D04F-A1B3-1D60FC588236}"/>
          </ac:picMkLst>
        </pc:picChg>
      </pc:sldChg>
      <pc:sldChg chg="addSp delSp modSp">
        <pc:chgData name="Smith, Lynne" userId="S::lynne.smith@tea.texas.gov::d11b1ec5-3ae3-436f-b974-deaa92253d03" providerId="AD" clId="Web-{DA42A22E-119E-4336-3C02-E6509EC6F234}" dt="2026-03-13T21:25:33.725" v="8" actId="14100"/>
        <pc:sldMkLst>
          <pc:docMk/>
          <pc:sldMk cId="3345165087" sldId="2145707363"/>
        </pc:sldMkLst>
        <pc:picChg chg="add mod">
          <ac:chgData name="Smith, Lynne" userId="S::lynne.smith@tea.texas.gov::d11b1ec5-3ae3-436f-b974-deaa92253d03" providerId="AD" clId="Web-{DA42A22E-119E-4336-3C02-E6509EC6F234}" dt="2026-03-13T21:25:33.725" v="8" actId="14100"/>
          <ac:picMkLst>
            <pc:docMk/>
            <pc:sldMk cId="3345165087" sldId="2145707363"/>
            <ac:picMk id="5" creationId="{5E1706A2-AC66-AAFC-5902-43FC7E1433AE}"/>
          </ac:picMkLst>
        </pc:picChg>
      </pc:sldChg>
      <pc:sldChg chg="addSp delSp modSp">
        <pc:chgData name="Smith, Lynne" userId="S::lynne.smith@tea.texas.gov::d11b1ec5-3ae3-436f-b974-deaa92253d03" providerId="AD" clId="Web-{DA42A22E-119E-4336-3C02-E6509EC6F234}" dt="2026-03-13T21:26:36.772" v="12" actId="14100"/>
        <pc:sldMkLst>
          <pc:docMk/>
          <pc:sldMk cId="2823397777" sldId="2145707364"/>
        </pc:sldMkLst>
        <pc:picChg chg="add mod">
          <ac:chgData name="Smith, Lynne" userId="S::lynne.smith@tea.texas.gov::d11b1ec5-3ae3-436f-b974-deaa92253d03" providerId="AD" clId="Web-{DA42A22E-119E-4336-3C02-E6509EC6F234}" dt="2026-03-13T21:26:36.772" v="12" actId="14100"/>
          <ac:picMkLst>
            <pc:docMk/>
            <pc:sldMk cId="2823397777" sldId="2145707364"/>
            <ac:picMk id="5" creationId="{78F5D8B3-DD4D-A179-A07A-3665994F223D}"/>
          </ac:picMkLst>
        </pc:picChg>
      </pc:sldChg>
    </pc:docChg>
  </pc:docChgLst>
  <pc:docChgLst>
    <pc:chgData name="Muffoletto, Jamie" userId="daf1e3c6-8137-448a-b141-d23049d419b5" providerId="ADAL" clId="{6707C96A-2FD2-439C-9F78-3BE9477FF296}"/>
    <pc:docChg chg="custSel addSld modSld">
      <pc:chgData name="Muffoletto, Jamie" userId="daf1e3c6-8137-448a-b141-d23049d419b5" providerId="ADAL" clId="{6707C96A-2FD2-439C-9F78-3BE9477FF296}" dt="2026-03-10T13:52:08.612" v="90" actId="962"/>
      <pc:docMkLst>
        <pc:docMk/>
      </pc:docMkLst>
      <pc:sldChg chg="modSp mod">
        <pc:chgData name="Muffoletto, Jamie" userId="daf1e3c6-8137-448a-b141-d23049d419b5" providerId="ADAL" clId="{6707C96A-2FD2-439C-9F78-3BE9477FF296}" dt="2026-02-23T01:49:57.509" v="25" actId="1076"/>
        <pc:sldMkLst>
          <pc:docMk/>
          <pc:sldMk cId="4225607318" sldId="2145707334"/>
        </pc:sldMkLst>
        <pc:spChg chg="mod">
          <ac:chgData name="Muffoletto, Jamie" userId="daf1e3c6-8137-448a-b141-d23049d419b5" providerId="ADAL" clId="{6707C96A-2FD2-439C-9F78-3BE9477FF296}" dt="2026-02-23T01:49:57.509" v="25" actId="1076"/>
          <ac:spMkLst>
            <pc:docMk/>
            <pc:sldMk cId="4225607318" sldId="2145707334"/>
            <ac:spMk id="3" creationId="{C683E511-8C3B-5821-529E-A711C2D538DE}"/>
          </ac:spMkLst>
        </pc:spChg>
      </pc:sldChg>
      <pc:sldChg chg="modSp mod">
        <pc:chgData name="Muffoletto, Jamie" userId="daf1e3c6-8137-448a-b141-d23049d419b5" providerId="ADAL" clId="{6707C96A-2FD2-439C-9F78-3BE9477FF296}" dt="2026-02-23T01:50:20.624" v="31" actId="1076"/>
        <pc:sldMkLst>
          <pc:docMk/>
          <pc:sldMk cId="3337971798" sldId="2145707336"/>
        </pc:sldMkLst>
        <pc:spChg chg="mod">
          <ac:chgData name="Muffoletto, Jamie" userId="daf1e3c6-8137-448a-b141-d23049d419b5" providerId="ADAL" clId="{6707C96A-2FD2-439C-9F78-3BE9477FF296}" dt="2026-02-23T01:50:20.624" v="31" actId="1076"/>
          <ac:spMkLst>
            <pc:docMk/>
            <pc:sldMk cId="3337971798" sldId="2145707336"/>
            <ac:spMk id="3" creationId="{42E3B8D7-8873-90A8-F301-BAA682B1AE78}"/>
          </ac:spMkLst>
        </pc:spChg>
      </pc:sldChg>
      <pc:sldChg chg="modSp mod">
        <pc:chgData name="Muffoletto, Jamie" userId="daf1e3c6-8137-448a-b141-d23049d419b5" providerId="ADAL" clId="{6707C96A-2FD2-439C-9F78-3BE9477FF296}" dt="2026-02-23T01:50:35.145" v="34" actId="1076"/>
        <pc:sldMkLst>
          <pc:docMk/>
          <pc:sldMk cId="1621957574" sldId="2145707337"/>
        </pc:sldMkLst>
        <pc:spChg chg="mod">
          <ac:chgData name="Muffoletto, Jamie" userId="daf1e3c6-8137-448a-b141-d23049d419b5" providerId="ADAL" clId="{6707C96A-2FD2-439C-9F78-3BE9477FF296}" dt="2026-02-23T01:50:35.145" v="34" actId="1076"/>
          <ac:spMkLst>
            <pc:docMk/>
            <pc:sldMk cId="1621957574" sldId="2145707337"/>
            <ac:spMk id="3" creationId="{5F3606A3-207B-F1A7-07BF-AD6CE6D533A5}"/>
          </ac:spMkLst>
        </pc:spChg>
      </pc:sldChg>
      <pc:sldChg chg="modSp mod">
        <pc:chgData name="Muffoletto, Jamie" userId="daf1e3c6-8137-448a-b141-d23049d419b5" providerId="ADAL" clId="{6707C96A-2FD2-439C-9F78-3BE9477FF296}" dt="2026-02-23T01:50:41.086" v="35" actId="1076"/>
        <pc:sldMkLst>
          <pc:docMk/>
          <pc:sldMk cId="421173072" sldId="2145707355"/>
        </pc:sldMkLst>
        <pc:spChg chg="mod">
          <ac:chgData name="Muffoletto, Jamie" userId="daf1e3c6-8137-448a-b141-d23049d419b5" providerId="ADAL" clId="{6707C96A-2FD2-439C-9F78-3BE9477FF296}" dt="2026-02-23T01:50:41.086" v="35" actId="1076"/>
          <ac:spMkLst>
            <pc:docMk/>
            <pc:sldMk cId="421173072" sldId="2145707355"/>
            <ac:spMk id="3" creationId="{D03BDB71-7156-A6AD-FC8C-8E1CFBFCB389}"/>
          </ac:spMkLst>
        </pc:spChg>
      </pc:sldChg>
      <pc:sldChg chg="modSp mod">
        <pc:chgData name="Muffoletto, Jamie" userId="daf1e3c6-8137-448a-b141-d23049d419b5" providerId="ADAL" clId="{6707C96A-2FD2-439C-9F78-3BE9477FF296}" dt="2026-03-10T12:31:44.391" v="51" actId="20577"/>
        <pc:sldMkLst>
          <pc:docMk/>
          <pc:sldMk cId="780767578" sldId="2145707357"/>
        </pc:sldMkLst>
        <pc:spChg chg="mod">
          <ac:chgData name="Muffoletto, Jamie" userId="daf1e3c6-8137-448a-b141-d23049d419b5" providerId="ADAL" clId="{6707C96A-2FD2-439C-9F78-3BE9477FF296}" dt="2026-03-10T12:31:44.391" v="51" actId="20577"/>
          <ac:spMkLst>
            <pc:docMk/>
            <pc:sldMk cId="780767578" sldId="2145707357"/>
            <ac:spMk id="4" creationId="{5BE7E617-1E1E-3310-9F3D-5101F7C18F12}"/>
          </ac:spMkLst>
        </pc:spChg>
      </pc:sldChg>
      <pc:sldChg chg="modSp mod">
        <pc:chgData name="Muffoletto, Jamie" userId="daf1e3c6-8137-448a-b141-d23049d419b5" providerId="ADAL" clId="{6707C96A-2FD2-439C-9F78-3BE9477FF296}" dt="2026-03-10T12:31:29.496" v="43" actId="20577"/>
        <pc:sldMkLst>
          <pc:docMk/>
          <pc:sldMk cId="2094198706" sldId="2145707368"/>
        </pc:sldMkLst>
        <pc:spChg chg="mod">
          <ac:chgData name="Muffoletto, Jamie" userId="daf1e3c6-8137-448a-b141-d23049d419b5" providerId="ADAL" clId="{6707C96A-2FD2-439C-9F78-3BE9477FF296}" dt="2026-03-10T12:31:29.496" v="43" actId="20577"/>
          <ac:spMkLst>
            <pc:docMk/>
            <pc:sldMk cId="2094198706" sldId="2145707368"/>
            <ac:spMk id="3" creationId="{6DB93F0A-085F-C41A-F004-6C5BF6034B6E}"/>
          </ac:spMkLst>
        </pc:spChg>
      </pc:sldChg>
      <pc:sldChg chg="modSp mod">
        <pc:chgData name="Muffoletto, Jamie" userId="daf1e3c6-8137-448a-b141-d23049d419b5" providerId="ADAL" clId="{6707C96A-2FD2-439C-9F78-3BE9477FF296}" dt="2026-02-23T01:50:12.851" v="29" actId="1076"/>
        <pc:sldMkLst>
          <pc:docMk/>
          <pc:sldMk cId="1925424873" sldId="2145707376"/>
        </pc:sldMkLst>
        <pc:spChg chg="mod">
          <ac:chgData name="Muffoletto, Jamie" userId="daf1e3c6-8137-448a-b141-d23049d419b5" providerId="ADAL" clId="{6707C96A-2FD2-439C-9F78-3BE9477FF296}" dt="2026-02-23T01:50:12.851" v="29" actId="1076"/>
          <ac:spMkLst>
            <pc:docMk/>
            <pc:sldMk cId="1925424873" sldId="2145707376"/>
            <ac:spMk id="3" creationId="{1B0F5705-41A8-4B4B-E1D6-2E10E9A90445}"/>
          </ac:spMkLst>
        </pc:spChg>
      </pc:sldChg>
      <pc:sldChg chg="modSp mod">
        <pc:chgData name="Muffoletto, Jamie" userId="daf1e3c6-8137-448a-b141-d23049d419b5" providerId="ADAL" clId="{6707C96A-2FD2-439C-9F78-3BE9477FF296}" dt="2026-02-23T01:50:05.017" v="27" actId="1076"/>
        <pc:sldMkLst>
          <pc:docMk/>
          <pc:sldMk cId="2887183528" sldId="2145707377"/>
        </pc:sldMkLst>
        <pc:spChg chg="mod">
          <ac:chgData name="Muffoletto, Jamie" userId="daf1e3c6-8137-448a-b141-d23049d419b5" providerId="ADAL" clId="{6707C96A-2FD2-439C-9F78-3BE9477FF296}" dt="2026-02-23T01:50:05.017" v="27" actId="1076"/>
          <ac:spMkLst>
            <pc:docMk/>
            <pc:sldMk cId="2887183528" sldId="2145707377"/>
            <ac:spMk id="3" creationId="{309A0789-6CBE-B583-F1C6-38D4A71FE527}"/>
          </ac:spMkLst>
        </pc:spChg>
      </pc:sldChg>
      <pc:sldChg chg="modSp mod">
        <pc:chgData name="Muffoletto, Jamie" userId="daf1e3c6-8137-448a-b141-d23049d419b5" providerId="ADAL" clId="{6707C96A-2FD2-439C-9F78-3BE9477FF296}" dt="2026-02-23T01:50:28.597" v="33" actId="1076"/>
        <pc:sldMkLst>
          <pc:docMk/>
          <pc:sldMk cId="39464184" sldId="2145707378"/>
        </pc:sldMkLst>
        <pc:spChg chg="mod">
          <ac:chgData name="Muffoletto, Jamie" userId="daf1e3c6-8137-448a-b141-d23049d419b5" providerId="ADAL" clId="{6707C96A-2FD2-439C-9F78-3BE9477FF296}" dt="2026-02-23T01:50:28.597" v="33" actId="1076"/>
          <ac:spMkLst>
            <pc:docMk/>
            <pc:sldMk cId="39464184" sldId="2145707378"/>
            <ac:spMk id="3" creationId="{E7CC485E-D5D0-737E-4A74-3BCE82C15640}"/>
          </ac:spMkLst>
        </pc:spChg>
      </pc:sldChg>
      <pc:sldChg chg="modSp mod">
        <pc:chgData name="Muffoletto, Jamie" userId="daf1e3c6-8137-448a-b141-d23049d419b5" providerId="ADAL" clId="{6707C96A-2FD2-439C-9F78-3BE9477FF296}" dt="2026-03-10T13:52:08.612" v="90" actId="962"/>
        <pc:sldMkLst>
          <pc:docMk/>
          <pc:sldMk cId="294542069" sldId="2145707383"/>
        </pc:sldMkLst>
        <pc:spChg chg="ord">
          <ac:chgData name="Muffoletto, Jamie" userId="daf1e3c6-8137-448a-b141-d23049d419b5" providerId="ADAL" clId="{6707C96A-2FD2-439C-9F78-3BE9477FF296}" dt="2026-03-10T13:52:02.898" v="89" actId="13244"/>
          <ac:spMkLst>
            <pc:docMk/>
            <pc:sldMk cId="294542069" sldId="2145707383"/>
            <ac:spMk id="6" creationId="{BDB4C6AB-5301-C2BC-6D53-8CE951F7237C}"/>
          </ac:spMkLst>
        </pc:spChg>
        <pc:picChg chg="mod">
          <ac:chgData name="Muffoletto, Jamie" userId="daf1e3c6-8137-448a-b141-d23049d419b5" providerId="ADAL" clId="{6707C96A-2FD2-439C-9F78-3BE9477FF296}" dt="2026-03-10T13:52:08.612" v="90" actId="962"/>
          <ac:picMkLst>
            <pc:docMk/>
            <pc:sldMk cId="294542069" sldId="2145707383"/>
            <ac:picMk id="4" creationId="{8D49E331-42E1-FCEE-41BB-1029B7B04591}"/>
          </ac:picMkLst>
        </pc:picChg>
      </pc:sldChg>
      <pc:sldChg chg="modSp mod">
        <pc:chgData name="Muffoletto, Jamie" userId="daf1e3c6-8137-448a-b141-d23049d419b5" providerId="ADAL" clId="{6707C96A-2FD2-439C-9F78-3BE9477FF296}" dt="2026-03-10T13:50:00.610" v="88" actId="207"/>
        <pc:sldMkLst>
          <pc:docMk/>
          <pc:sldMk cId="901256077" sldId="2145707386"/>
        </pc:sldMkLst>
        <pc:spChg chg="mod">
          <ac:chgData name="Muffoletto, Jamie" userId="daf1e3c6-8137-448a-b141-d23049d419b5" providerId="ADAL" clId="{6707C96A-2FD2-439C-9F78-3BE9477FF296}" dt="2026-03-10T13:50:00.610" v="88" actId="207"/>
          <ac:spMkLst>
            <pc:docMk/>
            <pc:sldMk cId="901256077" sldId="2145707386"/>
            <ac:spMk id="3" creationId="{85DC6210-D8A4-0265-1BAE-E0C419C3BF43}"/>
          </ac:spMkLst>
        </pc:spChg>
      </pc:sldChg>
      <pc:sldChg chg="modSp mod">
        <pc:chgData name="Muffoletto, Jamie" userId="daf1e3c6-8137-448a-b141-d23049d419b5" providerId="ADAL" clId="{6707C96A-2FD2-439C-9F78-3BE9477FF296}" dt="2026-03-10T13:49:53.559" v="87" actId="207"/>
        <pc:sldMkLst>
          <pc:docMk/>
          <pc:sldMk cId="969984687" sldId="2145707387"/>
        </pc:sldMkLst>
        <pc:spChg chg="mod">
          <ac:chgData name="Muffoletto, Jamie" userId="daf1e3c6-8137-448a-b141-d23049d419b5" providerId="ADAL" clId="{6707C96A-2FD2-439C-9F78-3BE9477FF296}" dt="2026-03-10T13:49:53.559" v="87" actId="207"/>
          <ac:spMkLst>
            <pc:docMk/>
            <pc:sldMk cId="969984687" sldId="2145707387"/>
            <ac:spMk id="3" creationId="{445A92D2-0680-A5D4-E028-C229720983F2}"/>
          </ac:spMkLst>
        </pc:spChg>
      </pc:sldChg>
      <pc:sldChg chg="add">
        <pc:chgData name="Muffoletto, Jamie" userId="daf1e3c6-8137-448a-b141-d23049d419b5" providerId="ADAL" clId="{6707C96A-2FD2-439C-9F78-3BE9477FF296}" dt="2026-03-10T12:31:40.243" v="44"/>
        <pc:sldMkLst>
          <pc:docMk/>
          <pc:sldMk cId="70420571" sldId="2145707396"/>
        </pc:sldMkLst>
      </pc:sldChg>
      <pc:sldChg chg="modSp add mod modClrScheme modCm chgLayout">
        <pc:chgData name="Muffoletto, Jamie" userId="daf1e3c6-8137-448a-b141-d23049d419b5" providerId="ADAL" clId="{6707C96A-2FD2-439C-9F78-3BE9477FF296}" dt="2026-03-10T13:29:47.767" v="82" actId="700"/>
        <pc:sldMkLst>
          <pc:docMk/>
          <pc:sldMk cId="1504138074" sldId="2145707397"/>
        </pc:sldMkLst>
        <pc:spChg chg="mod ord">
          <ac:chgData name="Muffoletto, Jamie" userId="daf1e3c6-8137-448a-b141-d23049d419b5" providerId="ADAL" clId="{6707C96A-2FD2-439C-9F78-3BE9477FF296}" dt="2026-03-10T13:29:47.767" v="82" actId="700"/>
          <ac:spMkLst>
            <pc:docMk/>
            <pc:sldMk cId="1504138074" sldId="2145707397"/>
            <ac:spMk id="2" creationId="{A16D7B21-5034-95FD-EF9E-824A883F7014}"/>
          </ac:spMkLst>
        </pc:spChg>
        <pc:spChg chg="mod ord">
          <ac:chgData name="Muffoletto, Jamie" userId="daf1e3c6-8137-448a-b141-d23049d419b5" providerId="ADAL" clId="{6707C96A-2FD2-439C-9F78-3BE9477FF296}" dt="2026-03-10T13:29:47.767" v="82" actId="700"/>
          <ac:spMkLst>
            <pc:docMk/>
            <pc:sldMk cId="1504138074" sldId="2145707397"/>
            <ac:spMk id="3" creationId="{4F54DF20-C2A6-FA09-CAFC-C75465827FAD}"/>
          </ac:spMkLst>
        </pc:spChg>
        <pc:extLst>
          <p:ext xmlns:p="http://schemas.openxmlformats.org/presentationml/2006/main" uri="{D6D511B9-2390-475A-947B-AFAB55BFBCF1}">
            <pc226:cmChg xmlns:pc226="http://schemas.microsoft.com/office/powerpoint/2022/06/main/command" chg="mod">
              <pc226:chgData name="Muffoletto, Jamie" userId="daf1e3c6-8137-448a-b141-d23049d419b5" providerId="ADAL" clId="{6707C96A-2FD2-439C-9F78-3BE9477FF296}" dt="2026-03-10T12:32:15.350" v="75" actId="20577"/>
              <pc2:cmMkLst xmlns:pc2="http://schemas.microsoft.com/office/powerpoint/2019/9/main/command">
                <pc:docMk/>
                <pc:sldMk cId="1504138074" sldId="2145707397"/>
                <pc2:cmMk id="{ED5E8CDC-191F-4164-A9C9-DD129FC1B993}"/>
              </pc2:cmMkLst>
            </pc226:cmChg>
          </p:ext>
        </pc:extLst>
      </pc:sldChg>
    </pc:docChg>
  </pc:docChgLst>
  <pc:docChgLst>
    <pc:chgData name="Smith, Lynne" userId="S::lynne.smith@tea.texas.gov::d11b1ec5-3ae3-436f-b974-deaa92253d03" providerId="AD" clId="Web-{5E544A30-2ECB-88EB-DFE8-5B48A04010A5}"/>
    <pc:docChg chg="modSld">
      <pc:chgData name="Smith, Lynne" userId="S::lynne.smith@tea.texas.gov::d11b1ec5-3ae3-436f-b974-deaa92253d03" providerId="AD" clId="Web-{5E544A30-2ECB-88EB-DFE8-5B48A04010A5}" dt="2026-03-10T19:36:25.436" v="3" actId="20577"/>
      <pc:docMkLst>
        <pc:docMk/>
      </pc:docMkLst>
      <pc:sldChg chg="modSp">
        <pc:chgData name="Smith, Lynne" userId="S::lynne.smith@tea.texas.gov::d11b1ec5-3ae3-436f-b974-deaa92253d03" providerId="AD" clId="Web-{5E544A30-2ECB-88EB-DFE8-5B48A04010A5}" dt="2026-03-10T19:36:25.436" v="3" actId="20577"/>
        <pc:sldMkLst>
          <pc:docMk/>
          <pc:sldMk cId="1504138074" sldId="2145707397"/>
        </pc:sldMkLst>
        <pc:spChg chg="mod">
          <ac:chgData name="Smith, Lynne" userId="S::lynne.smith@tea.texas.gov::d11b1ec5-3ae3-436f-b974-deaa92253d03" providerId="AD" clId="Web-{5E544A30-2ECB-88EB-DFE8-5B48A04010A5}" dt="2026-03-10T19:36:13.593" v="1" actId="20577"/>
          <ac:spMkLst>
            <pc:docMk/>
            <pc:sldMk cId="1504138074" sldId="2145707397"/>
            <ac:spMk id="2" creationId="{A16D7B21-5034-95FD-EF9E-824A883F7014}"/>
          </ac:spMkLst>
        </pc:spChg>
        <pc:spChg chg="mod">
          <ac:chgData name="Smith, Lynne" userId="S::lynne.smith@tea.texas.gov::d11b1ec5-3ae3-436f-b974-deaa92253d03" providerId="AD" clId="Web-{5E544A30-2ECB-88EB-DFE8-5B48A04010A5}" dt="2026-03-10T19:36:25.436" v="3" actId="20577"/>
          <ac:spMkLst>
            <pc:docMk/>
            <pc:sldMk cId="1504138074" sldId="2145707397"/>
            <ac:spMk id="3" creationId="{4F54DF20-C2A6-FA09-CAFC-C75465827FAD}"/>
          </ac:spMkLst>
        </pc:spChg>
      </pc:sldChg>
    </pc:docChg>
  </pc:docChgLst>
  <pc:docChgLst>
    <pc:chgData name="Smith, Lynne" userId="S::lynne.smith@tea.texas.gov::d11b1ec5-3ae3-436f-b974-deaa92253d03" providerId="AD" clId="Web-{0F02F3CC-BC83-638C-27DD-189A9104A54C}"/>
    <pc:docChg chg="modSld">
      <pc:chgData name="Smith, Lynne" userId="S::lynne.smith@tea.texas.gov::d11b1ec5-3ae3-436f-b974-deaa92253d03" providerId="AD" clId="Web-{0F02F3CC-BC83-638C-27DD-189A9104A54C}" dt="2026-02-23T16:15:39.577" v="20" actId="20577"/>
      <pc:docMkLst>
        <pc:docMk/>
      </pc:docMkLst>
      <pc:sldChg chg="modSp">
        <pc:chgData name="Smith, Lynne" userId="S::lynne.smith@tea.texas.gov::d11b1ec5-3ae3-436f-b974-deaa92253d03" providerId="AD" clId="Web-{0F02F3CC-BC83-638C-27DD-189A9104A54C}" dt="2026-02-23T16:14:20.609" v="0" actId="20577"/>
        <pc:sldMkLst>
          <pc:docMk/>
          <pc:sldMk cId="798505287" sldId="2145707341"/>
        </pc:sldMkLst>
        <pc:spChg chg="mod">
          <ac:chgData name="Smith, Lynne" userId="S::lynne.smith@tea.texas.gov::d11b1ec5-3ae3-436f-b974-deaa92253d03" providerId="AD" clId="Web-{0F02F3CC-BC83-638C-27DD-189A9104A54C}" dt="2026-02-23T16:14:20.609" v="0" actId="20577"/>
          <ac:spMkLst>
            <pc:docMk/>
            <pc:sldMk cId="798505287" sldId="2145707341"/>
            <ac:spMk id="2" creationId="{8022C693-17BD-D434-CB7E-31EF7E0BC673}"/>
          </ac:spMkLst>
        </pc:spChg>
      </pc:sldChg>
      <pc:sldChg chg="modSp">
        <pc:chgData name="Smith, Lynne" userId="S::lynne.smith@tea.texas.gov::d11b1ec5-3ae3-436f-b974-deaa92253d03" providerId="AD" clId="Web-{0F02F3CC-BC83-638C-27DD-189A9104A54C}" dt="2026-02-23T16:15:39.577" v="20" actId="20577"/>
        <pc:sldMkLst>
          <pc:docMk/>
          <pc:sldMk cId="39464184" sldId="2145707378"/>
        </pc:sldMkLst>
        <pc:spChg chg="mod">
          <ac:chgData name="Smith, Lynne" userId="S::lynne.smith@tea.texas.gov::d11b1ec5-3ae3-436f-b974-deaa92253d03" providerId="AD" clId="Web-{0F02F3CC-BC83-638C-27DD-189A9104A54C}" dt="2026-02-23T16:15:39.577" v="20" actId="20577"/>
          <ac:spMkLst>
            <pc:docMk/>
            <pc:sldMk cId="39464184" sldId="2145707378"/>
            <ac:spMk id="3" creationId="{E7CC485E-D5D0-737E-4A74-3BCE82C15640}"/>
          </ac:spMkLst>
        </pc:spChg>
      </pc:sldChg>
      <pc:sldChg chg="modSp">
        <pc:chgData name="Smith, Lynne" userId="S::lynne.smith@tea.texas.gov::d11b1ec5-3ae3-436f-b974-deaa92253d03" providerId="AD" clId="Web-{0F02F3CC-BC83-638C-27DD-189A9104A54C}" dt="2026-02-23T16:14:38.640" v="3" actId="20577"/>
        <pc:sldMkLst>
          <pc:docMk/>
          <pc:sldMk cId="3822488326" sldId="2145707381"/>
        </pc:sldMkLst>
        <pc:spChg chg="mod">
          <ac:chgData name="Smith, Lynne" userId="S::lynne.smith@tea.texas.gov::d11b1ec5-3ae3-436f-b974-deaa92253d03" providerId="AD" clId="Web-{0F02F3CC-BC83-638C-27DD-189A9104A54C}" dt="2026-02-23T16:14:38.640" v="3" actId="20577"/>
          <ac:spMkLst>
            <pc:docMk/>
            <pc:sldMk cId="3822488326" sldId="2145707381"/>
            <ac:spMk id="2" creationId="{2073960C-278D-75B2-7BF3-36DB4C7512F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49B5A7-5474-40EC-9F2D-64F7EC9C067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73F94DF-9F1D-4314-AD1A-7CDF9B2BB3EB}">
      <dgm:prSet custT="1"/>
      <dgm:spPr/>
      <dgm:t>
        <a:bodyPr/>
        <a:lstStyle/>
        <a:p>
          <a:pPr algn="ctr">
            <a:lnSpc>
              <a:spcPct val="100000"/>
            </a:lnSpc>
            <a:spcAft>
              <a:spcPts val="0"/>
            </a:spcAft>
          </a:pPr>
          <a:r>
            <a:rPr lang="en-US" sz="1400" b="1"/>
            <a:t> Why It  Matters</a:t>
          </a:r>
        </a:p>
        <a:p>
          <a:pPr algn="ctr">
            <a:lnSpc>
              <a:spcPct val="100000"/>
            </a:lnSpc>
            <a:spcAft>
              <a:spcPts val="0"/>
            </a:spcAft>
          </a:pPr>
          <a:endParaRPr lang="en-US" sz="1400"/>
        </a:p>
      </dgm:t>
    </dgm:pt>
    <dgm:pt modelId="{731B3C7E-BB97-49BB-83ED-AE3B1BFCE3AD}" type="parTrans" cxnId="{261BA472-A29D-402C-BC2C-A3721C9566EF}">
      <dgm:prSet/>
      <dgm:spPr/>
      <dgm:t>
        <a:bodyPr/>
        <a:lstStyle/>
        <a:p>
          <a:endParaRPr lang="en-US"/>
        </a:p>
      </dgm:t>
    </dgm:pt>
    <dgm:pt modelId="{0D325F5A-9F80-4D34-88BD-BFBA9B3BEC92}" type="sibTrans" cxnId="{261BA472-A29D-402C-BC2C-A3721C9566EF}">
      <dgm:prSet/>
      <dgm:spPr/>
      <dgm:t>
        <a:bodyPr/>
        <a:lstStyle/>
        <a:p>
          <a:endParaRPr lang="en-US"/>
        </a:p>
      </dgm:t>
    </dgm:pt>
    <dgm:pt modelId="{096653F7-D69C-48CC-9FB5-A65A75A3DACA}">
      <dgm:prSet custT="1"/>
      <dgm:spPr/>
      <dgm:t>
        <a:bodyPr/>
        <a:lstStyle/>
        <a:p>
          <a:pPr algn="ctr"/>
          <a:r>
            <a:rPr lang="en-US" sz="1400" b="1"/>
            <a:t>How It Fits</a:t>
          </a:r>
        </a:p>
      </dgm:t>
    </dgm:pt>
    <dgm:pt modelId="{23DF6326-EBA2-47A8-9067-9FDE0533F5DF}" type="parTrans" cxnId="{BDFF7F81-D109-4720-BC0B-459D7A866D26}">
      <dgm:prSet/>
      <dgm:spPr/>
      <dgm:t>
        <a:bodyPr/>
        <a:lstStyle/>
        <a:p>
          <a:endParaRPr lang="en-US"/>
        </a:p>
      </dgm:t>
    </dgm:pt>
    <dgm:pt modelId="{714386E6-0A1E-427D-897C-251500DB9F3D}" type="sibTrans" cxnId="{BDFF7F81-D109-4720-BC0B-459D7A866D26}">
      <dgm:prSet/>
      <dgm:spPr/>
      <dgm:t>
        <a:bodyPr/>
        <a:lstStyle/>
        <a:p>
          <a:endParaRPr lang="en-US"/>
        </a:p>
      </dgm:t>
    </dgm:pt>
    <dgm:pt modelId="{5CF094AE-2629-42DC-BCB3-04043E6639B1}">
      <dgm:prSet custT="1"/>
      <dgm:spPr/>
      <dgm:t>
        <a:bodyPr/>
        <a:lstStyle/>
        <a:p>
          <a:pPr algn="ctr">
            <a:lnSpc>
              <a:spcPct val="100000"/>
            </a:lnSpc>
          </a:pPr>
          <a:r>
            <a:rPr lang="en-US" sz="1400" b="1"/>
            <a:t>Key Dates</a:t>
          </a:r>
        </a:p>
        <a:p>
          <a:pPr algn="ctr">
            <a:lnSpc>
              <a:spcPct val="100000"/>
            </a:lnSpc>
          </a:pPr>
          <a:endParaRPr lang="en-US" sz="1400" b="0"/>
        </a:p>
      </dgm:t>
    </dgm:pt>
    <dgm:pt modelId="{507B4D5D-6E76-42CD-9B2A-B8EA2DF8F9B2}" type="parTrans" cxnId="{0BA4F0FE-C38C-4916-999D-927575546182}">
      <dgm:prSet/>
      <dgm:spPr/>
      <dgm:t>
        <a:bodyPr/>
        <a:lstStyle/>
        <a:p>
          <a:endParaRPr lang="en-US"/>
        </a:p>
      </dgm:t>
    </dgm:pt>
    <dgm:pt modelId="{D04DD4A7-404C-438A-96A3-40D65A1AE3EB}" type="sibTrans" cxnId="{0BA4F0FE-C38C-4916-999D-927575546182}">
      <dgm:prSet/>
      <dgm:spPr/>
      <dgm:t>
        <a:bodyPr/>
        <a:lstStyle/>
        <a:p>
          <a:endParaRPr lang="en-US"/>
        </a:p>
      </dgm:t>
    </dgm:pt>
    <dgm:pt modelId="{3E0C157C-C5A8-4B95-A8FB-845AF06BB9CE}">
      <dgm:prSet custT="1"/>
      <dgm:spPr/>
      <dgm:t>
        <a:bodyPr/>
        <a:lstStyle/>
        <a:p>
          <a:pPr algn="ctr">
            <a:lnSpc>
              <a:spcPct val="100000"/>
            </a:lnSpc>
            <a:spcAft>
              <a:spcPts val="0"/>
            </a:spcAft>
          </a:pPr>
          <a:r>
            <a:rPr lang="en-US" sz="1400" b="1"/>
            <a:t>What To Report</a:t>
          </a:r>
        </a:p>
        <a:p>
          <a:pPr algn="ctr">
            <a:lnSpc>
              <a:spcPct val="100000"/>
            </a:lnSpc>
            <a:spcAft>
              <a:spcPts val="0"/>
            </a:spcAft>
          </a:pPr>
          <a:endParaRPr lang="en-US" sz="1400"/>
        </a:p>
      </dgm:t>
    </dgm:pt>
    <dgm:pt modelId="{5ABA0335-CFB0-4182-A6AC-2E0C51ABA956}" type="parTrans" cxnId="{81100288-71B9-4B80-AA34-1184B2D87EE3}">
      <dgm:prSet/>
      <dgm:spPr/>
      <dgm:t>
        <a:bodyPr/>
        <a:lstStyle/>
        <a:p>
          <a:endParaRPr lang="en-US"/>
        </a:p>
      </dgm:t>
    </dgm:pt>
    <dgm:pt modelId="{E29CE0DE-9EE3-4EC6-98EC-D9DE1FCFBBCD}" type="sibTrans" cxnId="{81100288-71B9-4B80-AA34-1184B2D87EE3}">
      <dgm:prSet/>
      <dgm:spPr/>
      <dgm:t>
        <a:bodyPr/>
        <a:lstStyle/>
        <a:p>
          <a:endParaRPr lang="en-US"/>
        </a:p>
      </dgm:t>
    </dgm:pt>
    <dgm:pt modelId="{630BA70A-7177-4F34-BB34-3CE826E35146}">
      <dgm:prSet custT="1"/>
      <dgm:spPr/>
      <dgm:t>
        <a:bodyPr/>
        <a:lstStyle/>
        <a:p>
          <a:pPr algn="ctr"/>
          <a:r>
            <a:rPr lang="en-US" sz="1400" b="1"/>
            <a:t>Avoid Errors </a:t>
          </a:r>
        </a:p>
      </dgm:t>
    </dgm:pt>
    <dgm:pt modelId="{ED8CDE1F-C921-4286-8271-345FCA22D499}" type="parTrans" cxnId="{CE17BABD-05F7-45F0-B25F-AC655A5104AC}">
      <dgm:prSet/>
      <dgm:spPr/>
      <dgm:t>
        <a:bodyPr/>
        <a:lstStyle/>
        <a:p>
          <a:endParaRPr lang="en-US"/>
        </a:p>
      </dgm:t>
    </dgm:pt>
    <dgm:pt modelId="{7C8106FB-C6A5-45B6-9C0C-1027D05A7988}" type="sibTrans" cxnId="{CE17BABD-05F7-45F0-B25F-AC655A5104AC}">
      <dgm:prSet/>
      <dgm:spPr/>
      <dgm:t>
        <a:bodyPr/>
        <a:lstStyle/>
        <a:p>
          <a:endParaRPr lang="en-US"/>
        </a:p>
      </dgm:t>
    </dgm:pt>
    <dgm:pt modelId="{97CD885B-3447-4FB5-86E1-31D25A68A30A}">
      <dgm:prSet custT="1"/>
      <dgm:spPr/>
      <dgm:t>
        <a:bodyPr/>
        <a:lstStyle/>
        <a:p>
          <a:r>
            <a:rPr lang="en-US" sz="1400">
              <a:solidFill>
                <a:schemeClr val="bg1"/>
              </a:solidFill>
              <a:latin typeface="Calibri"/>
              <a:ea typeface="Calibri"/>
              <a:cs typeface="Calibri"/>
            </a:rPr>
            <a:t>Supports compliance with SB 12 requirements for grievance reporting</a:t>
          </a:r>
        </a:p>
      </dgm:t>
    </dgm:pt>
    <dgm:pt modelId="{7FAB6300-2867-4341-B6C9-8F8C24B7BAD6}" type="parTrans" cxnId="{F510ED3C-764A-4DA4-81B1-8B29A73FC9A7}">
      <dgm:prSet/>
      <dgm:spPr/>
      <dgm:t>
        <a:bodyPr/>
        <a:lstStyle/>
        <a:p>
          <a:endParaRPr lang="en-US"/>
        </a:p>
      </dgm:t>
    </dgm:pt>
    <dgm:pt modelId="{E6D03FDB-6CA8-49EF-A301-73E44C6B59C0}" type="sibTrans" cxnId="{F510ED3C-764A-4DA4-81B1-8B29A73FC9A7}">
      <dgm:prSet/>
      <dgm:spPr/>
      <dgm:t>
        <a:bodyPr/>
        <a:lstStyle/>
        <a:p>
          <a:endParaRPr lang="en-US"/>
        </a:p>
      </dgm:t>
    </dgm:pt>
    <dgm:pt modelId="{5A9D3B9D-8909-45E9-85AC-DDB3B2DF01B7}">
      <dgm:prSet custT="1"/>
      <dgm:spPr/>
      <dgm:t>
        <a:bodyPr/>
        <a:lstStyle/>
        <a:p>
          <a:r>
            <a:rPr lang="en-US" sz="1400">
              <a:solidFill>
                <a:schemeClr val="bg1"/>
              </a:solidFill>
              <a:latin typeface="Calibri"/>
              <a:ea typeface="Calibri"/>
              <a:cs typeface="Calibri"/>
            </a:rPr>
            <a:t>Provides TEA with consistent, annual data on resolutions and corrective actions</a:t>
          </a:r>
        </a:p>
      </dgm:t>
    </dgm:pt>
    <dgm:pt modelId="{CBBE0340-5AEF-4986-B50E-890B129FC8AD}" type="parTrans" cxnId="{891794F5-6775-4DB4-9B12-5CF9E11AA82E}">
      <dgm:prSet/>
      <dgm:spPr/>
      <dgm:t>
        <a:bodyPr/>
        <a:lstStyle/>
        <a:p>
          <a:endParaRPr lang="en-US"/>
        </a:p>
      </dgm:t>
    </dgm:pt>
    <dgm:pt modelId="{2276FFA9-BAB3-4547-91D6-7DEF85D2FC8F}" type="sibTrans" cxnId="{891794F5-6775-4DB4-9B12-5CF9E11AA82E}">
      <dgm:prSet/>
      <dgm:spPr/>
      <dgm:t>
        <a:bodyPr/>
        <a:lstStyle/>
        <a:p>
          <a:endParaRPr lang="en-US"/>
        </a:p>
      </dgm:t>
    </dgm:pt>
    <dgm:pt modelId="{B87132B5-C29E-4899-A326-2E76988F1A3C}">
      <dgm:prSet custT="1"/>
      <dgm:spPr/>
      <dgm:t>
        <a:bodyPr/>
        <a:lstStyle/>
        <a:p>
          <a:pPr algn="l"/>
          <a:r>
            <a:rPr lang="en-US" sz="1400">
              <a:solidFill>
                <a:schemeClr val="bg1"/>
              </a:solidFill>
              <a:latin typeface="Calibri"/>
              <a:ea typeface="Calibri"/>
              <a:cs typeface="Calibri"/>
            </a:rPr>
            <a:t>Uses new data elements and descriptor tables, including </a:t>
          </a:r>
          <a:r>
            <a:rPr lang="en-US" sz="1400" err="1">
              <a:solidFill>
                <a:schemeClr val="bg1"/>
              </a:solidFill>
              <a:latin typeface="Calibri"/>
              <a:ea typeface="Calibri"/>
              <a:cs typeface="Calibri"/>
            </a:rPr>
            <a:t>GrievanceLevel</a:t>
          </a:r>
          <a:r>
            <a:rPr lang="en-US" sz="1400">
              <a:solidFill>
                <a:schemeClr val="bg1"/>
              </a:solidFill>
              <a:latin typeface="Calibri"/>
              <a:ea typeface="Calibri"/>
              <a:cs typeface="Calibri"/>
            </a:rPr>
            <a:t>, Resolution, and </a:t>
          </a:r>
          <a:r>
            <a:rPr lang="en-US" sz="1400" err="1">
              <a:solidFill>
                <a:schemeClr val="bg1"/>
              </a:solidFill>
              <a:latin typeface="Calibri"/>
              <a:ea typeface="Calibri"/>
              <a:cs typeface="Calibri"/>
            </a:rPr>
            <a:t>CorrectiveAction</a:t>
          </a:r>
          <a:endParaRPr lang="en-US" sz="1400">
            <a:solidFill>
              <a:schemeClr val="bg1"/>
            </a:solidFill>
            <a:latin typeface="Calibri"/>
            <a:ea typeface="Calibri"/>
            <a:cs typeface="Calibri"/>
          </a:endParaRPr>
        </a:p>
      </dgm:t>
    </dgm:pt>
    <dgm:pt modelId="{C9128160-7D0C-4DEE-AB0C-69D6E3667DBC}" type="parTrans" cxnId="{41ED953A-6C2B-42F6-8A8A-13379DFEB2FD}">
      <dgm:prSet/>
      <dgm:spPr/>
      <dgm:t>
        <a:bodyPr/>
        <a:lstStyle/>
        <a:p>
          <a:endParaRPr lang="en-US"/>
        </a:p>
      </dgm:t>
    </dgm:pt>
    <dgm:pt modelId="{7136BA55-B4F3-480F-AA57-91EF73B0038D}" type="sibTrans" cxnId="{41ED953A-6C2B-42F6-8A8A-13379DFEB2FD}">
      <dgm:prSet/>
      <dgm:spPr/>
      <dgm:t>
        <a:bodyPr/>
        <a:lstStyle/>
        <a:p>
          <a:endParaRPr lang="en-US"/>
        </a:p>
      </dgm:t>
    </dgm:pt>
    <dgm:pt modelId="{6FA7F9A2-FAA0-4659-BFB6-771F15E3BE07}">
      <dgm:prSet custT="1"/>
      <dgm:spPr/>
      <dgm:t>
        <a:bodyPr/>
        <a:lstStyle/>
        <a:p>
          <a:pPr algn="l">
            <a:lnSpc>
              <a:spcPct val="100000"/>
            </a:lnSpc>
            <a:spcAft>
              <a:spcPts val="0"/>
            </a:spcAft>
          </a:pPr>
          <a:r>
            <a:rPr lang="en-US" sz="1400" b="0">
              <a:solidFill>
                <a:schemeClr val="bg1"/>
              </a:solidFill>
              <a:latin typeface="Calibri"/>
              <a:ea typeface="Calibri"/>
              <a:cs typeface="Calibri"/>
            </a:rPr>
            <a:t>Grievances remain open until fully resolved, even across school years</a:t>
          </a:r>
        </a:p>
      </dgm:t>
    </dgm:pt>
    <dgm:pt modelId="{44B47469-9F6B-4383-9B32-89F8DCB21551}" type="parTrans" cxnId="{99F94FF2-DC91-4A02-BBB1-DCEED6D52D62}">
      <dgm:prSet/>
      <dgm:spPr/>
      <dgm:t>
        <a:bodyPr/>
        <a:lstStyle/>
        <a:p>
          <a:endParaRPr lang="en-US"/>
        </a:p>
      </dgm:t>
    </dgm:pt>
    <dgm:pt modelId="{3A33A3FD-8541-49E5-AC20-C75A7FD622D7}" type="sibTrans" cxnId="{99F94FF2-DC91-4A02-BBB1-DCEED6D52D62}">
      <dgm:prSet/>
      <dgm:spPr/>
      <dgm:t>
        <a:bodyPr/>
        <a:lstStyle/>
        <a:p>
          <a:endParaRPr lang="en-US"/>
        </a:p>
      </dgm:t>
    </dgm:pt>
    <dgm:pt modelId="{FDDB7F89-BD62-4028-A72F-315E587BBCC0}">
      <dgm:prSet custT="1"/>
      <dgm:spPr/>
      <dgm:t>
        <a:bodyPr/>
        <a:lstStyle/>
        <a:p>
          <a:pPr algn="l" rtl="0"/>
          <a:r>
            <a:rPr lang="en-US" sz="1400" b="0">
              <a:solidFill>
                <a:schemeClr val="bg1"/>
              </a:solidFill>
              <a:latin typeface="Calibri"/>
              <a:ea typeface="Calibri"/>
              <a:cs typeface="Calibri"/>
            </a:rPr>
            <a:t>All grievances from that school year are included in the 2026-2027 PEIMS Summer Submission</a:t>
          </a:r>
          <a:endParaRPr lang="en-US" sz="1400">
            <a:solidFill>
              <a:schemeClr val="bg1"/>
            </a:solidFill>
          </a:endParaRPr>
        </a:p>
      </dgm:t>
    </dgm:pt>
    <dgm:pt modelId="{2C79D89F-BEC9-4B32-BDD0-607E2DD17D0C}" type="parTrans" cxnId="{C41E081A-2A00-4DB0-92E0-2D9792D45CAE}">
      <dgm:prSet/>
      <dgm:spPr/>
      <dgm:t>
        <a:bodyPr/>
        <a:lstStyle/>
        <a:p>
          <a:endParaRPr lang="en-US"/>
        </a:p>
      </dgm:t>
    </dgm:pt>
    <dgm:pt modelId="{1F0FA113-C8F1-4012-A890-064274AE01AD}" type="sibTrans" cxnId="{C41E081A-2A00-4DB0-92E0-2D9792D45CAE}">
      <dgm:prSet/>
      <dgm:spPr/>
      <dgm:t>
        <a:bodyPr/>
        <a:lstStyle/>
        <a:p>
          <a:endParaRPr lang="en-US"/>
        </a:p>
      </dgm:t>
    </dgm:pt>
    <dgm:pt modelId="{A62298A7-9FCC-42EC-87FB-87DBC4A9CDCB}">
      <dgm:prSet custT="1"/>
      <dgm:spPr/>
      <dgm:t>
        <a:bodyPr/>
        <a:lstStyle/>
        <a:p>
          <a:pPr algn="l" rtl="0"/>
          <a:r>
            <a:rPr lang="en-US" sz="1400" b="0">
              <a:solidFill>
                <a:schemeClr val="bg1"/>
              </a:solidFill>
              <a:latin typeface="Calibri"/>
              <a:ea typeface="Calibri"/>
              <a:cs typeface="Calibri"/>
            </a:rPr>
            <a:t>Do not leave </a:t>
          </a:r>
          <a:r>
            <a:rPr lang="en-US" sz="1400" b="0" err="1">
              <a:solidFill>
                <a:schemeClr val="bg1"/>
              </a:solidFill>
              <a:latin typeface="Calibri"/>
              <a:ea typeface="Calibri"/>
              <a:cs typeface="Calibri"/>
            </a:rPr>
            <a:t>GrievanceResolvedDate</a:t>
          </a:r>
          <a:r>
            <a:rPr lang="en-US" sz="1400" b="0">
              <a:solidFill>
                <a:schemeClr val="bg1"/>
              </a:solidFill>
              <a:latin typeface="Calibri"/>
              <a:ea typeface="Calibri"/>
              <a:cs typeface="Calibri"/>
            </a:rPr>
            <a:t> (E3138) blank once resolved. A special warning will flag missing dates. </a:t>
          </a:r>
        </a:p>
      </dgm:t>
    </dgm:pt>
    <dgm:pt modelId="{F15E7C49-CCAA-4B55-A2E8-AA9BC3B5EE00}" type="parTrans" cxnId="{66C1804C-924D-4B80-8A7F-56392F1E9B79}">
      <dgm:prSet/>
      <dgm:spPr/>
      <dgm:t>
        <a:bodyPr/>
        <a:lstStyle/>
        <a:p>
          <a:endParaRPr lang="en-US"/>
        </a:p>
      </dgm:t>
    </dgm:pt>
    <dgm:pt modelId="{30326EDE-E533-4008-BC4E-9F61BF7A9F9C}" type="sibTrans" cxnId="{66C1804C-924D-4B80-8A7F-56392F1E9B79}">
      <dgm:prSet/>
      <dgm:spPr/>
      <dgm:t>
        <a:bodyPr/>
        <a:lstStyle/>
        <a:p>
          <a:endParaRPr lang="en-US"/>
        </a:p>
      </dgm:t>
    </dgm:pt>
    <dgm:pt modelId="{7F93136F-62DA-40D0-BE93-9E93668E5F44}">
      <dgm:prSet custT="1"/>
      <dgm:spPr/>
      <dgm:t>
        <a:bodyPr/>
        <a:lstStyle/>
        <a:p>
          <a:r>
            <a:rPr lang="en-US" sz="1400">
              <a:solidFill>
                <a:schemeClr val="bg1"/>
              </a:solidFill>
              <a:latin typeface="Calibri"/>
              <a:ea typeface="Calibri"/>
              <a:cs typeface="Calibri"/>
            </a:rPr>
            <a:t>Captures all formal grievances filed at any level – Campus, Central Office, Superintendent, or Board</a:t>
          </a:r>
          <a:endParaRPr lang="en-US" sz="1400" b="1">
            <a:solidFill>
              <a:schemeClr val="bg1"/>
            </a:solidFill>
            <a:latin typeface="Calibri"/>
            <a:ea typeface="Calibri"/>
            <a:cs typeface="Calibri"/>
          </a:endParaRPr>
        </a:p>
      </dgm:t>
    </dgm:pt>
    <dgm:pt modelId="{57394A69-BFE9-4921-9527-6BAB37FE4C5A}" type="parTrans" cxnId="{6F02ADD1-309D-4800-98B4-32A6E5818868}">
      <dgm:prSet/>
      <dgm:spPr/>
      <dgm:t>
        <a:bodyPr/>
        <a:lstStyle/>
        <a:p>
          <a:endParaRPr lang="en-US"/>
        </a:p>
      </dgm:t>
    </dgm:pt>
    <dgm:pt modelId="{BECFEE17-0E6D-4CB9-BC39-1C5518BF5A84}" type="sibTrans" cxnId="{6F02ADD1-309D-4800-98B4-32A6E5818868}">
      <dgm:prSet/>
      <dgm:spPr/>
      <dgm:t>
        <a:bodyPr/>
        <a:lstStyle/>
        <a:p>
          <a:endParaRPr lang="en-US"/>
        </a:p>
      </dgm:t>
    </dgm:pt>
    <dgm:pt modelId="{A611D5E3-25B4-4206-B55E-3B26599A0471}">
      <dgm:prSet custT="1"/>
      <dgm:spPr/>
      <dgm:t>
        <a:bodyPr/>
        <a:lstStyle/>
        <a:p>
          <a:pPr algn="ctr"/>
          <a:r>
            <a:rPr lang="en-US" sz="1400" b="1"/>
            <a:t>Bottom Line</a:t>
          </a:r>
        </a:p>
      </dgm:t>
    </dgm:pt>
    <dgm:pt modelId="{4AE10A79-C107-460C-8DE5-0F7B36ED5800}" type="parTrans" cxnId="{83DF0121-F8B0-4222-93BD-D70B29F982EC}">
      <dgm:prSet/>
      <dgm:spPr/>
      <dgm:t>
        <a:bodyPr/>
        <a:lstStyle/>
        <a:p>
          <a:endParaRPr lang="en-US"/>
        </a:p>
      </dgm:t>
    </dgm:pt>
    <dgm:pt modelId="{7A7F441C-C826-4DB3-B5AD-BE18E8A4B435}" type="sibTrans" cxnId="{83DF0121-F8B0-4222-93BD-D70B29F982EC}">
      <dgm:prSet/>
      <dgm:spPr/>
      <dgm:t>
        <a:bodyPr/>
        <a:lstStyle/>
        <a:p>
          <a:endParaRPr lang="en-US"/>
        </a:p>
      </dgm:t>
    </dgm:pt>
    <dgm:pt modelId="{3BE5440C-5DE2-4B2E-92AA-9BD85BCCA5A1}">
      <dgm:prSet custT="1"/>
      <dgm:spPr/>
      <dgm:t>
        <a:bodyPr/>
        <a:lstStyle/>
        <a:p>
          <a:pPr algn="l" rtl="0"/>
          <a:r>
            <a:rPr lang="en-US" sz="1400" b="0">
              <a:solidFill>
                <a:schemeClr val="bg1"/>
              </a:solidFill>
              <a:latin typeface="Calibri"/>
              <a:ea typeface="Calibri"/>
              <a:cs typeface="Calibri"/>
            </a:rPr>
            <a:t>Report a complete set of data for each one</a:t>
          </a:r>
        </a:p>
      </dgm:t>
    </dgm:pt>
    <dgm:pt modelId="{979B95EE-57F0-4AA4-A741-357B8793407E}" type="parTrans" cxnId="{7B565B3C-C1FD-4A86-A9F5-631AEBA872F6}">
      <dgm:prSet/>
      <dgm:spPr/>
      <dgm:t>
        <a:bodyPr/>
        <a:lstStyle/>
        <a:p>
          <a:endParaRPr lang="en-US"/>
        </a:p>
      </dgm:t>
    </dgm:pt>
    <dgm:pt modelId="{BE7AA0B5-1BF2-4A78-9D84-78AD0C1899C5}" type="sibTrans" cxnId="{7B565B3C-C1FD-4A86-A9F5-631AEBA872F6}">
      <dgm:prSet/>
      <dgm:spPr/>
      <dgm:t>
        <a:bodyPr/>
        <a:lstStyle/>
        <a:p>
          <a:endParaRPr lang="en-US"/>
        </a:p>
      </dgm:t>
    </dgm:pt>
    <dgm:pt modelId="{BD2A02E9-642F-44AA-97FE-263C14E58C0A}">
      <dgm:prSet phldr="0"/>
      <dgm:spPr/>
      <dgm:t>
        <a:bodyPr/>
        <a:lstStyle/>
        <a:p>
          <a:r>
            <a:rPr lang="en-US" sz="1400">
              <a:solidFill>
                <a:schemeClr val="bg1"/>
              </a:solidFill>
              <a:latin typeface="Calibri"/>
              <a:ea typeface="Calibri"/>
              <a:cs typeface="Calibri"/>
            </a:rPr>
            <a:t>Ensure statewide transparency in how districts handle formal grievances</a:t>
          </a:r>
        </a:p>
      </dgm:t>
    </dgm:pt>
    <dgm:pt modelId="{ADA7D46B-03D6-4D8B-9E05-55245498B27C}" type="parTrans" cxnId="{A962A30E-A200-4F02-B58C-AB749CCE6C74}">
      <dgm:prSet/>
      <dgm:spPr/>
    </dgm:pt>
    <dgm:pt modelId="{20315685-9F21-4E3A-A1B1-2296B07ECE7D}" type="sibTrans" cxnId="{A962A30E-A200-4F02-B58C-AB749CCE6C74}">
      <dgm:prSet/>
      <dgm:spPr/>
    </dgm:pt>
    <dgm:pt modelId="{BA9648A7-A4DF-4995-A0EC-4B1F44A361C1}">
      <dgm:prSet phldr="0"/>
      <dgm:spPr/>
      <dgm:t>
        <a:bodyPr/>
        <a:lstStyle/>
        <a:p>
          <a:pPr algn="l"/>
          <a:r>
            <a:rPr lang="en-US" sz="1400">
              <a:solidFill>
                <a:schemeClr val="bg1"/>
              </a:solidFill>
              <a:latin typeface="Calibri"/>
              <a:ea typeface="Calibri"/>
              <a:cs typeface="Calibri"/>
            </a:rPr>
            <a:t>New GrievanceExt entity added to the PEIMS Summer Submission</a:t>
          </a:r>
        </a:p>
      </dgm:t>
    </dgm:pt>
    <dgm:pt modelId="{965BEBA5-2AEB-4BCD-A07F-4F8A28C73373}" type="parTrans" cxnId="{747262B4-E7E2-4949-A5E0-0DB210EEFC80}">
      <dgm:prSet/>
      <dgm:spPr/>
    </dgm:pt>
    <dgm:pt modelId="{7AFEAA7C-45F6-4268-B44E-D2383812DF83}" type="sibTrans" cxnId="{747262B4-E7E2-4949-A5E0-0DB210EEFC80}">
      <dgm:prSet/>
      <dgm:spPr/>
    </dgm:pt>
    <dgm:pt modelId="{D9819A7C-E93B-44E5-9760-43BC19A31C97}">
      <dgm:prSet phldr="0"/>
      <dgm:spPr/>
      <dgm:t>
        <a:bodyPr/>
        <a:lstStyle/>
        <a:p>
          <a:pPr algn="l" rtl="0"/>
          <a:r>
            <a:rPr lang="en-US" sz="1400" b="0">
              <a:solidFill>
                <a:schemeClr val="bg1"/>
              </a:solidFill>
              <a:latin typeface="Calibri"/>
              <a:ea typeface="Calibri"/>
              <a:cs typeface="Calibri"/>
            </a:rPr>
            <a:t>Reporting begins with the 2026-2027 school year grievances</a:t>
          </a:r>
        </a:p>
      </dgm:t>
    </dgm:pt>
    <dgm:pt modelId="{208B559D-9981-4D93-9308-2E48946F9EFA}" type="parTrans" cxnId="{B469DDFA-4656-4A64-A641-B27A1C03886E}">
      <dgm:prSet/>
      <dgm:spPr/>
    </dgm:pt>
    <dgm:pt modelId="{8444A2CE-411E-4B8B-A4E6-CAB5CCA1412D}" type="sibTrans" cxnId="{B469DDFA-4656-4A64-A641-B27A1C03886E}">
      <dgm:prSet/>
      <dgm:spPr/>
    </dgm:pt>
    <dgm:pt modelId="{850A0315-46FD-42E4-8DEC-D9D992DB02F7}">
      <dgm:prSet phldr="0"/>
      <dgm:spPr/>
      <dgm:t>
        <a:bodyPr/>
        <a:lstStyle/>
        <a:p>
          <a:pPr algn="l" rtl="0">
            <a:lnSpc>
              <a:spcPct val="100000"/>
            </a:lnSpc>
            <a:spcAft>
              <a:spcPts val="0"/>
            </a:spcAft>
          </a:pPr>
          <a:r>
            <a:rPr lang="en-US" sz="1400" b="0">
              <a:solidFill>
                <a:schemeClr val="bg1"/>
              </a:solidFill>
              <a:latin typeface="Calibri"/>
              <a:ea typeface="Calibri"/>
              <a:cs typeface="Calibri"/>
            </a:rPr>
            <a:t>Every formal grievance filed, regardless of level</a:t>
          </a:r>
        </a:p>
      </dgm:t>
    </dgm:pt>
    <dgm:pt modelId="{D20AF346-FED2-44EA-87E7-5035FF3F834C}" type="parTrans" cxnId="{E03DEFFF-EA40-482F-BD72-1D3B390D7F7D}">
      <dgm:prSet/>
      <dgm:spPr/>
    </dgm:pt>
    <dgm:pt modelId="{8EE37122-4316-4D5C-86DA-4751515382D1}" type="sibTrans" cxnId="{E03DEFFF-EA40-482F-BD72-1D3B390D7F7D}">
      <dgm:prSet/>
      <dgm:spPr/>
    </dgm:pt>
    <dgm:pt modelId="{FA43919C-DF5C-48CA-806F-77AE42F34C65}">
      <dgm:prSet phldr="0"/>
      <dgm:spPr/>
      <dgm:t>
        <a:bodyPr/>
        <a:lstStyle/>
        <a:p>
          <a:pPr algn="l">
            <a:lnSpc>
              <a:spcPct val="100000"/>
            </a:lnSpc>
            <a:spcAft>
              <a:spcPts val="0"/>
            </a:spcAft>
          </a:pPr>
          <a:r>
            <a:rPr lang="en-US" sz="1400" b="0">
              <a:solidFill>
                <a:schemeClr val="bg1"/>
              </a:solidFill>
              <a:latin typeface="Calibri"/>
              <a:ea typeface="Calibri"/>
              <a:cs typeface="Calibri"/>
            </a:rPr>
            <a:t>Dates filed and resolved, resolution description, corrective actions, and grievance level</a:t>
          </a:r>
        </a:p>
      </dgm:t>
    </dgm:pt>
    <dgm:pt modelId="{0CA4DE33-6FBE-4632-A21C-5BACD9BD75FA}" type="parTrans" cxnId="{570EDE2F-641A-41E7-82BE-D80849344BBC}">
      <dgm:prSet/>
      <dgm:spPr/>
    </dgm:pt>
    <dgm:pt modelId="{875E0544-4425-4306-8376-551E991E73F5}" type="sibTrans" cxnId="{570EDE2F-641A-41E7-82BE-D80849344BBC}">
      <dgm:prSet/>
      <dgm:spPr/>
    </dgm:pt>
    <dgm:pt modelId="{6AA32E66-9323-420C-9D4F-D2C0BFA5AE39}">
      <dgm:prSet phldr="0"/>
      <dgm:spPr/>
      <dgm:t>
        <a:bodyPr/>
        <a:lstStyle/>
        <a:p>
          <a:pPr algn="l"/>
          <a:r>
            <a:rPr lang="en-US" sz="1400" b="0">
              <a:solidFill>
                <a:schemeClr val="bg1"/>
              </a:solidFill>
              <a:latin typeface="Calibri"/>
              <a:ea typeface="Calibri"/>
              <a:cs typeface="Calibri"/>
            </a:rPr>
            <a:t>Ensure all descriptor based elements (</a:t>
          </a:r>
          <a:r>
            <a:rPr lang="en-US" sz="1400" b="0" err="1">
              <a:solidFill>
                <a:schemeClr val="bg1"/>
              </a:solidFill>
              <a:latin typeface="Calibri"/>
              <a:ea typeface="Calibri"/>
              <a:cs typeface="Calibri"/>
            </a:rPr>
            <a:t>GrievanceLevel</a:t>
          </a:r>
          <a:r>
            <a:rPr lang="en-US" sz="1400" b="0">
              <a:solidFill>
                <a:schemeClr val="bg1"/>
              </a:solidFill>
              <a:latin typeface="Calibri"/>
              <a:ea typeface="Calibri"/>
              <a:cs typeface="Calibri"/>
            </a:rPr>
            <a:t>, Resolution, </a:t>
          </a:r>
          <a:r>
            <a:rPr lang="en-US" sz="1400" b="0" err="1">
              <a:solidFill>
                <a:schemeClr val="bg1"/>
              </a:solidFill>
              <a:latin typeface="Calibri"/>
              <a:ea typeface="Calibri"/>
              <a:cs typeface="Calibri"/>
            </a:rPr>
            <a:t>GradeLevel</a:t>
          </a:r>
          <a:r>
            <a:rPr lang="en-US" sz="1400" b="0">
              <a:solidFill>
                <a:schemeClr val="bg1"/>
              </a:solidFill>
              <a:latin typeface="Calibri"/>
              <a:ea typeface="Calibri"/>
              <a:cs typeface="Calibri"/>
            </a:rPr>
            <a:t>) use valid descriptor codes</a:t>
          </a:r>
        </a:p>
      </dgm:t>
    </dgm:pt>
    <dgm:pt modelId="{AF25D2E8-0295-4272-A276-8BBBED74D6CB}" type="parTrans" cxnId="{1733DEAB-1B89-486E-A947-2C7D3F5AE1FE}">
      <dgm:prSet/>
      <dgm:spPr/>
    </dgm:pt>
    <dgm:pt modelId="{8403F776-05BB-42FA-ADBC-FA0D8909F78A}" type="sibTrans" cxnId="{1733DEAB-1B89-486E-A947-2C7D3F5AE1FE}">
      <dgm:prSet/>
      <dgm:spPr/>
    </dgm:pt>
    <dgm:pt modelId="{CA381E7F-BE26-4942-B7D2-1CA2D20693A6}">
      <dgm:prSet phldr="0"/>
      <dgm:spPr/>
      <dgm:t>
        <a:bodyPr/>
        <a:lstStyle/>
        <a:p>
          <a:pPr algn="l"/>
          <a:r>
            <a:rPr lang="en-US" sz="1400" b="0">
              <a:solidFill>
                <a:schemeClr val="bg1"/>
              </a:solidFill>
              <a:latin typeface="Calibri"/>
              <a:ea typeface="Calibri"/>
              <a:cs typeface="Calibri"/>
            </a:rPr>
            <a:t>Avoid duplicate reporting when grievances move through multiple levels</a:t>
          </a:r>
        </a:p>
      </dgm:t>
    </dgm:pt>
    <dgm:pt modelId="{66A05AF5-186F-4CEA-AAE3-C464140FA0B6}" type="parTrans" cxnId="{52691D40-7D8D-4043-B472-314D272EF779}">
      <dgm:prSet/>
      <dgm:spPr/>
    </dgm:pt>
    <dgm:pt modelId="{83FA6485-58CC-4962-9495-8F85F4C50DBE}" type="sibTrans" cxnId="{52691D40-7D8D-4043-B472-314D272EF779}">
      <dgm:prSet/>
      <dgm:spPr/>
    </dgm:pt>
    <dgm:pt modelId="{A638074B-7D93-42A2-8D75-977368FAFBA3}">
      <dgm:prSet phldr="0" custT="1"/>
      <dgm:spPr/>
      <dgm:t>
        <a:bodyPr/>
        <a:lstStyle/>
        <a:p>
          <a:endParaRPr lang="en-US" b="0"/>
        </a:p>
      </dgm:t>
    </dgm:pt>
    <dgm:pt modelId="{ECF251A8-1DB4-4974-8982-7B08B4551C37}" type="parTrans" cxnId="{2C7C8CD1-999E-4654-B4BA-43F77CAE6A83}">
      <dgm:prSet/>
      <dgm:spPr/>
    </dgm:pt>
    <dgm:pt modelId="{08421588-34DD-453C-B3F7-33F54737C0EB}" type="sibTrans" cxnId="{2C7C8CD1-999E-4654-B4BA-43F77CAE6A83}">
      <dgm:prSet/>
      <dgm:spPr/>
    </dgm:pt>
    <dgm:pt modelId="{1BC19212-7CA1-442D-B6B8-589546EBEFBB}">
      <dgm:prSet phldr="0"/>
      <dgm:spPr/>
      <dgm:t>
        <a:bodyPr/>
        <a:lstStyle/>
        <a:p>
          <a:pPr algn="l"/>
          <a:r>
            <a:rPr lang="en-US" sz="1400" b="0">
              <a:solidFill>
                <a:schemeClr val="bg1"/>
              </a:solidFill>
              <a:latin typeface="Calibri"/>
              <a:ea typeface="Calibri"/>
              <a:cs typeface="Calibri"/>
            </a:rPr>
            <a:t>Capture every formal grievance</a:t>
          </a:r>
        </a:p>
      </dgm:t>
    </dgm:pt>
    <dgm:pt modelId="{D634F649-A5BA-4191-88FE-974660A6C5E5}" type="parTrans" cxnId="{49345ED4-5051-4F1B-A96D-CFD9B9099CA4}">
      <dgm:prSet/>
      <dgm:spPr/>
    </dgm:pt>
    <dgm:pt modelId="{2BA0ED7B-644E-4C8E-8C82-ECCA679249E6}" type="sibTrans" cxnId="{49345ED4-5051-4F1B-A96D-CFD9B9099CA4}">
      <dgm:prSet/>
      <dgm:spPr/>
    </dgm:pt>
    <dgm:pt modelId="{DEC9B158-D59B-4299-9DB9-3077BC668EC5}">
      <dgm:prSet phldr="0"/>
      <dgm:spPr/>
      <dgm:t>
        <a:bodyPr/>
        <a:lstStyle/>
        <a:p>
          <a:pPr algn="l"/>
          <a:r>
            <a:rPr lang="en-US" sz="1400" b="0">
              <a:solidFill>
                <a:schemeClr val="bg1"/>
              </a:solidFill>
              <a:latin typeface="Calibri"/>
              <a:ea typeface="Calibri"/>
              <a:cs typeface="Calibri"/>
            </a:rPr>
            <a:t>Align all data with the new elements, descriptors and data validation rules</a:t>
          </a:r>
          <a:endParaRPr lang="en-US" sz="1400">
            <a:solidFill>
              <a:schemeClr val="bg1"/>
            </a:solidFill>
            <a:latin typeface="Calibri"/>
            <a:ea typeface="Calibri"/>
            <a:cs typeface="Calibri"/>
          </a:endParaRPr>
        </a:p>
      </dgm:t>
    </dgm:pt>
    <dgm:pt modelId="{6C6BEB9F-6BD9-4C1A-ADC9-44C5F5369933}" type="parTrans" cxnId="{7B3C63DE-AA5F-4608-9D27-592043EAA3FC}">
      <dgm:prSet/>
      <dgm:spPr/>
    </dgm:pt>
    <dgm:pt modelId="{4895C9C4-7478-400A-9981-056B69D0FFA4}" type="sibTrans" cxnId="{7B3C63DE-AA5F-4608-9D27-592043EAA3FC}">
      <dgm:prSet/>
      <dgm:spPr/>
    </dgm:pt>
    <dgm:pt modelId="{6531C110-3BA3-43F8-94A1-72673333B23D}" type="pres">
      <dgm:prSet presAssocID="{4C49B5A7-5474-40EC-9F2D-64F7EC9C067B}" presName="diagram" presStyleCnt="0">
        <dgm:presLayoutVars>
          <dgm:dir/>
          <dgm:resizeHandles val="exact"/>
        </dgm:presLayoutVars>
      </dgm:prSet>
      <dgm:spPr/>
    </dgm:pt>
    <dgm:pt modelId="{97B1A325-4129-48A2-82E6-9B58E0EA27D8}" type="pres">
      <dgm:prSet presAssocID="{C73F94DF-9F1D-4314-AD1A-7CDF9B2BB3EB}" presName="node" presStyleLbl="node1" presStyleIdx="0" presStyleCnt="6">
        <dgm:presLayoutVars>
          <dgm:bulletEnabled val="1"/>
        </dgm:presLayoutVars>
      </dgm:prSet>
      <dgm:spPr/>
    </dgm:pt>
    <dgm:pt modelId="{10E12FF9-7EC2-4ADE-8484-20F30E0C4035}" type="pres">
      <dgm:prSet presAssocID="{0D325F5A-9F80-4D34-88BD-BFBA9B3BEC92}" presName="sibTrans" presStyleCnt="0"/>
      <dgm:spPr/>
    </dgm:pt>
    <dgm:pt modelId="{C8DDA352-047A-47E9-9169-21BD32EA43C3}" type="pres">
      <dgm:prSet presAssocID="{096653F7-D69C-48CC-9FB5-A65A75A3DACA}" presName="node" presStyleLbl="node1" presStyleIdx="1" presStyleCnt="6">
        <dgm:presLayoutVars>
          <dgm:bulletEnabled val="1"/>
        </dgm:presLayoutVars>
      </dgm:prSet>
      <dgm:spPr/>
    </dgm:pt>
    <dgm:pt modelId="{5034F1AE-0129-46C4-909D-9E8238940F61}" type="pres">
      <dgm:prSet presAssocID="{714386E6-0A1E-427D-897C-251500DB9F3D}" presName="sibTrans" presStyleCnt="0"/>
      <dgm:spPr/>
    </dgm:pt>
    <dgm:pt modelId="{0E937866-62BD-4B7E-AA52-E714AB3C43B3}" type="pres">
      <dgm:prSet presAssocID="{5CF094AE-2629-42DC-BCB3-04043E6639B1}" presName="node" presStyleLbl="node1" presStyleIdx="2" presStyleCnt="6">
        <dgm:presLayoutVars>
          <dgm:bulletEnabled val="1"/>
        </dgm:presLayoutVars>
      </dgm:prSet>
      <dgm:spPr/>
    </dgm:pt>
    <dgm:pt modelId="{3601F13B-37C9-4603-AEE6-50607B4E033D}" type="pres">
      <dgm:prSet presAssocID="{D04DD4A7-404C-438A-96A3-40D65A1AE3EB}" presName="sibTrans" presStyleCnt="0"/>
      <dgm:spPr/>
    </dgm:pt>
    <dgm:pt modelId="{6FAAD05B-9AB3-45EE-BFB8-FA9F5C64D598}" type="pres">
      <dgm:prSet presAssocID="{3E0C157C-C5A8-4B95-A8FB-845AF06BB9CE}" presName="node" presStyleLbl="node1" presStyleIdx="3" presStyleCnt="6">
        <dgm:presLayoutVars>
          <dgm:bulletEnabled val="1"/>
        </dgm:presLayoutVars>
      </dgm:prSet>
      <dgm:spPr/>
    </dgm:pt>
    <dgm:pt modelId="{94CA8815-EE94-42BF-83B7-6D43ADEBDAEA}" type="pres">
      <dgm:prSet presAssocID="{E29CE0DE-9EE3-4EC6-98EC-D9DE1FCFBBCD}" presName="sibTrans" presStyleCnt="0"/>
      <dgm:spPr/>
    </dgm:pt>
    <dgm:pt modelId="{3B317E96-DBF2-4CD8-A95C-3F1B68F759F9}" type="pres">
      <dgm:prSet presAssocID="{630BA70A-7177-4F34-BB34-3CE826E35146}" presName="node" presStyleLbl="node1" presStyleIdx="4" presStyleCnt="6">
        <dgm:presLayoutVars>
          <dgm:bulletEnabled val="1"/>
        </dgm:presLayoutVars>
      </dgm:prSet>
      <dgm:spPr/>
    </dgm:pt>
    <dgm:pt modelId="{F844D0A6-B126-4D5F-92D4-808C58E6B6CA}" type="pres">
      <dgm:prSet presAssocID="{7C8106FB-C6A5-45B6-9C0C-1027D05A7988}" presName="sibTrans" presStyleCnt="0"/>
      <dgm:spPr/>
    </dgm:pt>
    <dgm:pt modelId="{41A8765B-138D-4A5A-A0B1-47A1843A3A50}" type="pres">
      <dgm:prSet presAssocID="{A611D5E3-25B4-4206-B55E-3B26599A0471}" presName="node" presStyleLbl="node1" presStyleIdx="5" presStyleCnt="6">
        <dgm:presLayoutVars>
          <dgm:bulletEnabled val="1"/>
        </dgm:presLayoutVars>
      </dgm:prSet>
      <dgm:spPr/>
    </dgm:pt>
  </dgm:ptLst>
  <dgm:cxnLst>
    <dgm:cxn modelId="{3E0D280C-8DA0-4CF3-BAC1-AC5AF6481D9B}" type="presOf" srcId="{850A0315-46FD-42E4-8DEC-D9D992DB02F7}" destId="{6FAAD05B-9AB3-45EE-BFB8-FA9F5C64D598}" srcOrd="0" destOrd="1" presId="urn:microsoft.com/office/officeart/2005/8/layout/default"/>
    <dgm:cxn modelId="{ECEA790E-8EAD-4531-BB3A-615B6C4B3B4E}" type="presOf" srcId="{7F93136F-62DA-40D0-BE93-9E93668E5F44}" destId="{C8DDA352-047A-47E9-9169-21BD32EA43C3}" srcOrd="0" destOrd="2" presId="urn:microsoft.com/office/officeart/2005/8/layout/default"/>
    <dgm:cxn modelId="{A962A30E-A200-4F02-B58C-AB749CCE6C74}" srcId="{C73F94DF-9F1D-4314-AD1A-7CDF9B2BB3EB}" destId="{BD2A02E9-642F-44AA-97FE-263C14E58C0A}" srcOrd="0" destOrd="0" parTransId="{ADA7D46B-03D6-4D8B-9E05-55245498B27C}" sibTransId="{20315685-9F21-4E3A-A1B1-2296B07ECE7D}"/>
    <dgm:cxn modelId="{6F0F9510-4B36-409D-A8EC-772EFDEBEE34}" type="presOf" srcId="{096653F7-D69C-48CC-9FB5-A65A75A3DACA}" destId="{C8DDA352-047A-47E9-9169-21BD32EA43C3}" srcOrd="0" destOrd="0" presId="urn:microsoft.com/office/officeart/2005/8/layout/default"/>
    <dgm:cxn modelId="{C41E081A-2A00-4DB0-92E0-2D9792D45CAE}" srcId="{5CF094AE-2629-42DC-BCB3-04043E6639B1}" destId="{FDDB7F89-BD62-4028-A72F-315E587BBCC0}" srcOrd="1" destOrd="0" parTransId="{2C79D89F-BEC9-4B32-BDD0-607E2DD17D0C}" sibTransId="{1F0FA113-C8F1-4012-A890-064274AE01AD}"/>
    <dgm:cxn modelId="{EAEB1A1E-F330-4829-AFB0-D816FB23BF44}" type="presOf" srcId="{A62298A7-9FCC-42EC-87FB-87DBC4A9CDCB}" destId="{3B317E96-DBF2-4CD8-A95C-3F1B68F759F9}" srcOrd="0" destOrd="1" presId="urn:microsoft.com/office/officeart/2005/8/layout/default"/>
    <dgm:cxn modelId="{83DF0121-F8B0-4222-93BD-D70B29F982EC}" srcId="{4C49B5A7-5474-40EC-9F2D-64F7EC9C067B}" destId="{A611D5E3-25B4-4206-B55E-3B26599A0471}" srcOrd="5" destOrd="0" parTransId="{4AE10A79-C107-460C-8DE5-0F7B36ED5800}" sibTransId="{7A7F441C-C826-4DB3-B5AD-BE18E8A4B435}"/>
    <dgm:cxn modelId="{7B234421-985F-4B99-B42C-ADAF032ABA46}" type="presOf" srcId="{4C49B5A7-5474-40EC-9F2D-64F7EC9C067B}" destId="{6531C110-3BA3-43F8-94A1-72673333B23D}" srcOrd="0" destOrd="0" presId="urn:microsoft.com/office/officeart/2005/8/layout/default"/>
    <dgm:cxn modelId="{570EDE2F-641A-41E7-82BE-D80849344BBC}" srcId="{3E0C157C-C5A8-4B95-A8FB-845AF06BB9CE}" destId="{FA43919C-DF5C-48CA-806F-77AE42F34C65}" srcOrd="1" destOrd="0" parTransId="{0CA4DE33-6FBE-4632-A21C-5BACD9BD75FA}" sibTransId="{875E0544-4425-4306-8376-551E991E73F5}"/>
    <dgm:cxn modelId="{31F06933-80E5-4A44-BB67-95EBE91A266E}" type="presOf" srcId="{3E0C157C-C5A8-4B95-A8FB-845AF06BB9CE}" destId="{6FAAD05B-9AB3-45EE-BFB8-FA9F5C64D598}" srcOrd="0" destOrd="0" presId="urn:microsoft.com/office/officeart/2005/8/layout/default"/>
    <dgm:cxn modelId="{F6606D3A-4E2D-428D-A6BB-A65E4F23F759}" type="presOf" srcId="{FA43919C-DF5C-48CA-806F-77AE42F34C65}" destId="{6FAAD05B-9AB3-45EE-BFB8-FA9F5C64D598}" srcOrd="0" destOrd="2" presId="urn:microsoft.com/office/officeart/2005/8/layout/default"/>
    <dgm:cxn modelId="{41ED953A-6C2B-42F6-8A8A-13379DFEB2FD}" srcId="{096653F7-D69C-48CC-9FB5-A65A75A3DACA}" destId="{B87132B5-C29E-4899-A326-2E76988F1A3C}" srcOrd="2" destOrd="0" parTransId="{C9128160-7D0C-4DEE-AB0C-69D6E3667DBC}" sibTransId="{7136BA55-B4F3-480F-AA57-91EF73B0038D}"/>
    <dgm:cxn modelId="{7B565B3C-C1FD-4A86-A9F5-631AEBA872F6}" srcId="{A611D5E3-25B4-4206-B55E-3B26599A0471}" destId="{3BE5440C-5DE2-4B2E-92AA-9BD85BCCA5A1}" srcOrd="1" destOrd="0" parTransId="{979B95EE-57F0-4AA4-A741-357B8793407E}" sibTransId="{BE7AA0B5-1BF2-4A78-9D84-78AD0C1899C5}"/>
    <dgm:cxn modelId="{F510ED3C-764A-4DA4-81B1-8B29A73FC9A7}" srcId="{C73F94DF-9F1D-4314-AD1A-7CDF9B2BB3EB}" destId="{97CD885B-3447-4FB5-86E1-31D25A68A30A}" srcOrd="1" destOrd="0" parTransId="{7FAB6300-2867-4341-B6C9-8F8C24B7BAD6}" sibTransId="{E6D03FDB-6CA8-49EF-A301-73E44C6B59C0}"/>
    <dgm:cxn modelId="{52691D40-7D8D-4043-B472-314D272EF779}" srcId="{630BA70A-7177-4F34-BB34-3CE826E35146}" destId="{CA381E7F-BE26-4942-B7D2-1CA2D20693A6}" srcOrd="2" destOrd="0" parTransId="{66A05AF5-186F-4CEA-AAE3-C464140FA0B6}" sibTransId="{83FA6485-58CC-4962-9495-8F85F4C50DBE}"/>
    <dgm:cxn modelId="{66C1804C-924D-4B80-8A7F-56392F1E9B79}" srcId="{630BA70A-7177-4F34-BB34-3CE826E35146}" destId="{A62298A7-9FCC-42EC-87FB-87DBC4A9CDCB}" srcOrd="0" destOrd="0" parTransId="{F15E7C49-CCAA-4B55-A2E8-AA9BC3B5EE00}" sibTransId="{30326EDE-E533-4008-BC4E-9F61BF7A9F9C}"/>
    <dgm:cxn modelId="{FF152150-A658-4775-9C51-C23F913E1E43}" type="presOf" srcId="{3BE5440C-5DE2-4B2E-92AA-9BD85BCCA5A1}" destId="{41A8765B-138D-4A5A-A0B1-47A1843A3A50}" srcOrd="0" destOrd="2" presId="urn:microsoft.com/office/officeart/2005/8/layout/default"/>
    <dgm:cxn modelId="{2DA65150-2B4E-4081-BB56-A6CE58251CDA}" type="presOf" srcId="{BD2A02E9-642F-44AA-97FE-263C14E58C0A}" destId="{97B1A325-4129-48A2-82E6-9B58E0EA27D8}" srcOrd="0" destOrd="1" presId="urn:microsoft.com/office/officeart/2005/8/layout/default"/>
    <dgm:cxn modelId="{261BA472-A29D-402C-BC2C-A3721C9566EF}" srcId="{4C49B5A7-5474-40EC-9F2D-64F7EC9C067B}" destId="{C73F94DF-9F1D-4314-AD1A-7CDF9B2BB3EB}" srcOrd="0" destOrd="0" parTransId="{731B3C7E-BB97-49BB-83ED-AE3B1BFCE3AD}" sibTransId="{0D325F5A-9F80-4D34-88BD-BFBA9B3BEC92}"/>
    <dgm:cxn modelId="{470E6678-5E69-4926-868A-F610A6905DD0}" type="presOf" srcId="{C73F94DF-9F1D-4314-AD1A-7CDF9B2BB3EB}" destId="{97B1A325-4129-48A2-82E6-9B58E0EA27D8}" srcOrd="0" destOrd="0" presId="urn:microsoft.com/office/officeart/2005/8/layout/default"/>
    <dgm:cxn modelId="{FD541059-16E3-4974-A8BB-F2F44C880D8A}" type="presOf" srcId="{B87132B5-C29E-4899-A326-2E76988F1A3C}" destId="{C8DDA352-047A-47E9-9169-21BD32EA43C3}" srcOrd="0" destOrd="3" presId="urn:microsoft.com/office/officeart/2005/8/layout/default"/>
    <dgm:cxn modelId="{ACB9867B-2612-4ACF-90C1-07B585C13D85}" type="presOf" srcId="{A638074B-7D93-42A2-8D75-977368FAFBA3}" destId="{3B317E96-DBF2-4CD8-A95C-3F1B68F759F9}" srcOrd="0" destOrd="4" presId="urn:microsoft.com/office/officeart/2005/8/layout/default"/>
    <dgm:cxn modelId="{3080E77B-A267-4EEE-8022-7F578257B2D1}" type="presOf" srcId="{A611D5E3-25B4-4206-B55E-3B26599A0471}" destId="{41A8765B-138D-4A5A-A0B1-47A1843A3A50}" srcOrd="0" destOrd="0" presId="urn:microsoft.com/office/officeart/2005/8/layout/default"/>
    <dgm:cxn modelId="{BDFF7F81-D109-4720-BC0B-459D7A866D26}" srcId="{4C49B5A7-5474-40EC-9F2D-64F7EC9C067B}" destId="{096653F7-D69C-48CC-9FB5-A65A75A3DACA}" srcOrd="1" destOrd="0" parTransId="{23DF6326-EBA2-47A8-9067-9FDE0533F5DF}" sibTransId="{714386E6-0A1E-427D-897C-251500DB9F3D}"/>
    <dgm:cxn modelId="{38E9B683-B83A-4399-A517-7099993B3C80}" type="presOf" srcId="{FDDB7F89-BD62-4028-A72F-315E587BBCC0}" destId="{0E937866-62BD-4B7E-AA52-E714AB3C43B3}" srcOrd="0" destOrd="2" presId="urn:microsoft.com/office/officeart/2005/8/layout/default"/>
    <dgm:cxn modelId="{CF82FE85-7267-4AB5-B3EA-044347DCAE26}" type="presOf" srcId="{6FA7F9A2-FAA0-4659-BFB6-771F15E3BE07}" destId="{6FAAD05B-9AB3-45EE-BFB8-FA9F5C64D598}" srcOrd="0" destOrd="3" presId="urn:microsoft.com/office/officeart/2005/8/layout/default"/>
    <dgm:cxn modelId="{81100288-71B9-4B80-AA34-1184B2D87EE3}" srcId="{4C49B5A7-5474-40EC-9F2D-64F7EC9C067B}" destId="{3E0C157C-C5A8-4B95-A8FB-845AF06BB9CE}" srcOrd="3" destOrd="0" parTransId="{5ABA0335-CFB0-4182-A6AC-2E0C51ABA956}" sibTransId="{E29CE0DE-9EE3-4EC6-98EC-D9DE1FCFBBCD}"/>
    <dgm:cxn modelId="{381C8088-4BE5-4E92-956A-4CBC6D0F2D61}" type="presOf" srcId="{630BA70A-7177-4F34-BB34-3CE826E35146}" destId="{3B317E96-DBF2-4CD8-A95C-3F1B68F759F9}" srcOrd="0" destOrd="0" presId="urn:microsoft.com/office/officeart/2005/8/layout/default"/>
    <dgm:cxn modelId="{57115489-64B9-488A-8909-6D316A52195A}" type="presOf" srcId="{BA9648A7-A4DF-4995-A0EC-4B1F44A361C1}" destId="{C8DDA352-047A-47E9-9169-21BD32EA43C3}" srcOrd="0" destOrd="1" presId="urn:microsoft.com/office/officeart/2005/8/layout/default"/>
    <dgm:cxn modelId="{0FE38A93-E0A4-404B-BA21-415279516CD9}" type="presOf" srcId="{6AA32E66-9323-420C-9D4F-D2C0BFA5AE39}" destId="{3B317E96-DBF2-4CD8-A95C-3F1B68F759F9}" srcOrd="0" destOrd="2" presId="urn:microsoft.com/office/officeart/2005/8/layout/default"/>
    <dgm:cxn modelId="{F616AB97-B18B-49CA-B32F-4FD2D73237BA}" type="presOf" srcId="{1BC19212-7CA1-442D-B6B8-589546EBEFBB}" destId="{41A8765B-138D-4A5A-A0B1-47A1843A3A50}" srcOrd="0" destOrd="1" presId="urn:microsoft.com/office/officeart/2005/8/layout/default"/>
    <dgm:cxn modelId="{6D4E80A0-48C0-4F08-834C-5DE7641CDDF4}" type="presOf" srcId="{97CD885B-3447-4FB5-86E1-31D25A68A30A}" destId="{97B1A325-4129-48A2-82E6-9B58E0EA27D8}" srcOrd="0" destOrd="2" presId="urn:microsoft.com/office/officeart/2005/8/layout/default"/>
    <dgm:cxn modelId="{9EABC0A9-1B62-4178-BDCA-52B6F0DE02E3}" type="presOf" srcId="{5A9D3B9D-8909-45E9-85AC-DDB3B2DF01B7}" destId="{97B1A325-4129-48A2-82E6-9B58E0EA27D8}" srcOrd="0" destOrd="3" presId="urn:microsoft.com/office/officeart/2005/8/layout/default"/>
    <dgm:cxn modelId="{1733DEAB-1B89-486E-A947-2C7D3F5AE1FE}" srcId="{630BA70A-7177-4F34-BB34-3CE826E35146}" destId="{6AA32E66-9323-420C-9D4F-D2C0BFA5AE39}" srcOrd="1" destOrd="0" parTransId="{AF25D2E8-0295-4272-A276-8BBBED74D6CB}" sibTransId="{8403F776-05BB-42FA-ADBC-FA0D8909F78A}"/>
    <dgm:cxn modelId="{747262B4-E7E2-4949-A5E0-0DB210EEFC80}" srcId="{096653F7-D69C-48CC-9FB5-A65A75A3DACA}" destId="{BA9648A7-A4DF-4995-A0EC-4B1F44A361C1}" srcOrd="0" destOrd="0" parTransId="{965BEBA5-2AEB-4BCD-A07F-4F8A28C73373}" sibTransId="{7AFEAA7C-45F6-4268-B44E-D2383812DF83}"/>
    <dgm:cxn modelId="{CE17BABD-05F7-45F0-B25F-AC655A5104AC}" srcId="{4C49B5A7-5474-40EC-9F2D-64F7EC9C067B}" destId="{630BA70A-7177-4F34-BB34-3CE826E35146}" srcOrd="4" destOrd="0" parTransId="{ED8CDE1F-C921-4286-8271-345FCA22D499}" sibTransId="{7C8106FB-C6A5-45B6-9C0C-1027D05A7988}"/>
    <dgm:cxn modelId="{11F827BF-1C6A-43BE-B2CE-85AEC1A0FEB5}" type="presOf" srcId="{DEC9B158-D59B-4299-9DB9-3077BC668EC5}" destId="{41A8765B-138D-4A5A-A0B1-47A1843A3A50}" srcOrd="0" destOrd="3" presId="urn:microsoft.com/office/officeart/2005/8/layout/default"/>
    <dgm:cxn modelId="{049537C2-5173-407F-BCAD-B2902B75CDBA}" type="presOf" srcId="{5CF094AE-2629-42DC-BCB3-04043E6639B1}" destId="{0E937866-62BD-4B7E-AA52-E714AB3C43B3}" srcOrd="0" destOrd="0" presId="urn:microsoft.com/office/officeart/2005/8/layout/default"/>
    <dgm:cxn modelId="{2C7C8CD1-999E-4654-B4BA-43F77CAE6A83}" srcId="{630BA70A-7177-4F34-BB34-3CE826E35146}" destId="{A638074B-7D93-42A2-8D75-977368FAFBA3}" srcOrd="3" destOrd="0" parTransId="{ECF251A8-1DB4-4974-8982-7B08B4551C37}" sibTransId="{08421588-34DD-453C-B3F7-33F54737C0EB}"/>
    <dgm:cxn modelId="{6F02ADD1-309D-4800-98B4-32A6E5818868}" srcId="{096653F7-D69C-48CC-9FB5-A65A75A3DACA}" destId="{7F93136F-62DA-40D0-BE93-9E93668E5F44}" srcOrd="1" destOrd="0" parTransId="{57394A69-BFE9-4921-9527-6BAB37FE4C5A}" sibTransId="{BECFEE17-0E6D-4CB9-BC39-1C5518BF5A84}"/>
    <dgm:cxn modelId="{4E43C4D3-39F2-4C21-A4F7-622E3ACE5D8C}" type="presOf" srcId="{CA381E7F-BE26-4942-B7D2-1CA2D20693A6}" destId="{3B317E96-DBF2-4CD8-A95C-3F1B68F759F9}" srcOrd="0" destOrd="3" presId="urn:microsoft.com/office/officeart/2005/8/layout/default"/>
    <dgm:cxn modelId="{49345ED4-5051-4F1B-A96D-CFD9B9099CA4}" srcId="{A611D5E3-25B4-4206-B55E-3B26599A0471}" destId="{1BC19212-7CA1-442D-B6B8-589546EBEFBB}" srcOrd="0" destOrd="0" parTransId="{D634F649-A5BA-4191-88FE-974660A6C5E5}" sibTransId="{2BA0ED7B-644E-4C8E-8C82-ECCA679249E6}"/>
    <dgm:cxn modelId="{7B3C63DE-AA5F-4608-9D27-592043EAA3FC}" srcId="{A611D5E3-25B4-4206-B55E-3B26599A0471}" destId="{DEC9B158-D59B-4299-9DB9-3077BC668EC5}" srcOrd="2" destOrd="0" parTransId="{6C6BEB9F-6BD9-4C1A-ADC9-44C5F5369933}" sibTransId="{4895C9C4-7478-400A-9981-056B69D0FFA4}"/>
    <dgm:cxn modelId="{B0255AF0-7474-4199-B3DD-4FA13315B0A8}" type="presOf" srcId="{D9819A7C-E93B-44E5-9760-43BC19A31C97}" destId="{0E937866-62BD-4B7E-AA52-E714AB3C43B3}" srcOrd="0" destOrd="1" presId="urn:microsoft.com/office/officeart/2005/8/layout/default"/>
    <dgm:cxn modelId="{99F94FF2-DC91-4A02-BBB1-DCEED6D52D62}" srcId="{3E0C157C-C5A8-4B95-A8FB-845AF06BB9CE}" destId="{6FA7F9A2-FAA0-4659-BFB6-771F15E3BE07}" srcOrd="2" destOrd="0" parTransId="{44B47469-9F6B-4383-9B32-89F8DCB21551}" sibTransId="{3A33A3FD-8541-49E5-AC20-C75A7FD622D7}"/>
    <dgm:cxn modelId="{891794F5-6775-4DB4-9B12-5CF9E11AA82E}" srcId="{C73F94DF-9F1D-4314-AD1A-7CDF9B2BB3EB}" destId="{5A9D3B9D-8909-45E9-85AC-DDB3B2DF01B7}" srcOrd="2" destOrd="0" parTransId="{CBBE0340-5AEF-4986-B50E-890B129FC8AD}" sibTransId="{2276FFA9-BAB3-4547-91D6-7DEF85D2FC8F}"/>
    <dgm:cxn modelId="{B469DDFA-4656-4A64-A641-B27A1C03886E}" srcId="{5CF094AE-2629-42DC-BCB3-04043E6639B1}" destId="{D9819A7C-E93B-44E5-9760-43BC19A31C97}" srcOrd="0" destOrd="0" parTransId="{208B559D-9981-4D93-9308-2E48946F9EFA}" sibTransId="{8444A2CE-411E-4B8B-A4E6-CAB5CCA1412D}"/>
    <dgm:cxn modelId="{0BA4F0FE-C38C-4916-999D-927575546182}" srcId="{4C49B5A7-5474-40EC-9F2D-64F7EC9C067B}" destId="{5CF094AE-2629-42DC-BCB3-04043E6639B1}" srcOrd="2" destOrd="0" parTransId="{507B4D5D-6E76-42CD-9B2A-B8EA2DF8F9B2}" sibTransId="{D04DD4A7-404C-438A-96A3-40D65A1AE3EB}"/>
    <dgm:cxn modelId="{E03DEFFF-EA40-482F-BD72-1D3B390D7F7D}" srcId="{3E0C157C-C5A8-4B95-A8FB-845AF06BB9CE}" destId="{850A0315-46FD-42E4-8DEC-D9D992DB02F7}" srcOrd="0" destOrd="0" parTransId="{D20AF346-FED2-44EA-87E7-5035FF3F834C}" sibTransId="{8EE37122-4316-4D5C-86DA-4751515382D1}"/>
    <dgm:cxn modelId="{CAD6ECFF-4EED-4301-A072-6309FD4ADB5B}" type="presParOf" srcId="{6531C110-3BA3-43F8-94A1-72673333B23D}" destId="{97B1A325-4129-48A2-82E6-9B58E0EA27D8}" srcOrd="0" destOrd="0" presId="urn:microsoft.com/office/officeart/2005/8/layout/default"/>
    <dgm:cxn modelId="{F26D4A02-BF90-4320-B521-3D4B6F829ACE}" type="presParOf" srcId="{6531C110-3BA3-43F8-94A1-72673333B23D}" destId="{10E12FF9-7EC2-4ADE-8484-20F30E0C4035}" srcOrd="1" destOrd="0" presId="urn:microsoft.com/office/officeart/2005/8/layout/default"/>
    <dgm:cxn modelId="{C7F3C6DA-B744-4576-8C58-636FD897D0DE}" type="presParOf" srcId="{6531C110-3BA3-43F8-94A1-72673333B23D}" destId="{C8DDA352-047A-47E9-9169-21BD32EA43C3}" srcOrd="2" destOrd="0" presId="urn:microsoft.com/office/officeart/2005/8/layout/default"/>
    <dgm:cxn modelId="{9EC5FC43-D2F2-455F-93FE-E8A7F11C5080}" type="presParOf" srcId="{6531C110-3BA3-43F8-94A1-72673333B23D}" destId="{5034F1AE-0129-46C4-909D-9E8238940F61}" srcOrd="3" destOrd="0" presId="urn:microsoft.com/office/officeart/2005/8/layout/default"/>
    <dgm:cxn modelId="{BFB3E681-3967-4637-95D6-F1534EDC37D5}" type="presParOf" srcId="{6531C110-3BA3-43F8-94A1-72673333B23D}" destId="{0E937866-62BD-4B7E-AA52-E714AB3C43B3}" srcOrd="4" destOrd="0" presId="urn:microsoft.com/office/officeart/2005/8/layout/default"/>
    <dgm:cxn modelId="{E31A5EC9-8F19-47C6-A0DE-DC398784E957}" type="presParOf" srcId="{6531C110-3BA3-43F8-94A1-72673333B23D}" destId="{3601F13B-37C9-4603-AEE6-50607B4E033D}" srcOrd="5" destOrd="0" presId="urn:microsoft.com/office/officeart/2005/8/layout/default"/>
    <dgm:cxn modelId="{EECC2717-3A27-4178-8050-997198DC9F75}" type="presParOf" srcId="{6531C110-3BA3-43F8-94A1-72673333B23D}" destId="{6FAAD05B-9AB3-45EE-BFB8-FA9F5C64D598}" srcOrd="6" destOrd="0" presId="urn:microsoft.com/office/officeart/2005/8/layout/default"/>
    <dgm:cxn modelId="{90E96B2E-2272-4BA6-B8F6-9469C6EE2258}" type="presParOf" srcId="{6531C110-3BA3-43F8-94A1-72673333B23D}" destId="{94CA8815-EE94-42BF-83B7-6D43ADEBDAEA}" srcOrd="7" destOrd="0" presId="urn:microsoft.com/office/officeart/2005/8/layout/default"/>
    <dgm:cxn modelId="{7EC5F0AD-1B4A-4E6F-A856-A1928116FA2B}" type="presParOf" srcId="{6531C110-3BA3-43F8-94A1-72673333B23D}" destId="{3B317E96-DBF2-4CD8-A95C-3F1B68F759F9}" srcOrd="8" destOrd="0" presId="urn:microsoft.com/office/officeart/2005/8/layout/default"/>
    <dgm:cxn modelId="{1810ADD7-660C-4D45-9BEE-0320693211E2}" type="presParOf" srcId="{6531C110-3BA3-43F8-94A1-72673333B23D}" destId="{F844D0A6-B126-4D5F-92D4-808C58E6B6CA}" srcOrd="9" destOrd="0" presId="urn:microsoft.com/office/officeart/2005/8/layout/default"/>
    <dgm:cxn modelId="{B04B2445-8FA0-4ECD-AFB1-F95E381A5F12}" type="presParOf" srcId="{6531C110-3BA3-43F8-94A1-72673333B23D}" destId="{41A8765B-138D-4A5A-A0B1-47A1843A3A5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1A325-4129-48A2-82E6-9B58E0EA27D8}">
      <dsp:nvSpPr>
        <dsp:cNvPr id="0" name=""/>
        <dsp:cNvSpPr/>
      </dsp:nvSpPr>
      <dsp:spPr>
        <a:xfrm>
          <a:off x="0"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 Why It  Matters</a:t>
          </a:r>
        </a:p>
        <a:p>
          <a:pPr marL="0" lvl="0" indent="0" algn="ctr" defTabSz="622300">
            <a:lnSpc>
              <a:spcPct val="100000"/>
            </a:lnSpc>
            <a:spcBef>
              <a:spcPct val="0"/>
            </a:spcBef>
            <a:spcAft>
              <a:spcPts val="0"/>
            </a:spcAft>
            <a:buNone/>
          </a:pPr>
          <a:endParaRPr lang="en-US" sz="1400" kern="1200"/>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Ensure statewide transparency in how districts handle formal grievances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Supports compliance with SB 12 requirements for grievance reporting</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Provides TEA with consistent, annual data on resolutions and corrective actions</a:t>
          </a:r>
        </a:p>
      </dsp:txBody>
      <dsp:txXfrm>
        <a:off x="0" y="235385"/>
        <a:ext cx="3319925" cy="1991955"/>
      </dsp:txXfrm>
    </dsp:sp>
    <dsp:sp modelId="{C8DDA352-047A-47E9-9169-21BD32EA43C3}">
      <dsp:nvSpPr>
        <dsp:cNvPr id="0" name=""/>
        <dsp:cNvSpPr/>
      </dsp:nvSpPr>
      <dsp:spPr>
        <a:xfrm>
          <a:off x="3651918"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How It Fits</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New GrievanceExt entity added to the PEIMS Summer Submission</a:t>
          </a: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Captures all formal grievances filed at any level – Campus, Central Office, Superintendent, or Board</a:t>
          </a:r>
          <a:endParaRPr lang="en-US" sz="1400" b="1" kern="1200">
            <a:solidFill>
              <a:schemeClr val="bg1"/>
            </a:solidFill>
            <a:latin typeface="Calibri"/>
            <a:ea typeface="Calibri"/>
            <a:cs typeface="Calibri"/>
          </a:endParaRPr>
        </a:p>
        <a:p>
          <a:pPr marL="114300" lvl="1" indent="-114300" algn="l" defTabSz="622300">
            <a:lnSpc>
              <a:spcPct val="90000"/>
            </a:lnSpc>
            <a:spcBef>
              <a:spcPct val="0"/>
            </a:spcBef>
            <a:spcAft>
              <a:spcPct val="15000"/>
            </a:spcAft>
            <a:buChar char="•"/>
          </a:pPr>
          <a:r>
            <a:rPr lang="en-US" sz="1400" kern="1200">
              <a:solidFill>
                <a:schemeClr val="bg1"/>
              </a:solidFill>
              <a:latin typeface="Calibri"/>
              <a:ea typeface="Calibri"/>
              <a:cs typeface="Calibri"/>
            </a:rPr>
            <a:t>Uses new data elements and descriptor tables, including </a:t>
          </a:r>
          <a:r>
            <a:rPr lang="en-US" sz="1400" kern="1200" err="1">
              <a:solidFill>
                <a:schemeClr val="bg1"/>
              </a:solidFill>
              <a:latin typeface="Calibri"/>
              <a:ea typeface="Calibri"/>
              <a:cs typeface="Calibri"/>
            </a:rPr>
            <a:t>GrievanceLevel</a:t>
          </a:r>
          <a:r>
            <a:rPr lang="en-US" sz="1400" kern="1200">
              <a:solidFill>
                <a:schemeClr val="bg1"/>
              </a:solidFill>
              <a:latin typeface="Calibri"/>
              <a:ea typeface="Calibri"/>
              <a:cs typeface="Calibri"/>
            </a:rPr>
            <a:t>, Resolution, and </a:t>
          </a:r>
          <a:r>
            <a:rPr lang="en-US" sz="1400" kern="1200" err="1">
              <a:solidFill>
                <a:schemeClr val="bg1"/>
              </a:solidFill>
              <a:latin typeface="Calibri"/>
              <a:ea typeface="Calibri"/>
              <a:cs typeface="Calibri"/>
            </a:rPr>
            <a:t>CorrectiveAction</a:t>
          </a:r>
          <a:endParaRPr lang="en-US" sz="1400" kern="1200">
            <a:solidFill>
              <a:schemeClr val="bg1"/>
            </a:solidFill>
            <a:latin typeface="Calibri"/>
            <a:ea typeface="Calibri"/>
            <a:cs typeface="Calibri"/>
          </a:endParaRPr>
        </a:p>
      </dsp:txBody>
      <dsp:txXfrm>
        <a:off x="3651918" y="235385"/>
        <a:ext cx="3319925" cy="1991955"/>
      </dsp:txXfrm>
    </dsp:sp>
    <dsp:sp modelId="{0E937866-62BD-4B7E-AA52-E714AB3C43B3}">
      <dsp:nvSpPr>
        <dsp:cNvPr id="0" name=""/>
        <dsp:cNvSpPr/>
      </dsp:nvSpPr>
      <dsp:spPr>
        <a:xfrm>
          <a:off x="7303836" y="235385"/>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ct val="35000"/>
            </a:spcAft>
            <a:buNone/>
          </a:pPr>
          <a:r>
            <a:rPr lang="en-US" sz="1400" b="1" kern="1200"/>
            <a:t>Key Dates</a:t>
          </a:r>
        </a:p>
        <a:p>
          <a:pPr marL="0" lvl="0" indent="0" algn="ctr" defTabSz="622300">
            <a:lnSpc>
              <a:spcPct val="100000"/>
            </a:lnSpc>
            <a:spcBef>
              <a:spcPct val="0"/>
            </a:spcBef>
            <a:spcAft>
              <a:spcPct val="35000"/>
            </a:spcAft>
            <a:buNone/>
          </a:pPr>
          <a:endParaRPr lang="en-US" sz="1400" b="0" kern="1200"/>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Reporting begins with the 2026-2027 school year grievances</a:t>
          </a:r>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All grievances from that school year are included in the 2026-2027 PEIMS Summer Submission</a:t>
          </a:r>
          <a:endParaRPr lang="en-US" sz="1400" kern="1200">
            <a:solidFill>
              <a:schemeClr val="bg1"/>
            </a:solidFill>
          </a:endParaRPr>
        </a:p>
      </dsp:txBody>
      <dsp:txXfrm>
        <a:off x="7303836" y="235385"/>
        <a:ext cx="3319925" cy="1991955"/>
      </dsp:txXfrm>
    </dsp:sp>
    <dsp:sp modelId="{6FAAD05B-9AB3-45EE-BFB8-FA9F5C64D598}">
      <dsp:nvSpPr>
        <dsp:cNvPr id="0" name=""/>
        <dsp:cNvSpPr/>
      </dsp:nvSpPr>
      <dsp:spPr>
        <a:xfrm>
          <a:off x="0"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100000"/>
            </a:lnSpc>
            <a:spcBef>
              <a:spcPct val="0"/>
            </a:spcBef>
            <a:spcAft>
              <a:spcPts val="0"/>
            </a:spcAft>
            <a:buNone/>
          </a:pPr>
          <a:r>
            <a:rPr lang="en-US" sz="1400" b="1" kern="1200"/>
            <a:t>What To Report</a:t>
          </a:r>
        </a:p>
        <a:p>
          <a:pPr marL="0" lvl="0" indent="0" algn="ctr" defTabSz="622300">
            <a:lnSpc>
              <a:spcPct val="100000"/>
            </a:lnSpc>
            <a:spcBef>
              <a:spcPct val="0"/>
            </a:spcBef>
            <a:spcAft>
              <a:spcPts val="0"/>
            </a:spcAft>
            <a:buNone/>
          </a:pPr>
          <a:endParaRPr lang="en-US" sz="1400" kern="1200"/>
        </a:p>
        <a:p>
          <a:pPr marL="114300" lvl="1" indent="-114300" algn="l" defTabSz="622300" rtl="0">
            <a:lnSpc>
              <a:spcPct val="100000"/>
            </a:lnSpc>
            <a:spcBef>
              <a:spcPct val="0"/>
            </a:spcBef>
            <a:spcAft>
              <a:spcPts val="0"/>
            </a:spcAft>
            <a:buChar char="•"/>
          </a:pPr>
          <a:r>
            <a:rPr lang="en-US" sz="1400" b="0" kern="1200">
              <a:solidFill>
                <a:schemeClr val="bg1"/>
              </a:solidFill>
              <a:latin typeface="Calibri"/>
              <a:ea typeface="Calibri"/>
              <a:cs typeface="Calibri"/>
            </a:rPr>
            <a:t>Every formal grievance filed, regardless of level</a:t>
          </a:r>
        </a:p>
        <a:p>
          <a:pPr marL="114300" lvl="1" indent="-114300" algn="l" defTabSz="622300">
            <a:lnSpc>
              <a:spcPct val="100000"/>
            </a:lnSpc>
            <a:spcBef>
              <a:spcPct val="0"/>
            </a:spcBef>
            <a:spcAft>
              <a:spcPts val="0"/>
            </a:spcAft>
            <a:buChar char="•"/>
          </a:pPr>
          <a:r>
            <a:rPr lang="en-US" sz="1400" b="0" kern="1200">
              <a:solidFill>
                <a:schemeClr val="bg1"/>
              </a:solidFill>
              <a:latin typeface="Calibri"/>
              <a:ea typeface="Calibri"/>
              <a:cs typeface="Calibri"/>
            </a:rPr>
            <a:t>Dates filed and resolved, resolution description, corrective actions, and grievance level</a:t>
          </a:r>
        </a:p>
        <a:p>
          <a:pPr marL="114300" lvl="1" indent="-114300" algn="l" defTabSz="622300">
            <a:lnSpc>
              <a:spcPct val="100000"/>
            </a:lnSpc>
            <a:spcBef>
              <a:spcPct val="0"/>
            </a:spcBef>
            <a:spcAft>
              <a:spcPts val="0"/>
            </a:spcAft>
            <a:buChar char="•"/>
          </a:pPr>
          <a:r>
            <a:rPr lang="en-US" sz="1400" b="0" kern="1200">
              <a:solidFill>
                <a:schemeClr val="bg1"/>
              </a:solidFill>
              <a:latin typeface="Calibri"/>
              <a:ea typeface="Calibri"/>
              <a:cs typeface="Calibri"/>
            </a:rPr>
            <a:t>Grievances remain open until fully resolved, even across school years</a:t>
          </a:r>
        </a:p>
      </dsp:txBody>
      <dsp:txXfrm>
        <a:off x="0" y="2559333"/>
        <a:ext cx="3319925" cy="1991955"/>
      </dsp:txXfrm>
    </dsp:sp>
    <dsp:sp modelId="{3B317E96-DBF2-4CD8-A95C-3F1B68F759F9}">
      <dsp:nvSpPr>
        <dsp:cNvPr id="0" name=""/>
        <dsp:cNvSpPr/>
      </dsp:nvSpPr>
      <dsp:spPr>
        <a:xfrm>
          <a:off x="3651918"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Avoid Errors </a:t>
          </a:r>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Do not leave </a:t>
          </a:r>
          <a:r>
            <a:rPr lang="en-US" sz="1400" b="0" kern="1200" err="1">
              <a:solidFill>
                <a:schemeClr val="bg1"/>
              </a:solidFill>
              <a:latin typeface="Calibri"/>
              <a:ea typeface="Calibri"/>
              <a:cs typeface="Calibri"/>
            </a:rPr>
            <a:t>GrievanceResolvedDate</a:t>
          </a:r>
          <a:r>
            <a:rPr lang="en-US" sz="1400" b="0" kern="1200">
              <a:solidFill>
                <a:schemeClr val="bg1"/>
              </a:solidFill>
              <a:latin typeface="Calibri"/>
              <a:ea typeface="Calibri"/>
              <a:cs typeface="Calibri"/>
            </a:rPr>
            <a:t> (E3138) blank once resolved. A special warning will flag missing dates. </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Ensure all descriptor based elements (</a:t>
          </a:r>
          <a:r>
            <a:rPr lang="en-US" sz="1400" b="0" kern="1200" err="1">
              <a:solidFill>
                <a:schemeClr val="bg1"/>
              </a:solidFill>
              <a:latin typeface="Calibri"/>
              <a:ea typeface="Calibri"/>
              <a:cs typeface="Calibri"/>
            </a:rPr>
            <a:t>GrievanceLevel</a:t>
          </a:r>
          <a:r>
            <a:rPr lang="en-US" sz="1400" b="0" kern="1200">
              <a:solidFill>
                <a:schemeClr val="bg1"/>
              </a:solidFill>
              <a:latin typeface="Calibri"/>
              <a:ea typeface="Calibri"/>
              <a:cs typeface="Calibri"/>
            </a:rPr>
            <a:t>, Resolution, </a:t>
          </a:r>
          <a:r>
            <a:rPr lang="en-US" sz="1400" b="0" kern="1200" err="1">
              <a:solidFill>
                <a:schemeClr val="bg1"/>
              </a:solidFill>
              <a:latin typeface="Calibri"/>
              <a:ea typeface="Calibri"/>
              <a:cs typeface="Calibri"/>
            </a:rPr>
            <a:t>GradeLevel</a:t>
          </a:r>
          <a:r>
            <a:rPr lang="en-US" sz="1400" b="0" kern="1200">
              <a:solidFill>
                <a:schemeClr val="bg1"/>
              </a:solidFill>
              <a:latin typeface="Calibri"/>
              <a:ea typeface="Calibri"/>
              <a:cs typeface="Calibri"/>
            </a:rPr>
            <a:t>) use valid descriptor codes</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Avoid duplicate reporting when grievances move through multiple levels</a:t>
          </a:r>
        </a:p>
        <a:p>
          <a:pPr marL="285750" lvl="1" indent="-285750" algn="l" defTabSz="1600200">
            <a:lnSpc>
              <a:spcPct val="90000"/>
            </a:lnSpc>
            <a:spcBef>
              <a:spcPct val="0"/>
            </a:spcBef>
            <a:spcAft>
              <a:spcPct val="15000"/>
            </a:spcAft>
            <a:buChar char="•"/>
          </a:pPr>
          <a:endParaRPr lang="en-US" sz="3600" b="0" kern="1200"/>
        </a:p>
      </dsp:txBody>
      <dsp:txXfrm>
        <a:off x="3651918" y="2559333"/>
        <a:ext cx="3319925" cy="1991955"/>
      </dsp:txXfrm>
    </dsp:sp>
    <dsp:sp modelId="{41A8765B-138D-4A5A-A0B1-47A1843A3A50}">
      <dsp:nvSpPr>
        <dsp:cNvPr id="0" name=""/>
        <dsp:cNvSpPr/>
      </dsp:nvSpPr>
      <dsp:spPr>
        <a:xfrm>
          <a:off x="7303836" y="2559333"/>
          <a:ext cx="3319925" cy="19919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ctr" defTabSz="622300">
            <a:lnSpc>
              <a:spcPct val="90000"/>
            </a:lnSpc>
            <a:spcBef>
              <a:spcPct val="0"/>
            </a:spcBef>
            <a:spcAft>
              <a:spcPct val="35000"/>
            </a:spcAft>
            <a:buNone/>
          </a:pPr>
          <a:r>
            <a:rPr lang="en-US" sz="1400" b="1" kern="1200"/>
            <a:t>Bottom Line</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Capture every formal grievance</a:t>
          </a:r>
        </a:p>
        <a:p>
          <a:pPr marL="114300" lvl="1" indent="-114300" algn="l" defTabSz="622300" rtl="0">
            <a:lnSpc>
              <a:spcPct val="90000"/>
            </a:lnSpc>
            <a:spcBef>
              <a:spcPct val="0"/>
            </a:spcBef>
            <a:spcAft>
              <a:spcPct val="15000"/>
            </a:spcAft>
            <a:buChar char="•"/>
          </a:pPr>
          <a:r>
            <a:rPr lang="en-US" sz="1400" b="0" kern="1200">
              <a:solidFill>
                <a:schemeClr val="bg1"/>
              </a:solidFill>
              <a:latin typeface="Calibri"/>
              <a:ea typeface="Calibri"/>
              <a:cs typeface="Calibri"/>
            </a:rPr>
            <a:t>Report a complete set of data for each one</a:t>
          </a:r>
        </a:p>
        <a:p>
          <a:pPr marL="114300" lvl="1" indent="-114300" algn="l" defTabSz="622300">
            <a:lnSpc>
              <a:spcPct val="90000"/>
            </a:lnSpc>
            <a:spcBef>
              <a:spcPct val="0"/>
            </a:spcBef>
            <a:spcAft>
              <a:spcPct val="15000"/>
            </a:spcAft>
            <a:buChar char="•"/>
          </a:pPr>
          <a:r>
            <a:rPr lang="en-US" sz="1400" b="0" kern="1200">
              <a:solidFill>
                <a:schemeClr val="bg1"/>
              </a:solidFill>
              <a:latin typeface="Calibri"/>
              <a:ea typeface="Calibri"/>
              <a:cs typeface="Calibri"/>
            </a:rPr>
            <a:t>Align all data with the new elements, descriptors and data validation rules</a:t>
          </a:r>
          <a:endParaRPr lang="en-US" sz="1400" kern="1200">
            <a:solidFill>
              <a:schemeClr val="bg1"/>
            </a:solidFill>
            <a:latin typeface="Calibri"/>
            <a:ea typeface="Calibri"/>
            <a:cs typeface="Calibri"/>
          </a:endParaRPr>
        </a:p>
      </dsp:txBody>
      <dsp:txXfrm>
        <a:off x="7303836" y="2559333"/>
        <a:ext cx="3319925" cy="19919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6D2F405-84C6-47B7-92AC-ABFE572AA291}" type="datetimeFigureOut">
              <a:rPr lang="en-US" smtClean="0"/>
              <a:t>3/20/2026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EA4E3A5-B08E-477F-9194-D718012015F7}" type="slidenum">
              <a:rPr lang="en-US" smtClean="0"/>
              <a:t>‹#›</a:t>
            </a:fld>
            <a:endParaRPr lang="en-US"/>
          </a:p>
        </p:txBody>
      </p:sp>
    </p:spTree>
    <p:extLst>
      <p:ext uri="{BB962C8B-B14F-4D97-AF65-F5344CB8AC3E}">
        <p14:creationId xmlns:p14="http://schemas.microsoft.com/office/powerpoint/2010/main" val="650799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a:t>
            </a:fld>
            <a:endParaRPr lang="en-US"/>
          </a:p>
        </p:txBody>
      </p:sp>
    </p:spTree>
    <p:extLst>
      <p:ext uri="{BB962C8B-B14F-4D97-AF65-F5344CB8AC3E}">
        <p14:creationId xmlns:p14="http://schemas.microsoft.com/office/powerpoint/2010/main" val="3419721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46</a:t>
            </a:fld>
            <a:endParaRPr lang="en-US"/>
          </a:p>
        </p:txBody>
      </p:sp>
    </p:spTree>
    <p:extLst>
      <p:ext uri="{BB962C8B-B14F-4D97-AF65-F5344CB8AC3E}">
        <p14:creationId xmlns:p14="http://schemas.microsoft.com/office/powerpoint/2010/main" val="1946384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15</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17</a:t>
            </a:fld>
            <a:endParaRPr lang="en-US"/>
          </a:p>
        </p:txBody>
      </p:sp>
    </p:spTree>
    <p:extLst>
      <p:ext uri="{BB962C8B-B14F-4D97-AF65-F5344CB8AC3E}">
        <p14:creationId xmlns:p14="http://schemas.microsoft.com/office/powerpoint/2010/main" val="348109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DCE92-D1E5-1B06-BE85-33462FAFE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4AC10-A565-838C-14A7-83B75FE5DE6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6618FECA-CF4C-06FD-CE6C-FEB2F7464F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8B66A33-43D9-B26A-6520-0A9CD70601EF}"/>
              </a:ext>
            </a:extLst>
          </p:cNvPr>
          <p:cNvSpPr>
            <a:spLocks noGrp="1"/>
          </p:cNvSpPr>
          <p:nvPr>
            <p:ph type="sldNum" sz="quarter" idx="5"/>
          </p:nvPr>
        </p:nvSpPr>
        <p:spPr/>
        <p:txBody>
          <a:bodyPr/>
          <a:lstStyle/>
          <a:p>
            <a:fld id="{9E4D9ABE-7AB9-4D3A-BEA5-45E799BD6C0E}" type="slidenum">
              <a:rPr lang="en-US" smtClean="0"/>
              <a:t>18</a:t>
            </a:fld>
            <a:endParaRPr lang="en-US"/>
          </a:p>
        </p:txBody>
      </p:sp>
    </p:spTree>
    <p:extLst>
      <p:ext uri="{BB962C8B-B14F-4D97-AF65-F5344CB8AC3E}">
        <p14:creationId xmlns:p14="http://schemas.microsoft.com/office/powerpoint/2010/main" val="408265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4D9ABE-7AB9-4D3A-BEA5-45E799BD6C0E}" type="slidenum">
              <a:rPr lang="en-US" smtClean="0"/>
              <a:t>30</a:t>
            </a:fld>
            <a:endParaRPr lang="en-US"/>
          </a:p>
        </p:txBody>
      </p:sp>
    </p:spTree>
    <p:extLst>
      <p:ext uri="{BB962C8B-B14F-4D97-AF65-F5344CB8AC3E}">
        <p14:creationId xmlns:p14="http://schemas.microsoft.com/office/powerpoint/2010/main" val="465595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438D4-4CC9-1B34-2256-5252C8653A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105A2-CD05-0084-0487-D1E3701A4386}"/>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C46E0CB-326F-38A9-CB29-A984F11A8E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804618-5991-3A37-8CA6-5F91FD29210E}"/>
              </a:ext>
            </a:extLst>
          </p:cNvPr>
          <p:cNvSpPr>
            <a:spLocks noGrp="1"/>
          </p:cNvSpPr>
          <p:nvPr>
            <p:ph type="sldNum" sz="quarter" idx="5"/>
          </p:nvPr>
        </p:nvSpPr>
        <p:spPr/>
        <p:txBody>
          <a:bodyPr/>
          <a:lstStyle/>
          <a:p>
            <a:fld id="{9E4D9ABE-7AB9-4D3A-BEA5-45E799BD6C0E}" type="slidenum">
              <a:rPr lang="en-US" smtClean="0"/>
              <a:t>34</a:t>
            </a:fld>
            <a:endParaRPr lang="en-US"/>
          </a:p>
        </p:txBody>
      </p:sp>
    </p:spTree>
    <p:extLst>
      <p:ext uri="{BB962C8B-B14F-4D97-AF65-F5344CB8AC3E}">
        <p14:creationId xmlns:p14="http://schemas.microsoft.com/office/powerpoint/2010/main" val="338059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EEF22-63AC-EBEE-015F-8297AB6CA2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41F628-CEEF-3E6F-E15D-648D8C9BC02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D25B8218-EA71-6A0A-574B-FE8B59FB5B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3FCACA-EC97-5D94-D61A-82887BA2062A}"/>
              </a:ext>
            </a:extLst>
          </p:cNvPr>
          <p:cNvSpPr>
            <a:spLocks noGrp="1"/>
          </p:cNvSpPr>
          <p:nvPr>
            <p:ph type="sldNum" sz="quarter" idx="5"/>
          </p:nvPr>
        </p:nvSpPr>
        <p:spPr/>
        <p:txBody>
          <a:bodyPr/>
          <a:lstStyle/>
          <a:p>
            <a:fld id="{9E4D9ABE-7AB9-4D3A-BEA5-45E799BD6C0E}" type="slidenum">
              <a:rPr lang="en-US" smtClean="0"/>
              <a:t>36</a:t>
            </a:fld>
            <a:endParaRPr lang="en-US"/>
          </a:p>
        </p:txBody>
      </p:sp>
    </p:spTree>
    <p:extLst>
      <p:ext uri="{BB962C8B-B14F-4D97-AF65-F5344CB8AC3E}">
        <p14:creationId xmlns:p14="http://schemas.microsoft.com/office/powerpoint/2010/main" val="2245588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EA4E3A5-B08E-477F-9194-D718012015F7}" type="slidenum">
              <a:rPr lang="en-US" smtClean="0"/>
              <a:t>44</a:t>
            </a:fld>
            <a:endParaRPr lang="en-US"/>
          </a:p>
        </p:txBody>
      </p:sp>
    </p:spTree>
    <p:extLst>
      <p:ext uri="{BB962C8B-B14F-4D97-AF65-F5344CB8AC3E}">
        <p14:creationId xmlns:p14="http://schemas.microsoft.com/office/powerpoint/2010/main" val="33829121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158215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806581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77064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244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cxnSp>
        <p:nvCxnSpPr>
          <p:cNvPr id="24" name="Straight Connector 23">
            <a:extLst>
              <a:ext uri="{FF2B5EF4-FFF2-40B4-BE49-F238E27FC236}">
                <a16:creationId xmlns:a16="http://schemas.microsoft.com/office/drawing/2014/main" id="{7B271339-D660-E5F4-124E-720A9A24C729}"/>
              </a:ext>
            </a:extLst>
          </p:cNvPr>
          <p:cNvCxnSpPr>
            <a:cxnSpLocks/>
          </p:cNvCxnSpPr>
          <p:nvPr userDrawn="1"/>
        </p:nvCxnSpPr>
        <p:spPr>
          <a:xfrm flipH="1" flipV="1">
            <a:off x="775941" y="3670966"/>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088537E-A4A5-5AF9-5A71-8910443863B6}"/>
              </a:ext>
            </a:extLst>
          </p:cNvPr>
          <p:cNvCxnSpPr>
            <a:cxnSpLocks/>
          </p:cNvCxnSpPr>
          <p:nvPr userDrawn="1"/>
        </p:nvCxnSpPr>
        <p:spPr>
          <a:xfrm flipH="1" flipV="1">
            <a:off x="11221729" y="3666731"/>
            <a:ext cx="4763" cy="747027"/>
          </a:xfrm>
          <a:prstGeom prst="line">
            <a:avLst/>
          </a:prstGeom>
          <a:ln w="50800" cap="rnd">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07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9666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668981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368659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66722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764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1928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499730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57089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64709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548763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8414108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612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6888418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059204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513029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75777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9748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891909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874255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0919B3CF-A5C4-4BE0-9E73-CA386BC0A343}"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2629615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258407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232019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763483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28552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3179871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39607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93567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4250006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2614376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849964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059843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6357492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412473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5395265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43294480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0864888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7175649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2797860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6978754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0967913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4325077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5127620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22792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436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368688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1384666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4518917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122033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5372860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611667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980124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3/20/2026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3/20/2026</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400725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8443002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7740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705844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3/20/2026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484627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3/20/2026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51062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D957AE6E-8C98-4164-87BD-E54F22AEFC9C}" type="datetime1">
              <a:rPr lang="en-US" smtClean="0"/>
              <a:t>3/20/2026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31420399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704619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obj">
  <p:cSld name="7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169407" y="195071"/>
            <a:ext cx="1853183" cy="877823"/>
          </a:xfrm>
          <a:prstGeom prst="rect">
            <a:avLst/>
          </a:prstGeom>
        </p:spPr>
      </p:pic>
      <p:sp>
        <p:nvSpPr>
          <p:cNvPr id="17" name="bg object 17"/>
          <p:cNvSpPr/>
          <p:nvPr/>
        </p:nvSpPr>
        <p:spPr>
          <a:xfrm>
            <a:off x="1524000" y="2859023"/>
            <a:ext cx="9144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a:p>
        </p:txBody>
      </p:sp>
      <p:sp>
        <p:nvSpPr>
          <p:cNvPr id="2" name="Holder 2"/>
          <p:cNvSpPr>
            <a:spLocks noGrp="1"/>
          </p:cNvSpPr>
          <p:nvPr>
            <p:ph type="ctrTitle"/>
          </p:nvPr>
        </p:nvSpPr>
        <p:spPr>
          <a:xfrm>
            <a:off x="3909917" y="4670098"/>
            <a:ext cx="4372165" cy="1617345"/>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subTitle" idx="4"/>
          </p:nvPr>
        </p:nvSpPr>
        <p:spPr>
          <a:xfrm>
            <a:off x="3909917" y="4670098"/>
            <a:ext cx="4372165" cy="161734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4986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heme" Target="../theme/theme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theme" Target="../theme/theme3.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3/20/2026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692700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802" r:id="rId30"/>
    <p:sldLayoutId id="2147483836" r:id="rId31"/>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3/20/2026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63" r:id="rId23"/>
    <p:sldLayoutId id="2147483795" r:id="rId24"/>
    <p:sldLayoutId id="2147483796" r:id="rId25"/>
    <p:sldLayoutId id="2147483797" r:id="rId26"/>
    <p:sldLayoutId id="2147483798" r:id="rId27"/>
    <p:sldLayoutId id="2147483799" r:id="rId28"/>
    <p:sldLayoutId id="2147483800" r:id="rId29"/>
    <p:sldLayoutId id="2147483771" r:id="rId30"/>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3/20/2026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138818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tea.texas.gov/about-tea/contact-us/general-education-complaints/raising-concerns-with-your-school-local-grievance-process" TargetMode="External"/><Relationship Id="rId7" Type="http://schemas.openxmlformats.org/officeDocument/2006/relationships/hyperlink" Target="https://public.govdelivery.com/accounts/TXTEA/subscriber/new"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mailto:GeneralInquiry@tea.Texas.gov" TargetMode="External"/><Relationship Id="rId5" Type="http://schemas.openxmlformats.org/officeDocument/2006/relationships/hyperlink" Target="mailto:ParentSupportProgram@tea.texas.gov" TargetMode="External"/><Relationship Id="rId4" Type="http://schemas.openxmlformats.org/officeDocument/2006/relationships/hyperlink" Target="https://tea.co1.qualtrics.com/jfe/form/SV_cTQhQQ0A0uN3Fm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hyperlink" Target="https://tea.texas.gov/about-tea/contact-us/general-education-complaints/raising-concerns-with-your-school-local-grievance-process"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3" Type="http://schemas.openxmlformats.org/officeDocument/2006/relationships/hyperlink" Target="mailto:TSDSCustomerSupport@tea.texas.gov" TargetMode="External"/><Relationship Id="rId2" Type="http://schemas.openxmlformats.org/officeDocument/2006/relationships/hyperlink" Target="https://www.texasstudentdatasystem.org/TSDS/TEDS/TEDS_Latest_Release/" TargetMode="External"/><Relationship Id="rId1" Type="http://schemas.openxmlformats.org/officeDocument/2006/relationships/slideLayout" Target="../slideLayouts/slideLayout85.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a:extLst>
              <a:ext uri="{C183D7F6-B498-43B3-948B-1728B52AA6E4}">
                <adec:decorative xmlns:adec="http://schemas.microsoft.com/office/drawing/2017/decorative" val="1"/>
              </a:ext>
            </a:extLst>
          </p:cNvPr>
          <p:cNvGrpSpPr/>
          <p:nvPr/>
        </p:nvGrpSpPr>
        <p:grpSpPr>
          <a:xfrm>
            <a:off x="0" y="1267969"/>
            <a:ext cx="12192000" cy="5590031"/>
            <a:chOff x="0" y="1267968"/>
            <a:chExt cx="12192000" cy="5590031"/>
          </a:xfrm>
        </p:grpSpPr>
        <p:pic>
          <p:nvPicPr>
            <p:cNvPr id="4" name="object 4"/>
            <p:cNvPicPr/>
            <p:nvPr/>
          </p:nvPicPr>
          <p:blipFill>
            <a:blip r:embed="rId3" cstate="print"/>
            <a:stretch>
              <a:fillRect/>
            </a:stretch>
          </p:blipFill>
          <p:spPr>
            <a:xfrm>
              <a:off x="0" y="1267968"/>
              <a:ext cx="12191999" cy="5590031"/>
            </a:xfrm>
            <a:prstGeom prst="rect">
              <a:avLst/>
            </a:prstGeom>
          </p:spPr>
        </p:pic>
        <p:sp>
          <p:nvSpPr>
            <p:cNvPr id="5" name="object 5"/>
            <p:cNvSpPr/>
            <p:nvPr/>
          </p:nvSpPr>
          <p:spPr>
            <a:xfrm>
              <a:off x="0" y="4822681"/>
              <a:ext cx="12192000" cy="185141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endParaRPr/>
            </a:p>
          </p:txBody>
        </p:sp>
      </p:grpSp>
      <p:sp>
        <p:nvSpPr>
          <p:cNvPr id="6" name="object 6"/>
          <p:cNvSpPr txBox="1">
            <a:spLocks noGrp="1"/>
          </p:cNvSpPr>
          <p:nvPr>
            <p:ph type="title" idx="4294967295"/>
          </p:nvPr>
        </p:nvSpPr>
        <p:spPr>
          <a:xfrm>
            <a:off x="0" y="4885233"/>
            <a:ext cx="12191999" cy="1170833"/>
          </a:xfrm>
          <a:prstGeom prst="rect">
            <a:avLst/>
          </a:prstGeom>
          <a:noFill/>
          <a:ln>
            <a:noFill/>
            <a:prstDash/>
          </a:ln>
          <a:effectLst/>
        </p:spPr>
        <p:txBody>
          <a:bodyPr rot="0" spcFirstLastPara="0" vertOverflow="overflow" horzOverflow="overflow" vert="horz" wrap="square" lIns="0" tIns="67310" rIns="0" bIns="0" numCol="1" spcCol="0" rtlCol="0" fromWordArt="0" anchor="t" anchorCtr="0" forceAA="0" compatLnSpc="1">
            <a:prstTxWarp prst="textNoShape">
              <a:avLst/>
            </a:prstTxWarp>
            <a:spAutoFit/>
          </a:bodyPr>
          <a:lstStyle/>
          <a:p>
            <a:pPr algn="ctr">
              <a:lnSpc>
                <a:spcPct val="100000"/>
              </a:lnSpc>
              <a:spcBef>
                <a:spcPts val="530"/>
              </a:spcBef>
              <a:defRPr/>
            </a:pPr>
            <a:r>
              <a:rPr kumimoji="0" lang="en-US" sz="4800" i="0" u="none" strike="noStrike" kern="0" cap="none" spc="-105" normalizeH="0" baseline="0" noProof="0">
                <a:ln>
                  <a:noFill/>
                </a:ln>
                <a:solidFill>
                  <a:srgbClr val="0D6CB8"/>
                </a:solidFill>
                <a:effectLst/>
                <a:uLnTx/>
                <a:uFillTx/>
                <a:latin typeface="Calibri"/>
                <a:ea typeface="Calibri"/>
                <a:cs typeface="Calibri"/>
              </a:rPr>
              <a:t>Collection of Grievance Data</a:t>
            </a:r>
            <a:br>
              <a:rPr lang="en-US" sz="4800" kern="0" spc="-105">
                <a:latin typeface="Calibri"/>
                <a:cs typeface="Calibri"/>
              </a:rPr>
            </a:br>
            <a:r>
              <a:rPr lang="en-US" sz="2200" b="0" kern="0">
                <a:solidFill>
                  <a:schemeClr val="tx1"/>
                </a:solidFill>
                <a:latin typeface="Calibri"/>
                <a:ea typeface="Calibri"/>
                <a:cs typeface="Calibri"/>
              </a:rPr>
              <a:t>April 1, 2026</a:t>
            </a:r>
            <a:endParaRPr lang="en-US" sz="2200" b="0" i="0" u="none" strike="noStrike" kern="0" cap="none" spc="0" normalizeH="0" baseline="0" noProof="0">
              <a:ln>
                <a:noFill/>
              </a:ln>
              <a:solidFill>
                <a:schemeClr val="tx1"/>
              </a:solidFill>
              <a:effectLst/>
              <a:uLnTx/>
              <a:uFillTx/>
              <a:latin typeface="Calibri"/>
              <a:ea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A851-EB48-32D5-36A9-B649A7B42B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E70E678-73C9-9B84-B53A-81B2678E2ED6}"/>
              </a:ext>
            </a:extLst>
          </p:cNvPr>
          <p:cNvSpPr>
            <a:spLocks noGrp="1"/>
          </p:cNvSpPr>
          <p:nvPr>
            <p:ph type="title"/>
          </p:nvPr>
        </p:nvSpPr>
        <p:spPr/>
        <p:txBody>
          <a:bodyPr>
            <a:normAutofit/>
          </a:bodyPr>
          <a:lstStyle/>
          <a:p>
            <a:r>
              <a:rPr lang="en-US"/>
              <a:t>Overview of Grievance Levels and Examples </a:t>
            </a:r>
            <a:r>
              <a:rPr lang="en-US">
                <a:solidFill>
                  <a:srgbClr val="C2DAED"/>
                </a:solidFill>
              </a:rPr>
              <a:t>a2</a:t>
            </a:r>
          </a:p>
        </p:txBody>
      </p:sp>
      <p:sp>
        <p:nvSpPr>
          <p:cNvPr id="2" name="Content Placeholder 1" descr="Overview of Grievance Levels and Examples Level One to Level Four">
            <a:extLst>
              <a:ext uri="{FF2B5EF4-FFF2-40B4-BE49-F238E27FC236}">
                <a16:creationId xmlns:a16="http://schemas.microsoft.com/office/drawing/2014/main" id="{FD064DDE-3BF5-4D14-D97F-7DB12255841F}"/>
              </a:ext>
            </a:extLst>
          </p:cNvPr>
          <p:cNvSpPr>
            <a:spLocks noGrp="1"/>
          </p:cNvSpPr>
          <p:nvPr>
            <p:ph idx="1"/>
          </p:nvPr>
        </p:nvSpPr>
        <p:spPr/>
        <p:txBody>
          <a:bodyPr/>
          <a:lstStyle/>
          <a:p>
            <a:endParaRPr lang="en-US"/>
          </a:p>
          <a:p>
            <a:endParaRPr lang="en-US"/>
          </a:p>
        </p:txBody>
      </p:sp>
      <p:pic>
        <p:nvPicPr>
          <p:cNvPr id="8" name="Picture 7" descr="Overview of Grievance Levels and Examples">
            <a:extLst>
              <a:ext uri="{FF2B5EF4-FFF2-40B4-BE49-F238E27FC236}">
                <a16:creationId xmlns:a16="http://schemas.microsoft.com/office/drawing/2014/main" id="{EA5EE8D8-9C62-7E95-A46F-8A5214B274BE}"/>
              </a:ext>
            </a:extLst>
          </p:cNvPr>
          <p:cNvPicPr>
            <a:picLocks noChangeAspect="1"/>
          </p:cNvPicPr>
          <p:nvPr/>
        </p:nvPicPr>
        <p:blipFill>
          <a:blip r:embed="rId2"/>
          <a:stretch>
            <a:fillRect/>
          </a:stretch>
        </p:blipFill>
        <p:spPr>
          <a:xfrm>
            <a:off x="20172" y="1718165"/>
            <a:ext cx="12037563" cy="4128824"/>
          </a:xfrm>
          <a:prstGeom prst="rect">
            <a:avLst/>
          </a:prstGeom>
        </p:spPr>
      </p:pic>
    </p:spTree>
    <p:extLst>
      <p:ext uri="{BB962C8B-B14F-4D97-AF65-F5344CB8AC3E}">
        <p14:creationId xmlns:p14="http://schemas.microsoft.com/office/powerpoint/2010/main" val="411000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7E065-67A2-3AC1-CD7E-8DDA570A13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CB5261-9670-CA75-485B-76F49E40B5EF}"/>
              </a:ext>
            </a:extLst>
          </p:cNvPr>
          <p:cNvSpPr>
            <a:spLocks noGrp="1"/>
          </p:cNvSpPr>
          <p:nvPr>
            <p:ph type="title"/>
          </p:nvPr>
        </p:nvSpPr>
        <p:spPr/>
        <p:txBody>
          <a:bodyPr>
            <a:normAutofit/>
          </a:bodyPr>
          <a:lstStyle/>
          <a:p>
            <a:r>
              <a:rPr lang="en-US"/>
              <a:t>Overview of Grievance Levels and Examples </a:t>
            </a:r>
            <a:r>
              <a:rPr lang="en-US">
                <a:solidFill>
                  <a:srgbClr val="C2DAED"/>
                </a:solidFill>
              </a:rPr>
              <a:t>3</a:t>
            </a:r>
          </a:p>
        </p:txBody>
      </p:sp>
      <p:sp>
        <p:nvSpPr>
          <p:cNvPr id="2" name="Content Placeholder 1">
            <a:extLst>
              <a:ext uri="{FF2B5EF4-FFF2-40B4-BE49-F238E27FC236}">
                <a16:creationId xmlns:a16="http://schemas.microsoft.com/office/drawing/2014/main" id="{764180B7-207E-3F8A-BB2B-5DF3BC586076}"/>
              </a:ext>
            </a:extLst>
          </p:cNvPr>
          <p:cNvSpPr>
            <a:spLocks noGrp="1"/>
          </p:cNvSpPr>
          <p:nvPr>
            <p:ph idx="1"/>
          </p:nvPr>
        </p:nvSpPr>
        <p:spPr>
          <a:xfrm>
            <a:off x="1905832" y="918625"/>
            <a:ext cx="10222787" cy="5921829"/>
          </a:xfrm>
        </p:spPr>
        <p:txBody>
          <a:bodyPr/>
          <a:lstStyle/>
          <a:p>
            <a:pPr marL="0" indent="0" algn="ctr">
              <a:spcBef>
                <a:spcPts val="600"/>
              </a:spcBef>
              <a:buFont typeface="Arial" panose="020B0604020202020204" pitchFamily="34" charset="0"/>
              <a:buNone/>
            </a:pPr>
            <a:r>
              <a:rPr lang="en-US" sz="2400" b="1">
                <a:solidFill>
                  <a:schemeClr val="accent2"/>
                </a:solidFill>
              </a:rPr>
              <a:t>LEVEL ONE</a:t>
            </a:r>
            <a:r>
              <a:rPr lang="en-US" sz="2400" b="1"/>
              <a:t>: Campus Level </a:t>
            </a:r>
          </a:p>
          <a:p>
            <a:pPr marL="0" indent="0">
              <a:spcBef>
                <a:spcPts val="600"/>
              </a:spcBef>
              <a:buFont typeface="Arial" panose="020B0604020202020204" pitchFamily="34" charset="0"/>
              <a:buNone/>
            </a:pPr>
            <a:r>
              <a:rPr lang="en-US" sz="1800" b="1"/>
              <a:t>Grievance Handling</a:t>
            </a:r>
          </a:p>
          <a:p>
            <a:pPr>
              <a:spcBef>
                <a:spcPts val="0"/>
              </a:spcBef>
            </a:pPr>
            <a:r>
              <a:rPr lang="en-US" sz="1800"/>
              <a:t>Filed with campus principal or administrator</a:t>
            </a:r>
          </a:p>
          <a:p>
            <a:pPr>
              <a:spcBef>
                <a:spcPts val="0"/>
              </a:spcBef>
            </a:pPr>
            <a:r>
              <a:rPr lang="en-US" sz="1800"/>
              <a:t>Focus on early resolution </a:t>
            </a:r>
            <a:br>
              <a:rPr lang="en-US" sz="1800"/>
            </a:br>
            <a:endParaRPr lang="en-US" sz="1800"/>
          </a:p>
          <a:p>
            <a:pPr marL="0" indent="0">
              <a:spcBef>
                <a:spcPts val="0"/>
              </a:spcBef>
              <a:buNone/>
            </a:pPr>
            <a:r>
              <a:rPr lang="en-US" sz="1800" b="1"/>
              <a:t>Common Grievance Scenarios</a:t>
            </a:r>
          </a:p>
          <a:p>
            <a:pPr>
              <a:spcBef>
                <a:spcPts val="0"/>
              </a:spcBef>
            </a:pPr>
            <a:r>
              <a:rPr lang="en-US" sz="1800"/>
              <a:t>Academic or classroom concerns</a:t>
            </a:r>
          </a:p>
          <a:p>
            <a:pPr>
              <a:spcBef>
                <a:spcPts val="0"/>
              </a:spcBef>
            </a:pPr>
            <a:r>
              <a:rPr lang="en-US" sz="1800"/>
              <a:t>Access to programs or activities </a:t>
            </a:r>
          </a:p>
          <a:p>
            <a:pPr>
              <a:spcBef>
                <a:spcPts val="0"/>
              </a:spcBef>
            </a:pPr>
            <a:r>
              <a:rPr lang="en-US" sz="1800"/>
              <a:t>Health, safety, or wellness issues</a:t>
            </a:r>
          </a:p>
          <a:p>
            <a:pPr>
              <a:spcBef>
                <a:spcPts val="0"/>
              </a:spcBef>
            </a:pPr>
            <a:r>
              <a:rPr lang="en-US" sz="1800"/>
              <a:t>General school policy concerns </a:t>
            </a:r>
          </a:p>
          <a:p>
            <a:pPr>
              <a:spcBef>
                <a:spcPts val="0"/>
              </a:spcBef>
            </a:pPr>
            <a:endParaRPr lang="en-US" sz="1800"/>
          </a:p>
          <a:p>
            <a:pPr marL="0" indent="0">
              <a:spcBef>
                <a:spcPts val="0"/>
              </a:spcBef>
              <a:buNone/>
            </a:pPr>
            <a:r>
              <a:rPr lang="en-US" sz="1800" b="1"/>
              <a:t>Resolution and Documentation </a:t>
            </a:r>
          </a:p>
          <a:p>
            <a:pPr>
              <a:spcBef>
                <a:spcPts val="0"/>
              </a:spcBef>
            </a:pPr>
            <a:r>
              <a:rPr lang="en-US" sz="1800"/>
              <a:t>Principals review cases, meet involved parties, propose corrections, and keep formal records if issues persist.</a:t>
            </a:r>
          </a:p>
          <a:p>
            <a:pPr marL="0" indent="0">
              <a:spcBef>
                <a:spcPts val="2500"/>
              </a:spcBef>
              <a:buFont typeface="Arial" panose="020B0604020202020204" pitchFamily="34" charset="0"/>
              <a:buNone/>
            </a:pPr>
            <a:r>
              <a:rPr lang="en-US" sz="1800" b="1"/>
              <a:t>Goal of Level One Resolution</a:t>
            </a:r>
          </a:p>
          <a:p>
            <a:pPr marL="285750" lvl="1" indent="-285750"/>
            <a:r>
              <a:rPr lang="en-US" sz="1800"/>
              <a:t>Aim to resolve concerns promptly to maintain trust, minimize disruption, and support student well-being.</a:t>
            </a:r>
          </a:p>
          <a:p>
            <a:pPr marL="0" lvl="1" indent="0">
              <a:buFont typeface="Arial" panose="020B0604020202020204" pitchFamily="34" charset="0"/>
              <a:buNone/>
            </a:pPr>
            <a:endParaRPr lang="en-US" sz="1800"/>
          </a:p>
          <a:p>
            <a:pPr marL="0" lvl="1" indent="0">
              <a:buFont typeface="Arial" panose="020B0604020202020204" pitchFamily="34" charset="0"/>
              <a:buNone/>
            </a:pPr>
            <a:r>
              <a:rPr lang="en-US" sz="1800" b="1"/>
              <a:t>Option to Appeal </a:t>
            </a:r>
          </a:p>
          <a:p>
            <a:pPr marL="285750" lvl="1" indent="-285750"/>
            <a:r>
              <a:rPr lang="en-US" sz="1800"/>
              <a:t>The grievance policy must allow an opportunity to appeal to the next level of review.  </a:t>
            </a:r>
          </a:p>
          <a:p>
            <a:pPr marL="0" indent="0">
              <a:spcBef>
                <a:spcPts val="0"/>
              </a:spcBef>
              <a:buNone/>
            </a:pPr>
            <a:endParaRPr lang="en-US" sz="2400"/>
          </a:p>
          <a:p>
            <a:pPr marL="0" indent="0">
              <a:spcBef>
                <a:spcPts val="0"/>
              </a:spcBef>
              <a:buNone/>
            </a:pPr>
            <a:endParaRPr lang="en-US" sz="2400"/>
          </a:p>
        </p:txBody>
      </p:sp>
    </p:spTree>
    <p:extLst>
      <p:ext uri="{BB962C8B-B14F-4D97-AF65-F5344CB8AC3E}">
        <p14:creationId xmlns:p14="http://schemas.microsoft.com/office/powerpoint/2010/main" val="2942830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07370-FEC0-15F0-768A-8EF79B8E6F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4E6A23-29B8-903C-D684-7552FDAD4400}"/>
              </a:ext>
            </a:extLst>
          </p:cNvPr>
          <p:cNvSpPr>
            <a:spLocks noGrp="1"/>
          </p:cNvSpPr>
          <p:nvPr>
            <p:ph type="title"/>
          </p:nvPr>
        </p:nvSpPr>
        <p:spPr/>
        <p:txBody>
          <a:bodyPr>
            <a:normAutofit/>
          </a:bodyPr>
          <a:lstStyle/>
          <a:p>
            <a:r>
              <a:rPr lang="en-US"/>
              <a:t>Overview of Grievance Levels and Examples </a:t>
            </a:r>
            <a:r>
              <a:rPr lang="en-US">
                <a:solidFill>
                  <a:srgbClr val="C2DAED"/>
                </a:solidFill>
              </a:rPr>
              <a:t>5</a:t>
            </a:r>
          </a:p>
        </p:txBody>
      </p:sp>
      <p:sp>
        <p:nvSpPr>
          <p:cNvPr id="2" name="Content Placeholder 1">
            <a:extLst>
              <a:ext uri="{FF2B5EF4-FFF2-40B4-BE49-F238E27FC236}">
                <a16:creationId xmlns:a16="http://schemas.microsoft.com/office/drawing/2014/main" id="{09F77FB1-09FC-2A65-AD73-67076E68D892}"/>
              </a:ext>
            </a:extLst>
          </p:cNvPr>
          <p:cNvSpPr>
            <a:spLocks noGrp="1"/>
          </p:cNvSpPr>
          <p:nvPr>
            <p:ph idx="1"/>
          </p:nvPr>
        </p:nvSpPr>
        <p:spPr>
          <a:xfrm>
            <a:off x="1893604" y="829899"/>
            <a:ext cx="10248882" cy="6030674"/>
          </a:xfrm>
        </p:spPr>
        <p:txBody>
          <a:bodyPr lIns="91440" tIns="45720" rIns="91440" bIns="45720" anchor="t"/>
          <a:lstStyle/>
          <a:p>
            <a:pPr marL="0" indent="0" algn="ctr">
              <a:spcBef>
                <a:spcPts val="600"/>
              </a:spcBef>
              <a:buFont typeface="Arial" panose="020B0604020202020204" pitchFamily="34" charset="0"/>
              <a:buNone/>
            </a:pPr>
            <a:r>
              <a:rPr lang="en-US" sz="2400" b="1">
                <a:solidFill>
                  <a:schemeClr val="accent2"/>
                </a:solidFill>
              </a:rPr>
              <a:t>LEVEL TWO</a:t>
            </a:r>
            <a:r>
              <a:rPr lang="en-US" sz="2400" b="1"/>
              <a:t>: Central Office Administration | Established by Policy </a:t>
            </a:r>
          </a:p>
          <a:p>
            <a:pPr marL="0" indent="0">
              <a:spcBef>
                <a:spcPts val="600"/>
              </a:spcBef>
              <a:buNone/>
            </a:pPr>
            <a:r>
              <a:rPr lang="en-US" sz="1800" b="1"/>
              <a:t>Grievance Handling</a:t>
            </a:r>
            <a:endParaRPr lang="en-US" sz="1800" b="1">
              <a:ea typeface="Calibri"/>
              <a:cs typeface="Calibri"/>
            </a:endParaRPr>
          </a:p>
          <a:p>
            <a:pPr>
              <a:spcBef>
                <a:spcPts val="0"/>
              </a:spcBef>
            </a:pPr>
            <a:r>
              <a:rPr lang="en-US" sz="1800"/>
              <a:t>Provides an additional administrative review before escalation to the superintendent.</a:t>
            </a:r>
            <a:endParaRPr lang="en-US" sz="1800">
              <a:ea typeface="Calibri"/>
              <a:cs typeface="Calibri"/>
            </a:endParaRPr>
          </a:p>
          <a:p>
            <a:pPr>
              <a:spcBef>
                <a:spcPts val="0"/>
              </a:spcBef>
            </a:pPr>
            <a:r>
              <a:rPr lang="en-US" sz="1800"/>
              <a:t>Ensures procedural compliance before escalation.  </a:t>
            </a:r>
            <a:endParaRPr lang="en-US" sz="1800">
              <a:ea typeface="Calibri"/>
              <a:cs typeface="Calibri"/>
            </a:endParaRPr>
          </a:p>
          <a:p>
            <a:pPr>
              <a:spcBef>
                <a:spcPts val="0"/>
              </a:spcBef>
            </a:pPr>
            <a:endParaRPr lang="en-US" sz="1200">
              <a:ea typeface="Calibri"/>
              <a:cs typeface="Calibri"/>
            </a:endParaRPr>
          </a:p>
          <a:p>
            <a:pPr marL="0" indent="0">
              <a:spcBef>
                <a:spcPts val="0"/>
              </a:spcBef>
              <a:buNone/>
            </a:pPr>
            <a:r>
              <a:rPr lang="en-US" sz="1800" b="1"/>
              <a:t>Common Grievance Scenarios</a:t>
            </a:r>
            <a:endParaRPr lang="en-US" sz="1800" b="1">
              <a:ea typeface="Calibri"/>
              <a:cs typeface="Calibri"/>
            </a:endParaRPr>
          </a:p>
          <a:p>
            <a:pPr>
              <a:spcBef>
                <a:spcPts val="0"/>
              </a:spcBef>
            </a:pPr>
            <a:r>
              <a:rPr lang="en-US" sz="1800"/>
              <a:t>Procedural review of campus decisions</a:t>
            </a:r>
            <a:endParaRPr lang="en-US" sz="1800">
              <a:ea typeface="Calibri"/>
              <a:cs typeface="Calibri"/>
            </a:endParaRPr>
          </a:p>
          <a:p>
            <a:pPr>
              <a:spcBef>
                <a:spcPts val="0"/>
              </a:spcBef>
            </a:pPr>
            <a:r>
              <a:rPr lang="en-US" sz="1800"/>
              <a:t>Parental Rights Concerns (e.g., denial of access to student records)</a:t>
            </a:r>
            <a:endParaRPr lang="en-US" sz="1800">
              <a:ea typeface="Calibri"/>
              <a:cs typeface="Calibri"/>
            </a:endParaRPr>
          </a:p>
          <a:p>
            <a:pPr>
              <a:spcBef>
                <a:spcPts val="0"/>
              </a:spcBef>
            </a:pPr>
            <a:r>
              <a:rPr lang="en-US" sz="1800"/>
              <a:t>Record development (e.g., additional documentation submitted by the complainant)</a:t>
            </a:r>
            <a:endParaRPr lang="en-US" sz="1800">
              <a:ea typeface="Calibri"/>
              <a:cs typeface="Calibri"/>
            </a:endParaRPr>
          </a:p>
          <a:p>
            <a:pPr>
              <a:spcBef>
                <a:spcPts val="0"/>
              </a:spcBef>
            </a:pPr>
            <a:r>
              <a:rPr lang="en-US" sz="1800"/>
              <a:t>Recusal-related escalations (e.g., when a campus reviewer is subject of the grievance)</a:t>
            </a:r>
            <a:endParaRPr lang="en-US" sz="1800">
              <a:ea typeface="Calibri"/>
              <a:cs typeface="Calibri"/>
            </a:endParaRPr>
          </a:p>
          <a:p>
            <a:pPr marL="0" indent="0">
              <a:spcBef>
                <a:spcPts val="0"/>
              </a:spcBef>
              <a:buNone/>
            </a:pPr>
            <a:endParaRPr lang="en-US" sz="1200">
              <a:ea typeface="Calibri"/>
              <a:cs typeface="Calibri"/>
            </a:endParaRPr>
          </a:p>
          <a:p>
            <a:pPr marL="0" indent="0">
              <a:spcBef>
                <a:spcPts val="0"/>
              </a:spcBef>
              <a:buNone/>
            </a:pPr>
            <a:r>
              <a:rPr lang="en-US" sz="1800" b="1"/>
              <a:t>Resolution and Documentation </a:t>
            </a:r>
            <a:endParaRPr lang="en-US" sz="1800" b="1">
              <a:ea typeface="Calibri"/>
              <a:cs typeface="Calibri"/>
            </a:endParaRPr>
          </a:p>
          <a:p>
            <a:pPr>
              <a:spcBef>
                <a:spcPts val="0"/>
              </a:spcBef>
            </a:pPr>
            <a:r>
              <a:rPr lang="en-US" sz="1800"/>
              <a:t>District reviews documentation, interviews staff, meets with complainant and ensures legal and policy compliance during grievance evaluation.</a:t>
            </a:r>
            <a:endParaRPr lang="en-US" sz="1800">
              <a:ea typeface="Calibri"/>
              <a:cs typeface="Calibri"/>
            </a:endParaRPr>
          </a:p>
          <a:p>
            <a:pPr>
              <a:spcBef>
                <a:spcPts val="0"/>
              </a:spcBef>
            </a:pPr>
            <a:r>
              <a:rPr lang="en-US" sz="1800"/>
              <a:t>A formal written decision is issued explaining the basis for the determination and identifying supporting documentation. </a:t>
            </a:r>
            <a:endParaRPr lang="en-US" sz="1800">
              <a:ea typeface="Calibri"/>
              <a:cs typeface="Calibri"/>
            </a:endParaRPr>
          </a:p>
          <a:p>
            <a:pPr>
              <a:spcBef>
                <a:spcPts val="0"/>
              </a:spcBef>
            </a:pPr>
            <a:r>
              <a:rPr lang="en-US" sz="1800"/>
              <a:t>When needed, the matter may be remanded to a lower level to further develop the record or clarify issues before final resolution. </a:t>
            </a:r>
            <a:endParaRPr lang="en-US" sz="1800">
              <a:ea typeface="Calibri"/>
              <a:cs typeface="Calibri"/>
            </a:endParaRPr>
          </a:p>
          <a:p>
            <a:pPr>
              <a:spcBef>
                <a:spcPts val="0"/>
              </a:spcBef>
            </a:pPr>
            <a:r>
              <a:rPr lang="en-US" sz="1800"/>
              <a:t>Level Two decisions may serve as the final resolution under local policy or support escalation to the next level of review. </a:t>
            </a:r>
            <a:endParaRPr lang="en-US" sz="1800">
              <a:ea typeface="Calibri"/>
              <a:cs typeface="Calibri"/>
            </a:endParaRPr>
          </a:p>
          <a:p>
            <a:pPr marL="0" lvl="1" indent="0">
              <a:spcBef>
                <a:spcPts val="0"/>
              </a:spcBef>
              <a:buFont typeface="Arial" panose="020B0604020202020204" pitchFamily="34" charset="0"/>
              <a:buNone/>
            </a:pPr>
            <a:br>
              <a:rPr lang="en-US" sz="1800" b="1"/>
            </a:br>
            <a:r>
              <a:rPr lang="en-US" sz="1800" b="1"/>
              <a:t>Option to Appeal </a:t>
            </a:r>
            <a:endParaRPr lang="en-US" sz="1800" b="1">
              <a:ea typeface="Calibri"/>
              <a:cs typeface="Calibri"/>
            </a:endParaRPr>
          </a:p>
          <a:p>
            <a:pPr marL="285750" lvl="1" indent="-285750">
              <a:spcBef>
                <a:spcPts val="0"/>
              </a:spcBef>
            </a:pPr>
            <a:r>
              <a:rPr lang="en-US" sz="1800"/>
              <a:t>The grievance policy must allow an opportunity to appeal to the next level of review.  </a:t>
            </a:r>
            <a:endParaRPr lang="en-US" sz="1800">
              <a:ea typeface="Calibri"/>
              <a:cs typeface="Calibri"/>
            </a:endParaRPr>
          </a:p>
          <a:p>
            <a:pPr marL="0" indent="0">
              <a:spcBef>
                <a:spcPts val="0"/>
              </a:spcBef>
              <a:buNone/>
            </a:pPr>
            <a:endParaRPr lang="en-US" sz="1800"/>
          </a:p>
          <a:p>
            <a:pPr>
              <a:spcBef>
                <a:spcPts val="0"/>
              </a:spcBef>
            </a:pPr>
            <a:endParaRPr lang="en-US" sz="1800"/>
          </a:p>
          <a:p>
            <a:pPr>
              <a:spcBef>
                <a:spcPts val="2500"/>
              </a:spcBef>
            </a:pPr>
            <a:endParaRPr lang="en-US" sz="2400"/>
          </a:p>
        </p:txBody>
      </p:sp>
    </p:spTree>
    <p:extLst>
      <p:ext uri="{BB962C8B-B14F-4D97-AF65-F5344CB8AC3E}">
        <p14:creationId xmlns:p14="http://schemas.microsoft.com/office/powerpoint/2010/main" val="3789903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D9CC7-F94D-CECB-702D-F125F00418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6CD0EAA-375E-5328-C13A-3448B312FF5A}"/>
              </a:ext>
            </a:extLst>
          </p:cNvPr>
          <p:cNvSpPr>
            <a:spLocks noGrp="1"/>
          </p:cNvSpPr>
          <p:nvPr>
            <p:ph type="title"/>
          </p:nvPr>
        </p:nvSpPr>
        <p:spPr/>
        <p:txBody>
          <a:bodyPr>
            <a:normAutofit/>
          </a:bodyPr>
          <a:lstStyle/>
          <a:p>
            <a:r>
              <a:rPr lang="en-US"/>
              <a:t>Overview of Grievance Levels and Examples </a:t>
            </a:r>
            <a:r>
              <a:rPr lang="en-US">
                <a:solidFill>
                  <a:srgbClr val="C2DAED"/>
                </a:solidFill>
              </a:rPr>
              <a:t>4</a:t>
            </a:r>
          </a:p>
        </p:txBody>
      </p:sp>
      <p:sp>
        <p:nvSpPr>
          <p:cNvPr id="2" name="Content Placeholder 1">
            <a:extLst>
              <a:ext uri="{FF2B5EF4-FFF2-40B4-BE49-F238E27FC236}">
                <a16:creationId xmlns:a16="http://schemas.microsoft.com/office/drawing/2014/main" id="{5E0722DF-F4D5-335F-9D3F-4FC0D59A66DD}"/>
              </a:ext>
            </a:extLst>
          </p:cNvPr>
          <p:cNvSpPr>
            <a:spLocks noGrp="1"/>
          </p:cNvSpPr>
          <p:nvPr>
            <p:ph idx="1"/>
          </p:nvPr>
        </p:nvSpPr>
        <p:spPr>
          <a:xfrm>
            <a:off x="1905832" y="973462"/>
            <a:ext cx="10222787" cy="5717263"/>
          </a:xfrm>
        </p:spPr>
        <p:txBody>
          <a:bodyPr lIns="91440" tIns="45720" rIns="91440" bIns="45720" anchor="t"/>
          <a:lstStyle/>
          <a:p>
            <a:pPr marL="0" indent="0" algn="ctr">
              <a:spcBef>
                <a:spcPts val="2500"/>
              </a:spcBef>
              <a:buFont typeface="Arial" panose="020B0604020202020204" pitchFamily="34" charset="0"/>
              <a:buNone/>
            </a:pPr>
            <a:r>
              <a:rPr lang="en-US" sz="2400" b="1">
                <a:solidFill>
                  <a:schemeClr val="accent2"/>
                </a:solidFill>
              </a:rPr>
              <a:t>LEVEL THREE</a:t>
            </a:r>
            <a:r>
              <a:rPr lang="en-US" sz="2400" b="1"/>
              <a:t>: Superintendent or Designee </a:t>
            </a:r>
          </a:p>
          <a:p>
            <a:pPr marL="0" indent="0">
              <a:spcBef>
                <a:spcPts val="2500"/>
              </a:spcBef>
              <a:buNone/>
            </a:pPr>
            <a:r>
              <a:rPr lang="en-US" sz="1800" b="1"/>
              <a:t>Grievance Handling</a:t>
            </a:r>
          </a:p>
          <a:p>
            <a:pPr>
              <a:spcBef>
                <a:spcPts val="0"/>
              </a:spcBef>
            </a:pPr>
            <a:r>
              <a:rPr lang="en-US" sz="1800"/>
              <a:t>Filed with district administrator or designee</a:t>
            </a:r>
          </a:p>
          <a:p>
            <a:pPr>
              <a:spcBef>
                <a:spcPts val="0"/>
              </a:spcBef>
            </a:pPr>
            <a:r>
              <a:rPr lang="en-US" sz="1800"/>
              <a:t>Review of documentation and campus response</a:t>
            </a:r>
          </a:p>
          <a:p>
            <a:pPr>
              <a:spcBef>
                <a:spcPts val="0"/>
              </a:spcBef>
            </a:pPr>
            <a:r>
              <a:rPr lang="en-US" sz="1800"/>
              <a:t>Formal written decision issued </a:t>
            </a:r>
          </a:p>
          <a:p>
            <a:pPr>
              <a:spcBef>
                <a:spcPts val="0"/>
              </a:spcBef>
            </a:pPr>
            <a:endParaRPr lang="en-US" sz="1800"/>
          </a:p>
          <a:p>
            <a:pPr marL="0" indent="0">
              <a:spcBef>
                <a:spcPts val="0"/>
              </a:spcBef>
              <a:buNone/>
            </a:pPr>
            <a:r>
              <a:rPr lang="en-US" sz="1800" b="1"/>
              <a:t>Common Grievance Scenarios</a:t>
            </a:r>
          </a:p>
          <a:p>
            <a:pPr>
              <a:spcBef>
                <a:spcPts val="0"/>
              </a:spcBef>
            </a:pPr>
            <a:r>
              <a:rPr lang="en-US" sz="1800"/>
              <a:t>Grievances move to school district administrative level when unresolved at campus.</a:t>
            </a:r>
          </a:p>
          <a:p>
            <a:pPr marL="0" indent="0">
              <a:spcBef>
                <a:spcPts val="0"/>
              </a:spcBef>
              <a:buNone/>
            </a:pPr>
            <a:endParaRPr lang="en-US" sz="1800"/>
          </a:p>
          <a:p>
            <a:pPr marL="0" indent="0">
              <a:spcBef>
                <a:spcPts val="0"/>
              </a:spcBef>
              <a:buNone/>
            </a:pPr>
            <a:r>
              <a:rPr lang="en-US" sz="1800" b="1"/>
              <a:t>Resolution and Documentation </a:t>
            </a:r>
          </a:p>
          <a:p>
            <a:pPr>
              <a:spcBef>
                <a:spcPts val="0"/>
              </a:spcBef>
            </a:pPr>
            <a:r>
              <a:rPr lang="en-US" sz="1800"/>
              <a:t>District reviews documentation, interviews staff, meets with complainant and ensures legal and policy compliance during grievance evaluation.</a:t>
            </a:r>
          </a:p>
          <a:p>
            <a:pPr>
              <a:spcBef>
                <a:spcPts val="0"/>
              </a:spcBef>
            </a:pPr>
            <a:r>
              <a:rPr lang="en-US" sz="1800"/>
              <a:t>Level Two decisions are formal, detailed, and often serve as the final resolution for grievances.</a:t>
            </a:r>
          </a:p>
          <a:p>
            <a:pPr marL="0" indent="0">
              <a:spcBef>
                <a:spcPts val="2500"/>
              </a:spcBef>
              <a:buFont typeface="Arial" panose="020B0604020202020204" pitchFamily="34" charset="0"/>
              <a:buNone/>
            </a:pPr>
            <a:r>
              <a:rPr lang="en-US" sz="1800" b="1"/>
              <a:t>Fairness and Policy Alignment</a:t>
            </a:r>
          </a:p>
          <a:p>
            <a:pPr marL="285750" lvl="1" indent="-285750"/>
            <a:r>
              <a:rPr lang="en-US" sz="1800"/>
              <a:t>School district ensures fairness, consistency, and policy alignment to protect rights of all parties involved.</a:t>
            </a:r>
          </a:p>
          <a:p>
            <a:pPr marL="0" lvl="1" indent="0">
              <a:buFont typeface="Arial" panose="020B0604020202020204" pitchFamily="34" charset="0"/>
              <a:buNone/>
            </a:pPr>
            <a:endParaRPr lang="en-US" sz="1800"/>
          </a:p>
          <a:p>
            <a:pPr marL="0" lvl="1" indent="0">
              <a:buFont typeface="Arial" panose="020B0604020202020204" pitchFamily="34" charset="0"/>
              <a:buNone/>
            </a:pPr>
            <a:r>
              <a:rPr lang="en-US" sz="1800" b="1"/>
              <a:t>Option to Appeal </a:t>
            </a:r>
            <a:endParaRPr lang="en-US" sz="1800" b="1">
              <a:ea typeface="Calibri"/>
              <a:cs typeface="Calibri"/>
            </a:endParaRPr>
          </a:p>
          <a:p>
            <a:pPr marL="285750" lvl="1" indent="-285750"/>
            <a:r>
              <a:rPr lang="en-US" sz="1800"/>
              <a:t>The grievance policy must allow an opportunity to appeal to the next level of review.  </a:t>
            </a:r>
          </a:p>
          <a:p>
            <a:pPr marL="0" indent="0">
              <a:spcBef>
                <a:spcPts val="0"/>
              </a:spcBef>
              <a:buNone/>
            </a:pPr>
            <a:endParaRPr lang="en-US" sz="1800"/>
          </a:p>
          <a:p>
            <a:pPr>
              <a:spcBef>
                <a:spcPts val="0"/>
              </a:spcBef>
            </a:pPr>
            <a:endParaRPr lang="en-US" sz="1800"/>
          </a:p>
          <a:p>
            <a:pPr>
              <a:spcBef>
                <a:spcPts val="2500"/>
              </a:spcBef>
            </a:pPr>
            <a:endParaRPr lang="en-US" sz="2400"/>
          </a:p>
        </p:txBody>
      </p:sp>
    </p:spTree>
    <p:extLst>
      <p:ext uri="{BB962C8B-B14F-4D97-AF65-F5344CB8AC3E}">
        <p14:creationId xmlns:p14="http://schemas.microsoft.com/office/powerpoint/2010/main" val="1614952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67FD8-8DF4-AA14-5BBD-56861AE4AA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4DFBCF5-D813-2EE4-EDFF-08B035BA4378}"/>
              </a:ext>
            </a:extLst>
          </p:cNvPr>
          <p:cNvSpPr>
            <a:spLocks noGrp="1"/>
          </p:cNvSpPr>
          <p:nvPr>
            <p:ph type="title"/>
          </p:nvPr>
        </p:nvSpPr>
        <p:spPr/>
        <p:txBody>
          <a:bodyPr>
            <a:normAutofit/>
          </a:bodyPr>
          <a:lstStyle/>
          <a:p>
            <a:r>
              <a:rPr lang="en-US"/>
              <a:t>Overview of Grievance Levels and Examples </a:t>
            </a:r>
            <a:r>
              <a:rPr lang="en-US">
                <a:solidFill>
                  <a:srgbClr val="C2DAED"/>
                </a:solidFill>
              </a:rPr>
              <a:t>b</a:t>
            </a:r>
          </a:p>
        </p:txBody>
      </p:sp>
      <p:sp>
        <p:nvSpPr>
          <p:cNvPr id="2" name="Content Placeholder 1">
            <a:extLst>
              <a:ext uri="{FF2B5EF4-FFF2-40B4-BE49-F238E27FC236}">
                <a16:creationId xmlns:a16="http://schemas.microsoft.com/office/drawing/2014/main" id="{1373AC0F-2769-2075-A89E-67C56755D75C}"/>
              </a:ext>
            </a:extLst>
          </p:cNvPr>
          <p:cNvSpPr>
            <a:spLocks noGrp="1"/>
          </p:cNvSpPr>
          <p:nvPr>
            <p:ph idx="1"/>
          </p:nvPr>
        </p:nvSpPr>
        <p:spPr>
          <a:xfrm>
            <a:off x="1905832" y="973462"/>
            <a:ext cx="10222787" cy="5717263"/>
          </a:xfrm>
        </p:spPr>
        <p:txBody>
          <a:bodyPr/>
          <a:lstStyle/>
          <a:p>
            <a:pPr marL="0" indent="0" algn="ctr">
              <a:spcBef>
                <a:spcPts val="2500"/>
              </a:spcBef>
              <a:buFont typeface="Arial" panose="020B0604020202020204" pitchFamily="34" charset="0"/>
              <a:buNone/>
            </a:pPr>
            <a:r>
              <a:rPr lang="en-US" sz="2400" b="1">
                <a:solidFill>
                  <a:schemeClr val="accent2"/>
                </a:solidFill>
              </a:rPr>
              <a:t>LEVEL FOUR</a:t>
            </a:r>
            <a:r>
              <a:rPr lang="en-US" sz="2400" b="1"/>
              <a:t>: School Board Level </a:t>
            </a:r>
          </a:p>
          <a:p>
            <a:pPr marL="0" indent="0">
              <a:spcBef>
                <a:spcPts val="2500"/>
              </a:spcBef>
              <a:buNone/>
            </a:pPr>
            <a:r>
              <a:rPr lang="en-US" sz="1800" b="1"/>
              <a:t>Grievance Handling</a:t>
            </a:r>
          </a:p>
          <a:p>
            <a:pPr>
              <a:spcBef>
                <a:spcPts val="0"/>
              </a:spcBef>
            </a:pPr>
            <a:r>
              <a:rPr lang="en-US" sz="1800"/>
              <a:t>Final local appeal </a:t>
            </a:r>
          </a:p>
          <a:p>
            <a:pPr>
              <a:spcBef>
                <a:spcPts val="0"/>
              </a:spcBef>
            </a:pPr>
            <a:r>
              <a:rPr lang="en-US" sz="1800"/>
              <a:t>Review limited to policy and procedure </a:t>
            </a:r>
          </a:p>
          <a:p>
            <a:pPr>
              <a:spcBef>
                <a:spcPts val="0"/>
              </a:spcBef>
            </a:pPr>
            <a:r>
              <a:rPr lang="en-US" sz="1800"/>
              <a:t>Decision made in open session </a:t>
            </a:r>
          </a:p>
          <a:p>
            <a:pPr>
              <a:spcBef>
                <a:spcPts val="0"/>
              </a:spcBef>
            </a:pPr>
            <a:endParaRPr lang="en-US" sz="1800"/>
          </a:p>
          <a:p>
            <a:pPr marL="0" indent="0">
              <a:spcBef>
                <a:spcPts val="0"/>
              </a:spcBef>
              <a:buNone/>
            </a:pPr>
            <a:r>
              <a:rPr lang="en-US" sz="1800" b="1"/>
              <a:t>Common Grievance Scenarios</a:t>
            </a:r>
          </a:p>
          <a:p>
            <a:pPr>
              <a:spcBef>
                <a:spcPts val="0"/>
              </a:spcBef>
            </a:pPr>
            <a:r>
              <a:rPr lang="en-US" sz="1800"/>
              <a:t>Appeals may include denied student transfer requests or challenges to performance evaluations based on procedural errors.</a:t>
            </a:r>
          </a:p>
          <a:p>
            <a:pPr marL="0" indent="0">
              <a:spcBef>
                <a:spcPts val="2500"/>
              </a:spcBef>
              <a:buFont typeface="Arial" panose="020B0604020202020204" pitchFamily="34" charset="0"/>
              <a:buNone/>
            </a:pPr>
            <a:r>
              <a:rPr lang="en-US" sz="1800" b="1"/>
              <a:t>Governance and Accountability</a:t>
            </a:r>
          </a:p>
          <a:p>
            <a:pPr marL="285750" lvl="1" indent="-285750"/>
            <a:r>
              <a:rPr lang="en-US" sz="1800"/>
              <a:t>This level ensures district adherence to policies, legal requirements, and reinforces transparency and public trust.</a:t>
            </a:r>
          </a:p>
          <a:p>
            <a:pPr marL="0" lvl="1" indent="0">
              <a:buNone/>
            </a:pPr>
            <a:endParaRPr lang="en-US" sz="1800"/>
          </a:p>
          <a:p>
            <a:pPr marL="0" lvl="1" indent="0">
              <a:buFont typeface="Arial" panose="020B0604020202020204" pitchFamily="34" charset="0"/>
              <a:buNone/>
            </a:pPr>
            <a:r>
              <a:rPr lang="en-US" sz="1800" b="1"/>
              <a:t>Appeal to the Commissioner</a:t>
            </a:r>
          </a:p>
          <a:p>
            <a:pPr marL="285750" lvl="1" indent="-285750"/>
            <a:r>
              <a:rPr lang="en-US" sz="1800"/>
              <a:t>Individuals may appeal a school board’s final grievance decision to the Commissioner of Education.</a:t>
            </a:r>
          </a:p>
          <a:p>
            <a:pPr marL="0" indent="0">
              <a:spcBef>
                <a:spcPts val="0"/>
              </a:spcBef>
              <a:buNone/>
            </a:pPr>
            <a:endParaRPr lang="en-US" sz="1800"/>
          </a:p>
          <a:p>
            <a:pPr>
              <a:spcBef>
                <a:spcPts val="0"/>
              </a:spcBef>
            </a:pPr>
            <a:endParaRPr lang="en-US" sz="1800"/>
          </a:p>
          <a:p>
            <a:pPr>
              <a:spcBef>
                <a:spcPts val="2500"/>
              </a:spcBef>
            </a:pPr>
            <a:endParaRPr lang="en-US" sz="2400"/>
          </a:p>
        </p:txBody>
      </p:sp>
    </p:spTree>
    <p:extLst>
      <p:ext uri="{BB962C8B-B14F-4D97-AF65-F5344CB8AC3E}">
        <p14:creationId xmlns:p14="http://schemas.microsoft.com/office/powerpoint/2010/main" val="2172810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D</a:t>
            </a:r>
            <a:endParaRPr lang="en-US" sz="4800" b="1" kern="1200">
              <a:latin typeface="+mn-lt"/>
              <a:ea typeface="+mj-ea"/>
              <a:cs typeface="+mj-cs"/>
            </a:endParaRP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15</a:t>
            </a:fld>
            <a:endParaRPr lang="en-US"/>
          </a:p>
        </p:txBody>
      </p:sp>
      <p:sp>
        <p:nvSpPr>
          <p:cNvPr id="6" name="Title 6">
            <a:extLst>
              <a:ext uri="{FF2B5EF4-FFF2-40B4-BE49-F238E27FC236}">
                <a16:creationId xmlns:a16="http://schemas.microsoft.com/office/drawing/2014/main" id="{89A01234-C5FA-6593-E5BD-A6088950230F}"/>
              </a:ext>
            </a:extLst>
          </p:cNvPr>
          <p:cNvSpPr txBox="1">
            <a:spLocks/>
          </p:cNvSpPr>
          <p:nvPr/>
        </p:nvSpPr>
        <p:spPr>
          <a:xfrm>
            <a:off x="1716206" y="3027899"/>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Timeline</a:t>
            </a:r>
          </a:p>
        </p:txBody>
      </p:sp>
    </p:spTree>
    <p:extLst>
      <p:ext uri="{BB962C8B-B14F-4D97-AF65-F5344CB8AC3E}">
        <p14:creationId xmlns:p14="http://schemas.microsoft.com/office/powerpoint/2010/main" val="287310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BFB82E-E8D1-C52E-EC46-2417DB9F52F6}"/>
              </a:ext>
            </a:extLst>
          </p:cNvPr>
          <p:cNvSpPr>
            <a:spLocks noGrp="1"/>
          </p:cNvSpPr>
          <p:nvPr>
            <p:ph type="title"/>
          </p:nvPr>
        </p:nvSpPr>
        <p:spPr/>
        <p:txBody>
          <a:bodyPr/>
          <a:lstStyle/>
          <a:p>
            <a:r>
              <a:rPr lang="en-US"/>
              <a:t>2026-2027 Timeline</a:t>
            </a:r>
          </a:p>
        </p:txBody>
      </p:sp>
      <p:sp>
        <p:nvSpPr>
          <p:cNvPr id="6" name="TextBox 5">
            <a:extLst>
              <a:ext uri="{FF2B5EF4-FFF2-40B4-BE49-F238E27FC236}">
                <a16:creationId xmlns:a16="http://schemas.microsoft.com/office/drawing/2014/main" id="{BDB4C6AB-5301-C2BC-6D53-8CE951F7237C}"/>
              </a:ext>
            </a:extLst>
          </p:cNvPr>
          <p:cNvSpPr txBox="1"/>
          <p:nvPr/>
        </p:nvSpPr>
        <p:spPr>
          <a:xfrm>
            <a:off x="1951325" y="1188783"/>
            <a:ext cx="9825116" cy="13542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2400" b="1" i="0" u="none" strike="noStrike" baseline="0">
                <a:solidFill>
                  <a:srgbClr val="F16038"/>
                </a:solidFill>
                <a:latin typeface="Aptos"/>
                <a:ea typeface="Segoe UI"/>
                <a:cs typeface="Segoe UI"/>
              </a:rPr>
              <a:t>2026-2027 School Year</a:t>
            </a:r>
            <a:r>
              <a:rPr lang="en-US" sz="2400" b="0" i="0">
                <a:solidFill>
                  <a:srgbClr val="000000"/>
                </a:solidFill>
                <a:latin typeface="Aptos"/>
                <a:ea typeface="Segoe UI"/>
                <a:cs typeface="Segoe UI"/>
              </a:rPr>
              <a:t>​</a:t>
            </a:r>
          </a:p>
          <a:p>
            <a:pPr marL="228600" lvl="0" indent="-228600" algn="l" rtl="0">
              <a:buFont typeface=""/>
              <a:buChar char="•"/>
            </a:pPr>
            <a:endParaRPr lang="en-US" b="0" i="0">
              <a:solidFill>
                <a:srgbClr val="000000"/>
              </a:solidFill>
              <a:latin typeface="Arial"/>
              <a:ea typeface="Arial"/>
              <a:cs typeface="Arial"/>
            </a:endParaRPr>
          </a:p>
          <a:p>
            <a:pPr algn="l" rtl="0"/>
            <a:r>
              <a:rPr lang="en-US" sz="2000" b="0" i="0" u="none" strike="noStrike" baseline="0">
                <a:solidFill>
                  <a:srgbClr val="F16038"/>
                </a:solidFill>
                <a:latin typeface="Aptos"/>
                <a:ea typeface="Segoe UI"/>
                <a:cs typeface="Segoe UI"/>
              </a:rPr>
              <a:t>2026-2027</a:t>
            </a:r>
            <a:r>
              <a:rPr lang="en-US" sz="2000" b="0" i="0" u="none" strike="noStrike" baseline="0">
                <a:solidFill>
                  <a:srgbClr val="0D6CB9"/>
                </a:solidFill>
                <a:latin typeface="Aptos"/>
                <a:ea typeface="Segoe UI"/>
                <a:cs typeface="Segoe UI"/>
              </a:rPr>
              <a:t> school </a:t>
            </a:r>
            <a:r>
              <a:rPr lang="en-US" sz="2000" b="0" i="0" u="none" strike="noStrike" baseline="0">
                <a:solidFill>
                  <a:srgbClr val="0D6CB9"/>
                </a:solidFill>
                <a:latin typeface="Calibri"/>
                <a:ea typeface="Calibri"/>
                <a:cs typeface="Calibri"/>
              </a:rPr>
              <a:t>year</a:t>
            </a:r>
            <a:r>
              <a:rPr lang="en-US" sz="2000" b="0" i="0" u="none" strike="noStrike" baseline="0">
                <a:solidFill>
                  <a:srgbClr val="0D6CB9"/>
                </a:solidFill>
                <a:latin typeface="Aptos"/>
                <a:ea typeface="Segoe UI"/>
                <a:cs typeface="Segoe UI"/>
              </a:rPr>
              <a:t> </a:t>
            </a:r>
            <a:r>
              <a:rPr lang="en-US" sz="2000">
                <a:solidFill>
                  <a:srgbClr val="0D6CB9"/>
                </a:solidFill>
                <a:latin typeface="Aptos"/>
                <a:ea typeface="Segoe UI"/>
                <a:cs typeface="Segoe UI"/>
              </a:rPr>
              <a:t>Grievance</a:t>
            </a:r>
            <a:r>
              <a:rPr lang="en-US" sz="2000" b="0" i="0" u="none" strike="noStrike" baseline="0">
                <a:solidFill>
                  <a:srgbClr val="0D6CB9"/>
                </a:solidFill>
                <a:latin typeface="Aptos"/>
                <a:ea typeface="Segoe UI"/>
                <a:cs typeface="Segoe UI"/>
              </a:rPr>
              <a:t> </a:t>
            </a:r>
            <a:r>
              <a:rPr lang="en-US" sz="2000">
                <a:solidFill>
                  <a:srgbClr val="0D6CB9"/>
                </a:solidFill>
                <a:latin typeface="Aptos"/>
                <a:ea typeface="Segoe UI"/>
                <a:cs typeface="Segoe UI"/>
              </a:rPr>
              <a:t>data </a:t>
            </a:r>
            <a:r>
              <a:rPr lang="en-US" sz="2000" b="0" i="0" u="none" strike="noStrike" baseline="0">
                <a:solidFill>
                  <a:srgbClr val="0D6CB9"/>
                </a:solidFill>
                <a:latin typeface="Aptos"/>
                <a:ea typeface="Segoe UI"/>
                <a:cs typeface="Segoe UI"/>
              </a:rPr>
              <a:t>will be reported in the </a:t>
            </a:r>
            <a:r>
              <a:rPr lang="en-US" sz="2000" b="0" i="0" u="none" strike="noStrike" baseline="0">
                <a:solidFill>
                  <a:srgbClr val="F16038"/>
                </a:solidFill>
                <a:latin typeface="Aptos"/>
                <a:ea typeface="Segoe UI"/>
                <a:cs typeface="Segoe UI"/>
              </a:rPr>
              <a:t>2026-2027 </a:t>
            </a:r>
            <a:r>
              <a:rPr lang="en-US" sz="2000">
                <a:solidFill>
                  <a:srgbClr val="0D6CB9"/>
                </a:solidFill>
                <a:latin typeface="Aptos"/>
                <a:ea typeface="Segoe UI"/>
                <a:cs typeface="Segoe UI"/>
              </a:rPr>
              <a:t>PEIMS Summer Submission.</a:t>
            </a:r>
            <a:endParaRPr lang="en-US" sz="2000">
              <a:latin typeface="Aptos"/>
              <a:cs typeface="Segoe UI"/>
            </a:endParaRPr>
          </a:p>
        </p:txBody>
      </p:sp>
      <p:pic>
        <p:nvPicPr>
          <p:cNvPr id="4" name="Content Placeholder 3" descr="PEIMS Summer Submission Timeline">
            <a:extLst>
              <a:ext uri="{FF2B5EF4-FFF2-40B4-BE49-F238E27FC236}">
                <a16:creationId xmlns:a16="http://schemas.microsoft.com/office/drawing/2014/main" id="{8D49E331-42E1-FCEE-41BB-1029B7B04591}"/>
              </a:ext>
            </a:extLst>
          </p:cNvPr>
          <p:cNvPicPr>
            <a:picLocks noGrp="1" noChangeAspect="1"/>
          </p:cNvPicPr>
          <p:nvPr>
            <p:ph idx="1"/>
          </p:nvPr>
        </p:nvPicPr>
        <p:blipFill>
          <a:blip r:embed="rId2"/>
          <a:stretch>
            <a:fillRect/>
          </a:stretch>
        </p:blipFill>
        <p:spPr>
          <a:xfrm>
            <a:off x="1877080" y="2704981"/>
            <a:ext cx="9895598" cy="1455468"/>
          </a:xfrm>
          <a:prstGeom prst="rect">
            <a:avLst/>
          </a:prstGeom>
        </p:spPr>
      </p:pic>
      <p:sp>
        <p:nvSpPr>
          <p:cNvPr id="3" name="TextBox 2">
            <a:extLst>
              <a:ext uri="{FF2B5EF4-FFF2-40B4-BE49-F238E27FC236}">
                <a16:creationId xmlns:a16="http://schemas.microsoft.com/office/drawing/2014/main" id="{EB0D686D-FD58-5BB0-577E-E38675947DF6}"/>
              </a:ext>
            </a:extLst>
          </p:cNvPr>
          <p:cNvSpPr txBox="1"/>
          <p:nvPr/>
        </p:nvSpPr>
        <p:spPr>
          <a:xfrm>
            <a:off x="1934967" y="4584843"/>
            <a:ext cx="9751887"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rgbClr val="0D6CB9"/>
                </a:solidFill>
              </a:rPr>
              <a:t>Districts shall submit grievances filed in the district during the</a:t>
            </a:r>
            <a:r>
              <a:rPr lang="en-US" sz="2000">
                <a:solidFill>
                  <a:srgbClr val="F47F42"/>
                </a:solidFill>
              </a:rPr>
              <a:t> school year</a:t>
            </a:r>
            <a:r>
              <a:rPr lang="en-US" sz="2000">
                <a:solidFill>
                  <a:srgbClr val="0D6CB9"/>
                </a:solidFill>
              </a:rPr>
              <a:t>. Grievances unresolved within the reporting period must be included in subsequent PEIMS Summer Submissions until final resolution is achieved.</a:t>
            </a:r>
          </a:p>
          <a:p>
            <a:pPr algn="ctr"/>
            <a:endParaRPr lang="en-US"/>
          </a:p>
        </p:txBody>
      </p:sp>
    </p:spTree>
    <p:extLst>
      <p:ext uri="{BB962C8B-B14F-4D97-AF65-F5344CB8AC3E}">
        <p14:creationId xmlns:p14="http://schemas.microsoft.com/office/powerpoint/2010/main" val="294542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C20DD-8468-78D4-A6DC-B45C000D8C8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60B286-C113-6CC2-7701-FAEDDC8B6A60}"/>
              </a:ext>
            </a:extLst>
          </p:cNvPr>
          <p:cNvSpPr>
            <a:spLocks noGrp="1"/>
          </p:cNvSpPr>
          <p:nvPr>
            <p:ph type="title"/>
          </p:nvPr>
        </p:nvSpPr>
        <p:spPr/>
        <p:txBody>
          <a:bodyPr>
            <a:normAutofit/>
          </a:bodyPr>
          <a:lstStyle/>
          <a:p>
            <a:r>
              <a:rPr lang="en-US"/>
              <a:t>Program Area Resources and Supports</a:t>
            </a:r>
          </a:p>
        </p:txBody>
      </p:sp>
      <p:sp>
        <p:nvSpPr>
          <p:cNvPr id="2" name="Content Placeholder 1">
            <a:extLst>
              <a:ext uri="{FF2B5EF4-FFF2-40B4-BE49-F238E27FC236}">
                <a16:creationId xmlns:a16="http://schemas.microsoft.com/office/drawing/2014/main" id="{396125EB-911F-5015-0CDB-1752B710B130}"/>
              </a:ext>
            </a:extLst>
          </p:cNvPr>
          <p:cNvSpPr>
            <a:spLocks noGrp="1" noRot="1" noMove="1" noResize="1" noEditPoints="1" noAdjustHandles="1" noChangeArrowheads="1" noChangeShapeType="1"/>
          </p:cNvSpPr>
          <p:nvPr>
            <p:ph idx="1"/>
          </p:nvPr>
        </p:nvSpPr>
        <p:spPr>
          <a:xfrm>
            <a:off x="2381061" y="1140737"/>
            <a:ext cx="9000348" cy="5347149"/>
          </a:xfrm>
        </p:spPr>
        <p:txBody>
          <a:bodyPr/>
          <a:lstStyle/>
          <a:p>
            <a:pPr>
              <a:spcBef>
                <a:spcPts val="2500"/>
              </a:spcBef>
            </a:pPr>
            <a:endParaRPr lang="en-US" sz="2400">
              <a:hlinkClick r:id="rId3"/>
            </a:endParaRPr>
          </a:p>
          <a:p>
            <a:pPr>
              <a:spcBef>
                <a:spcPts val="2500"/>
              </a:spcBef>
            </a:pPr>
            <a:endParaRPr lang="en-US" sz="2400">
              <a:hlinkClick r:id="rId3"/>
            </a:endParaRPr>
          </a:p>
          <a:p>
            <a:pPr>
              <a:spcBef>
                <a:spcPts val="2500"/>
              </a:spcBef>
            </a:pPr>
            <a:r>
              <a:rPr lang="en-US" sz="2400">
                <a:hlinkClick r:id="rId3"/>
              </a:rPr>
              <a:t>Raising Concerns with Your School: Local Grievance Process | Texas Education Agency</a:t>
            </a:r>
            <a:endParaRPr lang="en-US" sz="2400"/>
          </a:p>
          <a:p>
            <a:pPr>
              <a:spcBef>
                <a:spcPts val="2500"/>
              </a:spcBef>
            </a:pPr>
            <a:r>
              <a:rPr lang="en-US" sz="2400">
                <a:hlinkClick r:id="rId4"/>
              </a:rPr>
              <a:t>Parent Complaint Navigator </a:t>
            </a:r>
            <a:endParaRPr lang="en-US" sz="2400"/>
          </a:p>
          <a:p>
            <a:pPr>
              <a:spcBef>
                <a:spcPts val="2500"/>
              </a:spcBef>
            </a:pPr>
            <a:r>
              <a:rPr lang="en-US" sz="2400">
                <a:hlinkClick r:id="rId5"/>
              </a:rPr>
              <a:t>ParentSupportProgram@tea.texas.gov</a:t>
            </a:r>
            <a:r>
              <a:rPr lang="en-US" sz="2400"/>
              <a:t> </a:t>
            </a:r>
          </a:p>
          <a:p>
            <a:pPr>
              <a:spcBef>
                <a:spcPts val="2500"/>
              </a:spcBef>
            </a:pPr>
            <a:r>
              <a:rPr lang="en-US" sz="2400">
                <a:hlinkClick r:id="rId6"/>
              </a:rPr>
              <a:t>GeneralInquiry@tea.texas.gov</a:t>
            </a:r>
            <a:r>
              <a:rPr lang="en-US" sz="2400"/>
              <a:t> </a:t>
            </a:r>
          </a:p>
          <a:p>
            <a:pPr>
              <a:spcBef>
                <a:spcPts val="2500"/>
              </a:spcBef>
            </a:pPr>
            <a:r>
              <a:rPr lang="en-US" sz="2400">
                <a:hlinkClick r:id="rId7"/>
              </a:rPr>
              <a:t>Sign up</a:t>
            </a:r>
            <a:r>
              <a:rPr lang="en-US" sz="2400"/>
              <a:t> for the Governance Local Grievance Newsletter</a:t>
            </a:r>
          </a:p>
        </p:txBody>
      </p:sp>
      <p:pic>
        <p:nvPicPr>
          <p:cNvPr id="6" name="Picture 5" descr="TEA Office of Governance Logo">
            <a:extLst>
              <a:ext uri="{FF2B5EF4-FFF2-40B4-BE49-F238E27FC236}">
                <a16:creationId xmlns:a16="http://schemas.microsoft.com/office/drawing/2014/main" id="{73BDD051-94ED-DD3B-E15A-EBDADAB07744}"/>
              </a:ext>
            </a:extLst>
          </p:cNvPr>
          <p:cNvPicPr>
            <a:picLocks noChangeAspect="1"/>
          </p:cNvPicPr>
          <p:nvPr/>
        </p:nvPicPr>
        <p:blipFill>
          <a:blip r:embed="rId8"/>
          <a:srcRect t="12534" b="13783"/>
          <a:stretch>
            <a:fillRect/>
          </a:stretch>
        </p:blipFill>
        <p:spPr>
          <a:xfrm>
            <a:off x="4358772" y="918625"/>
            <a:ext cx="3953427" cy="1284514"/>
          </a:xfrm>
          <a:prstGeom prst="rect">
            <a:avLst/>
          </a:prstGeom>
        </p:spPr>
      </p:pic>
    </p:spTree>
    <p:extLst>
      <p:ext uri="{BB962C8B-B14F-4D97-AF65-F5344CB8AC3E}">
        <p14:creationId xmlns:p14="http://schemas.microsoft.com/office/powerpoint/2010/main" val="209765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1FD2C-39D6-AEAD-93E9-4FC13DFBCCD5}"/>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45ED399-E74E-1AB5-DAAF-166B559FBA2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A9380141-BD9F-5EAB-1F32-AB240D0D5FF9}"/>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303673"/>
            <a:ext cx="12191980" cy="5589588"/>
          </a:xfrm>
          <a:prstGeom prst="rect">
            <a:avLst/>
          </a:prstGeom>
          <a:noFill/>
        </p:spPr>
      </p:pic>
      <p:sp>
        <p:nvSpPr>
          <p:cNvPr id="6" name="Title 6">
            <a:extLst>
              <a:ext uri="{FF2B5EF4-FFF2-40B4-BE49-F238E27FC236}">
                <a16:creationId xmlns:a16="http://schemas.microsoft.com/office/drawing/2014/main" id="{BCD3F223-D107-C2C1-5B10-817B56288C29}"/>
              </a:ext>
              <a:ext uri="{C183D7F6-B498-43B3-948B-1728B52AA6E4}">
                <adec:decorative xmlns:adec="http://schemas.microsoft.com/office/drawing/2017/decorative" val="0"/>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 Data Collection Changes</a:t>
            </a:r>
            <a:endParaRPr kumimoji="0" lang="en-US" sz="5600" b="1" i="0" u="none" strike="noStrike" kern="1200" cap="none" spc="0" normalizeH="0" baseline="0" noProof="0">
              <a:ln>
                <a:noFill/>
              </a:ln>
              <a:solidFill>
                <a:schemeClr val="bg1">
                  <a:lumMod val="95000"/>
                </a:schemeClr>
              </a:solidFill>
              <a:effectLst/>
              <a:uLnTx/>
              <a:uFillTx/>
              <a:latin typeface="+mn-lt"/>
              <a:ea typeface="+mj-ea"/>
              <a:cs typeface="+mj-cs"/>
            </a:endParaRPr>
          </a:p>
        </p:txBody>
      </p:sp>
      <p:sp>
        <p:nvSpPr>
          <p:cNvPr id="2" name="Slide Number Placeholder 1">
            <a:extLst>
              <a:ext uri="{FF2B5EF4-FFF2-40B4-BE49-F238E27FC236}">
                <a16:creationId xmlns:a16="http://schemas.microsoft.com/office/drawing/2014/main" id="{FC5F51EC-BEEE-45C5-A37D-9C66C1684280}"/>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18</a:t>
            </a:fld>
            <a:endParaRPr lang="en-US"/>
          </a:p>
        </p:txBody>
      </p:sp>
    </p:spTree>
    <p:extLst>
      <p:ext uri="{BB962C8B-B14F-4D97-AF65-F5344CB8AC3E}">
        <p14:creationId xmlns:p14="http://schemas.microsoft.com/office/powerpoint/2010/main" val="2463437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BAB0-3C2F-E81A-767F-72FCB18F85B2}"/>
              </a:ext>
            </a:extLst>
          </p:cNvPr>
          <p:cNvSpPr>
            <a:spLocks noGrp="1"/>
          </p:cNvSpPr>
          <p:nvPr>
            <p:ph type="title"/>
          </p:nvPr>
        </p:nvSpPr>
        <p:spPr/>
        <p:txBody>
          <a:bodyPr/>
          <a:lstStyle/>
          <a:p>
            <a:r>
              <a:rPr lang="en-US"/>
              <a:t>GrievanceExt Entity (New)</a:t>
            </a:r>
          </a:p>
        </p:txBody>
      </p:sp>
      <p:sp>
        <p:nvSpPr>
          <p:cNvPr id="3" name="Content Placeholder 2">
            <a:extLst>
              <a:ext uri="{FF2B5EF4-FFF2-40B4-BE49-F238E27FC236}">
                <a16:creationId xmlns:a16="http://schemas.microsoft.com/office/drawing/2014/main" id="{84CDE2FB-48B1-2769-FD8A-64CCF22AAC93}"/>
              </a:ext>
            </a:extLst>
          </p:cNvPr>
          <p:cNvSpPr>
            <a:spLocks noGrp="1"/>
          </p:cNvSpPr>
          <p:nvPr>
            <p:ph idx="1"/>
          </p:nvPr>
        </p:nvSpPr>
        <p:spPr>
          <a:xfrm>
            <a:off x="1860433" y="1173321"/>
            <a:ext cx="8988726" cy="4351338"/>
          </a:xfrm>
        </p:spPr>
        <p:txBody>
          <a:bodyPr lIns="91440" tIns="45720" rIns="91440" bIns="45720" anchor="t"/>
          <a:lstStyle/>
          <a:p>
            <a:pPr>
              <a:buClr>
                <a:srgbClr val="F16038"/>
              </a:buClr>
              <a:defRPr/>
            </a:pPr>
            <a:r>
              <a:rPr kumimoji="0" lang="en-US" sz="2400" b="0" i="0" u="none" strike="noStrike" kern="1200" cap="none" spc="0" normalizeH="0" baseline="0" noProof="0">
                <a:ln>
                  <a:noFill/>
                </a:ln>
                <a:solidFill>
                  <a:srgbClr val="0D6CB9"/>
                </a:solidFill>
                <a:effectLst/>
                <a:uLnTx/>
                <a:uFillTx/>
                <a:latin typeface="Calibri"/>
                <a:ea typeface="Calibri"/>
                <a:cs typeface="Calibri"/>
              </a:rPr>
              <a:t>In the </a:t>
            </a:r>
            <a:r>
              <a:rPr kumimoji="0" lang="en-US" sz="2400" b="0" i="0" u="none" strike="noStrike" kern="1200" cap="none" spc="0" normalizeH="0" baseline="0" noProof="0">
                <a:ln>
                  <a:noFill/>
                </a:ln>
                <a:solidFill>
                  <a:srgbClr val="F47F42"/>
                </a:solidFill>
                <a:effectLst/>
                <a:uLnTx/>
                <a:uFillTx/>
                <a:latin typeface="Calibri"/>
                <a:ea typeface="Calibri"/>
                <a:cs typeface="Calibri"/>
              </a:rPr>
              <a:t>PEIMS Summer Submission</a:t>
            </a:r>
            <a:r>
              <a:rPr kumimoji="0" lang="en-US" sz="2400" b="0" i="0" u="none" strike="noStrike" kern="1200" cap="none" spc="0" normalizeH="0" baseline="0" noProof="0">
                <a:ln>
                  <a:noFill/>
                </a:ln>
                <a:solidFill>
                  <a:srgbClr val="0D6CB9"/>
                </a:solidFill>
                <a:effectLst/>
                <a:uLnTx/>
                <a:uFillTx/>
                <a:latin typeface="Calibri"/>
                <a:ea typeface="Calibri"/>
                <a:cs typeface="Calibri"/>
              </a:rPr>
              <a:t>, TEA has added one new entity, </a:t>
            </a:r>
            <a:r>
              <a:rPr lang="en-US" sz="2400" err="1">
                <a:solidFill>
                  <a:srgbClr val="F47F42"/>
                </a:solidFill>
                <a:latin typeface="Calibri"/>
                <a:ea typeface="Calibri"/>
                <a:cs typeface="Calibri"/>
              </a:rPr>
              <a:t>GrievanceExt</a:t>
            </a:r>
            <a:r>
              <a:rPr kumimoji="0" lang="en-US" sz="2400" b="0" i="0" u="none" strike="noStrike" kern="1200" cap="none" spc="0" normalizeH="0" baseline="0" noProof="0">
                <a:ln>
                  <a:noFill/>
                </a:ln>
                <a:solidFill>
                  <a:srgbClr val="0D6CB9"/>
                </a:solidFill>
                <a:effectLst/>
                <a:uLnTx/>
                <a:uFillTx/>
                <a:latin typeface="Calibri"/>
                <a:ea typeface="Calibri"/>
                <a:cs typeface="Calibri"/>
              </a:rPr>
              <a:t>, to collect </a:t>
            </a:r>
            <a:r>
              <a:rPr lang="en-US" sz="2400">
                <a:solidFill>
                  <a:srgbClr val="0D6CB9"/>
                </a:solidFill>
                <a:latin typeface="Calibri"/>
                <a:ea typeface="Calibri"/>
                <a:cs typeface="Calibri"/>
              </a:rPr>
              <a:t>information regarding the formal</a:t>
            </a:r>
            <a:r>
              <a:rPr kumimoji="0" lang="en-US" sz="2400" b="0" i="0" u="none" strike="noStrike" kern="1200" cap="none" spc="0" normalizeH="0" baseline="0" noProof="0">
                <a:ln>
                  <a:noFill/>
                </a:ln>
                <a:solidFill>
                  <a:srgbClr val="0D6CB9"/>
                </a:solidFill>
                <a:effectLst/>
                <a:uLnTx/>
                <a:uFillTx/>
                <a:latin typeface="Calibri"/>
                <a:ea typeface="Calibri"/>
                <a:cs typeface="Calibri"/>
              </a:rPr>
              <a:t> written </a:t>
            </a:r>
            <a:r>
              <a:rPr lang="en-US" sz="2400">
                <a:solidFill>
                  <a:srgbClr val="0D6CB9"/>
                </a:solidFill>
                <a:latin typeface="Calibri"/>
                <a:ea typeface="Calibri"/>
                <a:cs typeface="Calibri"/>
              </a:rPr>
              <a:t>complaint submitted</a:t>
            </a:r>
            <a:r>
              <a:rPr kumimoji="0" lang="en-US" sz="2400" b="0" i="0" u="none" strike="noStrike" kern="1200" cap="none" spc="0" normalizeH="0" baseline="0" noProof="0">
                <a:ln>
                  <a:noFill/>
                </a:ln>
                <a:solidFill>
                  <a:srgbClr val="0D6CB9"/>
                </a:solidFill>
                <a:effectLst/>
                <a:uLnTx/>
                <a:uFillTx/>
                <a:latin typeface="Calibri"/>
                <a:ea typeface="Calibri"/>
                <a:cs typeface="Calibri"/>
              </a:rPr>
              <a:t> to a school district by a parent, student, employee, or any other individual, including vendors and taxpayers. This entity includes the following new elements:</a:t>
            </a:r>
            <a:endParaRPr lang="en-US" sz="2400" b="0" i="0" u="none" strike="noStrike" kern="1200" cap="none" spc="0" normalizeH="0" baseline="0" noProof="0">
              <a:ln>
                <a:noFill/>
              </a:ln>
              <a:solidFill>
                <a:srgbClr val="0D6CB9"/>
              </a:solidFill>
              <a:effectLst/>
              <a:uLnTx/>
              <a:uFillTx/>
              <a:latin typeface="Calibri"/>
              <a:ea typeface="Calibri"/>
              <a:cs typeface="Calibri"/>
            </a:endParaRPr>
          </a:p>
          <a:p>
            <a:pPr lvl="1">
              <a:spcBef>
                <a:spcPts val="1000"/>
              </a:spcBef>
              <a:buClr>
                <a:srgbClr val="F16038"/>
              </a:buClr>
              <a:buFont typeface="Arial" panose="020B0604020202020204" pitchFamily="34" charset="0"/>
              <a:buChar char="•"/>
              <a:defRPr/>
            </a:pPr>
            <a:r>
              <a:rPr kumimoji="0" lang="en-US" sz="1800" b="0" i="0" u="none" strike="noStrike" kern="1200" cap="none" spc="0" normalizeH="0" baseline="0" noProof="0" err="1">
                <a:ln>
                  <a:noFill/>
                </a:ln>
                <a:solidFill>
                  <a:srgbClr val="F47F42"/>
                </a:solidFill>
                <a:effectLst/>
                <a:uLnTx/>
                <a:uFillTx/>
                <a:latin typeface="Calibri"/>
                <a:ea typeface="Calibri"/>
                <a:cs typeface="Calibri"/>
              </a:rPr>
              <a:t>GrievanceIdentifier</a:t>
            </a:r>
            <a:r>
              <a:rPr kumimoji="0" lang="en-US" sz="1800" b="0" i="0" u="none" strike="noStrike" kern="1200" cap="none" spc="0" normalizeH="0" baseline="0" noProof="0">
                <a:ln>
                  <a:noFill/>
                </a:ln>
                <a:solidFill>
                  <a:srgbClr val="0D6CB9"/>
                </a:solidFill>
                <a:effectLst/>
                <a:uLnTx/>
                <a:uFillTx/>
                <a:latin typeface="Calibri"/>
                <a:ea typeface="Calibri"/>
                <a:cs typeface="Calibri"/>
              </a:rPr>
              <a:t> (E3136)</a:t>
            </a:r>
            <a:endParaRPr lang="en-US" sz="1800" b="0" i="0" u="none" strike="noStrike" kern="1200" cap="none" spc="0" normalizeH="0" baseline="0" noProof="0">
              <a:ln>
                <a:noFill/>
              </a:ln>
              <a:solidFill>
                <a:srgbClr val="0D6CB9"/>
              </a:solidFill>
              <a:effectLst/>
              <a:uLnTx/>
              <a:uFillTx/>
              <a:latin typeface="Calibri"/>
              <a:ea typeface="Calibri"/>
              <a:cs typeface="Calibri"/>
            </a:endParaRPr>
          </a:p>
          <a:p>
            <a:pPr lvl="1">
              <a:spcBef>
                <a:spcPts val="1000"/>
              </a:spcBef>
              <a:buClr>
                <a:srgbClr val="F16038"/>
              </a:buClr>
              <a:buFont typeface="Arial" panose="020B0604020202020204" pitchFamily="34" charset="0"/>
              <a:buChar char="•"/>
              <a:defRPr/>
            </a:pPr>
            <a:r>
              <a:rPr lang="en-US" sz="1800" err="1">
                <a:solidFill>
                  <a:srgbClr val="F47F42"/>
                </a:solidFill>
                <a:latin typeface="Calibri"/>
                <a:ea typeface="Calibri"/>
                <a:cs typeface="Calibri"/>
              </a:rPr>
              <a:t>GrievanceFiledDate</a:t>
            </a:r>
            <a:r>
              <a:rPr lang="en-US" sz="1800">
                <a:solidFill>
                  <a:srgbClr val="F47F42"/>
                </a:solidFill>
                <a:latin typeface="Calibri"/>
                <a:ea typeface="Calibri"/>
                <a:cs typeface="Calibri"/>
              </a:rPr>
              <a:t> </a:t>
            </a:r>
            <a:r>
              <a:rPr lang="en-US" sz="1800">
                <a:solidFill>
                  <a:srgbClr val="0D6CB9"/>
                </a:solidFill>
                <a:latin typeface="Calibri"/>
                <a:ea typeface="Calibri"/>
                <a:cs typeface="Calibri"/>
              </a:rPr>
              <a:t>(E3137)</a:t>
            </a:r>
          </a:p>
          <a:p>
            <a:pPr lvl="1">
              <a:spcBef>
                <a:spcPts val="1000"/>
              </a:spcBef>
              <a:buClr>
                <a:srgbClr val="F16038"/>
              </a:buClr>
              <a:buFont typeface="Arial" panose="020B0604020202020204" pitchFamily="34" charset="0"/>
              <a:buChar char="•"/>
              <a:defRPr/>
            </a:pPr>
            <a:r>
              <a:rPr kumimoji="0" lang="en-US" sz="1800" b="0" i="0" u="none" strike="noStrike" kern="1200" cap="none" spc="0" normalizeH="0" baseline="0" noProof="0" err="1">
                <a:ln>
                  <a:noFill/>
                </a:ln>
                <a:solidFill>
                  <a:srgbClr val="F47F42"/>
                </a:solidFill>
                <a:effectLst/>
                <a:uLnTx/>
                <a:uFillTx/>
                <a:latin typeface="Calibri"/>
                <a:ea typeface="Calibri"/>
                <a:cs typeface="Calibri"/>
              </a:rPr>
              <a:t>GrievanceResolvedDate</a:t>
            </a:r>
            <a:r>
              <a:rPr kumimoji="0" lang="en-US" sz="1800" b="0" i="0" u="none" strike="noStrike" kern="1200" cap="none" spc="0" normalizeH="0" baseline="0" noProof="0">
                <a:ln>
                  <a:noFill/>
                </a:ln>
                <a:solidFill>
                  <a:srgbClr val="0D6CB9"/>
                </a:solidFill>
                <a:effectLst/>
                <a:uLnTx/>
                <a:uFillTx/>
                <a:latin typeface="Calibri"/>
                <a:ea typeface="Calibri"/>
                <a:cs typeface="Calibri"/>
              </a:rPr>
              <a:t> (E3138)</a:t>
            </a:r>
            <a:endParaRPr lang="en-US" sz="1800" b="0" i="0" u="none" strike="noStrike" kern="1200" cap="none" spc="0" normalizeH="0" baseline="0" noProof="0">
              <a:ln>
                <a:noFill/>
              </a:ln>
              <a:solidFill>
                <a:srgbClr val="0D6CB9"/>
              </a:solidFill>
              <a:effectLst/>
              <a:uLnTx/>
              <a:uFillTx/>
              <a:latin typeface="Calibri"/>
              <a:ea typeface="Calibri"/>
              <a:cs typeface="Calibri"/>
            </a:endParaRPr>
          </a:p>
          <a:p>
            <a:pPr lvl="1">
              <a:spcBef>
                <a:spcPts val="1000"/>
              </a:spcBef>
              <a:buClr>
                <a:srgbClr val="F16038"/>
              </a:buClr>
              <a:buFont typeface="Arial" panose="020B0604020202020204" pitchFamily="34" charset="0"/>
              <a:buChar char="•"/>
              <a:defRPr/>
            </a:pPr>
            <a:r>
              <a:rPr lang="en-US" sz="1800" err="1">
                <a:solidFill>
                  <a:srgbClr val="F47F42"/>
                </a:solidFill>
                <a:latin typeface="Calibri"/>
                <a:ea typeface="Calibri"/>
                <a:cs typeface="Calibri"/>
              </a:rPr>
              <a:t>GrievanceCorrectiveAction</a:t>
            </a:r>
            <a:r>
              <a:rPr lang="en-US" sz="1800">
                <a:solidFill>
                  <a:srgbClr val="F47F42"/>
                </a:solidFill>
                <a:latin typeface="Calibri"/>
                <a:ea typeface="Calibri"/>
                <a:cs typeface="Calibri"/>
              </a:rPr>
              <a:t> </a:t>
            </a:r>
            <a:r>
              <a:rPr lang="en-US" sz="1800">
                <a:solidFill>
                  <a:srgbClr val="0D6CB9"/>
                </a:solidFill>
                <a:latin typeface="Calibri"/>
                <a:ea typeface="Calibri"/>
                <a:cs typeface="Calibri"/>
              </a:rPr>
              <a:t>(E3139)</a:t>
            </a:r>
          </a:p>
          <a:p>
            <a:pPr marL="457200" lvl="1" indent="0">
              <a:spcBef>
                <a:spcPts val="1000"/>
              </a:spcBef>
              <a:buClr>
                <a:srgbClr val="F16038"/>
              </a:buClr>
              <a:buNone/>
              <a:defRPr/>
            </a:pPr>
            <a:endParaRPr lang="en-US" sz="1800">
              <a:solidFill>
                <a:srgbClr val="0D6CB9"/>
              </a:solidFill>
              <a:latin typeface="Calibri"/>
              <a:ea typeface="Calibri"/>
              <a:cs typeface="Calibri"/>
            </a:endParaRPr>
          </a:p>
          <a:p>
            <a:pPr lvl="1">
              <a:spcBef>
                <a:spcPts val="1000"/>
              </a:spcBef>
              <a:buClr>
                <a:srgbClr val="F16038"/>
              </a:buClr>
              <a:buFont typeface="Arial" panose="020B0604020202020204" pitchFamily="34" charset="0"/>
              <a:buChar char="•"/>
              <a:defRPr/>
            </a:pPr>
            <a:r>
              <a:rPr kumimoji="0" lang="en-US" sz="2000" b="0" i="0" u="none" strike="noStrike" kern="1200" cap="none" spc="0" normalizeH="0" baseline="0" noProof="0">
                <a:ln>
                  <a:noFill/>
                </a:ln>
                <a:solidFill>
                  <a:srgbClr val="0D6CB9"/>
                </a:solidFill>
                <a:effectLst/>
                <a:uLnTx/>
                <a:uFillTx/>
                <a:latin typeface="Calibri"/>
                <a:ea typeface="Calibri"/>
                <a:cs typeface="Calibri"/>
              </a:rPr>
              <a:t>New common type</a:t>
            </a:r>
            <a:r>
              <a:rPr lang="en-US" sz="2000">
                <a:solidFill>
                  <a:srgbClr val="0D6CB9"/>
                </a:solidFill>
                <a:latin typeface="Calibri"/>
                <a:ea typeface="Calibri"/>
                <a:cs typeface="Calibri"/>
              </a:rPr>
              <a:t>: </a:t>
            </a:r>
            <a:r>
              <a:rPr lang="en-US" sz="2000" err="1">
                <a:solidFill>
                  <a:srgbClr val="F47F42"/>
                </a:solidFill>
                <a:latin typeface="Calibri"/>
                <a:ea typeface="Calibri"/>
                <a:cs typeface="Calibri"/>
              </a:rPr>
              <a:t>GrievanceLevelResolution</a:t>
            </a:r>
            <a:endParaRPr lang="en-US" sz="2000">
              <a:solidFill>
                <a:srgbClr val="F47F42"/>
              </a:solidFill>
              <a:latin typeface="Calibri"/>
              <a:ea typeface="Calibri"/>
              <a:cs typeface="Calibri"/>
            </a:endParaRPr>
          </a:p>
          <a:p>
            <a:pPr lvl="2">
              <a:spcBef>
                <a:spcPts val="1000"/>
              </a:spcBef>
              <a:buClr>
                <a:srgbClr val="F16038"/>
              </a:buClr>
              <a:buFont typeface="Arial" panose="020B0604020202020204" pitchFamily="34" charset="0"/>
              <a:buChar char="•"/>
              <a:defRPr/>
            </a:pPr>
            <a:r>
              <a:rPr lang="en-US" sz="1800" err="1">
                <a:solidFill>
                  <a:srgbClr val="F47F42"/>
                </a:solidFill>
                <a:latin typeface="Calibri"/>
                <a:ea typeface="Calibri"/>
                <a:cs typeface="Calibri"/>
              </a:rPr>
              <a:t>GrievanceLevelResolvedDate</a:t>
            </a:r>
            <a:r>
              <a:rPr lang="en-US" sz="1800">
                <a:solidFill>
                  <a:srgbClr val="F47F42"/>
                </a:solidFill>
                <a:latin typeface="Calibri"/>
                <a:ea typeface="Calibri"/>
                <a:cs typeface="Calibri"/>
              </a:rPr>
              <a:t> </a:t>
            </a:r>
            <a:r>
              <a:rPr lang="en-US" sz="1800">
                <a:solidFill>
                  <a:srgbClr val="0D6CB9"/>
                </a:solidFill>
                <a:latin typeface="Calibri"/>
                <a:ea typeface="Calibri"/>
                <a:cs typeface="Calibri"/>
              </a:rPr>
              <a:t>(E3140)</a:t>
            </a:r>
          </a:p>
          <a:p>
            <a:pPr lvl="2">
              <a:spcBef>
                <a:spcPts val="1000"/>
              </a:spcBef>
              <a:buClr>
                <a:srgbClr val="F16038"/>
              </a:buClr>
              <a:buFont typeface="Arial" panose="020B0604020202020204" pitchFamily="34" charset="0"/>
              <a:buChar char="•"/>
              <a:defRPr/>
            </a:pPr>
            <a:r>
              <a:rPr kumimoji="0" lang="en-US" sz="1800" b="0" i="0" u="none" strike="noStrike" kern="1200" cap="none" spc="0" normalizeH="0" baseline="0" noProof="0" err="1">
                <a:ln>
                  <a:noFill/>
                </a:ln>
                <a:solidFill>
                  <a:srgbClr val="F47F42"/>
                </a:solidFill>
                <a:effectLst/>
                <a:uLnTx/>
                <a:uFillTx/>
                <a:latin typeface="Calibri"/>
                <a:ea typeface="Calibri"/>
                <a:cs typeface="Calibri"/>
              </a:rPr>
              <a:t>ResolutionOfGrievance</a:t>
            </a:r>
            <a:r>
              <a:rPr kumimoji="0" lang="en-US" sz="1800" b="0" i="0" u="none" strike="noStrike" kern="1200" cap="none" spc="0" normalizeH="0" baseline="0" noProof="0">
                <a:ln>
                  <a:noFill/>
                </a:ln>
                <a:solidFill>
                  <a:srgbClr val="0D6CB9"/>
                </a:solidFill>
                <a:effectLst/>
                <a:uLnTx/>
                <a:uFillTx/>
                <a:latin typeface="Calibri"/>
                <a:ea typeface="Calibri"/>
                <a:cs typeface="Calibri"/>
              </a:rPr>
              <a:t> (E3141)</a:t>
            </a:r>
            <a:endParaRPr lang="en-US" sz="1800" b="0" i="0" u="none" strike="noStrike" kern="1200" cap="none" spc="0" normalizeH="0" baseline="0" noProof="0">
              <a:ln>
                <a:noFill/>
              </a:ln>
              <a:solidFill>
                <a:srgbClr val="0D6CB9"/>
              </a:solidFill>
              <a:effectLst/>
              <a:uLnTx/>
              <a:uFillTx/>
              <a:latin typeface="Calibri"/>
              <a:ea typeface="Calibri"/>
              <a:cs typeface="Calibri"/>
            </a:endParaRPr>
          </a:p>
          <a:p>
            <a:pPr lvl="2">
              <a:spcBef>
                <a:spcPts val="1000"/>
              </a:spcBef>
              <a:buClr>
                <a:srgbClr val="F16038"/>
              </a:buClr>
              <a:buFont typeface="Arial" panose="020B0604020202020204" pitchFamily="34" charset="0"/>
              <a:buChar char="•"/>
              <a:defRPr/>
            </a:pPr>
            <a:r>
              <a:rPr kumimoji="0" lang="en-US" sz="1800" b="0" i="0" u="none" strike="noStrike" kern="1200" cap="none" spc="0" normalizeH="0" baseline="0" noProof="0" err="1">
                <a:ln>
                  <a:noFill/>
                </a:ln>
                <a:solidFill>
                  <a:srgbClr val="F47F42"/>
                </a:solidFill>
                <a:effectLst/>
                <a:uLnTx/>
                <a:uFillTx/>
                <a:latin typeface="Calibri"/>
                <a:ea typeface="Calibri"/>
                <a:cs typeface="Calibri"/>
              </a:rPr>
              <a:t>GrievanceLevel</a:t>
            </a:r>
            <a:r>
              <a:rPr kumimoji="0" lang="en-US" sz="1800" b="0" i="0" u="none" strike="noStrike" kern="1200" cap="none" spc="0" normalizeH="0" baseline="0" noProof="0">
                <a:ln>
                  <a:noFill/>
                </a:ln>
                <a:solidFill>
                  <a:srgbClr val="0D6CB9"/>
                </a:solidFill>
                <a:effectLst/>
                <a:uLnTx/>
                <a:uFillTx/>
                <a:latin typeface="Calibri"/>
                <a:ea typeface="Calibri"/>
                <a:cs typeface="Calibri"/>
              </a:rPr>
              <a:t> (E3142)</a:t>
            </a:r>
            <a:endParaRPr lang="en-US" sz="1800" b="0" i="0" u="none" strike="noStrike" kern="1200" cap="none" spc="0" normalizeH="0" baseline="0" noProof="0">
              <a:ln>
                <a:noFill/>
              </a:ln>
              <a:solidFill>
                <a:srgbClr val="0D6CB9"/>
              </a:solidFill>
              <a:effectLst/>
              <a:uLnTx/>
              <a:uFillTx/>
              <a:latin typeface="Calibri"/>
              <a:ea typeface="Calibri"/>
              <a:cs typeface="Calibri"/>
            </a:endParaRPr>
          </a:p>
          <a:p>
            <a:pPr marL="0" indent="0">
              <a:buNone/>
            </a:pPr>
            <a:endParaRPr lang="en-US"/>
          </a:p>
        </p:txBody>
      </p:sp>
      <p:pic>
        <p:nvPicPr>
          <p:cNvPr id="4" name="Picture 3" descr="GrievanceExt Entity screenshot">
            <a:extLst>
              <a:ext uri="{FF2B5EF4-FFF2-40B4-BE49-F238E27FC236}">
                <a16:creationId xmlns:a16="http://schemas.microsoft.com/office/drawing/2014/main" id="{9C51D743-3B74-8C5E-8310-FF0C43015A52}"/>
              </a:ext>
            </a:extLst>
          </p:cNvPr>
          <p:cNvPicPr>
            <a:picLocks noChangeAspect="1"/>
          </p:cNvPicPr>
          <p:nvPr/>
        </p:nvPicPr>
        <p:blipFill>
          <a:blip r:embed="rId2"/>
          <a:stretch>
            <a:fillRect/>
          </a:stretch>
        </p:blipFill>
        <p:spPr>
          <a:xfrm>
            <a:off x="6134286" y="2811102"/>
            <a:ext cx="5521160" cy="2038242"/>
          </a:xfrm>
          <a:prstGeom prst="rect">
            <a:avLst/>
          </a:prstGeom>
        </p:spPr>
      </p:pic>
    </p:spTree>
    <p:extLst>
      <p:ext uri="{BB962C8B-B14F-4D97-AF65-F5344CB8AC3E}">
        <p14:creationId xmlns:p14="http://schemas.microsoft.com/office/powerpoint/2010/main" val="12590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F737BF-1970-74CA-D756-D621BF605907}"/>
              </a:ext>
            </a:extLst>
          </p:cNvPr>
          <p:cNvSpPr>
            <a:spLocks noGrp="1"/>
          </p:cNvSpPr>
          <p:nvPr>
            <p:ph type="title"/>
          </p:nvPr>
        </p:nvSpPr>
        <p:spPr>
          <a:xfrm>
            <a:off x="2320119" y="153230"/>
            <a:ext cx="9513918" cy="751350"/>
          </a:xfrm>
        </p:spPr>
        <p:txBody>
          <a:bodyPr>
            <a:normAutofit/>
          </a:bodyPr>
          <a:lstStyle/>
          <a:p>
            <a:r>
              <a:rPr lang="en-US"/>
              <a:t>Agenda 2026-2027 Collection of Grievance Data</a:t>
            </a:r>
          </a:p>
        </p:txBody>
      </p:sp>
      <p:sp>
        <p:nvSpPr>
          <p:cNvPr id="3" name="Content Placeholder 2">
            <a:extLst>
              <a:ext uri="{FF2B5EF4-FFF2-40B4-BE49-F238E27FC236}">
                <a16:creationId xmlns:a16="http://schemas.microsoft.com/office/drawing/2014/main" id="{6DB93F0A-085F-C41A-F004-6C5BF6034B6E}"/>
              </a:ext>
            </a:extLst>
          </p:cNvPr>
          <p:cNvSpPr>
            <a:spLocks noGrp="1"/>
          </p:cNvSpPr>
          <p:nvPr>
            <p:ph idx="1"/>
          </p:nvPr>
        </p:nvSpPr>
        <p:spPr>
          <a:xfrm>
            <a:off x="2320118" y="1478527"/>
            <a:ext cx="4976526" cy="4933540"/>
          </a:xfrm>
        </p:spPr>
        <p:txBody>
          <a:bodyPr lIns="91440" tIns="45720" rIns="91440" bIns="45720" anchor="t">
            <a:normAutofit/>
          </a:bodyPr>
          <a:lstStyle/>
          <a:p>
            <a:r>
              <a:rPr lang="en-US" sz="2400"/>
              <a:t>Overview</a:t>
            </a:r>
          </a:p>
          <a:p>
            <a:r>
              <a:rPr lang="en-US" sz="2400"/>
              <a:t>Timeline</a:t>
            </a:r>
            <a:endParaRPr lang="en-US" sz="2400">
              <a:ea typeface="Calibri"/>
              <a:cs typeface="Calibri"/>
            </a:endParaRPr>
          </a:p>
          <a:p>
            <a:r>
              <a:rPr lang="en-US" sz="2400"/>
              <a:t>Data Collection Changes</a:t>
            </a:r>
            <a:endParaRPr lang="en-US" sz="2400">
              <a:ea typeface="Calibri"/>
              <a:cs typeface="Calibri"/>
            </a:endParaRPr>
          </a:p>
          <a:p>
            <a:r>
              <a:rPr lang="en-US" sz="2400"/>
              <a:t>Business Rules</a:t>
            </a:r>
          </a:p>
          <a:p>
            <a:r>
              <a:rPr lang="en-US" sz="2400">
                <a:ea typeface="Calibri"/>
                <a:cs typeface="Calibri"/>
              </a:rPr>
              <a:t>Reports</a:t>
            </a:r>
          </a:p>
          <a:p>
            <a:r>
              <a:rPr lang="en-US" sz="2400"/>
              <a:t>Closeout</a:t>
            </a:r>
            <a:endParaRPr lang="en-US" sz="2400">
              <a:ea typeface="Calibri"/>
              <a:cs typeface="Calibri"/>
            </a:endParaRPr>
          </a:p>
          <a:p>
            <a:pPr lvl="1"/>
            <a:r>
              <a:rPr lang="en-US"/>
              <a:t>Frequently Asked Questions</a:t>
            </a:r>
            <a:endParaRPr lang="en-US">
              <a:ea typeface="Calibri"/>
              <a:cs typeface="Calibri"/>
            </a:endParaRPr>
          </a:p>
          <a:p>
            <a:pPr lvl="1"/>
            <a:r>
              <a:rPr lang="en-US"/>
              <a:t>Key Takeaways</a:t>
            </a:r>
            <a:endParaRPr lang="en-US">
              <a:ea typeface="Calibri"/>
              <a:cs typeface="Calibri"/>
            </a:endParaRPr>
          </a:p>
          <a:p>
            <a:pPr lvl="1"/>
            <a:r>
              <a:rPr lang="en-US"/>
              <a:t>Technical Resources</a:t>
            </a:r>
            <a:endParaRPr lang="en-US">
              <a:ea typeface="Calibri"/>
              <a:cs typeface="Calibri"/>
            </a:endParaRPr>
          </a:p>
          <a:p>
            <a:r>
              <a:rPr lang="en-US" sz="2400">
                <a:ea typeface="Calibri" panose="020F0502020204030204"/>
                <a:cs typeface="Calibri" panose="020F0502020204030204"/>
              </a:rPr>
              <a:t>Questions</a:t>
            </a:r>
          </a:p>
        </p:txBody>
      </p:sp>
      <p:pic>
        <p:nvPicPr>
          <p:cNvPr id="5" name="Content Placeholder 4">
            <a:extLst>
              <a:ext uri="{FF2B5EF4-FFF2-40B4-BE49-F238E27FC236}">
                <a16:creationId xmlns:a16="http://schemas.microsoft.com/office/drawing/2014/main" id="{E38AD5C0-0D1A-8A06-1211-0AE9272700AB}"/>
              </a:ext>
              <a:ext uri="{C183D7F6-B498-43B3-948B-1728B52AA6E4}">
                <adec:decorative xmlns:adec="http://schemas.microsoft.com/office/drawing/2017/decorative" val="1"/>
              </a:ext>
            </a:extLst>
          </p:cNvPr>
          <p:cNvPicPr>
            <a:picLocks noGrp="1" noChangeAspect="1"/>
          </p:cNvPicPr>
          <p:nvPr>
            <p:ph idx="13"/>
          </p:nvPr>
        </p:nvPicPr>
        <p:blipFill>
          <a:blip r:embed="rId2"/>
          <a:stretch>
            <a:fillRect/>
          </a:stretch>
        </p:blipFill>
        <p:spPr>
          <a:xfrm>
            <a:off x="7077078" y="2315498"/>
            <a:ext cx="4462819" cy="2677692"/>
          </a:xfrm>
          <a:prstGeom prst="rect">
            <a:avLst/>
          </a:prstGeom>
          <a:noFill/>
        </p:spPr>
      </p:pic>
    </p:spTree>
    <p:extLst>
      <p:ext uri="{BB962C8B-B14F-4D97-AF65-F5344CB8AC3E}">
        <p14:creationId xmlns:p14="http://schemas.microsoft.com/office/powerpoint/2010/main" val="2094198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A3B16F-FFF6-4852-8E07-74F75B12FBCF}"/>
              </a:ext>
            </a:extLst>
          </p:cNvPr>
          <p:cNvSpPr>
            <a:spLocks noGrp="1"/>
          </p:cNvSpPr>
          <p:nvPr>
            <p:ph type="title"/>
          </p:nvPr>
        </p:nvSpPr>
        <p:spPr/>
        <p:txBody>
          <a:bodyPr>
            <a:normAutofit/>
          </a:bodyPr>
          <a:lstStyle/>
          <a:p>
            <a:r>
              <a:rPr lang="en-US" err="1"/>
              <a:t>GrievanceIdentifier</a:t>
            </a:r>
            <a:r>
              <a:rPr lang="en-US"/>
              <a:t> (E3136)</a:t>
            </a:r>
          </a:p>
        </p:txBody>
      </p:sp>
      <p:sp>
        <p:nvSpPr>
          <p:cNvPr id="2" name="Content Placeholder 1">
            <a:extLst>
              <a:ext uri="{FF2B5EF4-FFF2-40B4-BE49-F238E27FC236}">
                <a16:creationId xmlns:a16="http://schemas.microsoft.com/office/drawing/2014/main" id="{5C134222-42AE-146C-CF6D-5B43BF9356FF}"/>
              </a:ext>
            </a:extLst>
          </p:cNvPr>
          <p:cNvSpPr>
            <a:spLocks noGrp="1"/>
          </p:cNvSpPr>
          <p:nvPr>
            <p:ph idx="1"/>
          </p:nvPr>
        </p:nvSpPr>
        <p:spPr>
          <a:xfrm>
            <a:off x="2357712" y="1248516"/>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GrievanceIdentifier</a:t>
            </a:r>
            <a:r>
              <a:rPr lang="en-US">
                <a:solidFill>
                  <a:srgbClr val="F47F42"/>
                </a:solidFill>
                <a:latin typeface="Calibri"/>
                <a:ea typeface="Calibri"/>
                <a:cs typeface="Calibri"/>
              </a:rPr>
              <a:t> </a:t>
            </a:r>
            <a:r>
              <a:rPr lang="en-US">
                <a:solidFill>
                  <a:srgbClr val="1482C5"/>
                </a:solidFill>
                <a:latin typeface="Calibri"/>
                <a:ea typeface="Calibri"/>
                <a:cs typeface="Calibri"/>
              </a:rPr>
              <a:t>(E3136) data element:</a:t>
            </a:r>
            <a:endParaRPr lang="en-US">
              <a:latin typeface="Calibri"/>
              <a:ea typeface="Calibri"/>
              <a:cs typeface="Calibri"/>
            </a:endParaRPr>
          </a:p>
          <a:p>
            <a:endParaRPr lang="en-US"/>
          </a:p>
        </p:txBody>
      </p:sp>
      <p:pic>
        <p:nvPicPr>
          <p:cNvPr id="5" name="Picture 4" descr="A screenshot of a computer&#10;&#10;AI-generated content may be incorrect.">
            <a:extLst>
              <a:ext uri="{FF2B5EF4-FFF2-40B4-BE49-F238E27FC236}">
                <a16:creationId xmlns:a16="http://schemas.microsoft.com/office/drawing/2014/main" id="{981BB972-59FE-BF57-1D70-E62EE62BE580}"/>
              </a:ext>
            </a:extLst>
          </p:cNvPr>
          <p:cNvPicPr>
            <a:picLocks noChangeAspect="1"/>
          </p:cNvPicPr>
          <p:nvPr/>
        </p:nvPicPr>
        <p:blipFill>
          <a:blip r:embed="rId2"/>
          <a:stretch>
            <a:fillRect/>
          </a:stretch>
        </p:blipFill>
        <p:spPr>
          <a:xfrm>
            <a:off x="2609850" y="1718185"/>
            <a:ext cx="7432375" cy="4974386"/>
          </a:xfrm>
          <a:prstGeom prst="rect">
            <a:avLst/>
          </a:prstGeom>
        </p:spPr>
      </p:pic>
    </p:spTree>
    <p:extLst>
      <p:ext uri="{BB962C8B-B14F-4D97-AF65-F5344CB8AC3E}">
        <p14:creationId xmlns:p14="http://schemas.microsoft.com/office/powerpoint/2010/main" val="495824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B9C374-99A3-C964-D893-ADB0A1C8E190}"/>
              </a:ext>
            </a:extLst>
          </p:cNvPr>
          <p:cNvSpPr>
            <a:spLocks noGrp="1"/>
          </p:cNvSpPr>
          <p:nvPr>
            <p:ph type="title"/>
          </p:nvPr>
        </p:nvSpPr>
        <p:spPr/>
        <p:txBody>
          <a:bodyPr>
            <a:normAutofit/>
          </a:bodyPr>
          <a:lstStyle/>
          <a:p>
            <a:r>
              <a:rPr lang="en-US" err="1"/>
              <a:t>GrievanceFiledDate</a:t>
            </a:r>
            <a:r>
              <a:rPr lang="en-US"/>
              <a:t> (E3137)</a:t>
            </a:r>
          </a:p>
        </p:txBody>
      </p:sp>
      <p:sp>
        <p:nvSpPr>
          <p:cNvPr id="2" name="Content Placeholder 1">
            <a:extLst>
              <a:ext uri="{FF2B5EF4-FFF2-40B4-BE49-F238E27FC236}">
                <a16:creationId xmlns:a16="http://schemas.microsoft.com/office/drawing/2014/main" id="{9ADF2B1E-F644-003B-A03A-E398DA15E390}"/>
              </a:ext>
            </a:extLst>
          </p:cNvPr>
          <p:cNvSpPr>
            <a:spLocks noGrp="1"/>
          </p:cNvSpPr>
          <p:nvPr>
            <p:ph idx="1"/>
          </p:nvPr>
        </p:nvSpPr>
        <p:spPr>
          <a:xfrm>
            <a:off x="2100280" y="1073462"/>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GrievanceFiledDate</a:t>
            </a:r>
            <a:r>
              <a:rPr lang="en-US">
                <a:solidFill>
                  <a:srgbClr val="1482C5"/>
                </a:solidFill>
                <a:latin typeface="Calibri"/>
                <a:ea typeface="Calibri"/>
                <a:cs typeface="Calibri"/>
              </a:rPr>
              <a:t> (E3137) data element:</a:t>
            </a:r>
            <a:endParaRPr lang="en-US">
              <a:latin typeface="Calibri"/>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FB1BDE9D-F73E-9834-A2EC-923F0F356BC5}"/>
              </a:ext>
            </a:extLst>
          </p:cNvPr>
          <p:cNvPicPr>
            <a:picLocks noChangeAspect="1"/>
          </p:cNvPicPr>
          <p:nvPr/>
        </p:nvPicPr>
        <p:blipFill>
          <a:blip r:embed="rId2"/>
          <a:stretch>
            <a:fillRect/>
          </a:stretch>
        </p:blipFill>
        <p:spPr>
          <a:xfrm>
            <a:off x="3050607" y="1713332"/>
            <a:ext cx="7542901" cy="4984091"/>
          </a:xfrm>
          <a:prstGeom prst="rect">
            <a:avLst/>
          </a:prstGeom>
        </p:spPr>
      </p:pic>
    </p:spTree>
    <p:extLst>
      <p:ext uri="{BB962C8B-B14F-4D97-AF65-F5344CB8AC3E}">
        <p14:creationId xmlns:p14="http://schemas.microsoft.com/office/powerpoint/2010/main" val="313901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BD04DF-68A6-E54E-8563-42D9EF6287AB}"/>
              </a:ext>
            </a:extLst>
          </p:cNvPr>
          <p:cNvSpPr>
            <a:spLocks noGrp="1"/>
          </p:cNvSpPr>
          <p:nvPr>
            <p:ph type="title"/>
          </p:nvPr>
        </p:nvSpPr>
        <p:spPr/>
        <p:txBody>
          <a:bodyPr>
            <a:normAutofit/>
          </a:bodyPr>
          <a:lstStyle/>
          <a:p>
            <a:r>
              <a:rPr lang="en-US" err="1"/>
              <a:t>GrievanceResolvedDate</a:t>
            </a:r>
            <a:r>
              <a:rPr lang="en-US"/>
              <a:t> (E3138)</a:t>
            </a:r>
          </a:p>
        </p:txBody>
      </p:sp>
      <p:sp>
        <p:nvSpPr>
          <p:cNvPr id="2" name="Content Placeholder 1">
            <a:extLst>
              <a:ext uri="{FF2B5EF4-FFF2-40B4-BE49-F238E27FC236}">
                <a16:creationId xmlns:a16="http://schemas.microsoft.com/office/drawing/2014/main" id="{BEE955F7-B084-0A89-6FF1-4BDFC7DEEF69}"/>
              </a:ext>
            </a:extLst>
          </p:cNvPr>
          <p:cNvSpPr>
            <a:spLocks noGrp="1"/>
          </p:cNvSpPr>
          <p:nvPr>
            <p:ph idx="1"/>
          </p:nvPr>
        </p:nvSpPr>
        <p:spPr>
          <a:xfrm>
            <a:off x="2337118" y="1248516"/>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GrievanceResolvedDate</a:t>
            </a:r>
            <a:r>
              <a:rPr lang="en-US">
                <a:solidFill>
                  <a:srgbClr val="1482C5"/>
                </a:solidFill>
                <a:latin typeface="Calibri"/>
                <a:ea typeface="Calibri"/>
                <a:cs typeface="Calibri"/>
              </a:rPr>
              <a:t> (E3138) data element:</a:t>
            </a:r>
            <a:endParaRPr lang="en-US">
              <a:latin typeface="Calibri"/>
              <a:ea typeface="Calibri"/>
              <a:cs typeface="Calibri"/>
            </a:endParaRPr>
          </a:p>
          <a:p>
            <a:pPr marL="0" indent="0">
              <a:buNone/>
            </a:pPr>
            <a:endParaRPr lang="en-US"/>
          </a:p>
        </p:txBody>
      </p:sp>
      <p:pic>
        <p:nvPicPr>
          <p:cNvPr id="5" name="Picture 4" descr="A screenshot of a computer&#10;&#10;AI-generated content may be incorrect.">
            <a:extLst>
              <a:ext uri="{FF2B5EF4-FFF2-40B4-BE49-F238E27FC236}">
                <a16:creationId xmlns:a16="http://schemas.microsoft.com/office/drawing/2014/main" id="{1EC9C0DA-EAF9-D04F-A1B3-1D60FC588236}"/>
              </a:ext>
            </a:extLst>
          </p:cNvPr>
          <p:cNvPicPr>
            <a:picLocks noChangeAspect="1"/>
          </p:cNvPicPr>
          <p:nvPr/>
        </p:nvPicPr>
        <p:blipFill>
          <a:blip r:embed="rId2"/>
          <a:stretch>
            <a:fillRect/>
          </a:stretch>
        </p:blipFill>
        <p:spPr>
          <a:xfrm>
            <a:off x="2758476" y="1708569"/>
            <a:ext cx="7494557" cy="4964861"/>
          </a:xfrm>
          <a:prstGeom prst="rect">
            <a:avLst/>
          </a:prstGeom>
        </p:spPr>
      </p:pic>
    </p:spTree>
    <p:extLst>
      <p:ext uri="{BB962C8B-B14F-4D97-AF65-F5344CB8AC3E}">
        <p14:creationId xmlns:p14="http://schemas.microsoft.com/office/powerpoint/2010/main" val="756890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0C7A96-5248-9003-0021-196430D3A01F}"/>
              </a:ext>
            </a:extLst>
          </p:cNvPr>
          <p:cNvSpPr>
            <a:spLocks noGrp="1"/>
          </p:cNvSpPr>
          <p:nvPr>
            <p:ph type="title"/>
          </p:nvPr>
        </p:nvSpPr>
        <p:spPr/>
        <p:txBody>
          <a:bodyPr>
            <a:normAutofit/>
          </a:bodyPr>
          <a:lstStyle/>
          <a:p>
            <a:r>
              <a:rPr lang="en-US" err="1"/>
              <a:t>GrievanceCorrectiveAction</a:t>
            </a:r>
            <a:r>
              <a:rPr lang="en-US"/>
              <a:t> (E3139)</a:t>
            </a:r>
          </a:p>
        </p:txBody>
      </p:sp>
      <p:sp>
        <p:nvSpPr>
          <p:cNvPr id="2" name="Content Placeholder 1">
            <a:extLst>
              <a:ext uri="{FF2B5EF4-FFF2-40B4-BE49-F238E27FC236}">
                <a16:creationId xmlns:a16="http://schemas.microsoft.com/office/drawing/2014/main" id="{A23FFF39-6B0C-228E-1FB9-0E397C1B8A70}"/>
              </a:ext>
            </a:extLst>
          </p:cNvPr>
          <p:cNvSpPr>
            <a:spLocks noGrp="1"/>
          </p:cNvSpPr>
          <p:nvPr>
            <p:ph idx="1"/>
          </p:nvPr>
        </p:nvSpPr>
        <p:spPr>
          <a:xfrm>
            <a:off x="2295929" y="1083759"/>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GrievanceCorrectiveAction</a:t>
            </a:r>
            <a:r>
              <a:rPr lang="en-US">
                <a:solidFill>
                  <a:srgbClr val="1482C5"/>
                </a:solidFill>
                <a:latin typeface="Calibri"/>
                <a:ea typeface="Calibri"/>
                <a:cs typeface="Calibri"/>
              </a:rPr>
              <a:t> (E3139) data element:</a:t>
            </a:r>
            <a:endParaRPr lang="en-US">
              <a:latin typeface="Calibri"/>
              <a:ea typeface="Calibri"/>
              <a:cs typeface="Calibri"/>
            </a:endParaRPr>
          </a:p>
        </p:txBody>
      </p:sp>
      <p:pic>
        <p:nvPicPr>
          <p:cNvPr id="4" name="Picture 3" descr="A screenshot of a computer&#10;&#10;AI-generated content may be incorrect.">
            <a:extLst>
              <a:ext uri="{FF2B5EF4-FFF2-40B4-BE49-F238E27FC236}">
                <a16:creationId xmlns:a16="http://schemas.microsoft.com/office/drawing/2014/main" id="{C4C3D7E3-C7ED-710E-E31B-E9E8B132979D}"/>
              </a:ext>
            </a:extLst>
          </p:cNvPr>
          <p:cNvPicPr>
            <a:picLocks noChangeAspect="1"/>
          </p:cNvPicPr>
          <p:nvPr/>
        </p:nvPicPr>
        <p:blipFill>
          <a:blip r:embed="rId2"/>
          <a:stretch>
            <a:fillRect/>
          </a:stretch>
        </p:blipFill>
        <p:spPr>
          <a:xfrm>
            <a:off x="2979168" y="1536760"/>
            <a:ext cx="7599512" cy="5150329"/>
          </a:xfrm>
          <a:prstGeom prst="rect">
            <a:avLst/>
          </a:prstGeom>
        </p:spPr>
      </p:pic>
    </p:spTree>
    <p:extLst>
      <p:ext uri="{BB962C8B-B14F-4D97-AF65-F5344CB8AC3E}">
        <p14:creationId xmlns:p14="http://schemas.microsoft.com/office/powerpoint/2010/main" val="1666713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52573-32D9-C6FF-62E7-92B13B3F4F52}"/>
              </a:ext>
            </a:extLst>
          </p:cNvPr>
          <p:cNvSpPr>
            <a:spLocks noGrp="1"/>
          </p:cNvSpPr>
          <p:nvPr>
            <p:ph type="title"/>
          </p:nvPr>
        </p:nvSpPr>
        <p:spPr/>
        <p:txBody>
          <a:bodyPr>
            <a:normAutofit/>
          </a:bodyPr>
          <a:lstStyle/>
          <a:p>
            <a:r>
              <a:rPr lang="en-US" err="1"/>
              <a:t>GrievanceCorrectiveAction</a:t>
            </a:r>
            <a:r>
              <a:rPr lang="en-US"/>
              <a:t> (C364)</a:t>
            </a:r>
          </a:p>
        </p:txBody>
      </p:sp>
      <p:sp>
        <p:nvSpPr>
          <p:cNvPr id="2" name="Content Placeholder 1">
            <a:extLst>
              <a:ext uri="{FF2B5EF4-FFF2-40B4-BE49-F238E27FC236}">
                <a16:creationId xmlns:a16="http://schemas.microsoft.com/office/drawing/2014/main" id="{9068EE03-2AA2-E31C-9948-A03760B806B7}"/>
              </a:ext>
            </a:extLst>
          </p:cNvPr>
          <p:cNvSpPr>
            <a:spLocks noGrp="1"/>
          </p:cNvSpPr>
          <p:nvPr>
            <p:ph idx="1"/>
          </p:nvPr>
        </p:nvSpPr>
        <p:spPr>
          <a:xfrm>
            <a:off x="2347414" y="1248516"/>
            <a:ext cx="9174025"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GrievanceCorrectiveAction</a:t>
            </a:r>
            <a:r>
              <a:rPr lang="en-US">
                <a:solidFill>
                  <a:srgbClr val="F47F42"/>
                </a:solidFill>
                <a:latin typeface="Calibri"/>
                <a:ea typeface="Calibri"/>
                <a:cs typeface="Calibri"/>
              </a:rPr>
              <a:t> </a:t>
            </a:r>
            <a:r>
              <a:rPr lang="en-US">
                <a:solidFill>
                  <a:srgbClr val="1482C5"/>
                </a:solidFill>
                <a:latin typeface="Calibri"/>
                <a:ea typeface="Calibri"/>
                <a:cs typeface="Calibri"/>
              </a:rPr>
              <a:t>(C364) descriptor table:</a:t>
            </a:r>
            <a:endParaRPr lang="en-US">
              <a:latin typeface="Calibri"/>
              <a:ea typeface="Calibri"/>
              <a:cs typeface="Calibri"/>
            </a:endParaRPr>
          </a:p>
        </p:txBody>
      </p:sp>
      <p:pic>
        <p:nvPicPr>
          <p:cNvPr id="4" name="Picture 3" descr="GrievanceCorrectiveAction descriptor table screenshot out of TWEDS ">
            <a:extLst>
              <a:ext uri="{FF2B5EF4-FFF2-40B4-BE49-F238E27FC236}">
                <a16:creationId xmlns:a16="http://schemas.microsoft.com/office/drawing/2014/main" id="{6371AE8B-49DD-8242-D4D6-243CF0A64A28}"/>
              </a:ext>
            </a:extLst>
          </p:cNvPr>
          <p:cNvPicPr>
            <a:picLocks noChangeAspect="1"/>
          </p:cNvPicPr>
          <p:nvPr/>
        </p:nvPicPr>
        <p:blipFill>
          <a:blip r:embed="rId2"/>
          <a:stretch>
            <a:fillRect/>
          </a:stretch>
        </p:blipFill>
        <p:spPr>
          <a:xfrm>
            <a:off x="2062162" y="1862137"/>
            <a:ext cx="9859404" cy="3772157"/>
          </a:xfrm>
          <a:prstGeom prst="rect">
            <a:avLst/>
          </a:prstGeom>
        </p:spPr>
      </p:pic>
    </p:spTree>
    <p:extLst>
      <p:ext uri="{BB962C8B-B14F-4D97-AF65-F5344CB8AC3E}">
        <p14:creationId xmlns:p14="http://schemas.microsoft.com/office/powerpoint/2010/main" val="2008348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6AEB07-208D-025E-EFF2-C64C0F98C962}"/>
              </a:ext>
            </a:extLst>
          </p:cNvPr>
          <p:cNvSpPr>
            <a:spLocks noGrp="1"/>
          </p:cNvSpPr>
          <p:nvPr>
            <p:ph type="title"/>
          </p:nvPr>
        </p:nvSpPr>
        <p:spPr/>
        <p:txBody>
          <a:bodyPr>
            <a:normAutofit/>
          </a:bodyPr>
          <a:lstStyle/>
          <a:p>
            <a:r>
              <a:rPr lang="en-US" err="1"/>
              <a:t>GrievanceLevelResolvedDate</a:t>
            </a:r>
            <a:r>
              <a:rPr lang="en-US"/>
              <a:t> (E3140)</a:t>
            </a:r>
          </a:p>
        </p:txBody>
      </p:sp>
      <p:sp>
        <p:nvSpPr>
          <p:cNvPr id="2" name="Content Placeholder 1">
            <a:extLst>
              <a:ext uri="{FF2B5EF4-FFF2-40B4-BE49-F238E27FC236}">
                <a16:creationId xmlns:a16="http://schemas.microsoft.com/office/drawing/2014/main" id="{9BD97FD5-0865-53FA-E719-746BEFE4B2ED}"/>
              </a:ext>
            </a:extLst>
          </p:cNvPr>
          <p:cNvSpPr>
            <a:spLocks noGrp="1"/>
          </p:cNvSpPr>
          <p:nvPr>
            <p:ph idx="1"/>
          </p:nvPr>
        </p:nvSpPr>
        <p:spPr>
          <a:xfrm>
            <a:off x="2306226" y="1124948"/>
            <a:ext cx="9241402"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GrievanceLevelResolvedDate</a:t>
            </a:r>
            <a:r>
              <a:rPr lang="en-US">
                <a:solidFill>
                  <a:srgbClr val="1482C5"/>
                </a:solidFill>
                <a:latin typeface="Calibri"/>
                <a:ea typeface="Calibri"/>
                <a:cs typeface="Calibri"/>
              </a:rPr>
              <a:t> (E3140) data element:</a:t>
            </a:r>
            <a:endParaRPr lang="en-US">
              <a:latin typeface="Calibri"/>
              <a:ea typeface="Calibri"/>
              <a:cs typeface="Calibri"/>
            </a:endParaRPr>
          </a:p>
        </p:txBody>
      </p:sp>
      <p:pic>
        <p:nvPicPr>
          <p:cNvPr id="5" name="Picture 4" descr="A screenshot of a computer&#10;&#10;AI-generated content may be incorrect.">
            <a:extLst>
              <a:ext uri="{FF2B5EF4-FFF2-40B4-BE49-F238E27FC236}">
                <a16:creationId xmlns:a16="http://schemas.microsoft.com/office/drawing/2014/main" id="{5E1706A2-AC66-AAFC-5902-43FC7E1433AE}"/>
              </a:ext>
            </a:extLst>
          </p:cNvPr>
          <p:cNvPicPr>
            <a:picLocks noChangeAspect="1"/>
          </p:cNvPicPr>
          <p:nvPr/>
        </p:nvPicPr>
        <p:blipFill>
          <a:blip r:embed="rId2"/>
          <a:stretch>
            <a:fillRect/>
          </a:stretch>
        </p:blipFill>
        <p:spPr>
          <a:xfrm>
            <a:off x="3046113" y="1708659"/>
            <a:ext cx="7393736" cy="4950304"/>
          </a:xfrm>
          <a:prstGeom prst="rect">
            <a:avLst/>
          </a:prstGeom>
        </p:spPr>
      </p:pic>
    </p:spTree>
    <p:extLst>
      <p:ext uri="{BB962C8B-B14F-4D97-AF65-F5344CB8AC3E}">
        <p14:creationId xmlns:p14="http://schemas.microsoft.com/office/powerpoint/2010/main" val="334516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83204D-BC96-FE6C-A297-27993D9FE716}"/>
              </a:ext>
            </a:extLst>
          </p:cNvPr>
          <p:cNvSpPr>
            <a:spLocks noGrp="1"/>
          </p:cNvSpPr>
          <p:nvPr>
            <p:ph type="title"/>
          </p:nvPr>
        </p:nvSpPr>
        <p:spPr/>
        <p:txBody>
          <a:bodyPr>
            <a:normAutofit/>
          </a:bodyPr>
          <a:lstStyle/>
          <a:p>
            <a:r>
              <a:rPr lang="en-US" err="1"/>
              <a:t>ResolutionOfGrievance</a:t>
            </a:r>
            <a:r>
              <a:rPr lang="en-US"/>
              <a:t> (E3141)</a:t>
            </a:r>
          </a:p>
        </p:txBody>
      </p:sp>
      <p:sp>
        <p:nvSpPr>
          <p:cNvPr id="2" name="Content Placeholder 1">
            <a:extLst>
              <a:ext uri="{FF2B5EF4-FFF2-40B4-BE49-F238E27FC236}">
                <a16:creationId xmlns:a16="http://schemas.microsoft.com/office/drawing/2014/main" id="{1296CF40-4DEF-3FBB-5CE7-A1D4B8BCEB4D}"/>
              </a:ext>
            </a:extLst>
          </p:cNvPr>
          <p:cNvSpPr>
            <a:spLocks noGrp="1"/>
          </p:cNvSpPr>
          <p:nvPr>
            <p:ph idx="1"/>
          </p:nvPr>
        </p:nvSpPr>
        <p:spPr>
          <a:xfrm>
            <a:off x="2203253" y="1135246"/>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ResolutionOfGrievance</a:t>
            </a:r>
            <a:r>
              <a:rPr lang="en-US">
                <a:solidFill>
                  <a:srgbClr val="F47F42"/>
                </a:solidFill>
                <a:latin typeface="Calibri"/>
                <a:ea typeface="Calibri"/>
                <a:cs typeface="Calibri"/>
              </a:rPr>
              <a:t> </a:t>
            </a:r>
            <a:r>
              <a:rPr lang="en-US">
                <a:solidFill>
                  <a:srgbClr val="1482C5"/>
                </a:solidFill>
                <a:latin typeface="Calibri"/>
                <a:ea typeface="Calibri"/>
                <a:cs typeface="Calibri"/>
              </a:rPr>
              <a:t>(E3141) data element:</a:t>
            </a:r>
            <a:endParaRPr lang="en-US">
              <a:latin typeface="Calibri"/>
              <a:ea typeface="Calibri"/>
              <a:cs typeface="Calibri"/>
            </a:endParaRPr>
          </a:p>
          <a:p>
            <a:endParaRPr lang="en-US"/>
          </a:p>
        </p:txBody>
      </p:sp>
      <p:pic>
        <p:nvPicPr>
          <p:cNvPr id="5" name="Picture 4" descr="A screenshot of a computer&#10;&#10;AI-generated content may be incorrect.">
            <a:extLst>
              <a:ext uri="{FF2B5EF4-FFF2-40B4-BE49-F238E27FC236}">
                <a16:creationId xmlns:a16="http://schemas.microsoft.com/office/drawing/2014/main" id="{78F5D8B3-DD4D-A179-A07A-3665994F223D}"/>
              </a:ext>
            </a:extLst>
          </p:cNvPr>
          <p:cNvPicPr>
            <a:picLocks noChangeAspect="1"/>
          </p:cNvPicPr>
          <p:nvPr/>
        </p:nvPicPr>
        <p:blipFill>
          <a:blip r:embed="rId2"/>
          <a:stretch>
            <a:fillRect/>
          </a:stretch>
        </p:blipFill>
        <p:spPr>
          <a:xfrm>
            <a:off x="3074599" y="1713242"/>
            <a:ext cx="7552426" cy="4955516"/>
          </a:xfrm>
          <a:prstGeom prst="rect">
            <a:avLst/>
          </a:prstGeom>
        </p:spPr>
      </p:pic>
    </p:spTree>
    <p:extLst>
      <p:ext uri="{BB962C8B-B14F-4D97-AF65-F5344CB8AC3E}">
        <p14:creationId xmlns:p14="http://schemas.microsoft.com/office/powerpoint/2010/main" val="2823397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D5369-4DDC-CCCB-4E56-53D681BBD292}"/>
              </a:ext>
            </a:extLst>
          </p:cNvPr>
          <p:cNvSpPr>
            <a:spLocks noGrp="1"/>
          </p:cNvSpPr>
          <p:nvPr>
            <p:ph type="title"/>
          </p:nvPr>
        </p:nvSpPr>
        <p:spPr/>
        <p:txBody>
          <a:bodyPr>
            <a:normAutofit/>
          </a:bodyPr>
          <a:lstStyle/>
          <a:p>
            <a:r>
              <a:rPr lang="en-US" err="1"/>
              <a:t>ResolutionOfGrievance</a:t>
            </a:r>
            <a:r>
              <a:rPr lang="en-US"/>
              <a:t> (C365)</a:t>
            </a:r>
          </a:p>
        </p:txBody>
      </p:sp>
      <p:sp>
        <p:nvSpPr>
          <p:cNvPr id="2" name="Content Placeholder 1">
            <a:extLst>
              <a:ext uri="{FF2B5EF4-FFF2-40B4-BE49-F238E27FC236}">
                <a16:creationId xmlns:a16="http://schemas.microsoft.com/office/drawing/2014/main" id="{024FECD5-63FE-6BB2-13F4-27DE224EAEDB}"/>
              </a:ext>
            </a:extLst>
          </p:cNvPr>
          <p:cNvSpPr>
            <a:spLocks noGrp="1"/>
          </p:cNvSpPr>
          <p:nvPr>
            <p:ph idx="1"/>
          </p:nvPr>
        </p:nvSpPr>
        <p:spPr>
          <a:xfrm>
            <a:off x="2203253" y="1114651"/>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ResolutionOfGrievance</a:t>
            </a:r>
            <a:r>
              <a:rPr lang="en-US">
                <a:solidFill>
                  <a:srgbClr val="F47F42"/>
                </a:solidFill>
                <a:latin typeface="Calibri"/>
                <a:ea typeface="Calibri"/>
                <a:cs typeface="Calibri"/>
              </a:rPr>
              <a:t> </a:t>
            </a:r>
            <a:r>
              <a:rPr lang="en-US">
                <a:solidFill>
                  <a:srgbClr val="1482C5"/>
                </a:solidFill>
                <a:latin typeface="Calibri"/>
                <a:ea typeface="Calibri"/>
                <a:cs typeface="Calibri"/>
              </a:rPr>
              <a:t>(C365) descriptor table:</a:t>
            </a:r>
            <a:endParaRPr lang="en-US">
              <a:latin typeface="Calibri"/>
              <a:ea typeface="Calibri"/>
              <a:cs typeface="Calibri"/>
            </a:endParaRPr>
          </a:p>
        </p:txBody>
      </p:sp>
      <p:pic>
        <p:nvPicPr>
          <p:cNvPr id="4" name="Picture 3" descr="A screenshot of a document&#10;&#10;AI-generated content may be incorrect.">
            <a:extLst>
              <a:ext uri="{FF2B5EF4-FFF2-40B4-BE49-F238E27FC236}">
                <a16:creationId xmlns:a16="http://schemas.microsoft.com/office/drawing/2014/main" id="{402DB047-7884-9F1D-0854-8177C6A2F0A9}"/>
              </a:ext>
            </a:extLst>
          </p:cNvPr>
          <p:cNvPicPr>
            <a:picLocks noChangeAspect="1"/>
          </p:cNvPicPr>
          <p:nvPr/>
        </p:nvPicPr>
        <p:blipFill>
          <a:blip r:embed="rId2"/>
          <a:stretch>
            <a:fillRect/>
          </a:stretch>
        </p:blipFill>
        <p:spPr>
          <a:xfrm>
            <a:off x="2006991" y="1956399"/>
            <a:ext cx="9845794" cy="2930824"/>
          </a:xfrm>
          <a:prstGeom prst="rect">
            <a:avLst/>
          </a:prstGeom>
        </p:spPr>
      </p:pic>
    </p:spTree>
    <p:extLst>
      <p:ext uri="{BB962C8B-B14F-4D97-AF65-F5344CB8AC3E}">
        <p14:creationId xmlns:p14="http://schemas.microsoft.com/office/powerpoint/2010/main" val="233743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FACEA2-758C-E729-DEBC-F5F9C5ED1CCF}"/>
              </a:ext>
            </a:extLst>
          </p:cNvPr>
          <p:cNvSpPr>
            <a:spLocks noGrp="1"/>
          </p:cNvSpPr>
          <p:nvPr>
            <p:ph type="title"/>
          </p:nvPr>
        </p:nvSpPr>
        <p:spPr/>
        <p:txBody>
          <a:bodyPr>
            <a:normAutofit/>
          </a:bodyPr>
          <a:lstStyle/>
          <a:p>
            <a:r>
              <a:rPr lang="en-US" err="1"/>
              <a:t>GrievanceLevel</a:t>
            </a:r>
            <a:r>
              <a:rPr lang="en-US"/>
              <a:t> (E3142)</a:t>
            </a:r>
          </a:p>
        </p:txBody>
      </p:sp>
      <p:sp>
        <p:nvSpPr>
          <p:cNvPr id="2" name="Content Placeholder 1">
            <a:extLst>
              <a:ext uri="{FF2B5EF4-FFF2-40B4-BE49-F238E27FC236}">
                <a16:creationId xmlns:a16="http://schemas.microsoft.com/office/drawing/2014/main" id="{7C682D6D-1F46-F4AE-72E4-1ECBBC7C1249}"/>
              </a:ext>
            </a:extLst>
          </p:cNvPr>
          <p:cNvSpPr>
            <a:spLocks noGrp="1"/>
          </p:cNvSpPr>
          <p:nvPr>
            <p:ph idx="1"/>
          </p:nvPr>
        </p:nvSpPr>
        <p:spPr>
          <a:xfrm>
            <a:off x="2326820" y="1094056"/>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GrievanceLevel</a:t>
            </a:r>
            <a:r>
              <a:rPr lang="en-US">
                <a:solidFill>
                  <a:srgbClr val="1482C5"/>
                </a:solidFill>
                <a:latin typeface="Calibri"/>
                <a:ea typeface="Calibri"/>
                <a:cs typeface="Calibri"/>
              </a:rPr>
              <a:t> (E3142) data element: </a:t>
            </a:r>
            <a:endParaRPr lang="en-US">
              <a:latin typeface="Calibri"/>
              <a:ea typeface="Calibri"/>
              <a:cs typeface="Calibri"/>
            </a:endParaRPr>
          </a:p>
        </p:txBody>
      </p:sp>
      <p:pic>
        <p:nvPicPr>
          <p:cNvPr id="5" name="Picture 4" descr="GrievanceLevel data element screenshot out of TWEDS ">
            <a:extLst>
              <a:ext uri="{FF2B5EF4-FFF2-40B4-BE49-F238E27FC236}">
                <a16:creationId xmlns:a16="http://schemas.microsoft.com/office/drawing/2014/main" id="{CCC6CF2E-56AD-BF00-D751-77268D2EE905}"/>
              </a:ext>
            </a:extLst>
          </p:cNvPr>
          <p:cNvPicPr>
            <a:picLocks noChangeAspect="1"/>
          </p:cNvPicPr>
          <p:nvPr/>
        </p:nvPicPr>
        <p:blipFill>
          <a:blip r:embed="rId2"/>
          <a:stretch>
            <a:fillRect/>
          </a:stretch>
        </p:blipFill>
        <p:spPr>
          <a:xfrm>
            <a:off x="2656822" y="1559620"/>
            <a:ext cx="8042231" cy="5221005"/>
          </a:xfrm>
          <a:prstGeom prst="rect">
            <a:avLst/>
          </a:prstGeom>
        </p:spPr>
      </p:pic>
    </p:spTree>
    <p:extLst>
      <p:ext uri="{BB962C8B-B14F-4D97-AF65-F5344CB8AC3E}">
        <p14:creationId xmlns:p14="http://schemas.microsoft.com/office/powerpoint/2010/main" val="3678580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FC0DF-E57B-0E3B-09F5-FD721797681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1ECEA1-E5F8-F553-AF8E-4D2F2C76B019}"/>
              </a:ext>
            </a:extLst>
          </p:cNvPr>
          <p:cNvSpPr>
            <a:spLocks noGrp="1"/>
          </p:cNvSpPr>
          <p:nvPr>
            <p:ph type="title"/>
          </p:nvPr>
        </p:nvSpPr>
        <p:spPr/>
        <p:txBody>
          <a:bodyPr>
            <a:normAutofit/>
          </a:bodyPr>
          <a:lstStyle/>
          <a:p>
            <a:r>
              <a:rPr lang="en-US" err="1"/>
              <a:t>GrievanceLevel</a:t>
            </a:r>
            <a:r>
              <a:rPr lang="en-US"/>
              <a:t> (C378)</a:t>
            </a:r>
          </a:p>
        </p:txBody>
      </p:sp>
      <p:sp>
        <p:nvSpPr>
          <p:cNvPr id="2" name="Content Placeholder 1">
            <a:extLst>
              <a:ext uri="{FF2B5EF4-FFF2-40B4-BE49-F238E27FC236}">
                <a16:creationId xmlns:a16="http://schemas.microsoft.com/office/drawing/2014/main" id="{66348C0F-4DDF-C5E3-BBA9-E98529B1BCC5}"/>
              </a:ext>
            </a:extLst>
          </p:cNvPr>
          <p:cNvSpPr>
            <a:spLocks noGrp="1"/>
          </p:cNvSpPr>
          <p:nvPr>
            <p:ph idx="1"/>
          </p:nvPr>
        </p:nvSpPr>
        <p:spPr>
          <a:xfrm>
            <a:off x="2203253" y="1114651"/>
            <a:ext cx="8988726" cy="4351338"/>
          </a:xfrm>
        </p:spPr>
        <p:txBody>
          <a:bodyPr lIns="91440" tIns="45720" rIns="91440" bIns="45720" anchor="t"/>
          <a:lstStyle/>
          <a:p>
            <a:r>
              <a:rPr lang="en-US">
                <a:solidFill>
                  <a:srgbClr val="1482C5"/>
                </a:solidFill>
                <a:latin typeface="Calibri"/>
                <a:ea typeface="Calibri"/>
                <a:cs typeface="Calibri"/>
              </a:rPr>
              <a:t>New </a:t>
            </a:r>
            <a:r>
              <a:rPr lang="en-US" err="1">
                <a:solidFill>
                  <a:srgbClr val="F47F42"/>
                </a:solidFill>
                <a:latin typeface="Calibri"/>
                <a:ea typeface="Calibri"/>
                <a:cs typeface="Calibri"/>
              </a:rPr>
              <a:t>GrievanceLevel</a:t>
            </a:r>
            <a:r>
              <a:rPr lang="en-US">
                <a:solidFill>
                  <a:srgbClr val="F47F42"/>
                </a:solidFill>
                <a:latin typeface="Calibri"/>
                <a:ea typeface="Calibri"/>
                <a:cs typeface="Calibri"/>
              </a:rPr>
              <a:t> </a:t>
            </a:r>
            <a:r>
              <a:rPr lang="en-US">
                <a:solidFill>
                  <a:srgbClr val="1482C5"/>
                </a:solidFill>
                <a:latin typeface="Calibri"/>
                <a:ea typeface="Calibri"/>
                <a:cs typeface="Calibri"/>
              </a:rPr>
              <a:t>(C378) descriptor table:</a:t>
            </a:r>
          </a:p>
          <a:p>
            <a:endParaRPr lang="en-US">
              <a:solidFill>
                <a:srgbClr val="1482C5"/>
              </a:solidFill>
              <a:latin typeface="Calibri"/>
              <a:ea typeface="Calibri"/>
              <a:cs typeface="Calibri"/>
            </a:endParaRPr>
          </a:p>
        </p:txBody>
      </p:sp>
      <p:pic>
        <p:nvPicPr>
          <p:cNvPr id="4" name="Picture 3" descr="GrievanceLevel descriptor table screenshot out of TWEDS ">
            <a:extLst>
              <a:ext uri="{FF2B5EF4-FFF2-40B4-BE49-F238E27FC236}">
                <a16:creationId xmlns:a16="http://schemas.microsoft.com/office/drawing/2014/main" id="{23480562-5543-433D-074C-F618621EC3C1}"/>
              </a:ext>
            </a:extLst>
          </p:cNvPr>
          <p:cNvPicPr>
            <a:picLocks noChangeAspect="1"/>
          </p:cNvPicPr>
          <p:nvPr/>
        </p:nvPicPr>
        <p:blipFill>
          <a:blip r:embed="rId2"/>
          <a:stretch>
            <a:fillRect/>
          </a:stretch>
        </p:blipFill>
        <p:spPr>
          <a:xfrm>
            <a:off x="1993661" y="2106526"/>
            <a:ext cx="10041829" cy="2644948"/>
          </a:xfrm>
          <a:prstGeom prst="rect">
            <a:avLst/>
          </a:prstGeom>
        </p:spPr>
      </p:pic>
    </p:spTree>
    <p:extLst>
      <p:ext uri="{BB962C8B-B14F-4D97-AF65-F5344CB8AC3E}">
        <p14:creationId xmlns:p14="http://schemas.microsoft.com/office/powerpoint/2010/main" val="1826414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A8D557E-B87E-5812-3C09-A5C15ABE98A7}"/>
              </a:ext>
            </a:extLst>
          </p:cNvPr>
          <p:cNvSpPr>
            <a:spLocks noGrp="1"/>
          </p:cNvSpPr>
          <p:nvPr>
            <p:ph type="ctrTitle"/>
          </p:nvPr>
        </p:nvSpPr>
        <p:spPr>
          <a:xfrm>
            <a:off x="1524000" y="2858439"/>
            <a:ext cx="9144000" cy="1455651"/>
          </a:xfrm>
        </p:spPr>
        <p:txBody>
          <a:bodyPr vert="horz" lIns="91440" tIns="45720" rIns="91440" bIns="45720" rtlCol="0" anchor="ctr">
            <a:normAutofit/>
          </a:bodyPr>
          <a:lstStyle/>
          <a:p>
            <a:r>
              <a:rPr lang="en-US" sz="5600" b="1" kern="1200" baseline="0">
                <a:solidFill>
                  <a:srgbClr val="3C6EBE"/>
                </a:solidFill>
                <a:effectLst/>
                <a:latin typeface="+mn-lt"/>
                <a:ea typeface="+mj-ea"/>
                <a:cs typeface="+mj-cs"/>
              </a:rPr>
              <a:t>TITLE SLIDE: </a:t>
            </a:r>
            <a:r>
              <a:rPr lang="en-US" sz="4800" b="1" kern="1200">
                <a:latin typeface="+mn-lt"/>
                <a:ea typeface="+mj-ea"/>
                <a:cs typeface="+mj-cs"/>
              </a:rPr>
              <a:t>Overview</a:t>
            </a:r>
          </a:p>
        </p:txBody>
      </p:sp>
      <p:sp>
        <p:nvSpPr>
          <p:cNvPr id="12" name="Rectangle 11">
            <a:extLst>
              <a:ext uri="{FF2B5EF4-FFF2-40B4-BE49-F238E27FC236}">
                <a16:creationId xmlns:a16="http://schemas.microsoft.com/office/drawing/2014/main" id="{ECA94F1D-B058-B160-7052-5BCED1320363}"/>
              </a:ext>
            </a:extLst>
          </p:cNvPr>
          <p:cNvSpPr/>
          <p:nvPr/>
        </p:nvSpPr>
        <p:spPr>
          <a:xfrm>
            <a:off x="1524000" y="4315096"/>
            <a:ext cx="9144000" cy="851564"/>
          </a:xfr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ctr">
              <a:lnSpc>
                <a:spcPct val="90000"/>
              </a:lnSpc>
              <a:spcBef>
                <a:spcPts val="1000"/>
              </a:spcBef>
              <a:buClr>
                <a:schemeClr val="bg2"/>
              </a:buClr>
              <a:defRPr/>
            </a:pPr>
            <a:r>
              <a:rPr lang="en-US" sz="2400" b="1" kern="1200" spc="140" baseline="0">
                <a:solidFill>
                  <a:srgbClr val="44546A"/>
                </a:solidFill>
                <a:latin typeface="+mn-lt"/>
                <a:ea typeface="+mn-ea"/>
                <a:cs typeface="+mn-cs"/>
              </a:rPr>
              <a:t>NAME OF COMPONENT (ALL CAPS)</a:t>
            </a:r>
            <a:br>
              <a:rPr lang="en-US" sz="2400" b="1" kern="1200" spc="140" baseline="0">
                <a:solidFill>
                  <a:srgbClr val="44546A"/>
                </a:solidFill>
                <a:latin typeface="+mn-lt"/>
                <a:ea typeface="+mn-ea"/>
                <a:cs typeface="+mn-cs"/>
              </a:rPr>
            </a:br>
            <a:r>
              <a:rPr lang="en-US" sz="2400" b="1" kern="1200" spc="140" baseline="0">
                <a:solidFill>
                  <a:srgbClr val="44546A"/>
                </a:solidFill>
                <a:latin typeface="+mn-lt"/>
                <a:ea typeface="+mn-ea"/>
                <a:cs typeface="+mn-cs"/>
              </a:rPr>
              <a:t>MARCH 19-21, 2024</a:t>
            </a:r>
            <a:endParaRPr kumimoji="0" lang="en-US" sz="2400" b="1" i="0" u="none" strike="noStrike" kern="1200" cap="none" spc="140" normalizeH="0" baseline="0" noProof="0">
              <a:ln>
                <a:noFill/>
              </a:ln>
              <a:solidFill>
                <a:srgbClr val="44546A"/>
              </a:solidFill>
              <a:effectLst/>
              <a:uLnTx/>
              <a:uFillTx/>
              <a:latin typeface="+mn-lt"/>
              <a:ea typeface="+mn-ea"/>
              <a:cs typeface="+mn-cs"/>
            </a:endParaRPr>
          </a:p>
        </p:txBody>
      </p:sp>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2" name="Slide Number Placeholder 1">
            <a:extLst>
              <a:ext uri="{FF2B5EF4-FFF2-40B4-BE49-F238E27FC236}">
                <a16:creationId xmlns:a16="http://schemas.microsoft.com/office/drawing/2014/main" id="{4E8AF8DF-398E-10E8-ED26-F4D38809842B}"/>
              </a:ext>
            </a:extLst>
          </p:cNvPr>
          <p:cNvSpPr>
            <a:spLocks noGrp="1"/>
          </p:cNvSpPr>
          <p:nvPr>
            <p:ph type="sldNum" sz="quarter" idx="12"/>
          </p:nvPr>
        </p:nvSpPr>
        <p:spPr>
          <a:xfrm>
            <a:off x="9296400" y="6481433"/>
            <a:ext cx="2743200" cy="365125"/>
          </a:xfrm>
        </p:spPr>
        <p:txBody>
          <a:bodyPr/>
          <a:lstStyle/>
          <a:p>
            <a:fld id="{0088AB57-2DBE-44A3-AE96-942C49E954BF}" type="slidenum">
              <a:rPr lang="en-US" smtClean="0"/>
              <a:t>3</a:t>
            </a:fld>
            <a:endParaRPr lang="en-US"/>
          </a:p>
        </p:txBody>
      </p:sp>
      <p:sp>
        <p:nvSpPr>
          <p:cNvPr id="5" name="Title 6">
            <a:extLst>
              <a:ext uri="{FF2B5EF4-FFF2-40B4-BE49-F238E27FC236}">
                <a16:creationId xmlns:a16="http://schemas.microsoft.com/office/drawing/2014/main" id="{9B45B078-6F05-A671-C414-2699DE57C48C}"/>
              </a:ext>
            </a:extLst>
          </p:cNvPr>
          <p:cNvSpPr txBox="1">
            <a:spLocks/>
          </p:cNvSpPr>
          <p:nvPr/>
        </p:nvSpPr>
        <p:spPr>
          <a:xfrm>
            <a:off x="1524000" y="3323938"/>
            <a:ext cx="9144000" cy="1455651"/>
          </a:xfrm>
          <a:prstGeom prst="rect">
            <a:avLst/>
          </a:prstGeom>
          <a:solidFill>
            <a:schemeClr val="bg1">
              <a:lumMod val="9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r>
              <a:rPr lang="en-US"/>
              <a:t>Overview</a:t>
            </a:r>
          </a:p>
        </p:txBody>
      </p:sp>
    </p:spTree>
    <p:extLst>
      <p:ext uri="{BB962C8B-B14F-4D97-AF65-F5344CB8AC3E}">
        <p14:creationId xmlns:p14="http://schemas.microsoft.com/office/powerpoint/2010/main" val="484773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3FA3FEEE-6FB4-6546-6580-17D5B5795B98}"/>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00A90307-01F7-BDD8-5994-E57A6BCADC7A}"/>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Business </a:t>
            </a:r>
            <a:r>
              <a:rPr lang="en-US"/>
              <a:t>Rules</a:t>
            </a:r>
            <a:endParaRPr kumimoji="0" lang="en-US" sz="5600" b="1" i="0" u="none" strike="noStrike" kern="1200" cap="none" spc="0" normalizeH="0" baseline="0" noProof="0">
              <a:ln>
                <a:noFill/>
              </a:ln>
              <a:solidFill>
                <a:srgbClr val="3C6EBE"/>
              </a:solidFill>
              <a:effectLst/>
              <a:uLnTx/>
              <a:uFillTx/>
              <a:latin typeface="+mn-lt"/>
              <a:ea typeface="+mj-ea"/>
              <a:cs typeface="+mj-cs"/>
            </a:endParaRPr>
          </a:p>
        </p:txBody>
      </p:sp>
    </p:spTree>
    <p:extLst>
      <p:ext uri="{BB962C8B-B14F-4D97-AF65-F5344CB8AC3E}">
        <p14:creationId xmlns:p14="http://schemas.microsoft.com/office/powerpoint/2010/main" val="2891233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35763-4FB8-18AA-81FB-5C16B7914B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1E68CD-CBD3-F3A0-1056-6DE05C5BEC92}"/>
              </a:ext>
            </a:extLst>
          </p:cNvPr>
          <p:cNvSpPr>
            <a:spLocks noGrp="1"/>
          </p:cNvSpPr>
          <p:nvPr>
            <p:ph type="title"/>
          </p:nvPr>
        </p:nvSpPr>
        <p:spPr/>
        <p:txBody>
          <a:bodyPr/>
          <a:lstStyle/>
          <a:p>
            <a:r>
              <a:rPr lang="en-US"/>
              <a:t>New Business Rules</a:t>
            </a:r>
            <a:endParaRPr lang="en-US">
              <a:ea typeface="Calibri"/>
              <a:cs typeface="Calibri"/>
            </a:endParaRPr>
          </a:p>
        </p:txBody>
      </p:sp>
      <p:sp>
        <p:nvSpPr>
          <p:cNvPr id="3" name="Content Placeholder 2">
            <a:extLst>
              <a:ext uri="{FF2B5EF4-FFF2-40B4-BE49-F238E27FC236}">
                <a16:creationId xmlns:a16="http://schemas.microsoft.com/office/drawing/2014/main" id="{4FD9F7E1-C1C0-5C93-EDE7-C3ED9543C758}"/>
              </a:ext>
            </a:extLst>
          </p:cNvPr>
          <p:cNvSpPr>
            <a:spLocks noGrp="1"/>
          </p:cNvSpPr>
          <p:nvPr>
            <p:ph idx="1"/>
          </p:nvPr>
        </p:nvSpPr>
        <p:spPr>
          <a:xfrm>
            <a:off x="1938008" y="1116174"/>
            <a:ext cx="10101591" cy="4730815"/>
          </a:xfrm>
        </p:spPr>
        <p:txBody>
          <a:bodyPr lIns="91440" tIns="45720" rIns="91440" bIns="45720" anchor="t"/>
          <a:lstStyle/>
          <a:p>
            <a:r>
              <a:rPr lang="en-US">
                <a:latin typeface="Calibri"/>
                <a:ea typeface="Calibri"/>
                <a:cs typeface="Calibri"/>
              </a:rPr>
              <a:t>The following new rules will be added to the </a:t>
            </a:r>
            <a:r>
              <a:rPr lang="en-US">
                <a:solidFill>
                  <a:schemeClr val="accent2"/>
                </a:solidFill>
                <a:latin typeface="Calibri"/>
                <a:ea typeface="Calibri"/>
                <a:cs typeface="Calibri"/>
              </a:rPr>
              <a:t>PEIMS Summer Submission</a:t>
            </a:r>
            <a:r>
              <a:rPr lang="en-US">
                <a:solidFill>
                  <a:srgbClr val="F16038"/>
                </a:solidFill>
                <a:latin typeface="Calibri"/>
                <a:ea typeface="Calibri"/>
                <a:cs typeface="Calibri"/>
              </a:rPr>
              <a:t>:</a:t>
            </a:r>
          </a:p>
          <a:p>
            <a:pPr marL="0" indent="0">
              <a:buNone/>
            </a:pPr>
            <a:endParaRPr lang="en-US">
              <a:solidFill>
                <a:srgbClr val="F16038"/>
              </a:solidFill>
              <a:latin typeface="Calibri"/>
              <a:ea typeface="Calibri"/>
              <a:cs typeface="Calibri"/>
            </a:endParaRPr>
          </a:p>
          <a:p>
            <a:pPr lvl="2"/>
            <a:r>
              <a:rPr lang="en-US" sz="2800"/>
              <a:t>1 Fatal</a:t>
            </a:r>
            <a:endParaRPr lang="en-US" sz="2800">
              <a:ea typeface="Calibri"/>
              <a:cs typeface="Calibri"/>
            </a:endParaRPr>
          </a:p>
          <a:p>
            <a:pPr lvl="3"/>
            <a:r>
              <a:rPr lang="en-US" sz="2800">
                <a:solidFill>
                  <a:srgbClr val="0D6CB9"/>
                </a:solidFill>
              </a:rPr>
              <a:t>11000-0001</a:t>
            </a:r>
            <a:endParaRPr lang="en-US" sz="2800">
              <a:solidFill>
                <a:srgbClr val="0D6CB9"/>
              </a:solidFill>
              <a:ea typeface="Calibri"/>
              <a:cs typeface="Calibri"/>
            </a:endParaRPr>
          </a:p>
          <a:p>
            <a:pPr lvl="3"/>
            <a:endParaRPr lang="en-US" sz="2800">
              <a:ea typeface="Calibri"/>
              <a:cs typeface="Calibri"/>
            </a:endParaRPr>
          </a:p>
          <a:p>
            <a:pPr lvl="2"/>
            <a:r>
              <a:rPr lang="en-US" sz="2800"/>
              <a:t>1 Special Warning</a:t>
            </a:r>
            <a:endParaRPr lang="en-US" sz="2800">
              <a:ea typeface="Calibri" panose="020F0502020204030204"/>
              <a:cs typeface="Calibri" panose="020F0502020204030204"/>
            </a:endParaRPr>
          </a:p>
          <a:p>
            <a:pPr lvl="3"/>
            <a:r>
              <a:rPr lang="en-US" sz="2800">
                <a:ea typeface="Calibri" panose="020F0502020204030204"/>
                <a:cs typeface="Calibri" panose="020F0502020204030204"/>
              </a:rPr>
              <a:t>11000-0002</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3284093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5FDEF-4175-1EA6-B155-F55794F905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22C693-17BD-D434-CB7E-31EF7E0BC673}"/>
              </a:ext>
            </a:extLst>
          </p:cNvPr>
          <p:cNvSpPr>
            <a:spLocks noGrp="1"/>
          </p:cNvSpPr>
          <p:nvPr>
            <p:ph type="title"/>
          </p:nvPr>
        </p:nvSpPr>
        <p:spPr/>
        <p:txBody>
          <a:bodyPr/>
          <a:lstStyle/>
          <a:p>
            <a:r>
              <a:rPr lang="en-US"/>
              <a:t>Business Rule - Fatal</a:t>
            </a:r>
          </a:p>
        </p:txBody>
      </p:sp>
      <p:sp>
        <p:nvSpPr>
          <p:cNvPr id="3" name="Content Placeholder 2">
            <a:extLst>
              <a:ext uri="{FF2B5EF4-FFF2-40B4-BE49-F238E27FC236}">
                <a16:creationId xmlns:a16="http://schemas.microsoft.com/office/drawing/2014/main" id="{3980B5B7-3705-CA1C-A96B-A04F23B51F60}"/>
              </a:ext>
            </a:extLst>
          </p:cNvPr>
          <p:cNvSpPr>
            <a:spLocks noGrp="1"/>
          </p:cNvSpPr>
          <p:nvPr>
            <p:ph idx="1"/>
          </p:nvPr>
        </p:nvSpPr>
        <p:spPr>
          <a:xfrm>
            <a:off x="1740939" y="1720519"/>
            <a:ext cx="10101591" cy="4730815"/>
          </a:xfrm>
        </p:spPr>
        <p:txBody>
          <a:bodyPr lIns="91440" tIns="45720" rIns="91440" bIns="45720" anchor="t"/>
          <a:lstStyle/>
          <a:p>
            <a:pPr lvl="1"/>
            <a:r>
              <a:rPr lang="en-US" sz="2800">
                <a:ea typeface="Calibri" panose="020F0502020204030204"/>
                <a:cs typeface="Calibri" panose="020F0502020204030204"/>
              </a:rPr>
              <a:t>11000-0001</a:t>
            </a:r>
          </a:p>
          <a:p>
            <a:endParaRPr lang="en-US">
              <a:ea typeface="Calibri" panose="020F0502020204030204"/>
              <a:cs typeface="Calibri" panose="020F0502020204030204"/>
            </a:endParaRPr>
          </a:p>
        </p:txBody>
      </p:sp>
      <p:pic>
        <p:nvPicPr>
          <p:cNvPr id="5" name="Picture 4" descr="Business Rule 11000-0001 screenshot from TWEDS">
            <a:extLst>
              <a:ext uri="{FF2B5EF4-FFF2-40B4-BE49-F238E27FC236}">
                <a16:creationId xmlns:a16="http://schemas.microsoft.com/office/drawing/2014/main" id="{F0696C08-AC97-8819-A43E-BB68562A95DA}"/>
              </a:ext>
            </a:extLst>
          </p:cNvPr>
          <p:cNvPicPr>
            <a:picLocks noChangeAspect="1"/>
          </p:cNvPicPr>
          <p:nvPr/>
        </p:nvPicPr>
        <p:blipFill>
          <a:blip r:embed="rId2"/>
          <a:srcRect r="446"/>
          <a:stretch>
            <a:fillRect/>
          </a:stretch>
        </p:blipFill>
        <p:spPr>
          <a:xfrm>
            <a:off x="1984999" y="2533540"/>
            <a:ext cx="10009778" cy="1167897"/>
          </a:xfrm>
          <a:prstGeom prst="rect">
            <a:avLst/>
          </a:prstGeom>
        </p:spPr>
      </p:pic>
    </p:spTree>
    <p:extLst>
      <p:ext uri="{BB962C8B-B14F-4D97-AF65-F5344CB8AC3E}">
        <p14:creationId xmlns:p14="http://schemas.microsoft.com/office/powerpoint/2010/main" val="798505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48DFA-DCE6-679C-8E65-89B664725C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3960C-278D-75B2-7BF3-36DB4C7512FD}"/>
              </a:ext>
            </a:extLst>
          </p:cNvPr>
          <p:cNvSpPr>
            <a:spLocks noGrp="1"/>
          </p:cNvSpPr>
          <p:nvPr>
            <p:ph type="title"/>
          </p:nvPr>
        </p:nvSpPr>
        <p:spPr/>
        <p:txBody>
          <a:bodyPr/>
          <a:lstStyle/>
          <a:p>
            <a:r>
              <a:rPr lang="en-US"/>
              <a:t>Business Rule – Special Warning</a:t>
            </a:r>
          </a:p>
        </p:txBody>
      </p:sp>
      <p:sp>
        <p:nvSpPr>
          <p:cNvPr id="3" name="Content Placeholder 2">
            <a:extLst>
              <a:ext uri="{FF2B5EF4-FFF2-40B4-BE49-F238E27FC236}">
                <a16:creationId xmlns:a16="http://schemas.microsoft.com/office/drawing/2014/main" id="{973B0144-AA83-5ECA-0251-C853F7594503}"/>
              </a:ext>
            </a:extLst>
          </p:cNvPr>
          <p:cNvSpPr>
            <a:spLocks noGrp="1"/>
          </p:cNvSpPr>
          <p:nvPr>
            <p:ph idx="1"/>
          </p:nvPr>
        </p:nvSpPr>
        <p:spPr>
          <a:xfrm>
            <a:off x="1740939" y="1720519"/>
            <a:ext cx="10101591" cy="4730815"/>
          </a:xfrm>
        </p:spPr>
        <p:txBody>
          <a:bodyPr lIns="91440" tIns="45720" rIns="91440" bIns="45720" anchor="t"/>
          <a:lstStyle/>
          <a:p>
            <a:pPr lvl="1"/>
            <a:r>
              <a:rPr lang="en-US" sz="2800">
                <a:ea typeface="Calibri" panose="020F0502020204030204"/>
                <a:cs typeface="Calibri" panose="020F0502020204030204"/>
              </a:rPr>
              <a:t>11000-0002</a:t>
            </a:r>
          </a:p>
          <a:p>
            <a:endParaRPr lang="en-US">
              <a:ea typeface="Calibri" panose="020F0502020204030204"/>
              <a:cs typeface="Calibri" panose="020F0502020204030204"/>
            </a:endParaRPr>
          </a:p>
        </p:txBody>
      </p:sp>
      <p:pic>
        <p:nvPicPr>
          <p:cNvPr id="7" name="Picture 6" descr="Business Rule 11000-0002 screen shot out of TWEDS">
            <a:extLst>
              <a:ext uri="{FF2B5EF4-FFF2-40B4-BE49-F238E27FC236}">
                <a16:creationId xmlns:a16="http://schemas.microsoft.com/office/drawing/2014/main" id="{25742C33-0B78-F50F-C649-ACE9F16C77EB}"/>
              </a:ext>
            </a:extLst>
          </p:cNvPr>
          <p:cNvPicPr>
            <a:picLocks noChangeAspect="1"/>
          </p:cNvPicPr>
          <p:nvPr/>
        </p:nvPicPr>
        <p:blipFill>
          <a:blip r:embed="rId2"/>
          <a:srcRect r="852"/>
          <a:stretch>
            <a:fillRect/>
          </a:stretch>
        </p:blipFill>
        <p:spPr>
          <a:xfrm>
            <a:off x="1959134" y="2699693"/>
            <a:ext cx="10015472" cy="916474"/>
          </a:xfrm>
          <a:prstGeom prst="rect">
            <a:avLst/>
          </a:prstGeom>
        </p:spPr>
      </p:pic>
    </p:spTree>
    <p:extLst>
      <p:ext uri="{BB962C8B-B14F-4D97-AF65-F5344CB8AC3E}">
        <p14:creationId xmlns:p14="http://schemas.microsoft.com/office/powerpoint/2010/main" val="38224883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C51E2-B8A9-EDE7-0B74-378D05D3045E}"/>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1CAB270B-6F25-46B3-D499-444A019A4BAD}"/>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5BE7E617-1E1E-3310-9F3D-5101F7C18F12}"/>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Reports</a:t>
            </a:r>
          </a:p>
        </p:txBody>
      </p:sp>
    </p:spTree>
    <p:extLst>
      <p:ext uri="{BB962C8B-B14F-4D97-AF65-F5344CB8AC3E}">
        <p14:creationId xmlns:p14="http://schemas.microsoft.com/office/powerpoint/2010/main" val="78076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D7B21-5034-95FD-EF9E-824A883F7014}"/>
              </a:ext>
            </a:extLst>
          </p:cNvPr>
          <p:cNvSpPr>
            <a:spLocks noGrp="1"/>
          </p:cNvSpPr>
          <p:nvPr>
            <p:ph type="title"/>
          </p:nvPr>
        </p:nvSpPr>
        <p:spPr/>
        <p:txBody>
          <a:bodyPr>
            <a:normAutofit/>
          </a:bodyPr>
          <a:lstStyle/>
          <a:p>
            <a:r>
              <a:rPr lang="en-US">
                <a:latin typeface="Calibri"/>
                <a:ea typeface="Calibri"/>
                <a:cs typeface="Calibri"/>
              </a:rPr>
              <a:t>Grievance Reports</a:t>
            </a:r>
          </a:p>
        </p:txBody>
      </p:sp>
      <p:sp>
        <p:nvSpPr>
          <p:cNvPr id="3" name="Content Placeholder 2">
            <a:extLst>
              <a:ext uri="{FF2B5EF4-FFF2-40B4-BE49-F238E27FC236}">
                <a16:creationId xmlns:a16="http://schemas.microsoft.com/office/drawing/2014/main" id="{4F54DF20-C2A6-FA09-CAFC-C75465827FAD}"/>
              </a:ext>
            </a:extLst>
          </p:cNvPr>
          <p:cNvSpPr>
            <a:spLocks noGrp="1"/>
          </p:cNvSpPr>
          <p:nvPr>
            <p:ph idx="1"/>
          </p:nvPr>
        </p:nvSpPr>
        <p:spPr/>
        <p:txBody>
          <a:bodyPr lIns="91440" tIns="45720" rIns="91440" bIns="45720" anchor="t"/>
          <a:lstStyle/>
          <a:p>
            <a:r>
              <a:rPr lang="en-US">
                <a:latin typeface="Calibri"/>
                <a:ea typeface="Calibri"/>
                <a:cs typeface="Calibri"/>
              </a:rPr>
              <a:t>Reports:</a:t>
            </a:r>
          </a:p>
          <a:p>
            <a:pPr lvl="1"/>
            <a:r>
              <a:rPr lang="en-US" sz="2800">
                <a:latin typeface="Calibri"/>
                <a:ea typeface="Calibri"/>
                <a:cs typeface="Calibri"/>
              </a:rPr>
              <a:t>Planning to develop a new ‘detail’ report.</a:t>
            </a:r>
          </a:p>
          <a:p>
            <a:pPr lvl="1"/>
            <a:r>
              <a:rPr lang="en-US" sz="2800">
                <a:latin typeface="Calibri"/>
                <a:ea typeface="Calibri"/>
                <a:cs typeface="Calibri"/>
              </a:rPr>
              <a:t>Possibly developing a new ‘summary’ report.</a:t>
            </a:r>
          </a:p>
        </p:txBody>
      </p:sp>
    </p:spTree>
    <p:extLst>
      <p:ext uri="{BB962C8B-B14F-4D97-AF65-F5344CB8AC3E}">
        <p14:creationId xmlns:p14="http://schemas.microsoft.com/office/powerpoint/2010/main" val="1504138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3A8C1-DEAE-8D4D-A687-106EFB20D451}"/>
            </a:ext>
          </a:extLst>
        </p:cNvPr>
        <p:cNvGrpSpPr/>
        <p:nvPr/>
      </p:nvGrpSpPr>
      <p:grpSpPr>
        <a:xfrm>
          <a:off x="0" y="0"/>
          <a:ext cx="0" cy="0"/>
          <a:chOff x="0" y="0"/>
          <a:chExt cx="0" cy="0"/>
        </a:xfrm>
      </p:grpSpPr>
      <p:pic>
        <p:nvPicPr>
          <p:cNvPr id="8" name="Picture Placeholder 10" descr="Close-up of stacked books">
            <a:extLst>
              <a:ext uri="{FF2B5EF4-FFF2-40B4-BE49-F238E27FC236}">
                <a16:creationId xmlns:a16="http://schemas.microsoft.com/office/drawing/2014/main" id="{612913CF-0E27-A00F-C5E4-4F2288612696}"/>
              </a:ext>
            </a:extLst>
          </p:cNvPr>
          <p:cNvPicPr>
            <a:picLocks noChangeAspect="1"/>
          </p:cNvPicPr>
          <p:nvPr/>
        </p:nvPicPr>
        <p:blipFill>
          <a:blip r:embed="rId3">
            <a:extLst>
              <a:ext uri="{28A0092B-C50C-407E-A947-70E740481C1C}">
                <a14:useLocalDpi xmlns:a14="http://schemas.microsoft.com/office/drawing/2010/main" val="0"/>
              </a:ext>
            </a:extLst>
          </a:blip>
          <a:srcRect t="9248" b="9248"/>
          <a:stretch/>
        </p:blipFill>
        <p:spPr>
          <a:xfrm>
            <a:off x="0" y="1256970"/>
            <a:ext cx="12191980" cy="5589588"/>
          </a:xfrm>
          <a:prstGeom prst="rect">
            <a:avLst/>
          </a:prstGeom>
          <a:noFill/>
        </p:spPr>
      </p:pic>
      <p:sp>
        <p:nvSpPr>
          <p:cNvPr id="4" name="Title 6">
            <a:extLst>
              <a:ext uri="{FF2B5EF4-FFF2-40B4-BE49-F238E27FC236}">
                <a16:creationId xmlns:a16="http://schemas.microsoft.com/office/drawing/2014/main" id="{33A0B10C-E86C-029D-EA32-0D31BE33CDFB}"/>
              </a:ext>
            </a:extLst>
          </p:cNvPr>
          <p:cNvSpPr txBox="1">
            <a:spLocks noGrp="1"/>
          </p:cNvSpPr>
          <p:nvPr>
            <p:ph type="title" idx="4294967295"/>
          </p:nvPr>
        </p:nvSpPr>
        <p:spPr>
          <a:xfrm>
            <a:off x="1676400" y="3010839"/>
            <a:ext cx="9144000" cy="1455651"/>
          </a:xfrm>
          <a:prstGeom prst="rect">
            <a:avLst/>
          </a:prstGeom>
          <a:solidFill>
            <a:schemeClr val="bg1">
              <a:lumMod val="95000"/>
            </a:schemeClr>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5600" b="1" kern="1200">
                <a:solidFill>
                  <a:srgbClr val="3C6EBE"/>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600" b="1" i="0" u="none" strike="noStrike" kern="1200" cap="none" spc="0" normalizeH="0" baseline="0" noProof="0">
                <a:ln>
                  <a:noFill/>
                </a:ln>
                <a:solidFill>
                  <a:srgbClr val="3C6EBE"/>
                </a:solidFill>
                <a:effectLst/>
                <a:uLnTx/>
                <a:uFillTx/>
                <a:latin typeface="+mn-lt"/>
                <a:ea typeface="+mj-ea"/>
                <a:cs typeface="+mj-cs"/>
              </a:rPr>
              <a:t>Closeout</a:t>
            </a:r>
          </a:p>
        </p:txBody>
      </p:sp>
    </p:spTree>
    <p:extLst>
      <p:ext uri="{BB962C8B-B14F-4D97-AF65-F5344CB8AC3E}">
        <p14:creationId xmlns:p14="http://schemas.microsoft.com/office/powerpoint/2010/main" val="704205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284EB-833A-A5E5-2AEC-0FBAA841D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34CF71-8C45-0AA5-6C11-7691B3D8FD82}"/>
              </a:ext>
            </a:extLst>
          </p:cNvPr>
          <p:cNvSpPr>
            <a:spLocks noGrp="1"/>
          </p:cNvSpPr>
          <p:nvPr>
            <p:ph type="title"/>
          </p:nvPr>
        </p:nvSpPr>
        <p:spPr/>
        <p:txBody>
          <a:bodyPr/>
          <a:lstStyle/>
          <a:p>
            <a:r>
              <a:rPr lang="en-US"/>
              <a:t>FAQ – Start Date For Grievance Reporting</a:t>
            </a:r>
          </a:p>
        </p:txBody>
      </p:sp>
      <p:sp>
        <p:nvSpPr>
          <p:cNvPr id="3" name="Content Placeholder 2">
            <a:extLst>
              <a:ext uri="{FF2B5EF4-FFF2-40B4-BE49-F238E27FC236}">
                <a16:creationId xmlns:a16="http://schemas.microsoft.com/office/drawing/2014/main" id="{C683E511-8C3B-5821-529E-A711C2D538DE}"/>
              </a:ext>
            </a:extLst>
          </p:cNvPr>
          <p:cNvSpPr>
            <a:spLocks noGrp="1"/>
          </p:cNvSpPr>
          <p:nvPr>
            <p:ph idx="1"/>
          </p:nvPr>
        </p:nvSpPr>
        <p:spPr>
          <a:xfrm>
            <a:off x="2375461" y="1485524"/>
            <a:ext cx="8988726" cy="2047649"/>
          </a:xfrm>
        </p:spPr>
        <p:txBody>
          <a:bodyPr lIns="91440" tIns="45720" rIns="91440" bIns="45720" anchor="t"/>
          <a:lstStyle/>
          <a:p>
            <a:pPr marL="0" indent="0">
              <a:lnSpc>
                <a:spcPct val="100000"/>
              </a:lnSpc>
              <a:spcBef>
                <a:spcPts val="0"/>
              </a:spcBef>
              <a:buNone/>
            </a:pPr>
            <a:r>
              <a:rPr lang="en-US" b="1">
                <a:solidFill>
                  <a:srgbClr val="F47F42"/>
                </a:solidFill>
              </a:rPr>
              <a:t>When does grievance reporting begin?</a:t>
            </a:r>
            <a:endParaRPr lang="en-US"/>
          </a:p>
          <a:p>
            <a:pPr marL="0" indent="0">
              <a:lnSpc>
                <a:spcPct val="100000"/>
              </a:lnSpc>
              <a:spcBef>
                <a:spcPts val="0"/>
              </a:spcBef>
              <a:buNone/>
            </a:pPr>
            <a:endParaRPr lang="en-US"/>
          </a:p>
          <a:p>
            <a:pPr marL="0" indent="0">
              <a:lnSpc>
                <a:spcPct val="100000"/>
              </a:lnSpc>
              <a:spcBef>
                <a:spcPts val="0"/>
              </a:spcBef>
              <a:buNone/>
            </a:pPr>
            <a:r>
              <a:rPr lang="en-US" sz="2800"/>
              <a:t>Grievances from the 2026–2027 school year will be reported in the 2026–2027 PEIMS Summer Submission.</a:t>
            </a:r>
            <a:endParaRPr lang="en-US">
              <a:ea typeface="Calibri"/>
              <a:cs typeface="Calibri"/>
            </a:endParaRPr>
          </a:p>
          <a:p>
            <a:endParaRPr lang="en-US"/>
          </a:p>
        </p:txBody>
      </p:sp>
    </p:spTree>
    <p:extLst>
      <p:ext uri="{BB962C8B-B14F-4D97-AF65-F5344CB8AC3E}">
        <p14:creationId xmlns:p14="http://schemas.microsoft.com/office/powerpoint/2010/main" val="4225607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C6F68-0CCB-2EC0-F671-316991F5C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85C7A-DFAB-B9D3-B85F-15E41100B225}"/>
              </a:ext>
            </a:extLst>
          </p:cNvPr>
          <p:cNvSpPr>
            <a:spLocks noGrp="1"/>
          </p:cNvSpPr>
          <p:nvPr>
            <p:ph type="title"/>
          </p:nvPr>
        </p:nvSpPr>
        <p:spPr/>
        <p:txBody>
          <a:bodyPr/>
          <a:lstStyle/>
          <a:p>
            <a:r>
              <a:rPr lang="en-US"/>
              <a:t>FAQ – Start Date For Grievance Reporting </a:t>
            </a:r>
            <a:r>
              <a:rPr lang="en-US">
                <a:solidFill>
                  <a:srgbClr val="C2DAED"/>
                </a:solidFill>
              </a:rPr>
              <a:t>1</a:t>
            </a:r>
          </a:p>
        </p:txBody>
      </p:sp>
      <p:sp>
        <p:nvSpPr>
          <p:cNvPr id="3" name="Content Placeholder 2">
            <a:extLst>
              <a:ext uri="{FF2B5EF4-FFF2-40B4-BE49-F238E27FC236}">
                <a16:creationId xmlns:a16="http://schemas.microsoft.com/office/drawing/2014/main" id="{309A0789-6CBE-B583-F1C6-38D4A71FE527}"/>
              </a:ext>
            </a:extLst>
          </p:cNvPr>
          <p:cNvSpPr>
            <a:spLocks noGrp="1"/>
          </p:cNvSpPr>
          <p:nvPr>
            <p:ph idx="1"/>
          </p:nvPr>
        </p:nvSpPr>
        <p:spPr>
          <a:xfrm>
            <a:off x="2375461" y="1485523"/>
            <a:ext cx="8988726" cy="2461444"/>
          </a:xfrm>
        </p:spPr>
        <p:txBody>
          <a:bodyPr lIns="91440" tIns="45720" rIns="91440" bIns="45720" anchor="t"/>
          <a:lstStyle/>
          <a:p>
            <a:pPr marL="0" indent="0">
              <a:lnSpc>
                <a:spcPct val="100000"/>
              </a:lnSpc>
              <a:spcBef>
                <a:spcPts val="0"/>
              </a:spcBef>
              <a:buNone/>
            </a:pPr>
            <a:r>
              <a:rPr lang="en-US" b="1">
                <a:solidFill>
                  <a:srgbClr val="F47F42"/>
                </a:solidFill>
              </a:rPr>
              <a:t>Will grievance data be reported through the SIS or the HR system?</a:t>
            </a:r>
            <a:endParaRPr lang="en-US"/>
          </a:p>
          <a:p>
            <a:pPr marL="0" indent="0">
              <a:lnSpc>
                <a:spcPct val="100000"/>
              </a:lnSpc>
              <a:spcBef>
                <a:spcPts val="0"/>
              </a:spcBef>
              <a:buNone/>
            </a:pPr>
            <a:endParaRPr lang="en-US"/>
          </a:p>
          <a:p>
            <a:pPr marL="0" indent="0">
              <a:lnSpc>
                <a:spcPct val="100000"/>
              </a:lnSpc>
              <a:spcBef>
                <a:spcPts val="0"/>
              </a:spcBef>
              <a:buNone/>
            </a:pPr>
            <a:r>
              <a:rPr lang="en-US"/>
              <a:t>School districts </a:t>
            </a:r>
            <a:r>
              <a:rPr lang="en-US" sz="2800"/>
              <a:t>will need to work with their vendors to determine which system will </a:t>
            </a:r>
            <a:r>
              <a:rPr lang="en-US"/>
              <a:t>store</a:t>
            </a:r>
            <a:r>
              <a:rPr lang="en-US" sz="2800"/>
              <a:t> the data. </a:t>
            </a:r>
            <a:endParaRPr lang="en-US" sz="2800">
              <a:ea typeface="Calibri"/>
              <a:cs typeface="Calibri"/>
            </a:endParaRPr>
          </a:p>
          <a:p>
            <a:endParaRPr lang="en-US"/>
          </a:p>
        </p:txBody>
      </p:sp>
    </p:spTree>
    <p:extLst>
      <p:ext uri="{BB962C8B-B14F-4D97-AF65-F5344CB8AC3E}">
        <p14:creationId xmlns:p14="http://schemas.microsoft.com/office/powerpoint/2010/main" val="2887183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F409B-C376-3137-5332-250A42BBBE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7C2DA5-BA94-DCF4-9FE5-6983DC5ED873}"/>
              </a:ext>
            </a:extLst>
          </p:cNvPr>
          <p:cNvSpPr>
            <a:spLocks noGrp="1"/>
          </p:cNvSpPr>
          <p:nvPr>
            <p:ph type="title"/>
          </p:nvPr>
        </p:nvSpPr>
        <p:spPr/>
        <p:txBody>
          <a:bodyPr/>
          <a:lstStyle/>
          <a:p>
            <a:r>
              <a:rPr lang="en-US"/>
              <a:t>FAQ – Systems Used for Grievance Reporting</a:t>
            </a:r>
          </a:p>
        </p:txBody>
      </p:sp>
      <p:sp>
        <p:nvSpPr>
          <p:cNvPr id="3" name="Content Placeholder 2">
            <a:extLst>
              <a:ext uri="{FF2B5EF4-FFF2-40B4-BE49-F238E27FC236}">
                <a16:creationId xmlns:a16="http://schemas.microsoft.com/office/drawing/2014/main" id="{1B0F5705-41A8-4B4B-E1D6-2E10E9A90445}"/>
              </a:ext>
            </a:extLst>
          </p:cNvPr>
          <p:cNvSpPr>
            <a:spLocks noGrp="1"/>
          </p:cNvSpPr>
          <p:nvPr>
            <p:ph idx="1"/>
          </p:nvPr>
        </p:nvSpPr>
        <p:spPr>
          <a:xfrm>
            <a:off x="2393714" y="1541949"/>
            <a:ext cx="8988726" cy="2219822"/>
          </a:xfrm>
        </p:spPr>
        <p:txBody>
          <a:bodyPr lIns="91440" tIns="45720" rIns="91440" bIns="45720" anchor="t"/>
          <a:lstStyle/>
          <a:p>
            <a:pPr marL="0" indent="0">
              <a:buNone/>
            </a:pPr>
            <a:r>
              <a:rPr lang="en-US" b="1">
                <a:solidFill>
                  <a:srgbClr val="F47F42"/>
                </a:solidFill>
              </a:rPr>
              <a:t>What if a school district uses two different vendors?</a:t>
            </a:r>
            <a:endParaRPr lang="en-US"/>
          </a:p>
          <a:p>
            <a:pPr marL="0" indent="0">
              <a:buNone/>
            </a:pPr>
            <a:endParaRPr lang="en-US"/>
          </a:p>
          <a:p>
            <a:pPr marL="0" indent="0">
              <a:buNone/>
            </a:pPr>
            <a:r>
              <a:rPr lang="en-US"/>
              <a:t>School districts</a:t>
            </a:r>
            <a:r>
              <a:rPr lang="en-US" sz="2800"/>
              <a:t> must coordinate with their vendors to ensure the data is submitted accurately and without duplication.</a:t>
            </a:r>
            <a:endParaRPr lang="en-US" sz="2800">
              <a:ea typeface="Calibri"/>
              <a:cs typeface="Calibri"/>
            </a:endParaRPr>
          </a:p>
          <a:p>
            <a:pPr marL="0" indent="0">
              <a:buNone/>
            </a:pPr>
            <a:endParaRPr lang="en-US"/>
          </a:p>
          <a:p>
            <a:pPr marL="457200" lvl="1" indent="0">
              <a:buNone/>
            </a:pPr>
            <a:br>
              <a:rPr lang="en-US"/>
            </a:br>
            <a:endParaRPr lang="en-US"/>
          </a:p>
          <a:p>
            <a:pPr marL="0" indent="0">
              <a:buNone/>
            </a:pPr>
            <a:endParaRPr lang="en-US"/>
          </a:p>
        </p:txBody>
      </p:sp>
    </p:spTree>
    <p:extLst>
      <p:ext uri="{BB962C8B-B14F-4D97-AF65-F5344CB8AC3E}">
        <p14:creationId xmlns:p14="http://schemas.microsoft.com/office/powerpoint/2010/main" val="192542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F0E63-EC08-CC03-92EB-0CACC6990188}"/>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039EFEA-BD37-E5A7-3F7D-5AFCA7EF8F58}"/>
              </a:ext>
            </a:extLst>
          </p:cNvPr>
          <p:cNvSpPr>
            <a:spLocks noGrp="1"/>
          </p:cNvSpPr>
          <p:nvPr>
            <p:ph type="title"/>
          </p:nvPr>
        </p:nvSpPr>
        <p:spPr/>
        <p:txBody>
          <a:bodyPr/>
          <a:lstStyle/>
          <a:p>
            <a:r>
              <a:rPr lang="en-US"/>
              <a:t>Background</a:t>
            </a:r>
          </a:p>
        </p:txBody>
      </p:sp>
      <p:sp>
        <p:nvSpPr>
          <p:cNvPr id="10" name="Content Placeholder 2">
            <a:extLst>
              <a:ext uri="{FF2B5EF4-FFF2-40B4-BE49-F238E27FC236}">
                <a16:creationId xmlns:a16="http://schemas.microsoft.com/office/drawing/2014/main" id="{2371F81C-48B9-326B-2382-4F2AC834E6B5}"/>
              </a:ext>
            </a:extLst>
          </p:cNvPr>
          <p:cNvSpPr>
            <a:spLocks noGrp="1"/>
          </p:cNvSpPr>
          <p:nvPr>
            <p:ph idx="1"/>
          </p:nvPr>
        </p:nvSpPr>
        <p:spPr>
          <a:xfrm>
            <a:off x="1999365" y="1121445"/>
            <a:ext cx="9718678" cy="5563595"/>
          </a:xfrm>
        </p:spPr>
        <p:txBody>
          <a:bodyPr lIns="91440" tIns="45720" rIns="91440" bIns="45720" anchor="t"/>
          <a:lstStyle/>
          <a:p>
            <a:pPr marL="0" indent="0">
              <a:buNone/>
            </a:pPr>
            <a:r>
              <a:rPr lang="en-US" sz="2200">
                <a:solidFill>
                  <a:srgbClr val="F47F42"/>
                </a:solidFill>
                <a:latin typeface="Calibri"/>
                <a:ea typeface="Calibri"/>
                <a:cs typeface="Calibri"/>
              </a:rPr>
              <a:t>SB 12 Section 20</a:t>
            </a:r>
            <a:r>
              <a:rPr lang="en-US" sz="2200">
                <a:solidFill>
                  <a:srgbClr val="0D6CB9"/>
                </a:solidFill>
                <a:latin typeface="Calibri"/>
                <a:ea typeface="Calibri"/>
                <a:cs typeface="Calibri"/>
              </a:rPr>
              <a:t> amends Subtitle E, Title 2, Education Code, by adding Chapter 26A. </a:t>
            </a:r>
            <a:endParaRPr lang="en-US" sz="2200">
              <a:ea typeface="Calibri"/>
              <a:cs typeface="Calibri"/>
            </a:endParaRPr>
          </a:p>
          <a:p>
            <a:pPr marL="457200" lvl="1" indent="0">
              <a:buNone/>
            </a:pPr>
            <a:r>
              <a:rPr lang="en-US" sz="2200">
                <a:solidFill>
                  <a:srgbClr val="0D6CB9"/>
                </a:solidFill>
                <a:latin typeface="Calibri"/>
                <a:ea typeface="Calibri"/>
                <a:cs typeface="Calibri"/>
              </a:rPr>
              <a:t>TEC §26A.001(a) The board of trustees of a school district shall adopt a grievance policy to address grievances received by the district.</a:t>
            </a:r>
            <a:endParaRPr lang="en-US" sz="2200">
              <a:ea typeface="Calibri"/>
              <a:cs typeface="Calibri"/>
            </a:endParaRPr>
          </a:p>
          <a:p>
            <a:pPr marL="457200" lvl="1" indent="0">
              <a:buNone/>
            </a:pPr>
            <a:r>
              <a:rPr lang="en-US" sz="2200">
                <a:solidFill>
                  <a:srgbClr val="0D6CB9"/>
                </a:solidFill>
                <a:latin typeface="Calibri"/>
                <a:ea typeface="Calibri"/>
                <a:cs typeface="Calibri"/>
              </a:rPr>
              <a:t>TEC §26A.001(g) Each school district shall </a:t>
            </a:r>
            <a:r>
              <a:rPr lang="en-US" sz="2200">
                <a:solidFill>
                  <a:srgbClr val="F47F42"/>
                </a:solidFill>
                <a:latin typeface="Calibri"/>
                <a:ea typeface="Calibri"/>
                <a:cs typeface="Calibri"/>
              </a:rPr>
              <a:t>annually submit to the agency a report on grievances filed in the district during the preceding year</a:t>
            </a:r>
            <a:r>
              <a:rPr lang="en-US" sz="2200">
                <a:solidFill>
                  <a:srgbClr val="0D6CB9"/>
                </a:solidFill>
                <a:latin typeface="Calibri"/>
                <a:ea typeface="Calibri"/>
                <a:cs typeface="Calibri"/>
              </a:rPr>
              <a:t>. The report must include, for each grievance, the </a:t>
            </a:r>
            <a:r>
              <a:rPr lang="en-US" sz="2200">
                <a:solidFill>
                  <a:srgbClr val="F47F42"/>
                </a:solidFill>
                <a:latin typeface="Calibri"/>
                <a:ea typeface="Calibri"/>
                <a:cs typeface="Calibri"/>
              </a:rPr>
              <a:t>resolution </a:t>
            </a:r>
            <a:r>
              <a:rPr lang="en-US" sz="2200">
                <a:solidFill>
                  <a:srgbClr val="0D6CB9"/>
                </a:solidFill>
                <a:latin typeface="Calibri"/>
                <a:ea typeface="Calibri"/>
                <a:cs typeface="Calibri"/>
              </a:rPr>
              <a:t>of the grievance and any </a:t>
            </a:r>
            <a:r>
              <a:rPr lang="en-US" sz="2200">
                <a:solidFill>
                  <a:srgbClr val="F47F42"/>
                </a:solidFill>
                <a:latin typeface="Calibri"/>
                <a:ea typeface="Calibri"/>
                <a:cs typeface="Calibri"/>
              </a:rPr>
              <a:t>corrective action </a:t>
            </a:r>
            <a:r>
              <a:rPr lang="en-US" sz="2200">
                <a:solidFill>
                  <a:srgbClr val="0D6CB9"/>
                </a:solidFill>
                <a:latin typeface="Calibri"/>
                <a:ea typeface="Calibri"/>
                <a:cs typeface="Calibri"/>
              </a:rPr>
              <a:t>taken.</a:t>
            </a:r>
            <a:endParaRPr lang="en-US" sz="2200">
              <a:ea typeface="Calibri"/>
              <a:cs typeface="Calibri"/>
            </a:endParaRPr>
          </a:p>
          <a:p>
            <a:pPr marL="457200" lvl="1" indent="0">
              <a:buNone/>
            </a:pPr>
            <a:r>
              <a:rPr lang="en-US" sz="2200">
                <a:solidFill>
                  <a:srgbClr val="0D6CB9"/>
                </a:solidFill>
                <a:latin typeface="Calibri"/>
                <a:ea typeface="Calibri"/>
                <a:cs typeface="Calibri"/>
              </a:rPr>
              <a:t>TEC § 26A.003(c) A school district shall submit and make accessible to the agency the location on the district’s Internet website at which the information described by Subsection (a) is available.</a:t>
            </a:r>
            <a:endParaRPr lang="en-US" sz="2200">
              <a:ea typeface="Calibri"/>
              <a:cs typeface="Calibri"/>
            </a:endParaRPr>
          </a:p>
          <a:p>
            <a:pPr lvl="1"/>
            <a:endParaRPr lang="en-US" sz="2200">
              <a:solidFill>
                <a:srgbClr val="0D6CB9"/>
              </a:solidFill>
              <a:latin typeface="Calibri"/>
              <a:ea typeface="Calibri"/>
              <a:cs typeface="Calibri"/>
            </a:endParaRPr>
          </a:p>
          <a:p>
            <a:pPr marL="457200" lvl="1" indent="0">
              <a:buNone/>
            </a:pPr>
            <a:r>
              <a:rPr lang="en-US" sz="2200">
                <a:solidFill>
                  <a:srgbClr val="0D6CB9"/>
                </a:solidFill>
                <a:latin typeface="Calibri"/>
                <a:ea typeface="Calibri"/>
                <a:cs typeface="Calibri"/>
                <a:hlinkClick r:id="rId2"/>
              </a:rPr>
              <a:t>https://tea.texas.gov/about-tea/contact-us/general-education-complaints/raising-concerns-with-your-school-local-grievance-process</a:t>
            </a:r>
            <a:endParaRPr lang="en-US" sz="2200">
              <a:ea typeface="Calibri"/>
              <a:cs typeface="Calibri"/>
            </a:endParaRPr>
          </a:p>
          <a:p>
            <a:pPr marL="457200" lvl="1" indent="0">
              <a:buNone/>
            </a:pPr>
            <a:endParaRPr lang="en-US" sz="2200">
              <a:solidFill>
                <a:srgbClr val="0D6CB9"/>
              </a:solidFill>
              <a:latin typeface="Calibri"/>
              <a:ea typeface="Calibri"/>
              <a:cs typeface="Calibri"/>
            </a:endParaRPr>
          </a:p>
          <a:p>
            <a:pPr marL="457200" lvl="1" indent="0">
              <a:buNone/>
            </a:pPr>
            <a:r>
              <a:rPr lang="en-US" sz="2200">
                <a:solidFill>
                  <a:srgbClr val="0D6CB9"/>
                </a:solidFill>
                <a:latin typeface="Calibri"/>
                <a:ea typeface="Calibri"/>
                <a:cs typeface="Calibri"/>
              </a:rPr>
              <a:t>TEA has added a new entity to the PEIMS Summer Submission:</a:t>
            </a:r>
            <a:endParaRPr lang="en-US" sz="2200">
              <a:ea typeface="Calibri"/>
              <a:cs typeface="Calibri"/>
            </a:endParaRPr>
          </a:p>
          <a:p>
            <a:pPr marL="457200" lvl="1" indent="0">
              <a:buNone/>
            </a:pPr>
            <a:r>
              <a:rPr lang="en-US" sz="2200">
                <a:solidFill>
                  <a:srgbClr val="0D6CB9"/>
                </a:solidFill>
                <a:latin typeface="Calibri"/>
                <a:ea typeface="Calibri"/>
                <a:cs typeface="Calibri"/>
              </a:rPr>
              <a:t>  New – </a:t>
            </a:r>
            <a:r>
              <a:rPr lang="en-US" sz="2200" err="1">
                <a:solidFill>
                  <a:srgbClr val="F47F42"/>
                </a:solidFill>
                <a:latin typeface="Calibri"/>
                <a:ea typeface="Calibri"/>
                <a:cs typeface="Calibri"/>
              </a:rPr>
              <a:t>GrievanceExt</a:t>
            </a:r>
            <a:endParaRPr lang="en-US" sz="2200" err="1">
              <a:ea typeface="Calibri"/>
              <a:cs typeface="Calibri"/>
            </a:endParaRPr>
          </a:p>
          <a:p>
            <a:pPr lvl="1"/>
            <a:endParaRPr lang="en-US" sz="2200">
              <a:solidFill>
                <a:srgbClr val="F47F42"/>
              </a:solidFill>
              <a:ea typeface="Calibri"/>
              <a:cs typeface="Calibri"/>
            </a:endParaRPr>
          </a:p>
          <a:p>
            <a:pPr lvl="1"/>
            <a:endParaRPr lang="en-US">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3046800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7D5D5-D00B-238B-7A1E-65B23F8FF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EB998C-3575-3301-6FE3-F7A890D5CA11}"/>
              </a:ext>
            </a:extLst>
          </p:cNvPr>
          <p:cNvSpPr>
            <a:spLocks noGrp="1"/>
          </p:cNvSpPr>
          <p:nvPr>
            <p:ph type="title"/>
          </p:nvPr>
        </p:nvSpPr>
        <p:spPr/>
        <p:txBody>
          <a:bodyPr/>
          <a:lstStyle/>
          <a:p>
            <a:r>
              <a:rPr lang="en-US"/>
              <a:t>FAQ – Grievances Across School Years</a:t>
            </a:r>
          </a:p>
        </p:txBody>
      </p:sp>
      <p:sp>
        <p:nvSpPr>
          <p:cNvPr id="3" name="Content Placeholder 2">
            <a:extLst>
              <a:ext uri="{FF2B5EF4-FFF2-40B4-BE49-F238E27FC236}">
                <a16:creationId xmlns:a16="http://schemas.microsoft.com/office/drawing/2014/main" id="{42E3B8D7-8873-90A8-F301-BAA682B1AE78}"/>
              </a:ext>
            </a:extLst>
          </p:cNvPr>
          <p:cNvSpPr>
            <a:spLocks noGrp="1"/>
          </p:cNvSpPr>
          <p:nvPr>
            <p:ph idx="1"/>
          </p:nvPr>
        </p:nvSpPr>
        <p:spPr>
          <a:xfrm>
            <a:off x="2370565" y="1531123"/>
            <a:ext cx="8988726" cy="3318669"/>
          </a:xfrm>
        </p:spPr>
        <p:txBody>
          <a:bodyPr lIns="91440" tIns="45720" rIns="91440" bIns="45720" anchor="t"/>
          <a:lstStyle/>
          <a:p>
            <a:pPr marL="0" indent="0">
              <a:buNone/>
            </a:pPr>
            <a:r>
              <a:rPr lang="en-US" b="1">
                <a:solidFill>
                  <a:srgbClr val="F47F42"/>
                </a:solidFill>
              </a:rPr>
              <a:t>Should a grievance be closed at the end of a school year and then reopened the next year using the same identifier?</a:t>
            </a:r>
          </a:p>
          <a:p>
            <a:pPr marL="0" indent="0">
              <a:buNone/>
            </a:pPr>
            <a:endParaRPr lang="en-US"/>
          </a:p>
          <a:p>
            <a:pPr marL="0" indent="0">
              <a:buNone/>
            </a:pPr>
            <a:r>
              <a:rPr lang="en-US" sz="2800"/>
              <a:t>No. A grievance remains open until it is fully resolved,  even if it spans multiple school years. Once the grievance is resolved, the </a:t>
            </a:r>
            <a:r>
              <a:rPr lang="en-US" sz="2800" err="1"/>
              <a:t>GrievanceResolvedDate</a:t>
            </a:r>
            <a:r>
              <a:rPr lang="en-US" sz="2800"/>
              <a:t> (E3138) should be entered. </a:t>
            </a:r>
            <a:endParaRPr lang="en-US" sz="2800" b="1">
              <a:solidFill>
                <a:srgbClr val="F47F42"/>
              </a:solidFill>
              <a:ea typeface="Calibri" panose="020F0502020204030204"/>
              <a:cs typeface="Calibri" panose="020F0502020204030204"/>
            </a:endParaRPr>
          </a:p>
          <a:p>
            <a:pPr lvl="2"/>
            <a:endParaRPr lang="en-US"/>
          </a:p>
          <a:p>
            <a:pPr marL="0" indent="0">
              <a:buNone/>
            </a:pPr>
            <a:endParaRPr lang="en-US"/>
          </a:p>
        </p:txBody>
      </p:sp>
    </p:spTree>
    <p:extLst>
      <p:ext uri="{BB962C8B-B14F-4D97-AF65-F5344CB8AC3E}">
        <p14:creationId xmlns:p14="http://schemas.microsoft.com/office/powerpoint/2010/main" val="3337971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E9EA2-CFEB-5C9E-6BA1-CE422A48E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EC68C8-CAAA-EAC1-499C-24EE41AE8D17}"/>
              </a:ext>
            </a:extLst>
          </p:cNvPr>
          <p:cNvSpPr>
            <a:spLocks noGrp="1"/>
          </p:cNvSpPr>
          <p:nvPr>
            <p:ph type="title"/>
          </p:nvPr>
        </p:nvSpPr>
        <p:spPr/>
        <p:txBody>
          <a:bodyPr/>
          <a:lstStyle/>
          <a:p>
            <a:r>
              <a:rPr lang="en-US"/>
              <a:t>FAQ – Grievances Across School Years </a:t>
            </a:r>
            <a:r>
              <a:rPr lang="en-US">
                <a:solidFill>
                  <a:srgbClr val="C2DAED"/>
                </a:solidFill>
              </a:rPr>
              <a:t>1</a:t>
            </a:r>
          </a:p>
        </p:txBody>
      </p:sp>
      <p:sp>
        <p:nvSpPr>
          <p:cNvPr id="3" name="Content Placeholder 2">
            <a:extLst>
              <a:ext uri="{FF2B5EF4-FFF2-40B4-BE49-F238E27FC236}">
                <a16:creationId xmlns:a16="http://schemas.microsoft.com/office/drawing/2014/main" id="{E7CC485E-D5D0-737E-4A74-3BCE82C15640}"/>
              </a:ext>
            </a:extLst>
          </p:cNvPr>
          <p:cNvSpPr>
            <a:spLocks noGrp="1"/>
          </p:cNvSpPr>
          <p:nvPr>
            <p:ph idx="1"/>
          </p:nvPr>
        </p:nvSpPr>
        <p:spPr>
          <a:xfrm>
            <a:off x="2409623" y="1519549"/>
            <a:ext cx="8988726" cy="2589464"/>
          </a:xfrm>
        </p:spPr>
        <p:txBody>
          <a:bodyPr lIns="91440" tIns="45720" rIns="91440" bIns="45720" anchor="t"/>
          <a:lstStyle/>
          <a:p>
            <a:pPr marL="0" indent="0">
              <a:buNone/>
            </a:pPr>
            <a:r>
              <a:rPr lang="en-US" b="1">
                <a:solidFill>
                  <a:srgbClr val="F47F42"/>
                </a:solidFill>
              </a:rPr>
              <a:t>Will there be a business rule preventing a school district from leaving the </a:t>
            </a:r>
            <a:r>
              <a:rPr lang="en-US" b="1" err="1">
                <a:solidFill>
                  <a:srgbClr val="F47F42"/>
                </a:solidFill>
              </a:rPr>
              <a:t>GrievanceResolvedDate</a:t>
            </a:r>
            <a:r>
              <a:rPr lang="en-US" b="1">
                <a:solidFill>
                  <a:srgbClr val="F47F42"/>
                </a:solidFill>
              </a:rPr>
              <a:t> (E3138) blank?</a:t>
            </a:r>
            <a:endParaRPr lang="en-US">
              <a:solidFill>
                <a:srgbClr val="0D6CB9"/>
              </a:solidFill>
              <a:ea typeface="Calibri" panose="020F0502020204030204"/>
              <a:cs typeface="Calibri" panose="020F0502020204030204"/>
            </a:endParaRPr>
          </a:p>
          <a:p>
            <a:pPr marL="0" indent="0">
              <a:buNone/>
            </a:pPr>
            <a:endParaRPr lang="en-US"/>
          </a:p>
          <a:p>
            <a:pPr marL="0" indent="0">
              <a:buNone/>
            </a:pPr>
            <a:r>
              <a:rPr lang="en-US"/>
              <a:t>A special warning has been implemented to alert users when the </a:t>
            </a:r>
            <a:r>
              <a:rPr lang="en-US" err="1"/>
              <a:t>GrievanceResolvedDate</a:t>
            </a:r>
            <a:r>
              <a:rPr lang="en-US"/>
              <a:t> (E3138) is missing.</a:t>
            </a:r>
            <a:endParaRPr lang="en-US">
              <a:ea typeface="Calibri"/>
              <a:cs typeface="Calibri"/>
            </a:endParaRPr>
          </a:p>
          <a:p>
            <a:pPr lvl="2"/>
            <a:endParaRPr lang="en-US"/>
          </a:p>
          <a:p>
            <a:pPr marL="0" indent="0">
              <a:buNone/>
            </a:pPr>
            <a:endParaRPr lang="en-US"/>
          </a:p>
        </p:txBody>
      </p:sp>
    </p:spTree>
    <p:extLst>
      <p:ext uri="{BB962C8B-B14F-4D97-AF65-F5344CB8AC3E}">
        <p14:creationId xmlns:p14="http://schemas.microsoft.com/office/powerpoint/2010/main" val="394641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E0741-5891-AA7E-AABA-F4D659FD4D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28A120-6D73-DD99-76B7-3E064626F7B3}"/>
              </a:ext>
            </a:extLst>
          </p:cNvPr>
          <p:cNvSpPr>
            <a:spLocks noGrp="1"/>
          </p:cNvSpPr>
          <p:nvPr>
            <p:ph type="title"/>
          </p:nvPr>
        </p:nvSpPr>
        <p:spPr/>
        <p:txBody>
          <a:bodyPr/>
          <a:lstStyle/>
          <a:p>
            <a:r>
              <a:rPr lang="en-US"/>
              <a:t>FAQ – Definition of a Grievance Under SB 12</a:t>
            </a:r>
          </a:p>
        </p:txBody>
      </p:sp>
      <p:sp>
        <p:nvSpPr>
          <p:cNvPr id="3" name="Content Placeholder 2">
            <a:extLst>
              <a:ext uri="{FF2B5EF4-FFF2-40B4-BE49-F238E27FC236}">
                <a16:creationId xmlns:a16="http://schemas.microsoft.com/office/drawing/2014/main" id="{5F3606A3-207B-F1A7-07BF-AD6CE6D533A5}"/>
              </a:ext>
            </a:extLst>
          </p:cNvPr>
          <p:cNvSpPr>
            <a:spLocks noGrp="1"/>
          </p:cNvSpPr>
          <p:nvPr>
            <p:ph idx="1"/>
          </p:nvPr>
        </p:nvSpPr>
        <p:spPr>
          <a:xfrm>
            <a:off x="2382139" y="1518801"/>
            <a:ext cx="8988726" cy="4351338"/>
          </a:xfrm>
        </p:spPr>
        <p:txBody>
          <a:bodyPr lIns="91440" tIns="45720" rIns="91440" bIns="45720" anchor="t"/>
          <a:lstStyle/>
          <a:p>
            <a:pPr marL="0" indent="0">
              <a:buNone/>
            </a:pPr>
            <a:r>
              <a:rPr lang="en-US" b="1">
                <a:solidFill>
                  <a:srgbClr val="F47F42"/>
                </a:solidFill>
              </a:rPr>
              <a:t>What qualifies as a grievance?</a:t>
            </a:r>
          </a:p>
          <a:p>
            <a:pPr marL="0" indent="0">
              <a:buNone/>
            </a:pPr>
            <a:endParaRPr lang="en-US"/>
          </a:p>
          <a:p>
            <a:pPr marL="0" indent="0">
              <a:buNone/>
            </a:pPr>
            <a:r>
              <a:rPr lang="en-US"/>
              <a:t>Under Senate Bill (SB) 12, a grievance is a </a:t>
            </a:r>
            <a:r>
              <a:rPr lang="en-US" i="1"/>
              <a:t>formal complaint</a:t>
            </a:r>
            <a:r>
              <a:rPr lang="en-US"/>
              <a:t> filed by a parent, either in writing or online. 	Informal attempts to resolve an issue are not counted unless they escalate into a formal grievance. SB 12 also allows extended timelines for parents who begin with informal resolution attempts.</a:t>
            </a:r>
            <a:endParaRPr lang="en-US" b="1">
              <a:solidFill>
                <a:srgbClr val="F47F42"/>
              </a:solidFill>
              <a:ea typeface="Calibri"/>
              <a:cs typeface="Calibri"/>
            </a:endParaRPr>
          </a:p>
        </p:txBody>
      </p:sp>
    </p:spTree>
    <p:extLst>
      <p:ext uri="{BB962C8B-B14F-4D97-AF65-F5344CB8AC3E}">
        <p14:creationId xmlns:p14="http://schemas.microsoft.com/office/powerpoint/2010/main" val="1621957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4179-1AAA-0F26-CDEB-99F9154A7797}"/>
              </a:ext>
            </a:extLst>
          </p:cNvPr>
          <p:cNvSpPr>
            <a:spLocks noGrp="1"/>
          </p:cNvSpPr>
          <p:nvPr>
            <p:ph type="title"/>
          </p:nvPr>
        </p:nvSpPr>
        <p:spPr/>
        <p:txBody>
          <a:bodyPr>
            <a:normAutofit fontScale="90000"/>
          </a:bodyPr>
          <a:lstStyle/>
          <a:p>
            <a:r>
              <a:rPr lang="en-US"/>
              <a:t>FAQ - Whether This Data Is New for School Districts</a:t>
            </a:r>
            <a:endParaRPr lang="en-US">
              <a:ea typeface="Calibri"/>
              <a:cs typeface="Calibri"/>
            </a:endParaRPr>
          </a:p>
        </p:txBody>
      </p:sp>
      <p:sp>
        <p:nvSpPr>
          <p:cNvPr id="3" name="Content Placeholder 2">
            <a:extLst>
              <a:ext uri="{FF2B5EF4-FFF2-40B4-BE49-F238E27FC236}">
                <a16:creationId xmlns:a16="http://schemas.microsoft.com/office/drawing/2014/main" id="{D03BDB71-7156-A6AD-FC8C-8E1CFBFCB389}"/>
              </a:ext>
            </a:extLst>
          </p:cNvPr>
          <p:cNvSpPr>
            <a:spLocks noGrp="1"/>
          </p:cNvSpPr>
          <p:nvPr>
            <p:ph idx="1"/>
          </p:nvPr>
        </p:nvSpPr>
        <p:spPr>
          <a:xfrm>
            <a:off x="2382139" y="1553525"/>
            <a:ext cx="8988726" cy="4351338"/>
          </a:xfrm>
        </p:spPr>
        <p:txBody>
          <a:bodyPr lIns="91440" tIns="45720" rIns="91440" bIns="45720" anchor="t"/>
          <a:lstStyle/>
          <a:p>
            <a:pPr marL="0" indent="0">
              <a:buNone/>
            </a:pPr>
            <a:r>
              <a:rPr lang="en-US" b="1">
                <a:solidFill>
                  <a:srgbClr val="F47F42"/>
                </a:solidFill>
              </a:rPr>
              <a:t>Is this grievance data new, or have school districts already been collecting it?</a:t>
            </a:r>
            <a:endParaRPr lang="en-US"/>
          </a:p>
          <a:p>
            <a:pPr marL="0" indent="0">
              <a:buNone/>
            </a:pPr>
            <a:endParaRPr lang="en-US"/>
          </a:p>
          <a:p>
            <a:pPr marL="0" indent="0">
              <a:buNone/>
            </a:pPr>
            <a:r>
              <a:rPr lang="en-US"/>
              <a:t>School districts already have grievance processes in place, and each school district has its own policies and procedures. What is new under SB 12 is the requirement to formally collect and report this data through PEIMS.  </a:t>
            </a:r>
            <a:endParaRPr lang="en-US">
              <a:ea typeface="Calibri"/>
              <a:cs typeface="Calibri"/>
            </a:endParaRPr>
          </a:p>
          <a:p>
            <a:pPr marL="0" indent="0">
              <a:buNone/>
            </a:pPr>
            <a:endParaRPr lang="en-US"/>
          </a:p>
        </p:txBody>
      </p:sp>
    </p:spTree>
    <p:extLst>
      <p:ext uri="{BB962C8B-B14F-4D97-AF65-F5344CB8AC3E}">
        <p14:creationId xmlns:p14="http://schemas.microsoft.com/office/powerpoint/2010/main" val="4211730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5AC11-0143-B262-45DF-8F59A897E65B}"/>
              </a:ext>
            </a:extLst>
          </p:cNvPr>
          <p:cNvSpPr>
            <a:spLocks noGrp="1"/>
          </p:cNvSpPr>
          <p:nvPr>
            <p:ph type="title"/>
          </p:nvPr>
        </p:nvSpPr>
        <p:spPr>
          <a:xfrm>
            <a:off x="784119" y="143502"/>
            <a:ext cx="11121657" cy="751350"/>
          </a:xfrm>
        </p:spPr>
        <p:txBody>
          <a:bodyPr anchor="ctr">
            <a:normAutofit fontScale="90000"/>
          </a:bodyPr>
          <a:lstStyle/>
          <a:p>
            <a:br>
              <a:rPr lang="en-US"/>
            </a:br>
            <a:r>
              <a:rPr lang="en-US"/>
              <a:t>Key </a:t>
            </a:r>
            <a:r>
              <a:rPr lang="en-US">
                <a:solidFill>
                  <a:srgbClr val="0D6CB9"/>
                </a:solidFill>
              </a:rPr>
              <a:t>Takeaways</a:t>
            </a:r>
            <a:r>
              <a:rPr lang="en-US"/>
              <a:t> </a:t>
            </a:r>
            <a:br>
              <a:rPr lang="en-US"/>
            </a:br>
            <a:endParaRPr lang="en-US" sz="2700" b="0"/>
          </a:p>
        </p:txBody>
      </p:sp>
      <p:graphicFrame>
        <p:nvGraphicFramePr>
          <p:cNvPr id="8" name="Content Placeholder 2" descr="Closing Summay - Key takeaways">
            <a:extLst>
              <a:ext uri="{FF2B5EF4-FFF2-40B4-BE49-F238E27FC236}">
                <a16:creationId xmlns:a16="http://schemas.microsoft.com/office/drawing/2014/main" id="{BBCA293F-364E-94EE-FE18-7224682EC4A9}"/>
              </a:ext>
            </a:extLst>
          </p:cNvPr>
          <p:cNvGraphicFramePr/>
          <p:nvPr/>
        </p:nvGraphicFramePr>
        <p:xfrm>
          <a:off x="784119" y="1303507"/>
          <a:ext cx="10623762" cy="4786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6B759C7F-87C3-CE46-AFFE-15AD68058BFB}"/>
              </a:ext>
            </a:extLst>
          </p:cNvPr>
          <p:cNvSpPr txBox="1"/>
          <p:nvPr/>
        </p:nvSpPr>
        <p:spPr>
          <a:xfrm>
            <a:off x="784119" y="1006925"/>
            <a:ext cx="7902681" cy="369332"/>
          </a:xfrm>
          <a:prstGeom prst="rect">
            <a:avLst/>
          </a:prstGeom>
          <a:noFill/>
        </p:spPr>
        <p:txBody>
          <a:bodyPr wrap="square" lIns="91440" tIns="45720" rIns="91440" bIns="45720" rtlCol="0" anchor="t">
            <a:spAutoFit/>
          </a:bodyPr>
          <a:lstStyle/>
          <a:p>
            <a:r>
              <a:rPr lang="en-US" sz="1800" b="0">
                <a:solidFill>
                  <a:srgbClr val="0D6CB9"/>
                </a:solidFill>
                <a:latin typeface="+mn-lt"/>
              </a:rPr>
              <a:t>What Matters Most For Successful </a:t>
            </a:r>
            <a:r>
              <a:rPr lang="en-US">
                <a:solidFill>
                  <a:srgbClr val="0D6CB9"/>
                </a:solidFill>
                <a:latin typeface="+mn-lt"/>
              </a:rPr>
              <a:t> Grievance Data</a:t>
            </a:r>
            <a:r>
              <a:rPr lang="en-US" sz="1800" b="0">
                <a:solidFill>
                  <a:srgbClr val="0D6CB9"/>
                </a:solidFill>
                <a:latin typeface="+mn-lt"/>
              </a:rPr>
              <a:t> Reporting</a:t>
            </a:r>
            <a:endParaRPr lang="en-US">
              <a:solidFill>
                <a:srgbClr val="0D6CB9"/>
              </a:solidFill>
              <a:latin typeface="+mn-lt"/>
              <a:ea typeface="Calibri"/>
              <a:cs typeface="Calibri"/>
            </a:endParaRPr>
          </a:p>
        </p:txBody>
      </p:sp>
    </p:spTree>
    <p:extLst>
      <p:ext uri="{BB962C8B-B14F-4D97-AF65-F5344CB8AC3E}">
        <p14:creationId xmlns:p14="http://schemas.microsoft.com/office/powerpoint/2010/main" val="4097540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9EA0A-54F0-233C-4058-EA2E7F94F2B3}"/>
              </a:ext>
            </a:extLst>
          </p:cNvPr>
          <p:cNvSpPr>
            <a:spLocks noGrp="1"/>
          </p:cNvSpPr>
          <p:nvPr>
            <p:ph type="title"/>
          </p:nvPr>
        </p:nvSpPr>
        <p:spPr/>
        <p:txBody>
          <a:bodyPr/>
          <a:lstStyle/>
          <a:p>
            <a:r>
              <a:rPr lang="en-US"/>
              <a:t>Technical Resources</a:t>
            </a:r>
          </a:p>
        </p:txBody>
      </p:sp>
      <p:sp>
        <p:nvSpPr>
          <p:cNvPr id="3" name="Content Placeholder 2">
            <a:extLst>
              <a:ext uri="{FF2B5EF4-FFF2-40B4-BE49-F238E27FC236}">
                <a16:creationId xmlns:a16="http://schemas.microsoft.com/office/drawing/2014/main" id="{39DCA2A9-6E35-16CD-2648-8B9D1BFFD3F2}"/>
              </a:ext>
            </a:extLst>
          </p:cNvPr>
          <p:cNvSpPr>
            <a:spLocks noGrp="1"/>
          </p:cNvSpPr>
          <p:nvPr>
            <p:ph idx="1"/>
          </p:nvPr>
        </p:nvSpPr>
        <p:spPr/>
        <p:txBody>
          <a:bodyPr lIns="91440" tIns="45720" rIns="91440" bIns="45720" anchor="t"/>
          <a:lstStyle/>
          <a:p>
            <a:pPr lvl="0"/>
            <a:r>
              <a:rPr lang="en-US"/>
              <a:t>Technical Specifications: ​ </a:t>
            </a:r>
          </a:p>
          <a:p>
            <a:pPr lvl="1"/>
            <a:r>
              <a:rPr lang="en-US" u="sng">
                <a:hlinkClick r:id="rId2"/>
              </a:rPr>
              <a:t>Texas Education Data Standards (TEDS)</a:t>
            </a:r>
            <a:r>
              <a:rPr lang="en-US"/>
              <a:t>​ </a:t>
            </a:r>
          </a:p>
          <a:p>
            <a:pPr marL="457200" lvl="1" indent="0">
              <a:buNone/>
            </a:pPr>
            <a:endParaRPr lang="en-US"/>
          </a:p>
          <a:p>
            <a:pPr lvl="0"/>
            <a:r>
              <a:rPr lang="en-US"/>
              <a:t>Technical Support:​ </a:t>
            </a:r>
          </a:p>
          <a:p>
            <a:pPr lvl="1"/>
            <a:r>
              <a:rPr lang="en-US" u="sng">
                <a:hlinkClick r:id="rId3"/>
              </a:rPr>
              <a:t>TSDSCustomerSupport@tea.texas.gov</a:t>
            </a:r>
            <a:r>
              <a:rPr lang="en-US"/>
              <a:t> ​ </a:t>
            </a:r>
          </a:p>
          <a:p>
            <a:pPr lvl="1"/>
            <a:endParaRPr lang="en-US">
              <a:ea typeface="Calibri"/>
              <a:cs typeface="Calibri"/>
            </a:endParaRPr>
          </a:p>
          <a:p>
            <a:r>
              <a:rPr lang="en-US">
                <a:ea typeface="Calibri"/>
                <a:cs typeface="Calibri"/>
              </a:rPr>
              <a:t>Program Area:    </a:t>
            </a:r>
            <a:endParaRPr lang="en-US">
              <a:solidFill>
                <a:srgbClr val="000000"/>
              </a:solidFill>
              <a:ea typeface="Calibri" panose="020F0502020204030204"/>
              <a:cs typeface="Calibri" panose="020F0502020204030204"/>
            </a:endParaRPr>
          </a:p>
          <a:p>
            <a:pPr lvl="1"/>
            <a:r>
              <a:rPr lang="en-US">
                <a:ea typeface="Calibri" panose="020F0502020204030204"/>
                <a:cs typeface="Calibri" panose="020F0502020204030204"/>
              </a:rPr>
              <a:t>See slide 17 for contact information and resources</a:t>
            </a: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27103643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CFF7BFF-6F72-68FB-A90F-85F2D8E51D18}"/>
              </a:ext>
            </a:extLst>
          </p:cNvPr>
          <p:cNvSpPr>
            <a:spLocks noGrp="1"/>
          </p:cNvSpPr>
          <p:nvPr>
            <p:ph type="title"/>
          </p:nvPr>
        </p:nvSpPr>
        <p:spPr/>
        <p:txBody>
          <a:bodyPr/>
          <a:lstStyle/>
          <a:p>
            <a:r>
              <a:rPr lang="en-US"/>
              <a:t>QUESTIONS</a:t>
            </a:r>
          </a:p>
        </p:txBody>
      </p:sp>
      <p:pic>
        <p:nvPicPr>
          <p:cNvPr id="5" name="Content Placeholder 4" descr="Infinite question marks in 3D rendering">
            <a:extLst>
              <a:ext uri="{FF2B5EF4-FFF2-40B4-BE49-F238E27FC236}">
                <a16:creationId xmlns:a16="http://schemas.microsoft.com/office/drawing/2014/main" id="{4ED5B1EF-E4FE-2F47-20B4-6FAE8516C2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p:blipFill>
        <p:spPr>
          <a:xfrm>
            <a:off x="3579734" y="1495425"/>
            <a:ext cx="6524782" cy="4351338"/>
          </a:xfrm>
          <a:prstGeom prst="rect">
            <a:avLst/>
          </a:prstGeom>
          <a:noFill/>
          <a:ln w="130175">
            <a:noFill/>
          </a:ln>
        </p:spPr>
      </p:pic>
      <p:sp>
        <p:nvSpPr>
          <p:cNvPr id="3" name="Rectangle: Rounded Corners 2">
            <a:extLst>
              <a:ext uri="{FF2B5EF4-FFF2-40B4-BE49-F238E27FC236}">
                <a16:creationId xmlns:a16="http://schemas.microsoft.com/office/drawing/2014/main" id="{A11A2D7E-A666-0C49-3AFC-F3413DC41BC2}"/>
              </a:ext>
            </a:extLst>
          </p:cNvPr>
          <p:cNvSpPr/>
          <p:nvPr/>
        </p:nvSpPr>
        <p:spPr>
          <a:xfrm>
            <a:off x="2457001" y="3429000"/>
            <a:ext cx="8770248" cy="853440"/>
          </a:xfrm>
          <a:prstGeom prst="roundRect">
            <a:avLst/>
          </a:prstGeom>
          <a:solidFill>
            <a:srgbClr val="1482C5"/>
          </a:solidFill>
          <a:ln>
            <a:solidFill>
              <a:srgbClr val="1482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Aptos Black" panose="020B0004020202020204" pitchFamily="34" charset="0"/>
              </a:rPr>
              <a:t>QUESTIONS?</a:t>
            </a:r>
          </a:p>
        </p:txBody>
      </p:sp>
    </p:spTree>
    <p:extLst>
      <p:ext uri="{BB962C8B-B14F-4D97-AF65-F5344CB8AC3E}">
        <p14:creationId xmlns:p14="http://schemas.microsoft.com/office/powerpoint/2010/main" val="248435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B626-8679-66B0-1E11-37A5133524B9}"/>
              </a:ext>
            </a:extLst>
          </p:cNvPr>
          <p:cNvSpPr>
            <a:spLocks noGrp="1"/>
          </p:cNvSpPr>
          <p:nvPr>
            <p:ph type="title"/>
          </p:nvPr>
        </p:nvSpPr>
        <p:spPr/>
        <p:txBody>
          <a:bodyPr/>
          <a:lstStyle/>
          <a:p>
            <a:r>
              <a:rPr lang="en-US">
                <a:ea typeface="Calibri"/>
                <a:cs typeface="Calibri"/>
              </a:rPr>
              <a:t>Grievance Levels Vary by School District Structure</a:t>
            </a:r>
            <a:endParaRPr lang="en-US"/>
          </a:p>
        </p:txBody>
      </p:sp>
      <p:sp>
        <p:nvSpPr>
          <p:cNvPr id="3" name="Content Placeholder 2">
            <a:extLst>
              <a:ext uri="{FF2B5EF4-FFF2-40B4-BE49-F238E27FC236}">
                <a16:creationId xmlns:a16="http://schemas.microsoft.com/office/drawing/2014/main" id="{4F93DF22-847B-798C-E66E-632342593EB5}"/>
              </a:ext>
            </a:extLst>
          </p:cNvPr>
          <p:cNvSpPr>
            <a:spLocks noGrp="1"/>
          </p:cNvSpPr>
          <p:nvPr>
            <p:ph idx="1"/>
          </p:nvPr>
        </p:nvSpPr>
        <p:spPr>
          <a:xfrm>
            <a:off x="2369449" y="1363448"/>
            <a:ext cx="8988726" cy="5164138"/>
          </a:xfrm>
        </p:spPr>
        <p:txBody>
          <a:bodyPr lIns="91440" tIns="45720" rIns="91440" bIns="45720" anchor="t"/>
          <a:lstStyle/>
          <a:p>
            <a:r>
              <a:rPr lang="en-US">
                <a:ea typeface="Calibri"/>
                <a:cs typeface="Calibri"/>
              </a:rPr>
              <a:t>Grievance levels are not the same in every school district. </a:t>
            </a:r>
          </a:p>
          <a:p>
            <a:r>
              <a:rPr lang="en-US">
                <a:ea typeface="Calibri"/>
                <a:cs typeface="Calibri"/>
              </a:rPr>
              <a:t>A school district may have 3 or 4 levels in its grievance process. </a:t>
            </a:r>
          </a:p>
          <a:p>
            <a:r>
              <a:rPr lang="en-US">
                <a:ea typeface="Calibri"/>
                <a:cs typeface="Calibri"/>
              </a:rPr>
              <a:t>The number of levels depends on:</a:t>
            </a:r>
          </a:p>
          <a:p>
            <a:pPr marL="457200" lvl="1" indent="0">
              <a:buNone/>
            </a:pPr>
            <a:r>
              <a:rPr lang="en-US">
                <a:ea typeface="Calibri"/>
                <a:cs typeface="Calibri"/>
              </a:rPr>
              <a:t> - The </a:t>
            </a:r>
            <a:r>
              <a:rPr lang="en-US" b="1">
                <a:ea typeface="Calibri"/>
                <a:cs typeface="Calibri"/>
              </a:rPr>
              <a:t>size </a:t>
            </a:r>
            <a:r>
              <a:rPr lang="en-US">
                <a:ea typeface="Calibri"/>
                <a:cs typeface="Calibri"/>
              </a:rPr>
              <a:t>of the school district, and</a:t>
            </a:r>
          </a:p>
          <a:p>
            <a:pPr marL="457200" lvl="1" indent="0">
              <a:buNone/>
            </a:pPr>
            <a:r>
              <a:rPr lang="en-US">
                <a:ea typeface="Calibri"/>
                <a:cs typeface="Calibri"/>
              </a:rPr>
              <a:t> - Whether the school district's </a:t>
            </a:r>
            <a:r>
              <a:rPr lang="en-US" b="1">
                <a:ea typeface="Calibri"/>
                <a:cs typeface="Calibri"/>
              </a:rPr>
              <a:t>local policy</a:t>
            </a:r>
            <a:r>
              <a:rPr lang="en-US">
                <a:ea typeface="Calibri"/>
                <a:cs typeface="Calibri"/>
              </a:rPr>
              <a:t> adds an extra level of  </a:t>
            </a:r>
          </a:p>
          <a:p>
            <a:pPr marL="457200" lvl="1" indent="0">
              <a:buNone/>
            </a:pPr>
            <a:r>
              <a:rPr lang="en-US">
                <a:ea typeface="Calibri"/>
                <a:cs typeface="Calibri"/>
              </a:rPr>
              <a:t>       review </a:t>
            </a:r>
            <a:endParaRPr lang="en-US"/>
          </a:p>
          <a:p>
            <a:pPr>
              <a:buFont typeface="Wingdings"/>
              <a:buChar char="§"/>
            </a:pPr>
            <a:r>
              <a:rPr lang="en-US">
                <a:ea typeface="Calibri"/>
                <a:cs typeface="Calibri"/>
              </a:rPr>
              <a:t>For </a:t>
            </a:r>
            <a:r>
              <a:rPr lang="en-US" sz="2800">
                <a:ea typeface="Calibri"/>
                <a:cs typeface="Calibri"/>
              </a:rPr>
              <a:t>those </a:t>
            </a:r>
            <a:r>
              <a:rPr lang="en-US">
                <a:ea typeface="Calibri"/>
                <a:cs typeface="Calibri"/>
              </a:rPr>
              <a:t>school districts</a:t>
            </a:r>
            <a:r>
              <a:rPr lang="en-US" sz="2800">
                <a:ea typeface="Calibri"/>
                <a:cs typeface="Calibri"/>
              </a:rPr>
              <a:t> where an additional level of review is</a:t>
            </a:r>
            <a:r>
              <a:rPr lang="en-US">
                <a:ea typeface="Calibri"/>
                <a:cs typeface="Calibri"/>
              </a:rPr>
              <a:t> added, the definitions for Levels 2-4 will differ from those of school districts with only 3 grievance levels. </a:t>
            </a:r>
          </a:p>
          <a:p>
            <a:pPr marL="457200" lvl="1" indent="0">
              <a:buNone/>
            </a:pPr>
            <a:r>
              <a:rPr lang="en-US">
                <a:ea typeface="Calibri"/>
                <a:cs typeface="Calibri"/>
              </a:rPr>
              <a:t> </a:t>
            </a:r>
            <a:br>
              <a:rPr lang="en-US">
                <a:ea typeface="Calibri"/>
                <a:cs typeface="Calibri"/>
              </a:rPr>
            </a:br>
            <a:br>
              <a:rPr lang="en-US">
                <a:ea typeface="Calibri"/>
                <a:cs typeface="Calibri"/>
              </a:rPr>
            </a:br>
            <a:endParaRPr lang="en-US">
              <a:ea typeface="Calibri"/>
              <a:cs typeface="Calibri"/>
            </a:endParaRPr>
          </a:p>
        </p:txBody>
      </p:sp>
    </p:spTree>
    <p:extLst>
      <p:ext uri="{BB962C8B-B14F-4D97-AF65-F5344CB8AC3E}">
        <p14:creationId xmlns:p14="http://schemas.microsoft.com/office/powerpoint/2010/main" val="60419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625B8-35D9-B5A0-1A57-9BFE777EBF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B47F022-1339-7FDD-E5CF-CD1CFF09FFFB}"/>
              </a:ext>
            </a:extLst>
          </p:cNvPr>
          <p:cNvSpPr>
            <a:spLocks noGrp="1"/>
          </p:cNvSpPr>
          <p:nvPr>
            <p:ph type="title"/>
          </p:nvPr>
        </p:nvSpPr>
        <p:spPr/>
        <p:txBody>
          <a:bodyPr>
            <a:normAutofit/>
          </a:bodyPr>
          <a:lstStyle/>
          <a:p>
            <a:r>
              <a:rPr lang="en-US"/>
              <a:t>Overview of Grievance Levels and Examples</a:t>
            </a:r>
          </a:p>
        </p:txBody>
      </p:sp>
      <p:sp>
        <p:nvSpPr>
          <p:cNvPr id="5" name="TextBox 4">
            <a:extLst>
              <a:ext uri="{FF2B5EF4-FFF2-40B4-BE49-F238E27FC236}">
                <a16:creationId xmlns:a16="http://schemas.microsoft.com/office/drawing/2014/main" id="{0D7A4FBB-C577-1458-CED1-F507F3A7B6FA}"/>
              </a:ext>
            </a:extLst>
          </p:cNvPr>
          <p:cNvSpPr txBox="1"/>
          <p:nvPr/>
        </p:nvSpPr>
        <p:spPr>
          <a:xfrm>
            <a:off x="1862250" y="943414"/>
            <a:ext cx="4426522" cy="584775"/>
          </a:xfrm>
          <a:prstGeom prst="rect">
            <a:avLst/>
          </a:prstGeom>
          <a:noFill/>
        </p:spPr>
        <p:txBody>
          <a:bodyPr wrap="square" rtlCol="0">
            <a:spAutoFit/>
          </a:bodyPr>
          <a:lstStyle/>
          <a:p>
            <a:r>
              <a:rPr lang="en-US" sz="3200">
                <a:latin typeface="Aptos" panose="020B0004020202020204" pitchFamily="34" charset="0"/>
              </a:rPr>
              <a:t>Generally</a:t>
            </a:r>
            <a:r>
              <a:rPr lang="en-US"/>
              <a:t> </a:t>
            </a:r>
          </a:p>
        </p:txBody>
      </p:sp>
      <p:pic>
        <p:nvPicPr>
          <p:cNvPr id="18" name="Picture 17" descr="Overview of Grievance Levels and Examples">
            <a:extLst>
              <a:ext uri="{FF2B5EF4-FFF2-40B4-BE49-F238E27FC236}">
                <a16:creationId xmlns:a16="http://schemas.microsoft.com/office/drawing/2014/main" id="{604E1608-9F4F-BD3D-8011-8CAC52F91124}"/>
              </a:ext>
            </a:extLst>
          </p:cNvPr>
          <p:cNvPicPr>
            <a:picLocks noChangeAspect="1"/>
          </p:cNvPicPr>
          <p:nvPr/>
        </p:nvPicPr>
        <p:blipFill>
          <a:blip r:embed="rId2"/>
          <a:stretch>
            <a:fillRect/>
          </a:stretch>
        </p:blipFill>
        <p:spPr>
          <a:xfrm>
            <a:off x="2065283" y="1998740"/>
            <a:ext cx="9900110" cy="4273738"/>
          </a:xfrm>
          <a:prstGeom prst="rect">
            <a:avLst/>
          </a:prstGeom>
        </p:spPr>
      </p:pic>
    </p:spTree>
    <p:extLst>
      <p:ext uri="{BB962C8B-B14F-4D97-AF65-F5344CB8AC3E}">
        <p14:creationId xmlns:p14="http://schemas.microsoft.com/office/powerpoint/2010/main" val="1412088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C7143-A4B7-BE58-F04F-5178E581CA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AAEB6C-6DA6-0E46-BE7B-A3DEF9244303}"/>
              </a:ext>
            </a:extLst>
          </p:cNvPr>
          <p:cNvSpPr>
            <a:spLocks noGrp="1"/>
          </p:cNvSpPr>
          <p:nvPr>
            <p:ph type="title"/>
          </p:nvPr>
        </p:nvSpPr>
        <p:spPr/>
        <p:txBody>
          <a:bodyPr>
            <a:normAutofit/>
          </a:bodyPr>
          <a:lstStyle/>
          <a:p>
            <a:r>
              <a:rPr lang="en-US"/>
              <a:t>Overview of Grievance Levels and Examples </a:t>
            </a:r>
            <a:r>
              <a:rPr lang="en-US">
                <a:solidFill>
                  <a:srgbClr val="C2DAED"/>
                </a:solidFill>
              </a:rPr>
              <a:t>1</a:t>
            </a:r>
          </a:p>
        </p:txBody>
      </p:sp>
      <p:sp>
        <p:nvSpPr>
          <p:cNvPr id="2" name="Content Placeholder 1">
            <a:extLst>
              <a:ext uri="{FF2B5EF4-FFF2-40B4-BE49-F238E27FC236}">
                <a16:creationId xmlns:a16="http://schemas.microsoft.com/office/drawing/2014/main" id="{634A248D-27D9-8059-22DC-97157E8FD1BF}"/>
              </a:ext>
            </a:extLst>
          </p:cNvPr>
          <p:cNvSpPr>
            <a:spLocks noGrp="1"/>
          </p:cNvSpPr>
          <p:nvPr>
            <p:ph idx="1"/>
          </p:nvPr>
        </p:nvSpPr>
        <p:spPr>
          <a:xfrm>
            <a:off x="1905832" y="918625"/>
            <a:ext cx="10222787" cy="5921829"/>
          </a:xfrm>
        </p:spPr>
        <p:txBody>
          <a:bodyPr/>
          <a:lstStyle/>
          <a:p>
            <a:pPr marL="0" indent="0" algn="ctr">
              <a:spcBef>
                <a:spcPts val="600"/>
              </a:spcBef>
              <a:buFont typeface="Arial" panose="020B0604020202020204" pitchFamily="34" charset="0"/>
              <a:buNone/>
            </a:pPr>
            <a:r>
              <a:rPr lang="en-US" sz="2400" b="1">
                <a:solidFill>
                  <a:schemeClr val="accent2"/>
                </a:solidFill>
              </a:rPr>
              <a:t>LEVEL ONE</a:t>
            </a:r>
            <a:r>
              <a:rPr lang="en-US" sz="2400" b="1"/>
              <a:t>: Campus Level </a:t>
            </a:r>
          </a:p>
          <a:p>
            <a:pPr marL="0" indent="0">
              <a:spcBef>
                <a:spcPts val="600"/>
              </a:spcBef>
              <a:buFont typeface="Arial" panose="020B0604020202020204" pitchFamily="34" charset="0"/>
              <a:buNone/>
            </a:pPr>
            <a:r>
              <a:rPr lang="en-US" sz="1800" b="1"/>
              <a:t>Grievance Handling</a:t>
            </a:r>
          </a:p>
          <a:p>
            <a:pPr>
              <a:spcBef>
                <a:spcPts val="0"/>
              </a:spcBef>
            </a:pPr>
            <a:r>
              <a:rPr lang="en-US" sz="1800"/>
              <a:t>Filed with campus principal or administrator</a:t>
            </a:r>
          </a:p>
          <a:p>
            <a:pPr>
              <a:spcBef>
                <a:spcPts val="0"/>
              </a:spcBef>
            </a:pPr>
            <a:r>
              <a:rPr lang="en-US" sz="1800"/>
              <a:t>Focus on early resolution </a:t>
            </a:r>
            <a:br>
              <a:rPr lang="en-US" sz="1800"/>
            </a:br>
            <a:endParaRPr lang="en-US" sz="1800"/>
          </a:p>
          <a:p>
            <a:pPr marL="0" indent="0">
              <a:spcBef>
                <a:spcPts val="0"/>
              </a:spcBef>
              <a:buNone/>
            </a:pPr>
            <a:r>
              <a:rPr lang="en-US" sz="1800" b="1"/>
              <a:t>Common Grievance Scenarios</a:t>
            </a:r>
          </a:p>
          <a:p>
            <a:pPr>
              <a:spcBef>
                <a:spcPts val="0"/>
              </a:spcBef>
            </a:pPr>
            <a:r>
              <a:rPr lang="en-US" sz="1800"/>
              <a:t>Academic or classroom concerns</a:t>
            </a:r>
          </a:p>
          <a:p>
            <a:pPr>
              <a:spcBef>
                <a:spcPts val="0"/>
              </a:spcBef>
            </a:pPr>
            <a:r>
              <a:rPr lang="en-US" sz="1800"/>
              <a:t>Access to programs or activities </a:t>
            </a:r>
          </a:p>
          <a:p>
            <a:pPr>
              <a:spcBef>
                <a:spcPts val="0"/>
              </a:spcBef>
            </a:pPr>
            <a:r>
              <a:rPr lang="en-US" sz="1800"/>
              <a:t>Health, safety, or wellness issues</a:t>
            </a:r>
          </a:p>
          <a:p>
            <a:pPr>
              <a:spcBef>
                <a:spcPts val="0"/>
              </a:spcBef>
            </a:pPr>
            <a:r>
              <a:rPr lang="en-US" sz="1800"/>
              <a:t>General school policy concerns </a:t>
            </a:r>
          </a:p>
          <a:p>
            <a:pPr>
              <a:spcBef>
                <a:spcPts val="0"/>
              </a:spcBef>
            </a:pPr>
            <a:endParaRPr lang="en-US" sz="1800"/>
          </a:p>
          <a:p>
            <a:pPr marL="0" indent="0">
              <a:spcBef>
                <a:spcPts val="0"/>
              </a:spcBef>
              <a:buNone/>
            </a:pPr>
            <a:r>
              <a:rPr lang="en-US" sz="1800" b="1"/>
              <a:t>Resolution and Documentation </a:t>
            </a:r>
          </a:p>
          <a:p>
            <a:pPr>
              <a:spcBef>
                <a:spcPts val="0"/>
              </a:spcBef>
            </a:pPr>
            <a:r>
              <a:rPr lang="en-US" sz="1800"/>
              <a:t>Principals review cases, meet involved parties, propose corrections, and keep formal records if issues persist.</a:t>
            </a:r>
          </a:p>
          <a:p>
            <a:pPr marL="0" indent="0">
              <a:spcBef>
                <a:spcPts val="2500"/>
              </a:spcBef>
              <a:buFont typeface="Arial" panose="020B0604020202020204" pitchFamily="34" charset="0"/>
              <a:buNone/>
            </a:pPr>
            <a:r>
              <a:rPr lang="en-US" sz="1800" b="1"/>
              <a:t>Goal of Level One Resolution</a:t>
            </a:r>
          </a:p>
          <a:p>
            <a:pPr marL="285750" lvl="1" indent="-285750"/>
            <a:r>
              <a:rPr lang="en-US" sz="1800"/>
              <a:t>Aim to resolve concerns promptly to maintain trust, minimize disruption, and support student well-being.</a:t>
            </a:r>
          </a:p>
          <a:p>
            <a:pPr marL="0" lvl="1" indent="0">
              <a:buFont typeface="Arial" panose="020B0604020202020204" pitchFamily="34" charset="0"/>
              <a:buNone/>
            </a:pPr>
            <a:endParaRPr lang="en-US" sz="1800"/>
          </a:p>
          <a:p>
            <a:pPr marL="0" lvl="1" indent="0">
              <a:buFont typeface="Arial" panose="020B0604020202020204" pitchFamily="34" charset="0"/>
              <a:buNone/>
            </a:pPr>
            <a:r>
              <a:rPr lang="en-US" sz="1800" b="1"/>
              <a:t>Option to Appeal </a:t>
            </a:r>
          </a:p>
          <a:p>
            <a:pPr marL="285750" lvl="1" indent="-285750"/>
            <a:r>
              <a:rPr lang="en-US" sz="1800"/>
              <a:t>The grievance policy must allow an opportunity to appeal to the next level of review.  </a:t>
            </a:r>
          </a:p>
          <a:p>
            <a:pPr marL="0" indent="0">
              <a:spcBef>
                <a:spcPts val="0"/>
              </a:spcBef>
              <a:buNone/>
            </a:pPr>
            <a:endParaRPr lang="en-US" sz="2400"/>
          </a:p>
          <a:p>
            <a:pPr marL="0" indent="0">
              <a:spcBef>
                <a:spcPts val="0"/>
              </a:spcBef>
              <a:buNone/>
            </a:pPr>
            <a:endParaRPr lang="en-US" sz="2400"/>
          </a:p>
        </p:txBody>
      </p:sp>
    </p:spTree>
    <p:extLst>
      <p:ext uri="{BB962C8B-B14F-4D97-AF65-F5344CB8AC3E}">
        <p14:creationId xmlns:p14="http://schemas.microsoft.com/office/powerpoint/2010/main" val="427883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06108-EF11-7881-0A0B-A9991E58AC6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5DC6210-D8A4-0265-1BAE-E0C419C3BF43}"/>
              </a:ext>
            </a:extLst>
          </p:cNvPr>
          <p:cNvSpPr>
            <a:spLocks noGrp="1"/>
          </p:cNvSpPr>
          <p:nvPr>
            <p:ph type="title"/>
          </p:nvPr>
        </p:nvSpPr>
        <p:spPr/>
        <p:txBody>
          <a:bodyPr>
            <a:normAutofit/>
          </a:bodyPr>
          <a:lstStyle/>
          <a:p>
            <a:r>
              <a:rPr lang="en-US"/>
              <a:t>Overview of Grievance Levels and Examples </a:t>
            </a:r>
            <a:r>
              <a:rPr lang="en-US">
                <a:solidFill>
                  <a:srgbClr val="C2DAED"/>
                </a:solidFill>
              </a:rPr>
              <a:t>0</a:t>
            </a:r>
            <a:r>
              <a:rPr lang="en-US"/>
              <a:t> </a:t>
            </a:r>
            <a:r>
              <a:rPr lang="en-US">
                <a:solidFill>
                  <a:srgbClr val="C2DAED"/>
                </a:solidFill>
              </a:rPr>
              <a:t>1</a:t>
            </a:r>
          </a:p>
        </p:txBody>
      </p:sp>
      <p:sp>
        <p:nvSpPr>
          <p:cNvPr id="2" name="Content Placeholder 1">
            <a:extLst>
              <a:ext uri="{FF2B5EF4-FFF2-40B4-BE49-F238E27FC236}">
                <a16:creationId xmlns:a16="http://schemas.microsoft.com/office/drawing/2014/main" id="{925B2356-8B93-084A-D532-6415CBC7B4C9}"/>
              </a:ext>
            </a:extLst>
          </p:cNvPr>
          <p:cNvSpPr>
            <a:spLocks noGrp="1"/>
          </p:cNvSpPr>
          <p:nvPr>
            <p:ph idx="1"/>
          </p:nvPr>
        </p:nvSpPr>
        <p:spPr>
          <a:xfrm>
            <a:off x="1905832" y="973462"/>
            <a:ext cx="10222787" cy="5717263"/>
          </a:xfrm>
        </p:spPr>
        <p:txBody>
          <a:bodyPr lIns="91440" tIns="45720" rIns="91440" bIns="45720" anchor="t"/>
          <a:lstStyle/>
          <a:p>
            <a:pPr marL="0" indent="0" algn="ctr">
              <a:spcBef>
                <a:spcPts val="2500"/>
              </a:spcBef>
              <a:buFont typeface="Arial" panose="020B0604020202020204" pitchFamily="34" charset="0"/>
              <a:buNone/>
            </a:pPr>
            <a:r>
              <a:rPr lang="en-US" sz="2400" b="1">
                <a:solidFill>
                  <a:schemeClr val="accent2"/>
                </a:solidFill>
              </a:rPr>
              <a:t>LEVEL TWO</a:t>
            </a:r>
            <a:r>
              <a:rPr lang="en-US" sz="2400" b="1"/>
              <a:t>: Superintendent or Designee </a:t>
            </a:r>
          </a:p>
          <a:p>
            <a:pPr marL="0" indent="0">
              <a:spcBef>
                <a:spcPts val="2500"/>
              </a:spcBef>
              <a:buNone/>
            </a:pPr>
            <a:r>
              <a:rPr lang="en-US" sz="1800" b="1"/>
              <a:t>Grievance Handling</a:t>
            </a:r>
          </a:p>
          <a:p>
            <a:pPr>
              <a:spcBef>
                <a:spcPts val="0"/>
              </a:spcBef>
            </a:pPr>
            <a:r>
              <a:rPr lang="en-US" sz="1800"/>
              <a:t>Filed with district administrator or designee</a:t>
            </a:r>
          </a:p>
          <a:p>
            <a:pPr>
              <a:spcBef>
                <a:spcPts val="0"/>
              </a:spcBef>
            </a:pPr>
            <a:r>
              <a:rPr lang="en-US" sz="1800"/>
              <a:t>Review of documentation and campus response</a:t>
            </a:r>
          </a:p>
          <a:p>
            <a:pPr>
              <a:spcBef>
                <a:spcPts val="0"/>
              </a:spcBef>
            </a:pPr>
            <a:r>
              <a:rPr lang="en-US" sz="1800"/>
              <a:t>Formal written decision issued </a:t>
            </a:r>
          </a:p>
          <a:p>
            <a:pPr>
              <a:spcBef>
                <a:spcPts val="0"/>
              </a:spcBef>
            </a:pPr>
            <a:endParaRPr lang="en-US" sz="1800"/>
          </a:p>
          <a:p>
            <a:pPr marL="0" indent="0">
              <a:spcBef>
                <a:spcPts val="0"/>
              </a:spcBef>
              <a:buNone/>
            </a:pPr>
            <a:r>
              <a:rPr lang="en-US" sz="1800" b="1"/>
              <a:t>Common Grievance Scenarios</a:t>
            </a:r>
          </a:p>
          <a:p>
            <a:pPr>
              <a:spcBef>
                <a:spcPts val="0"/>
              </a:spcBef>
            </a:pPr>
            <a:r>
              <a:rPr lang="en-US" sz="1800"/>
              <a:t>Grievances move to school district administrative level when unresolved at campus.</a:t>
            </a:r>
          </a:p>
          <a:p>
            <a:pPr marL="0" indent="0">
              <a:spcBef>
                <a:spcPts val="0"/>
              </a:spcBef>
              <a:buNone/>
            </a:pPr>
            <a:endParaRPr lang="en-US" sz="1800"/>
          </a:p>
          <a:p>
            <a:pPr marL="0" indent="0">
              <a:spcBef>
                <a:spcPts val="0"/>
              </a:spcBef>
              <a:buNone/>
            </a:pPr>
            <a:r>
              <a:rPr lang="en-US" sz="1800" b="1"/>
              <a:t>Resolution and Documentation </a:t>
            </a:r>
          </a:p>
          <a:p>
            <a:pPr>
              <a:spcBef>
                <a:spcPts val="0"/>
              </a:spcBef>
            </a:pPr>
            <a:r>
              <a:rPr lang="en-US" sz="1800"/>
              <a:t>District reviews documentation, interviews staff, meets with complainant and ensures legal and policy compliance during grievance evaluation.</a:t>
            </a:r>
          </a:p>
          <a:p>
            <a:pPr>
              <a:spcBef>
                <a:spcPts val="0"/>
              </a:spcBef>
            </a:pPr>
            <a:r>
              <a:rPr lang="en-US" sz="1800"/>
              <a:t>Level Two decisions are formal, detailed, and often serve as the final resolution for grievances.</a:t>
            </a:r>
          </a:p>
          <a:p>
            <a:pPr marL="0" indent="0">
              <a:spcBef>
                <a:spcPts val="2500"/>
              </a:spcBef>
              <a:buFont typeface="Arial" panose="020B0604020202020204" pitchFamily="34" charset="0"/>
              <a:buNone/>
            </a:pPr>
            <a:r>
              <a:rPr lang="en-US" sz="1800" b="1"/>
              <a:t>Fairness and Policy Alignment</a:t>
            </a:r>
          </a:p>
          <a:p>
            <a:pPr marL="285750" lvl="1" indent="-285750"/>
            <a:r>
              <a:rPr lang="en-US" sz="1800"/>
              <a:t>School district ensures fairness, consistency, and policy alignment to protect rights of all parties involved.</a:t>
            </a:r>
            <a:endParaRPr lang="en-US" sz="1800">
              <a:ea typeface="Calibri"/>
              <a:cs typeface="Calibri"/>
            </a:endParaRPr>
          </a:p>
          <a:p>
            <a:pPr marL="0" lvl="1" indent="0">
              <a:buFont typeface="Arial" panose="020B0604020202020204" pitchFamily="34" charset="0"/>
              <a:buNone/>
            </a:pPr>
            <a:endParaRPr lang="en-US" sz="1800"/>
          </a:p>
          <a:p>
            <a:pPr marL="0" lvl="1" indent="0">
              <a:buFont typeface="Arial" panose="020B0604020202020204" pitchFamily="34" charset="0"/>
              <a:buNone/>
            </a:pPr>
            <a:r>
              <a:rPr lang="en-US" sz="1800" b="1"/>
              <a:t>Option to Appeal </a:t>
            </a:r>
            <a:endParaRPr lang="en-US" sz="1800" b="1">
              <a:ea typeface="Calibri"/>
              <a:cs typeface="Calibri"/>
            </a:endParaRPr>
          </a:p>
          <a:p>
            <a:pPr marL="285750" lvl="1" indent="-285750"/>
            <a:r>
              <a:rPr lang="en-US" sz="1800"/>
              <a:t>The grievance policy must allow an opportunity to appeal to the next level of review.  </a:t>
            </a:r>
          </a:p>
          <a:p>
            <a:pPr marL="0" indent="0">
              <a:spcBef>
                <a:spcPts val="0"/>
              </a:spcBef>
              <a:buNone/>
            </a:pPr>
            <a:endParaRPr lang="en-US" sz="1800"/>
          </a:p>
          <a:p>
            <a:pPr>
              <a:spcBef>
                <a:spcPts val="0"/>
              </a:spcBef>
            </a:pPr>
            <a:endParaRPr lang="en-US" sz="1800"/>
          </a:p>
          <a:p>
            <a:pPr>
              <a:spcBef>
                <a:spcPts val="2500"/>
              </a:spcBef>
            </a:pPr>
            <a:endParaRPr lang="en-US" sz="2400"/>
          </a:p>
        </p:txBody>
      </p:sp>
    </p:spTree>
    <p:extLst>
      <p:ext uri="{BB962C8B-B14F-4D97-AF65-F5344CB8AC3E}">
        <p14:creationId xmlns:p14="http://schemas.microsoft.com/office/powerpoint/2010/main" val="901256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654A6-C67F-4FEC-81C3-5A6E4550110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5A92D2-0680-A5D4-E028-C229720983F2}"/>
              </a:ext>
            </a:extLst>
          </p:cNvPr>
          <p:cNvSpPr>
            <a:spLocks noGrp="1"/>
          </p:cNvSpPr>
          <p:nvPr>
            <p:ph type="title"/>
          </p:nvPr>
        </p:nvSpPr>
        <p:spPr/>
        <p:txBody>
          <a:bodyPr>
            <a:normAutofit/>
          </a:bodyPr>
          <a:lstStyle/>
          <a:p>
            <a:r>
              <a:rPr lang="en-US"/>
              <a:t>Overview of Grievance Levels and Examples </a:t>
            </a:r>
            <a:r>
              <a:rPr lang="en-US">
                <a:solidFill>
                  <a:srgbClr val="C2DAED"/>
                </a:solidFill>
              </a:rPr>
              <a:t>2</a:t>
            </a:r>
          </a:p>
        </p:txBody>
      </p:sp>
      <p:sp>
        <p:nvSpPr>
          <p:cNvPr id="2" name="Content Placeholder 1">
            <a:extLst>
              <a:ext uri="{FF2B5EF4-FFF2-40B4-BE49-F238E27FC236}">
                <a16:creationId xmlns:a16="http://schemas.microsoft.com/office/drawing/2014/main" id="{710F22FC-3214-AEDE-BDC2-487F22AB1683}"/>
              </a:ext>
            </a:extLst>
          </p:cNvPr>
          <p:cNvSpPr>
            <a:spLocks noGrp="1"/>
          </p:cNvSpPr>
          <p:nvPr>
            <p:ph idx="1"/>
          </p:nvPr>
        </p:nvSpPr>
        <p:spPr>
          <a:xfrm>
            <a:off x="1905832" y="973462"/>
            <a:ext cx="10222787" cy="5717263"/>
          </a:xfrm>
        </p:spPr>
        <p:txBody>
          <a:bodyPr/>
          <a:lstStyle/>
          <a:p>
            <a:pPr marL="0" indent="0" algn="ctr">
              <a:spcBef>
                <a:spcPts val="2500"/>
              </a:spcBef>
              <a:buFont typeface="Arial" panose="020B0604020202020204" pitchFamily="34" charset="0"/>
              <a:buNone/>
            </a:pPr>
            <a:r>
              <a:rPr lang="en-US" sz="2400" b="1">
                <a:solidFill>
                  <a:schemeClr val="accent2"/>
                </a:solidFill>
              </a:rPr>
              <a:t>LEVEL THREE</a:t>
            </a:r>
            <a:r>
              <a:rPr lang="en-US" sz="2400" b="1"/>
              <a:t>: School Board Level </a:t>
            </a:r>
          </a:p>
          <a:p>
            <a:pPr marL="0" indent="0">
              <a:spcBef>
                <a:spcPts val="2500"/>
              </a:spcBef>
              <a:buNone/>
            </a:pPr>
            <a:r>
              <a:rPr lang="en-US" sz="1800" b="1"/>
              <a:t>Grievance Handling</a:t>
            </a:r>
          </a:p>
          <a:p>
            <a:pPr>
              <a:spcBef>
                <a:spcPts val="0"/>
              </a:spcBef>
            </a:pPr>
            <a:r>
              <a:rPr lang="en-US" sz="1800"/>
              <a:t>Final local appeal </a:t>
            </a:r>
          </a:p>
          <a:p>
            <a:pPr>
              <a:spcBef>
                <a:spcPts val="0"/>
              </a:spcBef>
            </a:pPr>
            <a:r>
              <a:rPr lang="en-US" sz="1800"/>
              <a:t>Review limited to policy and procedure </a:t>
            </a:r>
          </a:p>
          <a:p>
            <a:pPr>
              <a:spcBef>
                <a:spcPts val="0"/>
              </a:spcBef>
            </a:pPr>
            <a:r>
              <a:rPr lang="en-US" sz="1800"/>
              <a:t>Decision made in open session </a:t>
            </a:r>
          </a:p>
          <a:p>
            <a:pPr>
              <a:spcBef>
                <a:spcPts val="0"/>
              </a:spcBef>
            </a:pPr>
            <a:endParaRPr lang="en-US" sz="1800"/>
          </a:p>
          <a:p>
            <a:pPr marL="0" indent="0">
              <a:spcBef>
                <a:spcPts val="0"/>
              </a:spcBef>
              <a:buNone/>
            </a:pPr>
            <a:r>
              <a:rPr lang="en-US" sz="1800" b="1"/>
              <a:t>Common Grievance Scenarios</a:t>
            </a:r>
          </a:p>
          <a:p>
            <a:pPr>
              <a:spcBef>
                <a:spcPts val="0"/>
              </a:spcBef>
            </a:pPr>
            <a:r>
              <a:rPr lang="en-US" sz="1800"/>
              <a:t>Appeals may include denied student transfer requests or challenges to performance evaluations based on procedural errors.</a:t>
            </a:r>
          </a:p>
          <a:p>
            <a:pPr marL="0" indent="0">
              <a:spcBef>
                <a:spcPts val="2500"/>
              </a:spcBef>
              <a:buFont typeface="Arial" panose="020B0604020202020204" pitchFamily="34" charset="0"/>
              <a:buNone/>
            </a:pPr>
            <a:r>
              <a:rPr lang="en-US" sz="1800" b="1"/>
              <a:t>Governance and Accountability</a:t>
            </a:r>
          </a:p>
          <a:p>
            <a:pPr marL="285750" lvl="1" indent="-285750"/>
            <a:r>
              <a:rPr lang="en-US" sz="1800"/>
              <a:t>This level ensures district adherence to policies, legal requirements, and reinforces transparency and public trust.</a:t>
            </a:r>
          </a:p>
          <a:p>
            <a:pPr marL="0" lvl="1" indent="0">
              <a:buNone/>
            </a:pPr>
            <a:endParaRPr lang="en-US" sz="1800"/>
          </a:p>
          <a:p>
            <a:pPr marL="0" lvl="1" indent="0">
              <a:buFont typeface="Arial" panose="020B0604020202020204" pitchFamily="34" charset="0"/>
              <a:buNone/>
            </a:pPr>
            <a:r>
              <a:rPr lang="en-US" sz="1800" b="1"/>
              <a:t>Appeal to the Commissioner</a:t>
            </a:r>
          </a:p>
          <a:p>
            <a:pPr marL="285750" lvl="1" indent="-285750"/>
            <a:r>
              <a:rPr lang="en-US" sz="1800"/>
              <a:t>Individuals may appeal a school board’s final grievance decision to the Commissioner of Education.</a:t>
            </a:r>
          </a:p>
          <a:p>
            <a:pPr marL="0" indent="0">
              <a:spcBef>
                <a:spcPts val="0"/>
              </a:spcBef>
              <a:buNone/>
            </a:pPr>
            <a:endParaRPr lang="en-US" sz="1800"/>
          </a:p>
          <a:p>
            <a:pPr>
              <a:spcBef>
                <a:spcPts val="0"/>
              </a:spcBef>
            </a:pPr>
            <a:endParaRPr lang="en-US" sz="1800"/>
          </a:p>
          <a:p>
            <a:pPr>
              <a:spcBef>
                <a:spcPts val="2500"/>
              </a:spcBef>
            </a:pPr>
            <a:endParaRPr lang="en-US" sz="2400"/>
          </a:p>
        </p:txBody>
      </p:sp>
    </p:spTree>
    <p:extLst>
      <p:ext uri="{BB962C8B-B14F-4D97-AF65-F5344CB8AC3E}">
        <p14:creationId xmlns:p14="http://schemas.microsoft.com/office/powerpoint/2010/main" val="969984687"/>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2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3_Office Theme">
  <a:themeElements>
    <a:clrScheme name="Custom 2">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F06039"/>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33e3360-6378-4210-ada2-16ccdb17d2cd">
      <UserInfo>
        <DisplayName>Butler, David</DisplayName>
        <AccountId>37</AccountId>
        <AccountType/>
      </UserInfo>
      <UserInfo>
        <DisplayName>Polo, Beth</DisplayName>
        <AccountId>30</AccountId>
        <AccountType/>
      </UserInfo>
      <UserInfo>
        <DisplayName>Briggs, Connor</DisplayName>
        <AccountId>15</AccountId>
        <AccountType/>
      </UserInfo>
      <UserInfo>
        <DisplayName>Momin, Shabana</DisplayName>
        <AccountId>36</AccountId>
        <AccountType/>
      </UserInfo>
      <UserInfo>
        <DisplayName>Pruitt, Donna</DisplayName>
        <AccountId>47</AccountId>
        <AccountType/>
      </UserInfo>
    </SharedWithUsers>
    <Notes xmlns="963efe96-9f3c-464d-8c8b-c76864a22ed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15" ma:contentTypeDescription="Create a new document." ma:contentTypeScope="" ma:versionID="24f697d12d7a7b9418266d9cb0021efe">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ea492410af7303da8af45c8f97ebcba"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Notes"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Notes" ma:index="18" nillable="true" ma:displayName="Notes" ma:format="Dropdown" ma:internalName="Notes">
      <xsd:simpleType>
        <xsd:restriction base="dms:Text">
          <xsd:maxLength value="255"/>
        </xsd:restrictio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A2F446-B3D6-421E-8B98-2C467BE1E4F0}">
  <ds:schemaRefs>
    <ds:schemaRef ds:uri="http://schemas.microsoft.com/sharepoint/v3/contenttype/forms"/>
  </ds:schemaRefs>
</ds:datastoreItem>
</file>

<file path=customXml/itemProps2.xml><?xml version="1.0" encoding="utf-8"?>
<ds:datastoreItem xmlns:ds="http://schemas.openxmlformats.org/officeDocument/2006/customXml" ds:itemID="{CF380C1A-26ED-4753-BE79-07EE60A246E5}">
  <ds:schemaRefs>
    <ds:schemaRef ds:uri="533e3360-6378-4210-ada2-16ccdb17d2cd"/>
    <ds:schemaRef ds:uri="963efe96-9f3c-464d-8c8b-c76864a22e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DAAB2D5-D080-4992-B8AD-3A3DDDB8FC85}">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46</Slides>
  <Notes>10</Notes>
  <HiddenSlides>0</HiddenSlide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2_Office Theme</vt:lpstr>
      <vt:lpstr>2_Office Theme</vt:lpstr>
      <vt:lpstr>3_Office Theme</vt:lpstr>
      <vt:lpstr>Collection of Grievance Data April 1, 2026</vt:lpstr>
      <vt:lpstr>Agenda 2026-2027 Collection of Grievance Data</vt:lpstr>
      <vt:lpstr>TITLE SLIDE: Overview</vt:lpstr>
      <vt:lpstr>Background</vt:lpstr>
      <vt:lpstr>Grievance Levels Vary by School District Structure</vt:lpstr>
      <vt:lpstr>Overview of Grievance Levels and Examples</vt:lpstr>
      <vt:lpstr>Overview of Grievance Levels and Examples 1</vt:lpstr>
      <vt:lpstr>Overview of Grievance Levels and Examples 0 1</vt:lpstr>
      <vt:lpstr>Overview of Grievance Levels and Examples 2</vt:lpstr>
      <vt:lpstr>Overview of Grievance Levels and Examples a2</vt:lpstr>
      <vt:lpstr>Overview of Grievance Levels and Examples 3</vt:lpstr>
      <vt:lpstr>Overview of Grievance Levels and Examples 5</vt:lpstr>
      <vt:lpstr>Overview of Grievance Levels and Examples 4</vt:lpstr>
      <vt:lpstr>Overview of Grievance Levels and Examples b</vt:lpstr>
      <vt:lpstr>D</vt:lpstr>
      <vt:lpstr>2026-2027 Timeline</vt:lpstr>
      <vt:lpstr>Program Area Resources and Supports</vt:lpstr>
      <vt:lpstr> Data Collection Changes</vt:lpstr>
      <vt:lpstr>GrievanceExt Entity (New)</vt:lpstr>
      <vt:lpstr>GrievanceIdentifier (E3136)</vt:lpstr>
      <vt:lpstr>GrievanceFiledDate (E3137)</vt:lpstr>
      <vt:lpstr>GrievanceResolvedDate (E3138)</vt:lpstr>
      <vt:lpstr>GrievanceCorrectiveAction (E3139)</vt:lpstr>
      <vt:lpstr>GrievanceCorrectiveAction (C364)</vt:lpstr>
      <vt:lpstr>GrievanceLevelResolvedDate (E3140)</vt:lpstr>
      <vt:lpstr>ResolutionOfGrievance (E3141)</vt:lpstr>
      <vt:lpstr>ResolutionOfGrievance (C365)</vt:lpstr>
      <vt:lpstr>GrievanceLevel (E3142)</vt:lpstr>
      <vt:lpstr>GrievanceLevel (C378)</vt:lpstr>
      <vt:lpstr>Business Rules</vt:lpstr>
      <vt:lpstr>New Business Rules</vt:lpstr>
      <vt:lpstr>Business Rule - Fatal</vt:lpstr>
      <vt:lpstr>Business Rule – Special Warning</vt:lpstr>
      <vt:lpstr>Reports</vt:lpstr>
      <vt:lpstr>Grievance Reports</vt:lpstr>
      <vt:lpstr>Closeout</vt:lpstr>
      <vt:lpstr>FAQ – Start Date For Grievance Reporting</vt:lpstr>
      <vt:lpstr>FAQ – Start Date For Grievance Reporting 1</vt:lpstr>
      <vt:lpstr>FAQ – Systems Used for Grievance Reporting</vt:lpstr>
      <vt:lpstr>FAQ – Grievances Across School Years</vt:lpstr>
      <vt:lpstr>FAQ – Grievances Across School Years 1</vt:lpstr>
      <vt:lpstr>FAQ – Definition of a Grievance Under SB 12</vt:lpstr>
      <vt:lpstr>FAQ - Whether This Data Is New for School Districts</vt:lpstr>
      <vt:lpstr> Key Takeaways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2026 Spring Training Slides</dc:title>
  <dc:creator>Ulrich, Melanie</dc:creator>
  <cp:revision>1</cp:revision>
  <dcterms:created xsi:type="dcterms:W3CDTF">2022-11-02T17:57:27Z</dcterms:created>
  <dcterms:modified xsi:type="dcterms:W3CDTF">2026-03-20T20:07:42Z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y fmtid="{D5CDD505-2E9C-101B-9397-08002B2CF9AE}" pid="3" name="Created">
    <vt:filetime>2022-10-18T00:00:00Z</vt:filetime>
  </property>
  <property fmtid="{D5CDD505-2E9C-101B-9397-08002B2CF9AE}" pid="4" name="Creator">
    <vt:lpwstr>Acrobat PDFMaker 22 for PowerPoint</vt:lpwstr>
  </property>
  <property fmtid="{D5CDD505-2E9C-101B-9397-08002B2CF9AE}" pid="5" name="LastSaved">
    <vt:filetime>2022-11-02T00:00:00Z</vt:filetime>
  </property>
  <property fmtid="{D5CDD505-2E9C-101B-9397-08002B2CF9AE}" pid="6" name="Producer">
    <vt:lpwstr>Adobe PDF Library 22.3.34</vt:lpwstr>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bool>false</vt:bool>
  </property>
  <property fmtid="{D5CDD505-2E9C-101B-9397-08002B2CF9AE}" pid="13" name="Order">
    <vt:lpwstr>130900.000000000</vt:lpwstr>
  </property>
</Properties>
</file>