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 id="2147483719" r:id="rId5"/>
    <p:sldMasterId id="2147483803" r:id="rId6"/>
  </p:sldMasterIdLst>
  <p:notesMasterIdLst>
    <p:notesMasterId r:id="rId47"/>
  </p:notesMasterIdLst>
  <p:sldIdLst>
    <p:sldId id="2145707032" r:id="rId7"/>
    <p:sldId id="2145707368" r:id="rId8"/>
    <p:sldId id="2145707049" r:id="rId9"/>
    <p:sldId id="2145707347" r:id="rId10"/>
    <p:sldId id="2145707348" r:id="rId11"/>
    <p:sldId id="2145707352" r:id="rId12"/>
    <p:sldId id="2145707349" r:id="rId13"/>
    <p:sldId id="2145707319" r:id="rId14"/>
    <p:sldId id="2145707373" r:id="rId15"/>
    <p:sldId id="2145707339" r:id="rId16"/>
    <p:sldId id="2145707324" r:id="rId17"/>
    <p:sldId id="2145707358" r:id="rId18"/>
    <p:sldId id="2145707359" r:id="rId19"/>
    <p:sldId id="2145707360" r:id="rId20"/>
    <p:sldId id="2145707361" r:id="rId21"/>
    <p:sldId id="2145707362" r:id="rId22"/>
    <p:sldId id="2145707363" r:id="rId23"/>
    <p:sldId id="2145707364" r:id="rId24"/>
    <p:sldId id="2145707365" r:id="rId25"/>
    <p:sldId id="2145707366" r:id="rId26"/>
    <p:sldId id="2145707367" r:id="rId27"/>
    <p:sldId id="2145707350" r:id="rId28"/>
    <p:sldId id="2145707341" r:id="rId29"/>
    <p:sldId id="2145707354" r:id="rId30"/>
    <p:sldId id="2145707369" r:id="rId31"/>
    <p:sldId id="2145707370" r:id="rId32"/>
    <p:sldId id="2145707357" r:id="rId33"/>
    <p:sldId id="2145706969" r:id="rId34"/>
    <p:sldId id="2145707374" r:id="rId35"/>
    <p:sldId id="2145707334" r:id="rId36"/>
    <p:sldId id="2145707335" r:id="rId37"/>
    <p:sldId id="2145707336" r:id="rId38"/>
    <p:sldId id="2145707337" r:id="rId39"/>
    <p:sldId id="2145707355" r:id="rId40"/>
    <p:sldId id="2145707375" r:id="rId41"/>
    <p:sldId id="2145707376" r:id="rId42"/>
    <p:sldId id="2145707377" r:id="rId43"/>
    <p:sldId id="2145707371" r:id="rId44"/>
    <p:sldId id="2145707356" r:id="rId45"/>
    <p:sldId id="2145706967" r:id="rId46"/>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A6F014-0ED0-F075-066B-9E6B80F7B81C}" name="Polo, Beth" initials="PB" userId="S::beth.polo@tea.texas.gov::217503ae-afe6-4379-9001-e6919c8c2fa0" providerId="AD"/>
  <p188:author id="{B1191B19-2472-382F-EA3F-CBF579031473}" name="Hanson, Terri" initials="HT" userId="S::Terri.Hanson@tea.texas.gov::a02fd813-d4f3-43fd-83dd-7393041517de" providerId="AD"/>
  <p188:author id="{E635401E-886C-C16F-2E0C-540937986A36}" name="Briggs, Connor" initials="BC" userId="S::connor.briggs@tea.texas.gov::885b7513-d3fa-4947-add1-efc2b24f04bd" providerId="AD"/>
  <p188:author id="{11347E1E-8906-BEDD-8A47-FB9718A54F28}" name="Stehouwer, Mark" initials="SM" userId="S::mark.stehouwer@tea.texas.gov::588e2f27-43b6-467b-b318-f8c62bd440d0" providerId="AD"/>
  <p188:author id="{B9694E3F-7625-0E41-0F76-93E2A56F44A0}" name="Briggs, Connor" initials="CB" userId="S::Connor.Briggs@tea.texas.gov::885b7513-d3fa-4947-add1-efc2b24f04bd" providerId="AD"/>
  <p188:author id="{DC4D774C-9497-7F7F-EF7B-A7BB31449806}" name="Muffoletto, Jamie" initials="MJ" userId="S::Jamie.Muffoletto@tea.texas.gov::daf1e3c6-8137-448a-b141-d23049d419b5" providerId="AD"/>
  <p188:author id="{94E8E657-BE84-5DCD-0B20-67E8B1793911}" name="Johnson, Scott" initials="JS" userId="S::Scott.Johnson@tea.texas.gov::bec97677-f0c6-4bfb-b610-83dc74061801" providerId="AD"/>
  <p188:author id="{1E2D5E64-4334-24C4-B5AD-47FAA1422B8F}" name="Stehouwer, Mark" initials="SM" userId="S::Mark.Stehouwer@tea.texas.gov::588e2f27-43b6-467b-b318-f8c62bd440d0" providerId="AD"/>
  <p188:author id="{04816165-A551-92C0-EA48-4DFCE1FE46A9}" name="Simons, Leanne" initials="SL" userId="S::leanne.simons@tea.texas.gov::f0b41770-584b-4844-b5c5-b29dec998724" providerId="AD"/>
  <p188:author id="{00513F6E-B2A7-8FD4-EB4B-5CAF9057E4FC}" name="Muffoletto, Jamie" initials="MJ" userId="S::jamie.muffoletto@tea.texas.gov::daf1e3c6-8137-448a-b141-d23049d419b5" providerId="AD"/>
  <p188:author id="{0EDAE688-48AF-04B4-4C1B-0C171595B470}" name="Butler, David" initials="BD" userId="S::david.butler@tea.texas.gov::e5831356-7759-43f3-884a-24eb754c7293" providerId="AD"/>
  <p188:author id="{B2FEE28A-E893-6BCA-2959-AACFA1EFD59B}" name="Davis, Naomi" initials="ND" userId="S::Naomi.Davis@tea.texas.gov::66ba321c-8f1b-49ff-8f82-24302dcc360a" providerId="AD"/>
  <p188:author id="{D640D5B4-7498-496A-9FD6-2B4F363C0616}" name="Pruitt, Donna" initials="PD" userId="S::Donna.Pruitt@tea.texas.gov::f6622e25-b5bf-4a3b-9fc8-ceb0ab749e45" providerId="AD"/>
  <p188:author id="{00FD78C6-F5B4-48DA-D242-CDA18768A854}" name="Johnson, Scott" initials="JS" userId="S::scott.johnson@tea.texas.gov::bec97677-f0c6-4bfb-b610-83dc74061801" providerId="AD"/>
  <p188:author id="{654D06DD-B27E-90EE-3F72-3622EB25908E}" name="Ollervidez, Leticia" initials="LO" userId="S::Leticia.Ollervidez@tea.texas.gov::12ccd2a1-d554-4cac-b492-4e314c2b5f8f" providerId="AD"/>
  <p188:author id="{856D94DE-37B1-D641-7707-F050FA0D2B36}" name="Pruitt, Donna" initials="PD" userId="S::donna.pruitt@tea.texas.gov::f6622e25-b5bf-4a3b-9fc8-ceb0ab749e4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BFF"/>
    <a:srgbClr val="B4DAFA"/>
    <a:srgbClr val="C1E1FB"/>
    <a:srgbClr val="C5E3FB"/>
    <a:srgbClr val="BEDFFA"/>
    <a:srgbClr val="F47F42"/>
    <a:srgbClr val="0D6CB9"/>
    <a:srgbClr val="F9A451"/>
    <a:srgbClr val="E89A50"/>
    <a:srgbClr val="7BEA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0466C6-0B5C-46A4-BAFD-16FE06E2A7B4}" v="1" dt="2026-03-22T20:11:47.750"/>
    <p1510:client id="{BB19BB65-3C00-41D6-BE62-5B9FB8496085}" v="2" dt="2026-03-23T15:15:53.01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96" y="106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s, Leanne" userId="S::leanne.simons@tea.texas.gov::f0b41770-584b-4844-b5c5-b29dec998724" providerId="AD" clId="Web-{48F7769E-6B24-8582-2A09-7A3C4255AE46}"/>
    <pc:docChg chg="modSld">
      <pc:chgData name="Simons, Leanne" userId="S::leanne.simons@tea.texas.gov::f0b41770-584b-4844-b5c5-b29dec998724" providerId="AD" clId="Web-{48F7769E-6B24-8582-2A09-7A3C4255AE46}" dt="2026-03-04T20:44:40.500" v="1" actId="20577"/>
      <pc:docMkLst>
        <pc:docMk/>
      </pc:docMkLst>
      <pc:sldChg chg="modSp">
        <pc:chgData name="Simons, Leanne" userId="S::leanne.simons@tea.texas.gov::f0b41770-584b-4844-b5c5-b29dec998724" providerId="AD" clId="Web-{48F7769E-6B24-8582-2A09-7A3C4255AE46}" dt="2026-03-04T20:44:40.500" v="1" actId="20577"/>
        <pc:sldMkLst>
          <pc:docMk/>
          <pc:sldMk cId="117979140" sldId="2145707324"/>
        </pc:sldMkLst>
        <pc:spChg chg="mod">
          <ac:chgData name="Simons, Leanne" userId="S::leanne.simons@tea.texas.gov::f0b41770-584b-4844-b5c5-b29dec998724" providerId="AD" clId="Web-{48F7769E-6B24-8582-2A09-7A3C4255AE46}" dt="2026-03-04T20:44:40.500" v="1" actId="20577"/>
          <ac:spMkLst>
            <pc:docMk/>
            <pc:sldMk cId="117979140" sldId="2145707324"/>
            <ac:spMk id="3" creationId="{B1E2195F-C775-FA7A-5A41-61DD039B2CC1}"/>
          </ac:spMkLst>
        </pc:spChg>
      </pc:sldChg>
    </pc:docChg>
  </pc:docChgLst>
  <pc:docChgLst>
    <pc:chgData name="Davis, Naomi" userId="66ba321c-8f1b-49ff-8f82-24302dcc360a" providerId="ADAL" clId="{979691C7-4A7B-45A3-A943-4DD0538994CE}"/>
    <pc:docChg chg="custSel modSld">
      <pc:chgData name="Davis, Naomi" userId="66ba321c-8f1b-49ff-8f82-24302dcc360a" providerId="ADAL" clId="{979691C7-4A7B-45A3-A943-4DD0538994CE}" dt="2026-03-23T15:15:53.005" v="381" actId="20577"/>
      <pc:docMkLst>
        <pc:docMk/>
      </pc:docMkLst>
      <pc:sldChg chg="addSp modSp mod modCm">
        <pc:chgData name="Davis, Naomi" userId="66ba321c-8f1b-49ff-8f82-24302dcc360a" providerId="ADAL" clId="{979691C7-4A7B-45A3-A943-4DD0538994CE}" dt="2026-03-23T15:01:31.504" v="342" actId="20577"/>
        <pc:sldMkLst>
          <pc:docMk/>
          <pc:sldMk cId="3622023492" sldId="2145706969"/>
        </pc:sldMkLst>
        <pc:spChg chg="mod">
          <ac:chgData name="Davis, Naomi" userId="66ba321c-8f1b-49ff-8f82-24302dcc360a" providerId="ADAL" clId="{979691C7-4A7B-45A3-A943-4DD0538994CE}" dt="2026-03-23T15:01:31.504" v="342" actId="20577"/>
          <ac:spMkLst>
            <pc:docMk/>
            <pc:sldMk cId="3622023492" sldId="2145706969"/>
            <ac:spMk id="2" creationId="{C4D19F33-CAED-F917-781B-B723FEDD2C7C}"/>
          </ac:spMkLst>
        </pc:spChg>
        <pc:spChg chg="mod">
          <ac:chgData name="Davis, Naomi" userId="66ba321c-8f1b-49ff-8f82-24302dcc360a" providerId="ADAL" clId="{979691C7-4A7B-45A3-A943-4DD0538994CE}" dt="2026-03-12T13:02:16.050" v="314" actId="20577"/>
          <ac:spMkLst>
            <pc:docMk/>
            <pc:sldMk cId="3622023492" sldId="2145706969"/>
            <ac:spMk id="3" creationId="{275C6B7A-A1D1-21D8-7801-4D28D5073187}"/>
          </ac:spMkLst>
        </pc:spChg>
        <pc:extLst>
          <p:ext xmlns:p="http://schemas.openxmlformats.org/presentationml/2006/main" uri="{D6D511B9-2390-475A-947B-AFAB55BFBCF1}">
            <pc226:cmChg xmlns:pc226="http://schemas.microsoft.com/office/powerpoint/2022/06/main/command" chg="mod">
              <pc226:chgData name="Davis, Naomi" userId="66ba321c-8f1b-49ff-8f82-24302dcc360a" providerId="ADAL" clId="{979691C7-4A7B-45A3-A943-4DD0538994CE}" dt="2026-03-23T15:01:31.504" v="342" actId="20577"/>
              <pc2:cmMkLst xmlns:pc2="http://schemas.microsoft.com/office/powerpoint/2019/9/main/command">
                <pc:docMk/>
                <pc:sldMk cId="3622023492" sldId="2145706969"/>
                <pc2:cmMk id="{A089FC1F-1621-4616-BF13-7F4AE33E5C8C}"/>
              </pc2:cmMkLst>
            </pc226:cmChg>
            <pc226:cmChg xmlns:pc226="http://schemas.microsoft.com/office/powerpoint/2022/06/main/command" chg="mod">
              <pc226:chgData name="Davis, Naomi" userId="66ba321c-8f1b-49ff-8f82-24302dcc360a" providerId="ADAL" clId="{979691C7-4A7B-45A3-A943-4DD0538994CE}" dt="2026-03-12T13:02:16.050" v="314" actId="20577"/>
              <pc2:cmMkLst xmlns:pc2="http://schemas.microsoft.com/office/powerpoint/2019/9/main/command">
                <pc:docMk/>
                <pc:sldMk cId="3622023492" sldId="2145706969"/>
                <pc2:cmMk id="{320B953A-147C-4D24-9658-294FD12AAD66}"/>
              </pc2:cmMkLst>
            </pc226:cmChg>
            <pc226:cmChg xmlns:pc226="http://schemas.microsoft.com/office/powerpoint/2022/06/main/command" chg="mod">
              <pc226:chgData name="Davis, Naomi" userId="66ba321c-8f1b-49ff-8f82-24302dcc360a" providerId="ADAL" clId="{979691C7-4A7B-45A3-A943-4DD0538994CE}" dt="2026-03-12T13:02:16.050" v="314" actId="20577"/>
              <pc2:cmMkLst xmlns:pc2="http://schemas.microsoft.com/office/powerpoint/2019/9/main/command">
                <pc:docMk/>
                <pc:sldMk cId="3622023492" sldId="2145706969"/>
                <pc2:cmMk id="{D244ACAE-104A-48BA-9A0C-8C360460C573}"/>
              </pc2:cmMkLst>
            </pc226:cmChg>
          </p:ext>
        </pc:extLst>
      </pc:sldChg>
      <pc:sldChg chg="modSp mod">
        <pc:chgData name="Davis, Naomi" userId="66ba321c-8f1b-49ff-8f82-24302dcc360a" providerId="ADAL" clId="{979691C7-4A7B-45A3-A943-4DD0538994CE}" dt="2026-03-23T15:15:53.005" v="381" actId="20577"/>
        <pc:sldMkLst>
          <pc:docMk/>
          <pc:sldMk cId="2710364300" sldId="2145707356"/>
        </pc:sldMkLst>
        <pc:spChg chg="mod">
          <ac:chgData name="Davis, Naomi" userId="66ba321c-8f1b-49ff-8f82-24302dcc360a" providerId="ADAL" clId="{979691C7-4A7B-45A3-A943-4DD0538994CE}" dt="2026-03-23T15:15:53.005" v="381" actId="20577"/>
          <ac:spMkLst>
            <pc:docMk/>
            <pc:sldMk cId="2710364300" sldId="2145707356"/>
            <ac:spMk id="3" creationId="{39DCA2A9-6E35-16CD-2648-8B9D1BFFD3F2}"/>
          </ac:spMkLst>
        </pc:spChg>
      </pc:sldChg>
      <pc:sldChg chg="modSp mod modCm">
        <pc:chgData name="Davis, Naomi" userId="66ba321c-8f1b-49ff-8f82-24302dcc360a" providerId="ADAL" clId="{979691C7-4A7B-45A3-A943-4DD0538994CE}" dt="2026-03-10T19:48:12.609" v="135" actId="20577"/>
        <pc:sldMkLst>
          <pc:docMk/>
          <pc:sldMk cId="3950005804" sldId="2145707376"/>
        </pc:sldMkLst>
        <pc:spChg chg="mod">
          <ac:chgData name="Davis, Naomi" userId="66ba321c-8f1b-49ff-8f82-24302dcc360a" providerId="ADAL" clId="{979691C7-4A7B-45A3-A943-4DD0538994CE}" dt="2026-03-10T19:38:05.518" v="33" actId="20577"/>
          <ac:spMkLst>
            <pc:docMk/>
            <pc:sldMk cId="3950005804" sldId="2145707376"/>
            <ac:spMk id="2" creationId="{02CEF4C4-425A-312C-DBB8-001EB61CED51}"/>
          </ac:spMkLst>
        </pc:spChg>
        <pc:spChg chg="mod">
          <ac:chgData name="Davis, Naomi" userId="66ba321c-8f1b-49ff-8f82-24302dcc360a" providerId="ADAL" clId="{979691C7-4A7B-45A3-A943-4DD0538994CE}" dt="2026-03-10T19:48:12.609" v="135" actId="20577"/>
          <ac:spMkLst>
            <pc:docMk/>
            <pc:sldMk cId="3950005804" sldId="2145707376"/>
            <ac:spMk id="3" creationId="{17935516-3241-7E8A-9C39-9CE0C38DDCB8}"/>
          </ac:spMkLst>
        </pc:spChg>
        <pc:extLst>
          <p:ext xmlns:p="http://schemas.openxmlformats.org/presentationml/2006/main" uri="{D6D511B9-2390-475A-947B-AFAB55BFBCF1}">
            <pc226:cmChg xmlns:pc226="http://schemas.microsoft.com/office/powerpoint/2022/06/main/command" chg="mod">
              <pc226:chgData name="Davis, Naomi" userId="66ba321c-8f1b-49ff-8f82-24302dcc360a" providerId="ADAL" clId="{979691C7-4A7B-45A3-A943-4DD0538994CE}" dt="2026-03-10T19:48:12.609" v="135" actId="20577"/>
              <pc2:cmMkLst xmlns:pc2="http://schemas.microsoft.com/office/powerpoint/2019/9/main/command">
                <pc:docMk/>
                <pc:sldMk cId="3950005804" sldId="2145707376"/>
                <pc2:cmMk id="{605FA685-D236-4FE0-952C-370331F25005}"/>
              </pc2:cmMkLst>
            </pc226:cmChg>
          </p:ext>
        </pc:extLst>
      </pc:sldChg>
      <pc:sldChg chg="modSp mod modCm">
        <pc:chgData name="Davis, Naomi" userId="66ba321c-8f1b-49ff-8f82-24302dcc360a" providerId="ADAL" clId="{979691C7-4A7B-45A3-A943-4DD0538994CE}" dt="2026-03-20T14:11:00.664" v="315" actId="20577"/>
        <pc:sldMkLst>
          <pc:docMk/>
          <pc:sldMk cId="3162426285" sldId="2145707377"/>
        </pc:sldMkLst>
        <pc:spChg chg="mod">
          <ac:chgData name="Davis, Naomi" userId="66ba321c-8f1b-49ff-8f82-24302dcc360a" providerId="ADAL" clId="{979691C7-4A7B-45A3-A943-4DD0538994CE}" dt="2026-03-20T14:11:00.664" v="315" actId="20577"/>
          <ac:spMkLst>
            <pc:docMk/>
            <pc:sldMk cId="3162426285" sldId="2145707377"/>
            <ac:spMk id="3" creationId="{D6BB93EA-8C61-44FD-55C4-307706930571}"/>
          </ac:spMkLst>
        </pc:spChg>
        <pc:extLst>
          <p:ext xmlns:p="http://schemas.openxmlformats.org/presentationml/2006/main" uri="{D6D511B9-2390-475A-947B-AFAB55BFBCF1}">
            <pc226:cmChg xmlns:pc226="http://schemas.microsoft.com/office/powerpoint/2022/06/main/command" chg="mod">
              <pc226:chgData name="Davis, Naomi" userId="66ba321c-8f1b-49ff-8f82-24302dcc360a" providerId="ADAL" clId="{979691C7-4A7B-45A3-A943-4DD0538994CE}" dt="2026-03-20T14:11:00.664" v="315" actId="20577"/>
              <pc2:cmMkLst xmlns:pc2="http://schemas.microsoft.com/office/powerpoint/2019/9/main/command">
                <pc:docMk/>
                <pc:sldMk cId="3162426285" sldId="2145707377"/>
                <pc2:cmMk id="{10C33F1B-DD39-4312-9C96-6D561122E225}"/>
              </pc2:cmMkLst>
            </pc226:cmChg>
            <pc226:cmChg xmlns:pc226="http://schemas.microsoft.com/office/powerpoint/2022/06/main/command" chg="mod">
              <pc226:chgData name="Davis, Naomi" userId="66ba321c-8f1b-49ff-8f82-24302dcc360a" providerId="ADAL" clId="{979691C7-4A7B-45A3-A943-4DD0538994CE}" dt="2026-03-20T14:11:00.664" v="315" actId="20577"/>
              <pc2:cmMkLst xmlns:pc2="http://schemas.microsoft.com/office/powerpoint/2019/9/main/command">
                <pc:docMk/>
                <pc:sldMk cId="3162426285" sldId="2145707377"/>
                <pc2:cmMk id="{A8649928-3625-4448-BA80-AC2BE284CE0E}"/>
              </pc2:cmMkLst>
            </pc226:cmChg>
            <pc226:cmChg xmlns:pc226="http://schemas.microsoft.com/office/powerpoint/2022/06/main/command" chg="mod">
              <pc226:chgData name="Davis, Naomi" userId="66ba321c-8f1b-49ff-8f82-24302dcc360a" providerId="ADAL" clId="{979691C7-4A7B-45A3-A943-4DD0538994CE}" dt="2026-03-20T14:11:00.664" v="315" actId="20577"/>
              <pc2:cmMkLst xmlns:pc2="http://schemas.microsoft.com/office/powerpoint/2019/9/main/command">
                <pc:docMk/>
                <pc:sldMk cId="3162426285" sldId="2145707377"/>
                <pc2:cmMk id="{7A166A3F-3323-4041-BDE3-6EE4A0A67B81}"/>
              </pc2:cmMkLst>
            </pc226:cmChg>
            <pc226:cmChg xmlns:pc226="http://schemas.microsoft.com/office/powerpoint/2022/06/main/command" chg="mod">
              <pc226:chgData name="Davis, Naomi" userId="66ba321c-8f1b-49ff-8f82-24302dcc360a" providerId="ADAL" clId="{979691C7-4A7B-45A3-A943-4DD0538994CE}" dt="2026-03-20T14:11:00.664" v="315" actId="20577"/>
              <pc2:cmMkLst xmlns:pc2="http://schemas.microsoft.com/office/powerpoint/2019/9/main/command">
                <pc:docMk/>
                <pc:sldMk cId="3162426285" sldId="2145707377"/>
                <pc2:cmMk id="{2065D19F-F021-4865-909B-52A2CE03C6DF}"/>
              </pc2:cmMkLst>
            </pc226:cmChg>
            <pc226:cmChg xmlns:pc226="http://schemas.microsoft.com/office/powerpoint/2022/06/main/command" chg="mod">
              <pc226:chgData name="Davis, Naomi" userId="66ba321c-8f1b-49ff-8f82-24302dcc360a" providerId="ADAL" clId="{979691C7-4A7B-45A3-A943-4DD0538994CE}" dt="2026-03-20T14:11:00.664" v="315" actId="20577"/>
              <pc2:cmMkLst xmlns:pc2="http://schemas.microsoft.com/office/powerpoint/2019/9/main/command">
                <pc:docMk/>
                <pc:sldMk cId="3162426285" sldId="2145707377"/>
                <pc2:cmMk id="{4BA23DCA-AC02-4C8B-870E-AF57A545D784}"/>
              </pc2:cmMkLst>
            </pc226:cmChg>
          </p:ext>
        </pc:extLst>
      </pc:sldChg>
    </pc:docChg>
  </pc:docChgLst>
  <pc:docChgLst>
    <pc:chgData name="Johnson, Scott" userId="bec97677-f0c6-4bfb-b610-83dc74061801" providerId="ADAL" clId="{15B81170-A9F8-4B35-8169-1B7CD5306462}"/>
    <pc:docChg chg="modSld">
      <pc:chgData name="Johnson, Scott" userId="bec97677-f0c6-4bfb-b610-83dc74061801" providerId="ADAL" clId="{15B81170-A9F8-4B35-8169-1B7CD5306462}" dt="2026-03-13T20:52:38.894" v="2" actId="1076"/>
      <pc:docMkLst>
        <pc:docMk/>
      </pc:docMkLst>
      <pc:sldChg chg="modSp mod">
        <pc:chgData name="Johnson, Scott" userId="bec97677-f0c6-4bfb-b610-83dc74061801" providerId="ADAL" clId="{15B81170-A9F8-4B35-8169-1B7CD5306462}" dt="2026-03-13T20:52:38.894" v="2" actId="1076"/>
        <pc:sldMkLst>
          <pc:docMk/>
          <pc:sldMk cId="117979140" sldId="2145707324"/>
        </pc:sldMkLst>
        <pc:spChg chg="mod">
          <ac:chgData name="Johnson, Scott" userId="bec97677-f0c6-4bfb-b610-83dc74061801" providerId="ADAL" clId="{15B81170-A9F8-4B35-8169-1B7CD5306462}" dt="2026-03-13T20:52:32.293" v="0" actId="14100"/>
          <ac:spMkLst>
            <pc:docMk/>
            <pc:sldMk cId="117979140" sldId="2145707324"/>
            <ac:spMk id="3" creationId="{B1E2195F-C775-FA7A-5A41-61DD039B2CC1}"/>
          </ac:spMkLst>
        </pc:spChg>
        <pc:picChg chg="mod">
          <ac:chgData name="Johnson, Scott" userId="bec97677-f0c6-4bfb-b610-83dc74061801" providerId="ADAL" clId="{15B81170-A9F8-4B35-8169-1B7CD5306462}" dt="2026-03-13T20:52:38.894" v="2" actId="1076"/>
          <ac:picMkLst>
            <pc:docMk/>
            <pc:sldMk cId="117979140" sldId="2145707324"/>
            <ac:picMk id="5" creationId="{5AB68A06-47E3-EB35-03F2-244BC8D5A134}"/>
          </ac:picMkLst>
        </pc:picChg>
      </pc:sldChg>
    </pc:docChg>
  </pc:docChgLst>
  <pc:docChgLst>
    <pc:chgData name="Muffoletto, Jamie" userId="daf1e3c6-8137-448a-b141-d23049d419b5" providerId="ADAL" clId="{6707C96A-2FD2-439C-9F78-3BE9477FF296}"/>
    <pc:docChg chg="custSel addSld modSld">
      <pc:chgData name="Muffoletto, Jamie" userId="daf1e3c6-8137-448a-b141-d23049d419b5" providerId="ADAL" clId="{6707C96A-2FD2-439C-9F78-3BE9477FF296}" dt="2026-03-23T16:27:41.080" v="325" actId="6549"/>
      <pc:docMkLst>
        <pc:docMk/>
      </pc:docMkLst>
      <pc:sldChg chg="modSp add mod modCm">
        <pc:chgData name="Muffoletto, Jamie" userId="daf1e3c6-8137-448a-b141-d23049d419b5" providerId="ADAL" clId="{6707C96A-2FD2-439C-9F78-3BE9477FF296}" dt="2026-03-23T16:27:41.080" v="325" actId="6549"/>
        <pc:sldMkLst>
          <pc:docMk/>
          <pc:sldMk cId="3622023492" sldId="2145706969"/>
        </pc:sldMkLst>
        <pc:spChg chg="mod">
          <ac:chgData name="Muffoletto, Jamie" userId="daf1e3c6-8137-448a-b141-d23049d419b5" providerId="ADAL" clId="{6707C96A-2FD2-439C-9F78-3BE9477FF296}" dt="2026-03-10T18:06:11.240" v="149" actId="2711"/>
          <ac:spMkLst>
            <pc:docMk/>
            <pc:sldMk cId="3622023492" sldId="2145706969"/>
            <ac:spMk id="2" creationId="{C4D19F33-CAED-F917-781B-B723FEDD2C7C}"/>
          </ac:spMkLst>
        </pc:spChg>
        <pc:spChg chg="mod">
          <ac:chgData name="Muffoletto, Jamie" userId="daf1e3c6-8137-448a-b141-d23049d419b5" providerId="ADAL" clId="{6707C96A-2FD2-439C-9F78-3BE9477FF296}" dt="2026-03-23T16:27:41.080" v="325" actId="6549"/>
          <ac:spMkLst>
            <pc:docMk/>
            <pc:sldMk cId="3622023492" sldId="2145706969"/>
            <ac:spMk id="3" creationId="{275C6B7A-A1D1-21D8-7801-4D28D5073187}"/>
          </ac:spMkLst>
        </pc:spChg>
        <pc:spChg chg="mod">
          <ac:chgData name="Muffoletto, Jamie" userId="daf1e3c6-8137-448a-b141-d23049d419b5" providerId="ADAL" clId="{6707C96A-2FD2-439C-9F78-3BE9477FF296}" dt="2026-03-10T18:06:06.967" v="148" actId="2711"/>
          <ac:spMkLst>
            <pc:docMk/>
            <pc:sldMk cId="3622023492" sldId="2145706969"/>
            <ac:spMk id="4" creationId="{F442AEC3-A0BA-4177-F3BF-7C17EED372BD}"/>
          </ac:spMkLst>
        </pc:spChg>
        <pc:extLst>
          <p:ext xmlns:p="http://schemas.openxmlformats.org/presentationml/2006/main" uri="{D6D511B9-2390-475A-947B-AFAB55BFBCF1}">
            <pc226:cmChg xmlns:pc226="http://schemas.microsoft.com/office/powerpoint/2022/06/main/command" chg="mod">
              <pc226:chgData name="Muffoletto, Jamie" userId="daf1e3c6-8137-448a-b141-d23049d419b5" providerId="ADAL" clId="{6707C96A-2FD2-439C-9F78-3BE9477FF296}" dt="2026-03-23T16:27:41.080" v="325" actId="6549"/>
              <pc2:cmMkLst xmlns:pc2="http://schemas.microsoft.com/office/powerpoint/2019/9/main/command">
                <pc:docMk/>
                <pc:sldMk cId="3622023492" sldId="2145706969"/>
                <pc2:cmMk id="{320B953A-147C-4D24-9658-294FD12AAD66}"/>
              </pc2:cmMkLst>
            </pc226:cmChg>
            <pc226:cmChg xmlns:pc226="http://schemas.microsoft.com/office/powerpoint/2022/06/main/command" chg="mod">
              <pc226:chgData name="Muffoletto, Jamie" userId="daf1e3c6-8137-448a-b141-d23049d419b5" providerId="ADAL" clId="{6707C96A-2FD2-439C-9F78-3BE9477FF296}" dt="2026-03-10T12:43:28.075" v="141" actId="20577"/>
              <pc2:cmMkLst xmlns:pc2="http://schemas.microsoft.com/office/powerpoint/2019/9/main/command">
                <pc:docMk/>
                <pc:sldMk cId="3622023492" sldId="2145706969"/>
                <pc2:cmMk id="{804B9487-D960-444C-995B-66AB8A944622}"/>
              </pc2:cmMkLst>
            </pc226:cmChg>
            <pc226:cmChg xmlns:pc226="http://schemas.microsoft.com/office/powerpoint/2022/06/main/command" chg="mod">
              <pc226:chgData name="Muffoletto, Jamie" userId="daf1e3c6-8137-448a-b141-d23049d419b5" providerId="ADAL" clId="{6707C96A-2FD2-439C-9F78-3BE9477FF296}" dt="2026-03-23T16:27:41.080" v="325" actId="6549"/>
              <pc2:cmMkLst xmlns:pc2="http://schemas.microsoft.com/office/powerpoint/2019/9/main/command">
                <pc:docMk/>
                <pc:sldMk cId="3622023492" sldId="2145706969"/>
                <pc2:cmMk id="{D244ACAE-104A-48BA-9A0C-8C360460C573}"/>
              </pc2:cmMkLst>
            </pc226:cmChg>
            <pc226:cmChg xmlns:pc226="http://schemas.microsoft.com/office/powerpoint/2022/06/main/command" chg="mod">
              <pc226:chgData name="Muffoletto, Jamie" userId="daf1e3c6-8137-448a-b141-d23049d419b5" providerId="ADAL" clId="{6707C96A-2FD2-439C-9F78-3BE9477FF296}" dt="2026-03-23T16:27:41.080" v="325" actId="6549"/>
              <pc2:cmMkLst xmlns:pc2="http://schemas.microsoft.com/office/powerpoint/2019/9/main/command">
                <pc:docMk/>
                <pc:sldMk cId="3622023492" sldId="2145706969"/>
                <pc2:cmMk id="{7AD518F4-A829-4351-AD34-0D63678D711A}"/>
              </pc2:cmMkLst>
            </pc226:cmChg>
          </p:ext>
        </pc:extLst>
      </pc:sldChg>
      <pc:sldChg chg="modSp mod modCm">
        <pc:chgData name="Muffoletto, Jamie" userId="daf1e3c6-8137-448a-b141-d23049d419b5" providerId="ADAL" clId="{6707C96A-2FD2-439C-9F78-3BE9477FF296}" dt="2026-03-10T13:26:50.219" v="146" actId="20577"/>
        <pc:sldMkLst>
          <pc:docMk/>
          <pc:sldMk cId="0" sldId="2145707032"/>
        </pc:sldMkLst>
        <pc:spChg chg="mod">
          <ac:chgData name="Muffoletto, Jamie" userId="daf1e3c6-8137-448a-b141-d23049d419b5" providerId="ADAL" clId="{6707C96A-2FD2-439C-9F78-3BE9477FF296}" dt="2026-03-10T13:26:50.219" v="146" actId="20577"/>
          <ac:spMkLst>
            <pc:docMk/>
            <pc:sldMk cId="0" sldId="2145707032"/>
            <ac:spMk id="6" creationId="{00000000-0000-0000-0000-000000000000}"/>
          </ac:spMkLst>
        </pc:spChg>
        <pc:extLst>
          <p:ext xmlns:p="http://schemas.openxmlformats.org/presentationml/2006/main" uri="{D6D511B9-2390-475A-947B-AFAB55BFBCF1}">
            <pc226:cmChg xmlns:pc226="http://schemas.microsoft.com/office/powerpoint/2022/06/main/command" chg="mod">
              <pc226:chgData name="Muffoletto, Jamie" userId="daf1e3c6-8137-448a-b141-d23049d419b5" providerId="ADAL" clId="{6707C96A-2FD2-439C-9F78-3BE9477FF296}" dt="2026-03-10T13:26:50.219" v="146" actId="20577"/>
              <pc2:cmMkLst xmlns:pc2="http://schemas.microsoft.com/office/powerpoint/2019/9/main/command">
                <pc:docMk/>
                <pc:sldMk cId="0" sldId="2145707032"/>
                <pc2:cmMk id="{A6815FFB-1646-4AAA-A3F4-17163AE789E2}"/>
              </pc2:cmMkLst>
            </pc226:cmChg>
          </p:ext>
        </pc:extLst>
      </pc:sldChg>
      <pc:sldChg chg="modSp mod">
        <pc:chgData name="Muffoletto, Jamie" userId="daf1e3c6-8137-448a-b141-d23049d419b5" providerId="ADAL" clId="{6707C96A-2FD2-439C-9F78-3BE9477FF296}" dt="2026-03-23T13:49:22.244" v="257" actId="20577"/>
        <pc:sldMkLst>
          <pc:docMk/>
          <pc:sldMk cId="3045319244" sldId="2145707335"/>
        </pc:sldMkLst>
        <pc:spChg chg="mod">
          <ac:chgData name="Muffoletto, Jamie" userId="daf1e3c6-8137-448a-b141-d23049d419b5" providerId="ADAL" clId="{6707C96A-2FD2-439C-9F78-3BE9477FF296}" dt="2026-03-23T13:49:22.244" v="257" actId="20577"/>
          <ac:spMkLst>
            <pc:docMk/>
            <pc:sldMk cId="3045319244" sldId="2145707335"/>
            <ac:spMk id="3" creationId="{BBE126BE-4192-216D-BDA8-5C67B8B1970B}"/>
          </ac:spMkLst>
        </pc:spChg>
      </pc:sldChg>
      <pc:sldChg chg="modSp mod modCm">
        <pc:chgData name="Muffoletto, Jamie" userId="daf1e3c6-8137-448a-b141-d23049d419b5" providerId="ADAL" clId="{6707C96A-2FD2-439C-9F78-3BE9477FF296}" dt="2026-03-23T13:50:25.199" v="258" actId="20577"/>
        <pc:sldMkLst>
          <pc:docMk/>
          <pc:sldMk cId="294542069" sldId="2145707352"/>
        </pc:sldMkLst>
        <pc:spChg chg="mod">
          <ac:chgData name="Muffoletto, Jamie" userId="daf1e3c6-8137-448a-b141-d23049d419b5" providerId="ADAL" clId="{6707C96A-2FD2-439C-9F78-3BE9477FF296}" dt="2026-03-23T13:50:25.199" v="258" actId="20577"/>
          <ac:spMkLst>
            <pc:docMk/>
            <pc:sldMk cId="294542069" sldId="2145707352"/>
            <ac:spMk id="3" creationId="{7C155D64-B94F-BF89-81BB-599435D4E7DF}"/>
          </ac:spMkLst>
        </pc:spChg>
        <pc:extLst>
          <p:ext xmlns:p="http://schemas.openxmlformats.org/presentationml/2006/main" uri="{D6D511B9-2390-475A-947B-AFAB55BFBCF1}">
            <pc226:cmChg xmlns:pc226="http://schemas.microsoft.com/office/powerpoint/2022/06/main/command" chg="mod">
              <pc226:chgData name="Muffoletto, Jamie" userId="daf1e3c6-8137-448a-b141-d23049d419b5" providerId="ADAL" clId="{6707C96A-2FD2-439C-9F78-3BE9477FF296}" dt="2026-03-23T13:50:25.199" v="258" actId="20577"/>
              <pc2:cmMkLst xmlns:pc2="http://schemas.microsoft.com/office/powerpoint/2019/9/main/command">
                <pc:docMk/>
                <pc:sldMk cId="294542069" sldId="2145707352"/>
                <pc2:cmMk id="{FB634217-DF93-4003-B644-AF62A9888CCB}"/>
              </pc2:cmMkLst>
            </pc226:cmChg>
            <pc226:cmChg xmlns:pc226="http://schemas.microsoft.com/office/powerpoint/2022/06/main/command" chg="mod">
              <pc226:chgData name="Muffoletto, Jamie" userId="daf1e3c6-8137-448a-b141-d23049d419b5" providerId="ADAL" clId="{6707C96A-2FD2-439C-9F78-3BE9477FF296}" dt="2026-03-23T13:50:25.199" v="258" actId="20577"/>
              <pc2:cmMkLst xmlns:pc2="http://schemas.microsoft.com/office/powerpoint/2019/9/main/command">
                <pc:docMk/>
                <pc:sldMk cId="294542069" sldId="2145707352"/>
                <pc2:cmMk id="{6A21509F-8C02-46B1-BBB0-76F03198987A}"/>
              </pc2:cmMkLst>
            </pc226:cmChg>
            <pc226:cmChg xmlns:pc226="http://schemas.microsoft.com/office/powerpoint/2022/06/main/command" chg="mod">
              <pc226:chgData name="Muffoletto, Jamie" userId="daf1e3c6-8137-448a-b141-d23049d419b5" providerId="ADAL" clId="{6707C96A-2FD2-439C-9F78-3BE9477FF296}" dt="2026-03-23T13:50:25.199" v="258" actId="20577"/>
              <pc2:cmMkLst xmlns:pc2="http://schemas.microsoft.com/office/powerpoint/2019/9/main/command">
                <pc:docMk/>
                <pc:sldMk cId="294542069" sldId="2145707352"/>
                <pc2:cmMk id="{4D9B59D9-2D27-42BC-89E6-4E306386CDCA}"/>
              </pc2:cmMkLst>
            </pc226:cmChg>
          </p:ext>
        </pc:extLst>
      </pc:sldChg>
      <pc:sldChg chg="modSp mod">
        <pc:chgData name="Muffoletto, Jamie" userId="daf1e3c6-8137-448a-b141-d23049d419b5" providerId="ADAL" clId="{6707C96A-2FD2-439C-9F78-3BE9477FF296}" dt="2026-03-10T12:43:00.784" v="113" actId="20577"/>
        <pc:sldMkLst>
          <pc:docMk/>
          <pc:sldMk cId="780767578" sldId="2145707357"/>
        </pc:sldMkLst>
        <pc:spChg chg="mod">
          <ac:chgData name="Muffoletto, Jamie" userId="daf1e3c6-8137-448a-b141-d23049d419b5" providerId="ADAL" clId="{6707C96A-2FD2-439C-9F78-3BE9477FF296}" dt="2026-03-10T12:43:00.784" v="113" actId="20577"/>
          <ac:spMkLst>
            <pc:docMk/>
            <pc:sldMk cId="780767578" sldId="2145707357"/>
            <ac:spMk id="4" creationId="{5BE7E617-1E1E-3310-9F3D-5101F7C18F12}"/>
          </ac:spMkLst>
        </pc:spChg>
      </pc:sldChg>
      <pc:sldChg chg="modSp mod modCm">
        <pc:chgData name="Muffoletto, Jamie" userId="daf1e3c6-8137-448a-b141-d23049d419b5" providerId="ADAL" clId="{6707C96A-2FD2-439C-9F78-3BE9477FF296}" dt="2026-03-10T12:41:09.764" v="93" actId="20577"/>
        <pc:sldMkLst>
          <pc:docMk/>
          <pc:sldMk cId="2094198706" sldId="2145707368"/>
        </pc:sldMkLst>
        <pc:spChg chg="mod">
          <ac:chgData name="Muffoletto, Jamie" userId="daf1e3c6-8137-448a-b141-d23049d419b5" providerId="ADAL" clId="{6707C96A-2FD2-439C-9F78-3BE9477FF296}" dt="2026-03-10T12:41:09.764" v="93" actId="20577"/>
          <ac:spMkLst>
            <pc:docMk/>
            <pc:sldMk cId="2094198706" sldId="2145707368"/>
            <ac:spMk id="3" creationId="{6DB93F0A-085F-C41A-F004-6C5BF6034B6E}"/>
          </ac:spMkLst>
        </pc:spChg>
        <pc:extLst>
          <p:ext xmlns:p="http://schemas.openxmlformats.org/presentationml/2006/main" uri="{D6D511B9-2390-475A-947B-AFAB55BFBCF1}">
            <pc226:cmChg xmlns:pc226="http://schemas.microsoft.com/office/powerpoint/2022/06/main/command" chg="mod">
              <pc226:chgData name="Muffoletto, Jamie" userId="daf1e3c6-8137-448a-b141-d23049d419b5" providerId="ADAL" clId="{6707C96A-2FD2-439C-9F78-3BE9477FF296}" dt="2026-03-10T12:41:09.764" v="93" actId="20577"/>
              <pc2:cmMkLst xmlns:pc2="http://schemas.microsoft.com/office/powerpoint/2019/9/main/command">
                <pc:docMk/>
                <pc:sldMk cId="2094198706" sldId="2145707368"/>
                <pc2:cmMk id="{B70689D8-7731-4D30-8707-5EA4A597FAB7}"/>
              </pc2:cmMkLst>
            </pc226:cmChg>
          </p:ext>
        </pc:extLst>
      </pc:sldChg>
      <pc:sldChg chg="modSp mod modCm">
        <pc:chgData name="Muffoletto, Jamie" userId="daf1e3c6-8137-448a-b141-d23049d419b5" providerId="ADAL" clId="{6707C96A-2FD2-439C-9F78-3BE9477FF296}" dt="2026-03-23T13:55:00.587" v="323" actId="20577"/>
        <pc:sldMkLst>
          <pc:docMk/>
          <pc:sldMk cId="4097540339" sldId="2145707371"/>
        </pc:sldMkLst>
        <pc:graphicFrameChg chg="modGraphic">
          <ac:chgData name="Muffoletto, Jamie" userId="daf1e3c6-8137-448a-b141-d23049d419b5" providerId="ADAL" clId="{6707C96A-2FD2-439C-9F78-3BE9477FF296}" dt="2026-03-23T13:55:00.587" v="323" actId="20577"/>
          <ac:graphicFrameMkLst>
            <pc:docMk/>
            <pc:sldMk cId="4097540339" sldId="2145707371"/>
            <ac:graphicFrameMk id="8" creationId="{BBCA293F-364E-94EE-FE18-7224682EC4A9}"/>
          </ac:graphicFrameMkLst>
        </pc:graphicFrameChg>
        <pc:extLst>
          <p:ext xmlns:p="http://schemas.openxmlformats.org/presentationml/2006/main" uri="{D6D511B9-2390-475A-947B-AFAB55BFBCF1}">
            <pc226:cmChg xmlns:pc226="http://schemas.microsoft.com/office/powerpoint/2022/06/main/command" chg="mod">
              <pc226:chgData name="Muffoletto, Jamie" userId="daf1e3c6-8137-448a-b141-d23049d419b5" providerId="ADAL" clId="{6707C96A-2FD2-439C-9F78-3BE9477FF296}" dt="2026-03-23T13:53:10.730" v="281" actId="20577"/>
              <pc2:cmMkLst xmlns:pc2="http://schemas.microsoft.com/office/powerpoint/2019/9/main/command">
                <pc:docMk/>
                <pc:sldMk cId="4097540339" sldId="2145707371"/>
                <pc2:cmMk id="{61F10839-E705-4681-8645-2C6F174DB9FB}"/>
              </pc2:cmMkLst>
            </pc226:cmChg>
          </p:ext>
        </pc:extLst>
      </pc:sldChg>
      <pc:sldChg chg="add">
        <pc:chgData name="Muffoletto, Jamie" userId="daf1e3c6-8137-448a-b141-d23049d419b5" providerId="ADAL" clId="{6707C96A-2FD2-439C-9F78-3BE9477FF296}" dt="2026-03-10T12:38:10.718" v="65"/>
        <pc:sldMkLst>
          <pc:docMk/>
          <pc:sldMk cId="3255445774" sldId="2145707374"/>
        </pc:sldMkLst>
      </pc:sldChg>
      <pc:sldChg chg="modSp add mod modCm">
        <pc:chgData name="Muffoletto, Jamie" userId="daf1e3c6-8137-448a-b141-d23049d419b5" providerId="ADAL" clId="{6707C96A-2FD2-439C-9F78-3BE9477FF296}" dt="2026-03-20T12:20:46.096" v="162" actId="20577"/>
        <pc:sldMkLst>
          <pc:docMk/>
          <pc:sldMk cId="1872668428" sldId="2145707375"/>
        </pc:sldMkLst>
        <pc:spChg chg="mod">
          <ac:chgData name="Muffoletto, Jamie" userId="daf1e3c6-8137-448a-b141-d23049d419b5" providerId="ADAL" clId="{6707C96A-2FD2-439C-9F78-3BE9477FF296}" dt="2026-03-20T12:20:46.096" v="162" actId="20577"/>
          <ac:spMkLst>
            <pc:docMk/>
            <pc:sldMk cId="1872668428" sldId="2145707375"/>
            <ac:spMk id="3" creationId="{D03BDB71-7156-A6AD-FC8C-8E1CFBFCB389}"/>
          </ac:spMkLst>
        </pc:spChg>
        <pc:extLst>
          <p:ext xmlns:p="http://schemas.openxmlformats.org/presentationml/2006/main" uri="{D6D511B9-2390-475A-947B-AFAB55BFBCF1}">
            <pc226:cmChg xmlns:pc226="http://schemas.microsoft.com/office/powerpoint/2022/06/main/command" chg="mod">
              <pc226:chgData name="Muffoletto, Jamie" userId="daf1e3c6-8137-448a-b141-d23049d419b5" providerId="ADAL" clId="{6707C96A-2FD2-439C-9F78-3BE9477FF296}" dt="2026-03-20T12:20:46.096" v="162" actId="20577"/>
              <pc2:cmMkLst xmlns:pc2="http://schemas.microsoft.com/office/powerpoint/2019/9/main/command">
                <pc:docMk/>
                <pc:sldMk cId="1872668428" sldId="2145707375"/>
                <pc2:cmMk id="{198C0D1A-DBF3-4E7D-BF22-058163E499A2}"/>
              </pc2:cmMkLst>
            </pc226:cmChg>
            <pc226:cmChg xmlns:pc226="http://schemas.microsoft.com/office/powerpoint/2022/06/main/command" chg="mod">
              <pc226:chgData name="Muffoletto, Jamie" userId="daf1e3c6-8137-448a-b141-d23049d419b5" providerId="ADAL" clId="{6707C96A-2FD2-439C-9F78-3BE9477FF296}" dt="2026-03-20T12:20:46.096" v="162" actId="20577"/>
              <pc2:cmMkLst xmlns:pc2="http://schemas.microsoft.com/office/powerpoint/2019/9/main/command">
                <pc:docMk/>
                <pc:sldMk cId="1872668428" sldId="2145707375"/>
                <pc2:cmMk id="{F0A36D2A-FDBE-4355-BD1D-96E399E79661}"/>
              </pc2:cmMkLst>
            </pc226:cmChg>
            <pc226:cmChg xmlns:pc226="http://schemas.microsoft.com/office/powerpoint/2022/06/main/command" chg="mod">
              <pc226:chgData name="Muffoletto, Jamie" userId="daf1e3c6-8137-448a-b141-d23049d419b5" providerId="ADAL" clId="{6707C96A-2FD2-439C-9F78-3BE9477FF296}" dt="2026-03-20T12:20:46.096" v="162" actId="20577"/>
              <pc2:cmMkLst xmlns:pc2="http://schemas.microsoft.com/office/powerpoint/2019/9/main/command">
                <pc:docMk/>
                <pc:sldMk cId="1872668428" sldId="2145707375"/>
                <pc2:cmMk id="{296E988A-1887-456D-84AE-B88524FAB3D6}"/>
              </pc2:cmMkLst>
            </pc226:cmChg>
            <pc226:cmChg xmlns:pc226="http://schemas.microsoft.com/office/powerpoint/2022/06/main/command" chg="mod">
              <pc226:chgData name="Muffoletto, Jamie" userId="daf1e3c6-8137-448a-b141-d23049d419b5" providerId="ADAL" clId="{6707C96A-2FD2-439C-9F78-3BE9477FF296}" dt="2026-03-20T12:20:46.096" v="162" actId="20577"/>
              <pc2:cmMkLst xmlns:pc2="http://schemas.microsoft.com/office/powerpoint/2019/9/main/command">
                <pc:docMk/>
                <pc:sldMk cId="1872668428" sldId="2145707375"/>
                <pc2:cmMk id="{7E6B5AB0-4DD0-4C39-92FD-23F77227C1B1}"/>
              </pc2:cmMkLst>
            </pc226:cmChg>
          </p:ext>
        </pc:extLst>
      </pc:sldChg>
      <pc:sldChg chg="modSp add mod modCm">
        <pc:chgData name="Muffoletto, Jamie" userId="daf1e3c6-8137-448a-b141-d23049d419b5" providerId="ADAL" clId="{6707C96A-2FD2-439C-9F78-3BE9477FF296}" dt="2026-03-20T12:21:02.137" v="163" actId="6549"/>
        <pc:sldMkLst>
          <pc:docMk/>
          <pc:sldMk cId="3950005804" sldId="2145707376"/>
        </pc:sldMkLst>
        <pc:spChg chg="mod">
          <ac:chgData name="Muffoletto, Jamie" userId="daf1e3c6-8137-448a-b141-d23049d419b5" providerId="ADAL" clId="{6707C96A-2FD2-439C-9F78-3BE9477FF296}" dt="2026-03-20T12:21:02.137" v="163" actId="6549"/>
          <ac:spMkLst>
            <pc:docMk/>
            <pc:sldMk cId="3950005804" sldId="2145707376"/>
            <ac:spMk id="3" creationId="{17935516-3241-7E8A-9C39-9CE0C38DDCB8}"/>
          </ac:spMkLst>
        </pc:spChg>
        <pc:extLst>
          <p:ext xmlns:p="http://schemas.openxmlformats.org/presentationml/2006/main" uri="{D6D511B9-2390-475A-947B-AFAB55BFBCF1}">
            <pc226:cmChg xmlns:pc226="http://schemas.microsoft.com/office/powerpoint/2022/06/main/command" chg="mod">
              <pc226:chgData name="Muffoletto, Jamie" userId="daf1e3c6-8137-448a-b141-d23049d419b5" providerId="ADAL" clId="{6707C96A-2FD2-439C-9F78-3BE9477FF296}" dt="2026-03-20T12:21:02.137" v="163" actId="6549"/>
              <pc2:cmMkLst xmlns:pc2="http://schemas.microsoft.com/office/powerpoint/2019/9/main/command">
                <pc:docMk/>
                <pc:sldMk cId="3950005804" sldId="2145707376"/>
                <pc2:cmMk id="{1A19A864-6762-4539-A4D0-F4926021CF69}"/>
              </pc2:cmMkLst>
            </pc226:cmChg>
            <pc226:cmChg xmlns:pc226="http://schemas.microsoft.com/office/powerpoint/2022/06/main/command" chg="mod">
              <pc226:chgData name="Muffoletto, Jamie" userId="daf1e3c6-8137-448a-b141-d23049d419b5" providerId="ADAL" clId="{6707C96A-2FD2-439C-9F78-3BE9477FF296}" dt="2026-03-20T12:21:02.137" v="163" actId="6549"/>
              <pc2:cmMkLst xmlns:pc2="http://schemas.microsoft.com/office/powerpoint/2019/9/main/command">
                <pc:docMk/>
                <pc:sldMk cId="3950005804" sldId="2145707376"/>
                <pc2:cmMk id="{605FA685-D236-4FE0-952C-370331F25005}"/>
              </pc2:cmMkLst>
            </pc226:cmChg>
          </p:ext>
        </pc:extLst>
      </pc:sldChg>
      <pc:sldChg chg="modSp add mod modCm">
        <pc:chgData name="Muffoletto, Jamie" userId="daf1e3c6-8137-448a-b141-d23049d419b5" providerId="ADAL" clId="{6707C96A-2FD2-439C-9F78-3BE9477FF296}" dt="2026-03-20T12:21:28.873" v="165" actId="20577"/>
        <pc:sldMkLst>
          <pc:docMk/>
          <pc:sldMk cId="3162426285" sldId="2145707377"/>
        </pc:sldMkLst>
        <pc:spChg chg="mod">
          <ac:chgData name="Muffoletto, Jamie" userId="daf1e3c6-8137-448a-b141-d23049d419b5" providerId="ADAL" clId="{6707C96A-2FD2-439C-9F78-3BE9477FF296}" dt="2026-03-20T12:21:28.873" v="165" actId="20577"/>
          <ac:spMkLst>
            <pc:docMk/>
            <pc:sldMk cId="3162426285" sldId="2145707377"/>
            <ac:spMk id="3" creationId="{D6BB93EA-8C61-44FD-55C4-307706930571}"/>
          </ac:spMkLst>
        </pc:spChg>
        <pc:extLst>
          <p:ext xmlns:p="http://schemas.openxmlformats.org/presentationml/2006/main" uri="{D6D511B9-2390-475A-947B-AFAB55BFBCF1}">
            <pc226:cmChg xmlns:pc226="http://schemas.microsoft.com/office/powerpoint/2022/06/main/command" chg="mod">
              <pc226:chgData name="Muffoletto, Jamie" userId="daf1e3c6-8137-448a-b141-d23049d419b5" providerId="ADAL" clId="{6707C96A-2FD2-439C-9F78-3BE9477FF296}" dt="2026-03-20T12:21:28.873" v="165" actId="20577"/>
              <pc2:cmMkLst xmlns:pc2="http://schemas.microsoft.com/office/powerpoint/2019/9/main/command">
                <pc:docMk/>
                <pc:sldMk cId="3162426285" sldId="2145707377"/>
                <pc2:cmMk id="{10C33F1B-DD39-4312-9C96-6D561122E225}"/>
              </pc2:cmMkLst>
            </pc226:cmChg>
            <pc226:cmChg xmlns:pc226="http://schemas.microsoft.com/office/powerpoint/2022/06/main/command" chg="mod">
              <pc226:chgData name="Muffoletto, Jamie" userId="daf1e3c6-8137-448a-b141-d23049d419b5" providerId="ADAL" clId="{6707C96A-2FD2-439C-9F78-3BE9477FF296}" dt="2026-03-20T12:21:28.873" v="165" actId="20577"/>
              <pc2:cmMkLst xmlns:pc2="http://schemas.microsoft.com/office/powerpoint/2019/9/main/command">
                <pc:docMk/>
                <pc:sldMk cId="3162426285" sldId="2145707377"/>
                <pc2:cmMk id="{A8649928-3625-4448-BA80-AC2BE284CE0E}"/>
              </pc2:cmMkLst>
            </pc226:cmChg>
            <pc226:cmChg xmlns:pc226="http://schemas.microsoft.com/office/powerpoint/2022/06/main/command" chg="mod">
              <pc226:chgData name="Muffoletto, Jamie" userId="daf1e3c6-8137-448a-b141-d23049d419b5" providerId="ADAL" clId="{6707C96A-2FD2-439C-9F78-3BE9477FF296}" dt="2026-03-20T12:21:28.873" v="165" actId="20577"/>
              <pc2:cmMkLst xmlns:pc2="http://schemas.microsoft.com/office/powerpoint/2019/9/main/command">
                <pc:docMk/>
                <pc:sldMk cId="3162426285" sldId="2145707377"/>
                <pc2:cmMk id="{7A166A3F-3323-4041-BDE3-6EE4A0A67B81}"/>
              </pc2:cmMkLst>
            </pc226:cmChg>
            <pc226:cmChg xmlns:pc226="http://schemas.microsoft.com/office/powerpoint/2022/06/main/command" chg="mod">
              <pc226:chgData name="Muffoletto, Jamie" userId="daf1e3c6-8137-448a-b141-d23049d419b5" providerId="ADAL" clId="{6707C96A-2FD2-439C-9F78-3BE9477FF296}" dt="2026-03-20T12:21:28.873" v="165" actId="20577"/>
              <pc2:cmMkLst xmlns:pc2="http://schemas.microsoft.com/office/powerpoint/2019/9/main/command">
                <pc:docMk/>
                <pc:sldMk cId="3162426285" sldId="2145707377"/>
                <pc2:cmMk id="{2065D19F-F021-4865-909B-52A2CE03C6DF}"/>
              </pc2:cmMkLst>
            </pc226:cmChg>
            <pc226:cmChg xmlns:pc226="http://schemas.microsoft.com/office/powerpoint/2022/06/main/command" chg="mod">
              <pc226:chgData name="Muffoletto, Jamie" userId="daf1e3c6-8137-448a-b141-d23049d419b5" providerId="ADAL" clId="{6707C96A-2FD2-439C-9F78-3BE9477FF296}" dt="2026-03-20T12:21:28.873" v="165" actId="20577"/>
              <pc2:cmMkLst xmlns:pc2="http://schemas.microsoft.com/office/powerpoint/2019/9/main/command">
                <pc:docMk/>
                <pc:sldMk cId="3162426285" sldId="2145707377"/>
                <pc2:cmMk id="{4BA23DCA-AC02-4C8B-870E-AF57A545D784}"/>
              </pc2:cmMkLst>
            </pc226:cmChg>
          </p:ext>
        </pc:extLst>
      </pc:sldChg>
    </pc:docChg>
  </pc:docChgLst>
  <pc:docChgLst>
    <pc:chgData name="Ollervidez, Leticia" userId="12ccd2a1-d554-4cac-b492-4e314c2b5f8f" providerId="ADAL" clId="{64D21C05-5C8D-4A11-B08A-8C7DB5B33154}"/>
    <pc:docChg chg="undo redo custSel addSld delSld modSld sldOrd">
      <pc:chgData name="Ollervidez, Leticia" userId="12ccd2a1-d554-4cac-b492-4e314c2b5f8f" providerId="ADAL" clId="{64D21C05-5C8D-4A11-B08A-8C7DB5B33154}" dt="2026-03-16T13:05:04.953" v="6071" actId="6549"/>
      <pc:docMkLst>
        <pc:docMk/>
      </pc:docMkLst>
      <pc:sldChg chg="modSp mod modCm">
        <pc:chgData name="Ollervidez, Leticia" userId="12ccd2a1-d554-4cac-b492-4e314c2b5f8f" providerId="ADAL" clId="{64D21C05-5C8D-4A11-B08A-8C7DB5B33154}" dt="2026-03-16T13:03:08.131" v="6064" actId="20577"/>
        <pc:sldMkLst>
          <pc:docMk/>
          <pc:sldMk cId="3622023492" sldId="2145706969"/>
        </pc:sldMkLst>
        <pc:spChg chg="mod">
          <ac:chgData name="Ollervidez, Leticia" userId="12ccd2a1-d554-4cac-b492-4e314c2b5f8f" providerId="ADAL" clId="{64D21C05-5C8D-4A11-B08A-8C7DB5B33154}" dt="2026-03-16T13:03:08.131" v="6064" actId="20577"/>
          <ac:spMkLst>
            <pc:docMk/>
            <pc:sldMk cId="3622023492" sldId="2145706969"/>
            <ac:spMk id="3" creationId="{275C6B7A-A1D1-21D8-7801-4D28D5073187}"/>
          </ac:spMkLst>
        </pc:spChg>
        <pc:spChg chg="mod">
          <ac:chgData name="Ollervidez, Leticia" userId="12ccd2a1-d554-4cac-b492-4e314c2b5f8f" providerId="ADAL" clId="{64D21C05-5C8D-4A11-B08A-8C7DB5B33154}" dt="2026-03-10T19:38:58.421" v="6000" actId="207"/>
          <ac:spMkLst>
            <pc:docMk/>
            <pc:sldMk cId="3622023492" sldId="2145706969"/>
            <ac:spMk id="4" creationId="{F442AEC3-A0BA-4177-F3BF-7C17EED372BD}"/>
          </ac:spMkLst>
        </pc:spChg>
        <pc:extLst>
          <p:ext xmlns:p="http://schemas.openxmlformats.org/presentationml/2006/main" uri="{D6D511B9-2390-475A-947B-AFAB55BFBCF1}">
            <pc226:cmChg xmlns:pc226="http://schemas.microsoft.com/office/powerpoint/2022/06/main/command" chg="mod">
              <pc226:chgData name="Ollervidez, Leticia" userId="12ccd2a1-d554-4cac-b492-4e314c2b5f8f" providerId="ADAL" clId="{64D21C05-5C8D-4A11-B08A-8C7DB5B33154}" dt="2026-03-16T13:03:08.131" v="6064" actId="20577"/>
              <pc2:cmMkLst xmlns:pc2="http://schemas.microsoft.com/office/powerpoint/2019/9/main/command">
                <pc:docMk/>
                <pc:sldMk cId="3622023492" sldId="2145706969"/>
                <pc2:cmMk id="{320B953A-147C-4D24-9658-294FD12AAD66}"/>
              </pc2:cmMkLst>
            </pc226:cmChg>
            <pc226:cmChg xmlns:pc226="http://schemas.microsoft.com/office/powerpoint/2022/06/main/command" chg="mod">
              <pc226:chgData name="Ollervidez, Leticia" userId="12ccd2a1-d554-4cac-b492-4e314c2b5f8f" providerId="ADAL" clId="{64D21C05-5C8D-4A11-B08A-8C7DB5B33154}" dt="2026-03-10T19:29:57.485" v="5991" actId="20577"/>
              <pc2:cmMkLst xmlns:pc2="http://schemas.microsoft.com/office/powerpoint/2019/9/main/command">
                <pc:docMk/>
                <pc:sldMk cId="3622023492" sldId="2145706969"/>
                <pc2:cmMk id="{804B9487-D960-444C-995B-66AB8A944622}"/>
              </pc2:cmMkLst>
            </pc226:cmChg>
            <pc226:cmChg xmlns:pc226="http://schemas.microsoft.com/office/powerpoint/2022/06/main/command" chg="mod">
              <pc226:chgData name="Ollervidez, Leticia" userId="12ccd2a1-d554-4cac-b492-4e314c2b5f8f" providerId="ADAL" clId="{64D21C05-5C8D-4A11-B08A-8C7DB5B33154}" dt="2026-03-16T13:03:08.131" v="6064" actId="20577"/>
              <pc2:cmMkLst xmlns:pc2="http://schemas.microsoft.com/office/powerpoint/2019/9/main/command">
                <pc:docMk/>
                <pc:sldMk cId="3622023492" sldId="2145706969"/>
                <pc2:cmMk id="{D244ACAE-104A-48BA-9A0C-8C360460C573}"/>
              </pc2:cmMkLst>
            </pc226:cmChg>
            <pc226:cmChg xmlns:pc226="http://schemas.microsoft.com/office/powerpoint/2022/06/main/command" chg="mod">
              <pc226:chgData name="Ollervidez, Leticia" userId="12ccd2a1-d554-4cac-b492-4e314c2b5f8f" providerId="ADAL" clId="{64D21C05-5C8D-4A11-B08A-8C7DB5B33154}" dt="2026-03-16T13:03:08.131" v="6064" actId="20577"/>
              <pc2:cmMkLst xmlns:pc2="http://schemas.microsoft.com/office/powerpoint/2019/9/main/command">
                <pc:docMk/>
                <pc:sldMk cId="3622023492" sldId="2145706969"/>
                <pc2:cmMk id="{7AD518F4-A829-4351-AD34-0D63678D711A}"/>
              </pc2:cmMkLst>
            </pc226:cmChg>
          </p:ext>
        </pc:extLst>
      </pc:sldChg>
      <pc:sldChg chg="modSp mod modCm">
        <pc:chgData name="Ollervidez, Leticia" userId="12ccd2a1-d554-4cac-b492-4e314c2b5f8f" providerId="ADAL" clId="{64D21C05-5C8D-4A11-B08A-8C7DB5B33154}" dt="2026-03-16T12:58:48.950" v="6033" actId="20577"/>
        <pc:sldMkLst>
          <pc:docMk/>
          <pc:sldMk cId="0" sldId="2145707032"/>
        </pc:sldMkLst>
        <pc:spChg chg="mod">
          <ac:chgData name="Ollervidez, Leticia" userId="12ccd2a1-d554-4cac-b492-4e314c2b5f8f" providerId="ADAL" clId="{64D21C05-5C8D-4A11-B08A-8C7DB5B33154}" dt="2026-03-16T12:58:48.950" v="6033" actId="20577"/>
          <ac:spMkLst>
            <pc:docMk/>
            <pc:sldMk cId="0" sldId="2145707032"/>
            <ac:spMk id="6" creationId="{00000000-0000-0000-0000-000000000000}"/>
          </ac:spMkLst>
        </pc:spChg>
        <pc:extLst>
          <p:ext xmlns:p="http://schemas.openxmlformats.org/presentationml/2006/main" uri="{D6D511B9-2390-475A-947B-AFAB55BFBCF1}">
            <pc226:cmChg xmlns:pc226="http://schemas.microsoft.com/office/powerpoint/2022/06/main/command" chg="mod">
              <pc226:chgData name="Ollervidez, Leticia" userId="12ccd2a1-d554-4cac-b492-4e314c2b5f8f" providerId="ADAL" clId="{64D21C05-5C8D-4A11-B08A-8C7DB5B33154}" dt="2026-03-16T12:58:48.950" v="6033" actId="20577"/>
              <pc2:cmMkLst xmlns:pc2="http://schemas.microsoft.com/office/powerpoint/2019/9/main/command">
                <pc:docMk/>
                <pc:sldMk cId="0" sldId="2145707032"/>
                <pc2:cmMk id="{660068AC-C9A2-44B1-8B0E-8E68E9B62A3E}"/>
              </pc2:cmMkLst>
            </pc226:cmChg>
            <pc226:cmChg xmlns:pc226="http://schemas.microsoft.com/office/powerpoint/2022/06/main/command" chg="mod">
              <pc226:chgData name="Ollervidez, Leticia" userId="12ccd2a1-d554-4cac-b492-4e314c2b5f8f" providerId="ADAL" clId="{64D21C05-5C8D-4A11-B08A-8C7DB5B33154}" dt="2026-03-16T12:58:48.950" v="6033" actId="20577"/>
              <pc2:cmMkLst xmlns:pc2="http://schemas.microsoft.com/office/powerpoint/2019/9/main/command">
                <pc:docMk/>
                <pc:sldMk cId="0" sldId="2145707032"/>
                <pc2:cmMk id="{A6815FFB-1646-4AAA-A3F4-17163AE789E2}"/>
              </pc2:cmMkLst>
            </pc226:cmChg>
          </p:ext>
        </pc:extLst>
      </pc:sldChg>
      <pc:sldChg chg="modSp mod modCm">
        <pc:chgData name="Ollervidez, Leticia" userId="12ccd2a1-d554-4cac-b492-4e314c2b5f8f" providerId="ADAL" clId="{64D21C05-5C8D-4A11-B08A-8C7DB5B33154}" dt="2026-03-16T13:00:38.734" v="6044" actId="20577"/>
        <pc:sldMkLst>
          <pc:docMk/>
          <pc:sldMk cId="3070806818" sldId="2145707319"/>
        </pc:sldMkLst>
        <pc:spChg chg="mod">
          <ac:chgData name="Ollervidez, Leticia" userId="12ccd2a1-d554-4cac-b492-4e314c2b5f8f" providerId="ADAL" clId="{64D21C05-5C8D-4A11-B08A-8C7DB5B33154}" dt="2026-03-16T13:00:38.734" v="6044" actId="20577"/>
          <ac:spMkLst>
            <pc:docMk/>
            <pc:sldMk cId="3070806818" sldId="2145707319"/>
            <ac:spMk id="6" creationId="{8D80D120-A63B-0B46-93DE-5562AB6A8EAD}"/>
          </ac:spMkLst>
        </pc:spChg>
        <pc:extLst>
          <p:ext xmlns:p="http://schemas.openxmlformats.org/presentationml/2006/main" uri="{D6D511B9-2390-475A-947B-AFAB55BFBCF1}">
            <pc226:cmChg xmlns:pc226="http://schemas.microsoft.com/office/powerpoint/2022/06/main/command" chg="mod">
              <pc226:chgData name="Ollervidez, Leticia" userId="12ccd2a1-d554-4cac-b492-4e314c2b5f8f" providerId="ADAL" clId="{64D21C05-5C8D-4A11-B08A-8C7DB5B33154}" dt="2026-03-16T13:00:38.734" v="6044" actId="20577"/>
              <pc2:cmMkLst xmlns:pc2="http://schemas.microsoft.com/office/powerpoint/2019/9/main/command">
                <pc:docMk/>
                <pc:sldMk cId="3070806818" sldId="2145707319"/>
                <pc2:cmMk id="{32C82D09-5293-4B51-B737-B5FB64658BD2}"/>
              </pc2:cmMkLst>
            </pc226:cmChg>
            <pc226:cmChg xmlns:pc226="http://schemas.microsoft.com/office/powerpoint/2022/06/main/command" chg="mod">
              <pc226:chgData name="Ollervidez, Leticia" userId="12ccd2a1-d554-4cac-b492-4e314c2b5f8f" providerId="ADAL" clId="{64D21C05-5C8D-4A11-B08A-8C7DB5B33154}" dt="2026-03-04T21:54:50.722" v="5596" actId="20577"/>
              <pc2:cmMkLst xmlns:pc2="http://schemas.microsoft.com/office/powerpoint/2019/9/main/command">
                <pc:docMk/>
                <pc:sldMk cId="3070806818" sldId="2145707319"/>
                <pc2:cmMk id="{E3106CF3-52DC-4D11-8001-AD3C95309477}"/>
              </pc2:cmMkLst>
            </pc226:cmChg>
          </p:ext>
        </pc:extLst>
      </pc:sldChg>
      <pc:sldChg chg="addSp delSp modSp mod modClrScheme modCm chgLayout">
        <pc:chgData name="Ollervidez, Leticia" userId="12ccd2a1-d554-4cac-b492-4e314c2b5f8f" providerId="ADAL" clId="{64D21C05-5C8D-4A11-B08A-8C7DB5B33154}" dt="2026-03-16T13:01:24.293" v="6052" actId="20577"/>
        <pc:sldMkLst>
          <pc:docMk/>
          <pc:sldMk cId="117979140" sldId="2145707324"/>
        </pc:sldMkLst>
        <pc:spChg chg="mod">
          <ac:chgData name="Ollervidez, Leticia" userId="12ccd2a1-d554-4cac-b492-4e314c2b5f8f" providerId="ADAL" clId="{64D21C05-5C8D-4A11-B08A-8C7DB5B33154}" dt="2026-03-16T13:01:24.293" v="6052" actId="20577"/>
          <ac:spMkLst>
            <pc:docMk/>
            <pc:sldMk cId="117979140" sldId="2145707324"/>
            <ac:spMk id="3" creationId="{B1E2195F-C775-FA7A-5A41-61DD039B2CC1}"/>
          </ac:spMkLst>
        </pc:spChg>
        <pc:picChg chg="add mod">
          <ac:chgData name="Ollervidez, Leticia" userId="12ccd2a1-d554-4cac-b492-4e314c2b5f8f" providerId="ADAL" clId="{64D21C05-5C8D-4A11-B08A-8C7DB5B33154}" dt="2026-03-10T19:40:38.556" v="6006" actId="962"/>
          <ac:picMkLst>
            <pc:docMk/>
            <pc:sldMk cId="117979140" sldId="2145707324"/>
            <ac:picMk id="5" creationId="{5AB68A06-47E3-EB35-03F2-244BC8D5A134}"/>
          </ac:picMkLst>
        </pc:picChg>
        <pc:extLst>
          <p:ext xmlns:p="http://schemas.openxmlformats.org/presentationml/2006/main" uri="{D6D511B9-2390-475A-947B-AFAB55BFBCF1}">
            <pc226:cmChg xmlns:pc226="http://schemas.microsoft.com/office/powerpoint/2022/06/main/command" chg="mod">
              <pc226:chgData name="Ollervidez, Leticia" userId="12ccd2a1-d554-4cac-b492-4e314c2b5f8f" providerId="ADAL" clId="{64D21C05-5C8D-4A11-B08A-8C7DB5B33154}" dt="2026-03-16T13:01:24.293" v="6052" actId="20577"/>
              <pc2:cmMkLst xmlns:pc2="http://schemas.microsoft.com/office/powerpoint/2019/9/main/command">
                <pc:docMk/>
                <pc:sldMk cId="117979140" sldId="2145707324"/>
                <pc2:cmMk id="{FB031E36-5AFC-4925-B088-C953B8C3043C}"/>
              </pc2:cmMkLst>
            </pc226:cmChg>
          </p:ext>
        </pc:extLst>
      </pc:sldChg>
      <pc:sldChg chg="modSp mod modCm">
        <pc:chgData name="Ollervidez, Leticia" userId="12ccd2a1-d554-4cac-b492-4e314c2b5f8f" providerId="ADAL" clId="{64D21C05-5C8D-4A11-B08A-8C7DB5B33154}" dt="2026-03-04T20:58:18.979" v="5257" actId="20577"/>
        <pc:sldMkLst>
          <pc:docMk/>
          <pc:sldMk cId="4225607318" sldId="2145707334"/>
        </pc:sldMkLst>
        <pc:spChg chg="mod">
          <ac:chgData name="Ollervidez, Leticia" userId="12ccd2a1-d554-4cac-b492-4e314c2b5f8f" providerId="ADAL" clId="{64D21C05-5C8D-4A11-B08A-8C7DB5B33154}" dt="2026-03-04T20:58:18.979" v="5257" actId="20577"/>
          <ac:spMkLst>
            <pc:docMk/>
            <pc:sldMk cId="4225607318" sldId="2145707334"/>
            <ac:spMk id="3" creationId="{C683E511-8C3B-5821-529E-A711C2D538DE}"/>
          </ac:spMkLst>
        </pc:spChg>
        <pc:extLst>
          <p:ext xmlns:p="http://schemas.openxmlformats.org/presentationml/2006/main" uri="{D6D511B9-2390-475A-947B-AFAB55BFBCF1}">
            <pc226:cmChg xmlns:pc226="http://schemas.microsoft.com/office/powerpoint/2022/06/main/command" chg="mod">
              <pc226:chgData name="Ollervidez, Leticia" userId="12ccd2a1-d554-4cac-b492-4e314c2b5f8f" providerId="ADAL" clId="{64D21C05-5C8D-4A11-B08A-8C7DB5B33154}" dt="2026-03-04T20:58:18.979" v="5257" actId="20577"/>
              <pc2:cmMkLst xmlns:pc2="http://schemas.microsoft.com/office/powerpoint/2019/9/main/command">
                <pc:docMk/>
                <pc:sldMk cId="4225607318" sldId="2145707334"/>
                <pc2:cmMk id="{467174AE-43AF-4EBC-B28F-F0175B0BB4A8}"/>
              </pc2:cmMkLst>
            </pc226:cmChg>
          </p:ext>
        </pc:extLst>
      </pc:sldChg>
      <pc:sldChg chg="modSp mod">
        <pc:chgData name="Ollervidez, Leticia" userId="12ccd2a1-d554-4cac-b492-4e314c2b5f8f" providerId="ADAL" clId="{64D21C05-5C8D-4A11-B08A-8C7DB5B33154}" dt="2026-03-04T21:56:35.516" v="5616" actId="20577"/>
        <pc:sldMkLst>
          <pc:docMk/>
          <pc:sldMk cId="3045319244" sldId="2145707335"/>
        </pc:sldMkLst>
        <pc:spChg chg="mod">
          <ac:chgData name="Ollervidez, Leticia" userId="12ccd2a1-d554-4cac-b492-4e314c2b5f8f" providerId="ADAL" clId="{64D21C05-5C8D-4A11-B08A-8C7DB5B33154}" dt="2026-03-04T21:56:35.516" v="5616" actId="20577"/>
          <ac:spMkLst>
            <pc:docMk/>
            <pc:sldMk cId="3045319244" sldId="2145707335"/>
            <ac:spMk id="3" creationId="{BBE126BE-4192-216D-BDA8-5C67B8B1970B}"/>
          </ac:spMkLst>
        </pc:spChg>
      </pc:sldChg>
      <pc:sldChg chg="delSp modSp mod modCm">
        <pc:chgData name="Ollervidez, Leticia" userId="12ccd2a1-d554-4cac-b492-4e314c2b5f8f" providerId="ADAL" clId="{64D21C05-5C8D-4A11-B08A-8C7DB5B33154}" dt="2026-03-16T13:02:14.624" v="6053" actId="6549"/>
        <pc:sldMkLst>
          <pc:docMk/>
          <pc:sldMk cId="798505287" sldId="2145707341"/>
        </pc:sldMkLst>
        <pc:spChg chg="mod">
          <ac:chgData name="Ollervidez, Leticia" userId="12ccd2a1-d554-4cac-b492-4e314c2b5f8f" providerId="ADAL" clId="{64D21C05-5C8D-4A11-B08A-8C7DB5B33154}" dt="2026-03-16T13:02:14.624" v="6053" actId="6549"/>
          <ac:spMkLst>
            <pc:docMk/>
            <pc:sldMk cId="798505287" sldId="2145707341"/>
            <ac:spMk id="3" creationId="{3980B5B7-3705-CA1C-A96B-A04F23B51F60}"/>
          </ac:spMkLst>
        </pc:spChg>
        <pc:extLst>
          <p:ext xmlns:p="http://schemas.openxmlformats.org/presentationml/2006/main" uri="{D6D511B9-2390-475A-947B-AFAB55BFBCF1}">
            <pc226:cmChg xmlns:pc226="http://schemas.microsoft.com/office/powerpoint/2022/06/main/command" chg="mod">
              <pc226:chgData name="Ollervidez, Leticia" userId="12ccd2a1-d554-4cac-b492-4e314c2b5f8f" providerId="ADAL" clId="{64D21C05-5C8D-4A11-B08A-8C7DB5B33154}" dt="2026-03-16T13:02:14.624" v="6053" actId="6549"/>
              <pc2:cmMkLst xmlns:pc2="http://schemas.microsoft.com/office/powerpoint/2019/9/main/command">
                <pc:docMk/>
                <pc:sldMk cId="798505287" sldId="2145707341"/>
                <pc2:cmMk id="{C4E4D012-BF7F-4BE6-A757-1C2D30CD6D21}"/>
              </pc2:cmMkLst>
            </pc226:cmChg>
            <pc226:cmChg xmlns:pc226="http://schemas.microsoft.com/office/powerpoint/2022/06/main/command" chg="mod">
              <pc226:chgData name="Ollervidez, Leticia" userId="12ccd2a1-d554-4cac-b492-4e314c2b5f8f" providerId="ADAL" clId="{64D21C05-5C8D-4A11-B08A-8C7DB5B33154}" dt="2026-03-16T13:02:14.624" v="6053" actId="6549"/>
              <pc2:cmMkLst xmlns:pc2="http://schemas.microsoft.com/office/powerpoint/2019/9/main/command">
                <pc:docMk/>
                <pc:sldMk cId="798505287" sldId="2145707341"/>
                <pc2:cmMk id="{58F35C75-8C0A-4F62-9AB9-C0290B08BEF5}"/>
              </pc2:cmMkLst>
            </pc226:cmChg>
          </p:ext>
        </pc:extLst>
      </pc:sldChg>
      <pc:sldChg chg="modSp mod modClrScheme modCm chgLayout">
        <pc:chgData name="Ollervidez, Leticia" userId="12ccd2a1-d554-4cac-b492-4e314c2b5f8f" providerId="ADAL" clId="{64D21C05-5C8D-4A11-B08A-8C7DB5B33154}" dt="2026-03-16T12:59:50.132" v="6042" actId="20577"/>
        <pc:sldMkLst>
          <pc:docMk/>
          <pc:sldMk cId="2304680034" sldId="2145707347"/>
        </pc:sldMkLst>
        <pc:spChg chg="mod ord">
          <ac:chgData name="Ollervidez, Leticia" userId="12ccd2a1-d554-4cac-b492-4e314c2b5f8f" providerId="ADAL" clId="{64D21C05-5C8D-4A11-B08A-8C7DB5B33154}" dt="2026-03-16T12:59:50.132" v="6042" actId="20577"/>
          <ac:spMkLst>
            <pc:docMk/>
            <pc:sldMk cId="2304680034" sldId="2145707347"/>
            <ac:spMk id="10" creationId="{2371F81C-48B9-326B-2382-4F2AC834E6B5}"/>
          </ac:spMkLst>
        </pc:spChg>
        <pc:extLst>
          <p:ext xmlns:p="http://schemas.openxmlformats.org/presentationml/2006/main" uri="{D6D511B9-2390-475A-947B-AFAB55BFBCF1}">
            <pc226:cmChg xmlns:pc226="http://schemas.microsoft.com/office/powerpoint/2022/06/main/command" chg="mod">
              <pc226:chgData name="Ollervidez, Leticia" userId="12ccd2a1-d554-4cac-b492-4e314c2b5f8f" providerId="ADAL" clId="{64D21C05-5C8D-4A11-B08A-8C7DB5B33154}" dt="2026-03-16T12:59:50.132" v="6042" actId="20577"/>
              <pc2:cmMkLst xmlns:pc2="http://schemas.microsoft.com/office/powerpoint/2019/9/main/command">
                <pc:docMk/>
                <pc:sldMk cId="2304680034" sldId="2145707347"/>
                <pc2:cmMk id="{7E64F41C-FFE4-427D-B35C-110EFB520FB0}"/>
              </pc2:cmMkLst>
            </pc226:cmChg>
            <pc226:cmChg xmlns:pc226="http://schemas.microsoft.com/office/powerpoint/2022/06/main/command" chg="mod">
              <pc226:chgData name="Ollervidez, Leticia" userId="12ccd2a1-d554-4cac-b492-4e314c2b5f8f" providerId="ADAL" clId="{64D21C05-5C8D-4A11-B08A-8C7DB5B33154}" dt="2026-03-16T12:59:50.132" v="6042" actId="20577"/>
              <pc2:cmMkLst xmlns:pc2="http://schemas.microsoft.com/office/powerpoint/2019/9/main/command">
                <pc:docMk/>
                <pc:sldMk cId="2304680034" sldId="2145707347"/>
                <pc2:cmMk id="{D8ED3FDB-3B10-4357-AE6F-064E140C7A80}"/>
              </pc2:cmMkLst>
            </pc226:cmChg>
          </p:ext>
        </pc:extLst>
      </pc:sldChg>
      <pc:sldChg chg="modSp mod modClrScheme modCm chgLayout">
        <pc:chgData name="Ollervidez, Leticia" userId="12ccd2a1-d554-4cac-b492-4e314c2b5f8f" providerId="ADAL" clId="{64D21C05-5C8D-4A11-B08A-8C7DB5B33154}" dt="2026-03-16T13:00:17.840" v="6043" actId="20577"/>
        <pc:sldMkLst>
          <pc:docMk/>
          <pc:sldMk cId="294542069" sldId="2145707352"/>
        </pc:sldMkLst>
        <pc:spChg chg="mod ord">
          <ac:chgData name="Ollervidez, Leticia" userId="12ccd2a1-d554-4cac-b492-4e314c2b5f8f" providerId="ADAL" clId="{64D21C05-5C8D-4A11-B08A-8C7DB5B33154}" dt="2026-03-16T13:00:17.840" v="6043" actId="20577"/>
          <ac:spMkLst>
            <pc:docMk/>
            <pc:sldMk cId="294542069" sldId="2145707352"/>
            <ac:spMk id="3" creationId="{7C155D64-B94F-BF89-81BB-599435D4E7DF}"/>
          </ac:spMkLst>
        </pc:spChg>
        <pc:extLst>
          <p:ext xmlns:p="http://schemas.openxmlformats.org/presentationml/2006/main" uri="{D6D511B9-2390-475A-947B-AFAB55BFBCF1}">
            <pc226:cmChg xmlns:pc226="http://schemas.microsoft.com/office/powerpoint/2022/06/main/command" chg="mod">
              <pc226:chgData name="Ollervidez, Leticia" userId="12ccd2a1-d554-4cac-b492-4e314c2b5f8f" providerId="ADAL" clId="{64D21C05-5C8D-4A11-B08A-8C7DB5B33154}" dt="2026-03-16T13:00:17.840" v="6043" actId="20577"/>
              <pc2:cmMkLst xmlns:pc2="http://schemas.microsoft.com/office/powerpoint/2019/9/main/command">
                <pc:docMk/>
                <pc:sldMk cId="294542069" sldId="2145707352"/>
                <pc2:cmMk id="{6A21509F-8C02-46B1-BBB0-76F03198987A}"/>
              </pc2:cmMkLst>
            </pc226:cmChg>
            <pc226:cmChg xmlns:pc226="http://schemas.microsoft.com/office/powerpoint/2022/06/main/command" chg="mod">
              <pc226:chgData name="Ollervidez, Leticia" userId="12ccd2a1-d554-4cac-b492-4e314c2b5f8f" providerId="ADAL" clId="{64D21C05-5C8D-4A11-B08A-8C7DB5B33154}" dt="2026-03-16T13:00:17.840" v="6043" actId="20577"/>
              <pc2:cmMkLst xmlns:pc2="http://schemas.microsoft.com/office/powerpoint/2019/9/main/command">
                <pc:docMk/>
                <pc:sldMk cId="294542069" sldId="2145707352"/>
                <pc2:cmMk id="{4D9B59D9-2D27-42BC-89E6-4E306386CDCA}"/>
              </pc2:cmMkLst>
            </pc226:cmChg>
          </p:ext>
        </pc:extLst>
      </pc:sldChg>
      <pc:sldChg chg="addSp delSp modSp new mod modNotesTx">
        <pc:chgData name="Ollervidez, Leticia" userId="12ccd2a1-d554-4cac-b492-4e314c2b5f8f" providerId="ADAL" clId="{64D21C05-5C8D-4A11-B08A-8C7DB5B33154}" dt="2026-03-10T19:43:31.700" v="6028" actId="962"/>
        <pc:sldMkLst>
          <pc:docMk/>
          <pc:sldMk cId="2055781616" sldId="2145707354"/>
        </pc:sldMkLst>
        <pc:picChg chg="mod">
          <ac:chgData name="Ollervidez, Leticia" userId="12ccd2a1-d554-4cac-b492-4e314c2b5f8f" providerId="ADAL" clId="{64D21C05-5C8D-4A11-B08A-8C7DB5B33154}" dt="2026-03-10T19:43:31.700" v="6028" actId="962"/>
          <ac:picMkLst>
            <pc:docMk/>
            <pc:sldMk cId="2055781616" sldId="2145707354"/>
            <ac:picMk id="6" creationId="{22B3D849-804E-7485-74D2-8E6F7FE88A72}"/>
          </ac:picMkLst>
        </pc:picChg>
      </pc:sldChg>
      <pc:sldChg chg="addSp delSp modSp new mod modClrScheme chgLayout">
        <pc:chgData name="Ollervidez, Leticia" userId="12ccd2a1-d554-4cac-b492-4e314c2b5f8f" providerId="ADAL" clId="{64D21C05-5C8D-4A11-B08A-8C7DB5B33154}" dt="2026-03-10T19:40:53.594" v="6008" actId="962"/>
        <pc:sldMkLst>
          <pc:docMk/>
          <pc:sldMk cId="495824725" sldId="2145707358"/>
        </pc:sldMkLst>
        <pc:picChg chg="add mod">
          <ac:chgData name="Ollervidez, Leticia" userId="12ccd2a1-d554-4cac-b492-4e314c2b5f8f" providerId="ADAL" clId="{64D21C05-5C8D-4A11-B08A-8C7DB5B33154}" dt="2026-03-10T19:40:53.594" v="6008" actId="962"/>
          <ac:picMkLst>
            <pc:docMk/>
            <pc:sldMk cId="495824725" sldId="2145707358"/>
            <ac:picMk id="6" creationId="{686E2A69-8C1E-34FB-A64C-D1F3CCBCB25F}"/>
          </ac:picMkLst>
        </pc:picChg>
      </pc:sldChg>
      <pc:sldChg chg="addSp delSp modSp new mod modClrScheme chgLayout">
        <pc:chgData name="Ollervidez, Leticia" userId="12ccd2a1-d554-4cac-b492-4e314c2b5f8f" providerId="ADAL" clId="{64D21C05-5C8D-4A11-B08A-8C7DB5B33154}" dt="2026-03-10T19:41:11.530" v="6010" actId="962"/>
        <pc:sldMkLst>
          <pc:docMk/>
          <pc:sldMk cId="3139011452" sldId="2145707359"/>
        </pc:sldMkLst>
        <pc:spChg chg="mod ord">
          <ac:chgData name="Ollervidez, Leticia" userId="12ccd2a1-d554-4cac-b492-4e314c2b5f8f" providerId="ADAL" clId="{64D21C05-5C8D-4A11-B08A-8C7DB5B33154}" dt="2026-03-04T20:57:03.935" v="5256" actId="20577"/>
          <ac:spMkLst>
            <pc:docMk/>
            <pc:sldMk cId="3139011452" sldId="2145707359"/>
            <ac:spMk id="2" creationId="{9ADF2B1E-F644-003B-A03A-E398DA15E390}"/>
          </ac:spMkLst>
        </pc:spChg>
        <pc:spChg chg="mod">
          <ac:chgData name="Ollervidez, Leticia" userId="12ccd2a1-d554-4cac-b492-4e314c2b5f8f" providerId="ADAL" clId="{64D21C05-5C8D-4A11-B08A-8C7DB5B33154}" dt="2026-03-04T20:56:58.410" v="5254" actId="20577"/>
          <ac:spMkLst>
            <pc:docMk/>
            <pc:sldMk cId="3139011452" sldId="2145707359"/>
            <ac:spMk id="3" creationId="{BEB9C374-99A3-C964-D893-ADB0A1C8E190}"/>
          </ac:spMkLst>
        </pc:spChg>
        <pc:picChg chg="add mod">
          <ac:chgData name="Ollervidez, Leticia" userId="12ccd2a1-d554-4cac-b492-4e314c2b5f8f" providerId="ADAL" clId="{64D21C05-5C8D-4A11-B08A-8C7DB5B33154}" dt="2026-03-10T19:41:11.530" v="6010" actId="962"/>
          <ac:picMkLst>
            <pc:docMk/>
            <pc:sldMk cId="3139011452" sldId="2145707359"/>
            <ac:picMk id="5" creationId="{0105FA18-26B6-E0C3-9DCF-D6D86FE2E156}"/>
          </ac:picMkLst>
        </pc:picChg>
      </pc:sldChg>
      <pc:sldChg chg="addSp delSp modSp new mod ord modClrScheme chgLayout">
        <pc:chgData name="Ollervidez, Leticia" userId="12ccd2a1-d554-4cac-b492-4e314c2b5f8f" providerId="ADAL" clId="{64D21C05-5C8D-4A11-B08A-8C7DB5B33154}" dt="2026-03-10T19:41:23.488" v="6012" actId="962"/>
        <pc:sldMkLst>
          <pc:docMk/>
          <pc:sldMk cId="756890585" sldId="2145707360"/>
        </pc:sldMkLst>
        <pc:picChg chg="add mod">
          <ac:chgData name="Ollervidez, Leticia" userId="12ccd2a1-d554-4cac-b492-4e314c2b5f8f" providerId="ADAL" clId="{64D21C05-5C8D-4A11-B08A-8C7DB5B33154}" dt="2026-03-10T19:41:23.488" v="6012" actId="962"/>
          <ac:picMkLst>
            <pc:docMk/>
            <pc:sldMk cId="756890585" sldId="2145707360"/>
            <ac:picMk id="6" creationId="{8A5E66F5-EF7A-76D4-CF8A-3C9953C3663E}"/>
          </ac:picMkLst>
        </pc:picChg>
      </pc:sldChg>
      <pc:sldChg chg="addSp delSp modSp new mod modClrScheme chgLayout">
        <pc:chgData name="Ollervidez, Leticia" userId="12ccd2a1-d554-4cac-b492-4e314c2b5f8f" providerId="ADAL" clId="{64D21C05-5C8D-4A11-B08A-8C7DB5B33154}" dt="2026-03-10T19:41:40.556" v="6014" actId="962"/>
        <pc:sldMkLst>
          <pc:docMk/>
          <pc:sldMk cId="1666713722" sldId="2145707361"/>
        </pc:sldMkLst>
        <pc:picChg chg="add mod">
          <ac:chgData name="Ollervidez, Leticia" userId="12ccd2a1-d554-4cac-b492-4e314c2b5f8f" providerId="ADAL" clId="{64D21C05-5C8D-4A11-B08A-8C7DB5B33154}" dt="2026-03-10T19:41:40.556" v="6014" actId="962"/>
          <ac:picMkLst>
            <pc:docMk/>
            <pc:sldMk cId="1666713722" sldId="2145707361"/>
            <ac:picMk id="6" creationId="{94162186-204D-6F4E-455C-EFA390941D87}"/>
          </ac:picMkLst>
        </pc:picChg>
      </pc:sldChg>
      <pc:sldChg chg="addSp delSp modSp new mod modClrScheme chgLayout">
        <pc:chgData name="Ollervidez, Leticia" userId="12ccd2a1-d554-4cac-b492-4e314c2b5f8f" providerId="ADAL" clId="{64D21C05-5C8D-4A11-B08A-8C7DB5B33154}" dt="2026-03-10T19:42:06.151" v="6016" actId="962"/>
        <pc:sldMkLst>
          <pc:docMk/>
          <pc:sldMk cId="2008348752" sldId="2145707362"/>
        </pc:sldMkLst>
        <pc:picChg chg="add mod">
          <ac:chgData name="Ollervidez, Leticia" userId="12ccd2a1-d554-4cac-b492-4e314c2b5f8f" providerId="ADAL" clId="{64D21C05-5C8D-4A11-B08A-8C7DB5B33154}" dt="2026-03-10T19:42:06.151" v="6016" actId="962"/>
          <ac:picMkLst>
            <pc:docMk/>
            <pc:sldMk cId="2008348752" sldId="2145707362"/>
            <ac:picMk id="6" creationId="{7B3D9438-084D-C3F1-409C-B3C7D63224FF}"/>
          </ac:picMkLst>
        </pc:picChg>
      </pc:sldChg>
      <pc:sldChg chg="addSp delSp modSp new mod modClrScheme chgLayout">
        <pc:chgData name="Ollervidez, Leticia" userId="12ccd2a1-d554-4cac-b492-4e314c2b5f8f" providerId="ADAL" clId="{64D21C05-5C8D-4A11-B08A-8C7DB5B33154}" dt="2026-03-10T19:42:19.116" v="6018" actId="962"/>
        <pc:sldMkLst>
          <pc:docMk/>
          <pc:sldMk cId="3345165087" sldId="2145707363"/>
        </pc:sldMkLst>
        <pc:picChg chg="add mod">
          <ac:chgData name="Ollervidez, Leticia" userId="12ccd2a1-d554-4cac-b492-4e314c2b5f8f" providerId="ADAL" clId="{64D21C05-5C8D-4A11-B08A-8C7DB5B33154}" dt="2026-03-10T19:42:19.116" v="6018" actId="962"/>
          <ac:picMkLst>
            <pc:docMk/>
            <pc:sldMk cId="3345165087" sldId="2145707363"/>
            <ac:picMk id="6" creationId="{FF8093EC-0C64-4E56-C83C-D3A7D3DDC9E5}"/>
          </ac:picMkLst>
        </pc:picChg>
      </pc:sldChg>
      <pc:sldChg chg="addSp delSp modSp new mod modClrScheme chgLayout">
        <pc:chgData name="Ollervidez, Leticia" userId="12ccd2a1-d554-4cac-b492-4e314c2b5f8f" providerId="ADAL" clId="{64D21C05-5C8D-4A11-B08A-8C7DB5B33154}" dt="2026-03-10T19:42:32.797" v="6020" actId="962"/>
        <pc:sldMkLst>
          <pc:docMk/>
          <pc:sldMk cId="2823397777" sldId="2145707364"/>
        </pc:sldMkLst>
        <pc:picChg chg="add mod">
          <ac:chgData name="Ollervidez, Leticia" userId="12ccd2a1-d554-4cac-b492-4e314c2b5f8f" providerId="ADAL" clId="{64D21C05-5C8D-4A11-B08A-8C7DB5B33154}" dt="2026-03-10T19:42:32.797" v="6020" actId="962"/>
          <ac:picMkLst>
            <pc:docMk/>
            <pc:sldMk cId="2823397777" sldId="2145707364"/>
            <ac:picMk id="6" creationId="{5F0FB4FB-E988-966E-E150-093A3F5DCEB0}"/>
          </ac:picMkLst>
        </pc:picChg>
      </pc:sldChg>
      <pc:sldChg chg="addSp delSp modSp new mod modClrScheme chgLayout">
        <pc:chgData name="Ollervidez, Leticia" userId="12ccd2a1-d554-4cac-b492-4e314c2b5f8f" providerId="ADAL" clId="{64D21C05-5C8D-4A11-B08A-8C7DB5B33154}" dt="2026-03-10T19:42:43.792" v="6022" actId="962"/>
        <pc:sldMkLst>
          <pc:docMk/>
          <pc:sldMk cId="2337436736" sldId="2145707365"/>
        </pc:sldMkLst>
        <pc:picChg chg="add mod">
          <ac:chgData name="Ollervidez, Leticia" userId="12ccd2a1-d554-4cac-b492-4e314c2b5f8f" providerId="ADAL" clId="{64D21C05-5C8D-4A11-B08A-8C7DB5B33154}" dt="2026-03-10T19:42:43.792" v="6022" actId="962"/>
          <ac:picMkLst>
            <pc:docMk/>
            <pc:sldMk cId="2337436736" sldId="2145707365"/>
            <ac:picMk id="6" creationId="{9CE06765-D020-072D-F044-E98A3603BB98}"/>
          </ac:picMkLst>
        </pc:picChg>
      </pc:sldChg>
      <pc:sldChg chg="addSp delSp modSp new mod modClrScheme chgLayout">
        <pc:chgData name="Ollervidez, Leticia" userId="12ccd2a1-d554-4cac-b492-4e314c2b5f8f" providerId="ADAL" clId="{64D21C05-5C8D-4A11-B08A-8C7DB5B33154}" dt="2026-03-10T19:42:56.918" v="6024" actId="962"/>
        <pc:sldMkLst>
          <pc:docMk/>
          <pc:sldMk cId="3678580188" sldId="2145707366"/>
        </pc:sldMkLst>
        <pc:picChg chg="add mod">
          <ac:chgData name="Ollervidez, Leticia" userId="12ccd2a1-d554-4cac-b492-4e314c2b5f8f" providerId="ADAL" clId="{64D21C05-5C8D-4A11-B08A-8C7DB5B33154}" dt="2026-03-10T19:42:56.918" v="6024" actId="962"/>
          <ac:picMkLst>
            <pc:docMk/>
            <pc:sldMk cId="3678580188" sldId="2145707366"/>
            <ac:picMk id="6" creationId="{6EB4FA0D-D411-20CC-A0F1-CBC994C62640}"/>
          </ac:picMkLst>
        </pc:picChg>
      </pc:sldChg>
      <pc:sldChg chg="addSp delSp modSp new mod modClrScheme chgLayout">
        <pc:chgData name="Ollervidez, Leticia" userId="12ccd2a1-d554-4cac-b492-4e314c2b5f8f" providerId="ADAL" clId="{64D21C05-5C8D-4A11-B08A-8C7DB5B33154}" dt="2026-03-10T19:43:10.607" v="6026" actId="962"/>
        <pc:sldMkLst>
          <pc:docMk/>
          <pc:sldMk cId="645871621" sldId="2145707367"/>
        </pc:sldMkLst>
        <pc:picChg chg="add mod">
          <ac:chgData name="Ollervidez, Leticia" userId="12ccd2a1-d554-4cac-b492-4e314c2b5f8f" providerId="ADAL" clId="{64D21C05-5C8D-4A11-B08A-8C7DB5B33154}" dt="2026-03-10T19:43:10.607" v="6026" actId="962"/>
          <ac:picMkLst>
            <pc:docMk/>
            <pc:sldMk cId="645871621" sldId="2145707367"/>
            <ac:picMk id="6" creationId="{15C4BADC-4761-9524-35C1-9E09868FFB1E}"/>
          </ac:picMkLst>
        </pc:picChg>
      </pc:sldChg>
      <pc:sldChg chg="addSp delSp modSp new mod modClrScheme modCm chgLayout">
        <pc:chgData name="Ollervidez, Leticia" userId="12ccd2a1-d554-4cac-b492-4e314c2b5f8f" providerId="ADAL" clId="{64D21C05-5C8D-4A11-B08A-8C7DB5B33154}" dt="2026-03-16T12:59:11.901" v="6034" actId="20577"/>
        <pc:sldMkLst>
          <pc:docMk/>
          <pc:sldMk cId="2094198706" sldId="2145707368"/>
        </pc:sldMkLst>
        <pc:spChg chg="add mod">
          <ac:chgData name="Ollervidez, Leticia" userId="12ccd2a1-d554-4cac-b492-4e314c2b5f8f" providerId="ADAL" clId="{64D21C05-5C8D-4A11-B08A-8C7DB5B33154}" dt="2026-03-16T12:59:11.901" v="6034" actId="20577"/>
          <ac:spMkLst>
            <pc:docMk/>
            <pc:sldMk cId="2094198706" sldId="2145707368"/>
            <ac:spMk id="10" creationId="{F5F737BF-1970-74CA-D756-D621BF605907}"/>
          </ac:spMkLst>
        </pc:spChg>
        <pc:picChg chg="mod">
          <ac:chgData name="Ollervidez, Leticia" userId="12ccd2a1-d554-4cac-b492-4e314c2b5f8f" providerId="ADAL" clId="{64D21C05-5C8D-4A11-B08A-8C7DB5B33154}" dt="2026-03-10T19:39:55.374" v="6002" actId="962"/>
          <ac:picMkLst>
            <pc:docMk/>
            <pc:sldMk cId="2094198706" sldId="2145707368"/>
            <ac:picMk id="5" creationId="{E38AD5C0-0D1A-8A06-1211-0AE9272700AB}"/>
          </ac:picMkLst>
        </pc:picChg>
        <pc:extLst>
          <p:ext xmlns:p="http://schemas.openxmlformats.org/presentationml/2006/main" uri="{D6D511B9-2390-475A-947B-AFAB55BFBCF1}">
            <pc226:cmChg xmlns:pc226="http://schemas.microsoft.com/office/powerpoint/2022/06/main/command" chg="mod">
              <pc226:chgData name="Ollervidez, Leticia" userId="12ccd2a1-d554-4cac-b492-4e314c2b5f8f" providerId="ADAL" clId="{64D21C05-5C8D-4A11-B08A-8C7DB5B33154}" dt="2026-03-16T12:59:11.901" v="6034" actId="20577"/>
              <pc2:cmMkLst xmlns:pc2="http://schemas.microsoft.com/office/powerpoint/2019/9/main/command">
                <pc:docMk/>
                <pc:sldMk cId="2094198706" sldId="2145707368"/>
                <pc2:cmMk id="{B63F47C7-FA79-4D43-BAFC-DD2BBE2338BE}"/>
              </pc2:cmMkLst>
            </pc226:cmChg>
            <pc226:cmChg xmlns:pc226="http://schemas.microsoft.com/office/powerpoint/2022/06/main/command" chg="mod">
              <pc226:chgData name="Ollervidez, Leticia" userId="12ccd2a1-d554-4cac-b492-4e314c2b5f8f" providerId="ADAL" clId="{64D21C05-5C8D-4A11-B08A-8C7DB5B33154}" dt="2026-02-17T16:36:41.195" v="5201" actId="20577"/>
              <pc2:cmMkLst xmlns:pc2="http://schemas.microsoft.com/office/powerpoint/2019/9/main/command">
                <pc:docMk/>
                <pc:sldMk cId="2094198706" sldId="2145707368"/>
                <pc2:cmMk id="{B70689D8-7731-4D30-8707-5EA4A597FAB7}"/>
              </pc2:cmMkLst>
            </pc226:cmChg>
            <pc226:cmChg xmlns:pc226="http://schemas.microsoft.com/office/powerpoint/2022/06/main/command" chg="mod">
              <pc226:chgData name="Ollervidez, Leticia" userId="12ccd2a1-d554-4cac-b492-4e314c2b5f8f" providerId="ADAL" clId="{64D21C05-5C8D-4A11-B08A-8C7DB5B33154}" dt="2026-03-16T12:59:11.901" v="6034" actId="20577"/>
              <pc2:cmMkLst xmlns:pc2="http://schemas.microsoft.com/office/powerpoint/2019/9/main/command">
                <pc:docMk/>
                <pc:sldMk cId="2094198706" sldId="2145707368"/>
                <pc2:cmMk id="{D15091DD-970A-41FA-9FB0-133F5D7849A7}"/>
              </pc2:cmMkLst>
            </pc226:cmChg>
          </p:ext>
        </pc:extLst>
      </pc:sldChg>
      <pc:sldChg chg="addSp modSp new mod modNotesTx">
        <pc:chgData name="Ollervidez, Leticia" userId="12ccd2a1-d554-4cac-b492-4e314c2b5f8f" providerId="ADAL" clId="{64D21C05-5C8D-4A11-B08A-8C7DB5B33154}" dt="2026-03-10T19:43:45.512" v="6030" actId="962"/>
        <pc:sldMkLst>
          <pc:docMk/>
          <pc:sldMk cId="773611086" sldId="2145707369"/>
        </pc:sldMkLst>
        <pc:picChg chg="mod">
          <ac:chgData name="Ollervidez, Leticia" userId="12ccd2a1-d554-4cac-b492-4e314c2b5f8f" providerId="ADAL" clId="{64D21C05-5C8D-4A11-B08A-8C7DB5B33154}" dt="2026-03-10T19:43:45.512" v="6030" actId="962"/>
          <ac:picMkLst>
            <pc:docMk/>
            <pc:sldMk cId="773611086" sldId="2145707369"/>
            <ac:picMk id="5" creationId="{F8947072-3814-95FD-9EC5-646BB0422D72}"/>
          </ac:picMkLst>
        </pc:picChg>
      </pc:sldChg>
      <pc:sldChg chg="addSp delSp modSp add mod modNotesTx">
        <pc:chgData name="Ollervidez, Leticia" userId="12ccd2a1-d554-4cac-b492-4e314c2b5f8f" providerId="ADAL" clId="{64D21C05-5C8D-4A11-B08A-8C7DB5B33154}" dt="2026-03-10T19:43:59.977" v="6032" actId="962"/>
        <pc:sldMkLst>
          <pc:docMk/>
          <pc:sldMk cId="2859750600" sldId="2145707370"/>
        </pc:sldMkLst>
        <pc:picChg chg="mod">
          <ac:chgData name="Ollervidez, Leticia" userId="12ccd2a1-d554-4cac-b492-4e314c2b5f8f" providerId="ADAL" clId="{64D21C05-5C8D-4A11-B08A-8C7DB5B33154}" dt="2026-03-10T19:43:59.977" v="6032" actId="962"/>
          <ac:picMkLst>
            <pc:docMk/>
            <pc:sldMk cId="2859750600" sldId="2145707370"/>
            <ac:picMk id="6" creationId="{01118241-EDFC-FD55-C7CB-4E9AFD52DA71}"/>
          </ac:picMkLst>
        </pc:picChg>
      </pc:sldChg>
      <pc:sldChg chg="addSp modSp add del mod modCm modNotesTx">
        <pc:chgData name="Ollervidez, Leticia" userId="12ccd2a1-d554-4cac-b492-4e314c2b5f8f" providerId="ADAL" clId="{64D21C05-5C8D-4A11-B08A-8C7DB5B33154}" dt="2026-03-16T13:05:04.953" v="6071" actId="6549"/>
        <pc:sldMkLst>
          <pc:docMk/>
          <pc:sldMk cId="4097540339" sldId="2145707371"/>
        </pc:sldMkLst>
        <pc:spChg chg="add mod">
          <ac:chgData name="Ollervidez, Leticia" userId="12ccd2a1-d554-4cac-b492-4e314c2b5f8f" providerId="ADAL" clId="{64D21C05-5C8D-4A11-B08A-8C7DB5B33154}" dt="2026-03-16T13:05:04.953" v="6071" actId="6549"/>
          <ac:spMkLst>
            <pc:docMk/>
            <pc:sldMk cId="4097540339" sldId="2145707371"/>
            <ac:spMk id="3" creationId="{6B759C7F-87C3-CE46-AFFE-15AD68058BFB}"/>
          </ac:spMkLst>
        </pc:spChg>
        <pc:graphicFrameChg chg="mod modGraphic">
          <ac:chgData name="Ollervidez, Leticia" userId="12ccd2a1-d554-4cac-b492-4e314c2b5f8f" providerId="ADAL" clId="{64D21C05-5C8D-4A11-B08A-8C7DB5B33154}" dt="2026-03-16T13:04:45.001" v="6070" actId="20577"/>
          <ac:graphicFrameMkLst>
            <pc:docMk/>
            <pc:sldMk cId="4097540339" sldId="2145707371"/>
            <ac:graphicFrameMk id="8" creationId="{BBCA293F-364E-94EE-FE18-7224682EC4A9}"/>
          </ac:graphicFrameMkLst>
        </pc:graphicFrameChg>
        <pc:extLst>
          <p:ext xmlns:p="http://schemas.openxmlformats.org/presentationml/2006/main" uri="{D6D511B9-2390-475A-947B-AFAB55BFBCF1}">
            <pc226:cmChg xmlns:pc226="http://schemas.microsoft.com/office/powerpoint/2022/06/main/command" chg="mod">
              <pc226:chgData name="Ollervidez, Leticia" userId="12ccd2a1-d554-4cac-b492-4e314c2b5f8f" providerId="ADAL" clId="{64D21C05-5C8D-4A11-B08A-8C7DB5B33154}" dt="2026-03-16T13:04:45.001" v="6070" actId="20577"/>
              <pc2:cmMkLst xmlns:pc2="http://schemas.microsoft.com/office/powerpoint/2019/9/main/command">
                <pc:docMk/>
                <pc:sldMk cId="4097540339" sldId="2145707371"/>
                <pc2:cmMk id="{E5016201-3CA0-4380-8A5A-0EB55D01C426}"/>
              </pc2:cmMkLst>
            </pc226:cmChg>
            <pc226:cmChg xmlns:pc226="http://schemas.microsoft.com/office/powerpoint/2022/06/main/command" chg="mod">
              <pc226:chgData name="Ollervidez, Leticia" userId="12ccd2a1-d554-4cac-b492-4e314c2b5f8f" providerId="ADAL" clId="{64D21C05-5C8D-4A11-B08A-8C7DB5B33154}" dt="2026-03-05T16:57:07.177" v="5960" actId="20577"/>
              <pc2:cmMkLst xmlns:pc2="http://schemas.microsoft.com/office/powerpoint/2019/9/main/command">
                <pc:docMk/>
                <pc:sldMk cId="4097540339" sldId="2145707371"/>
                <pc2:cmMk id="{6CE9BA26-5F20-4662-AE80-30EF0404E7DC}"/>
              </pc2:cmMkLst>
            </pc226:cmChg>
            <pc226:cmChg xmlns:pc226="http://schemas.microsoft.com/office/powerpoint/2022/06/main/command" chg="mod">
              <pc226:chgData name="Ollervidez, Leticia" userId="12ccd2a1-d554-4cac-b492-4e314c2b5f8f" providerId="ADAL" clId="{64D21C05-5C8D-4A11-B08A-8C7DB5B33154}" dt="2026-03-16T13:05:04.953" v="6071" actId="6549"/>
              <pc2:cmMkLst xmlns:pc2="http://schemas.microsoft.com/office/powerpoint/2019/9/main/command">
                <pc:docMk/>
                <pc:sldMk cId="4097540339" sldId="2145707371"/>
                <pc2:cmMk id="{8950EA3A-AAE6-48AF-9997-77A0D7FBE836}"/>
              </pc2:cmMkLst>
            </pc226:cmChg>
            <pc226:cmChg xmlns:pc226="http://schemas.microsoft.com/office/powerpoint/2022/06/main/command" chg="mod">
              <pc226:chgData name="Ollervidez, Leticia" userId="12ccd2a1-d554-4cac-b492-4e314c2b5f8f" providerId="ADAL" clId="{64D21C05-5C8D-4A11-B08A-8C7DB5B33154}" dt="2026-03-16T13:05:04.953" v="6071" actId="6549"/>
              <pc2:cmMkLst xmlns:pc2="http://schemas.microsoft.com/office/powerpoint/2019/9/main/command">
                <pc:docMk/>
                <pc:sldMk cId="4097540339" sldId="2145707371"/>
                <pc2:cmMk id="{91B59A42-7FFA-4175-A503-69B2850EE3BF}"/>
              </pc2:cmMkLst>
            </pc226:cmChg>
          </p:ext>
        </pc:extLst>
      </pc:sldChg>
      <pc:sldChg chg="addSp modSp new mod">
        <pc:chgData name="Ollervidez, Leticia" userId="12ccd2a1-d554-4cac-b492-4e314c2b5f8f" providerId="ADAL" clId="{64D21C05-5C8D-4A11-B08A-8C7DB5B33154}" dt="2026-03-10T19:40:18.489" v="6004" actId="962"/>
        <pc:sldMkLst>
          <pc:docMk/>
          <pc:sldMk cId="641040366" sldId="2145707373"/>
        </pc:sldMkLst>
        <pc:picChg chg="add mod">
          <ac:chgData name="Ollervidez, Leticia" userId="12ccd2a1-d554-4cac-b492-4e314c2b5f8f" providerId="ADAL" clId="{64D21C05-5C8D-4A11-B08A-8C7DB5B33154}" dt="2026-03-10T19:40:18.489" v="6004" actId="962"/>
          <ac:picMkLst>
            <pc:docMk/>
            <pc:sldMk cId="641040366" sldId="2145707373"/>
            <ac:picMk id="4" creationId="{99ED18DE-AC67-A94B-D032-53FF97CF39D5}"/>
          </ac:picMkLst>
        </pc:picChg>
      </pc:sldChg>
      <pc:sldChg chg="modSp mod modCm">
        <pc:chgData name="Ollervidez, Leticia" userId="12ccd2a1-d554-4cac-b492-4e314c2b5f8f" providerId="ADAL" clId="{64D21C05-5C8D-4A11-B08A-8C7DB5B33154}" dt="2026-03-16T13:04:09.457" v="6065" actId="6549"/>
        <pc:sldMkLst>
          <pc:docMk/>
          <pc:sldMk cId="3162426285" sldId="2145707377"/>
        </pc:sldMkLst>
        <pc:spChg chg="mod">
          <ac:chgData name="Ollervidez, Leticia" userId="12ccd2a1-d554-4cac-b492-4e314c2b5f8f" providerId="ADAL" clId="{64D21C05-5C8D-4A11-B08A-8C7DB5B33154}" dt="2026-03-16T13:04:09.457" v="6065" actId="6549"/>
          <ac:spMkLst>
            <pc:docMk/>
            <pc:sldMk cId="3162426285" sldId="2145707377"/>
            <ac:spMk id="3" creationId="{D6BB93EA-8C61-44FD-55C4-307706930571}"/>
          </ac:spMkLst>
        </pc:spChg>
        <pc:extLst>
          <p:ext xmlns:p="http://schemas.openxmlformats.org/presentationml/2006/main" uri="{D6D511B9-2390-475A-947B-AFAB55BFBCF1}">
            <pc226:cmChg xmlns:pc226="http://schemas.microsoft.com/office/powerpoint/2022/06/main/command" chg="mod">
              <pc226:chgData name="Ollervidez, Leticia" userId="12ccd2a1-d554-4cac-b492-4e314c2b5f8f" providerId="ADAL" clId="{64D21C05-5C8D-4A11-B08A-8C7DB5B33154}" dt="2026-03-16T13:04:09.457" v="6065" actId="6549"/>
              <pc2:cmMkLst xmlns:pc2="http://schemas.microsoft.com/office/powerpoint/2019/9/main/command">
                <pc:docMk/>
                <pc:sldMk cId="3162426285" sldId="2145707377"/>
                <pc2:cmMk id="{10C33F1B-DD39-4312-9C96-6D561122E225}"/>
              </pc2:cmMkLst>
            </pc226:cmChg>
            <pc226:cmChg xmlns:pc226="http://schemas.microsoft.com/office/powerpoint/2022/06/main/command" chg="mod">
              <pc226:chgData name="Ollervidez, Leticia" userId="12ccd2a1-d554-4cac-b492-4e314c2b5f8f" providerId="ADAL" clId="{64D21C05-5C8D-4A11-B08A-8C7DB5B33154}" dt="2026-03-16T13:04:09.457" v="6065" actId="6549"/>
              <pc2:cmMkLst xmlns:pc2="http://schemas.microsoft.com/office/powerpoint/2019/9/main/command">
                <pc:docMk/>
                <pc:sldMk cId="3162426285" sldId="2145707377"/>
                <pc2:cmMk id="{4BA23DCA-AC02-4C8B-870E-AF57A545D784}"/>
              </pc2:cmMkLst>
            </pc226:cmChg>
          </p:ext>
        </pc:extLst>
      </pc:sldChg>
    </pc:docChg>
  </pc:docChgLst>
  <pc:docChgLst>
    <pc:chgData name="Hanson, Terri" userId="a02fd813-d4f3-43fd-83dd-7393041517de" providerId="ADAL" clId="{E2A6C5A5-6A3A-4D52-9ED6-48841EBCB81B}"/>
    <pc:docChg chg="custSel modSld">
      <pc:chgData name="Hanson, Terri" userId="a02fd813-d4f3-43fd-83dd-7393041517de" providerId="ADAL" clId="{E2A6C5A5-6A3A-4D52-9ED6-48841EBCB81B}" dt="2026-03-23T16:07:29.710" v="19" actId="20577"/>
      <pc:docMkLst>
        <pc:docMk/>
      </pc:docMkLst>
      <pc:sldChg chg="modSp mod modCm">
        <pc:chgData name="Hanson, Terri" userId="a02fd813-d4f3-43fd-83dd-7393041517de" providerId="ADAL" clId="{E2A6C5A5-6A3A-4D52-9ED6-48841EBCB81B}" dt="2026-03-22T20:04:00.577" v="0" actId="20577"/>
        <pc:sldMkLst>
          <pc:docMk/>
          <pc:sldMk cId="117979140" sldId="2145707324"/>
        </pc:sldMkLst>
        <pc:spChg chg="mod">
          <ac:chgData name="Hanson, Terri" userId="a02fd813-d4f3-43fd-83dd-7393041517de" providerId="ADAL" clId="{E2A6C5A5-6A3A-4D52-9ED6-48841EBCB81B}" dt="2026-03-22T20:04:00.577" v="0" actId="20577"/>
          <ac:spMkLst>
            <pc:docMk/>
            <pc:sldMk cId="117979140" sldId="2145707324"/>
            <ac:spMk id="3" creationId="{B1E2195F-C775-FA7A-5A41-61DD039B2CC1}"/>
          </ac:spMkLst>
        </pc:spChg>
        <pc:extLst>
          <p:ext xmlns:p="http://schemas.openxmlformats.org/presentationml/2006/main" uri="{D6D511B9-2390-475A-947B-AFAB55BFBCF1}">
            <pc226:cmChg xmlns:pc226="http://schemas.microsoft.com/office/powerpoint/2022/06/main/command" chg="mod">
              <pc226:chgData name="Hanson, Terri" userId="a02fd813-d4f3-43fd-83dd-7393041517de" providerId="ADAL" clId="{E2A6C5A5-6A3A-4D52-9ED6-48841EBCB81B}" dt="2026-03-22T20:04:00.577" v="0" actId="20577"/>
              <pc2:cmMkLst xmlns:pc2="http://schemas.microsoft.com/office/powerpoint/2019/9/main/command">
                <pc:docMk/>
                <pc:sldMk cId="117979140" sldId="2145707324"/>
                <pc2:cmMk id="{FB031E36-5AFC-4925-B088-C953B8C3043C}"/>
              </pc2:cmMkLst>
            </pc226:cmChg>
          </p:ext>
        </pc:extLst>
      </pc:sldChg>
      <pc:sldChg chg="modSp mod modCm">
        <pc:chgData name="Hanson, Terri" userId="a02fd813-d4f3-43fd-83dd-7393041517de" providerId="ADAL" clId="{E2A6C5A5-6A3A-4D52-9ED6-48841EBCB81B}" dt="2026-03-23T16:07:29.710" v="19" actId="20577"/>
        <pc:sldMkLst>
          <pc:docMk/>
          <pc:sldMk cId="4097540339" sldId="2145707371"/>
        </pc:sldMkLst>
        <pc:graphicFrameChg chg="mod modGraphic">
          <ac:chgData name="Hanson, Terri" userId="a02fd813-d4f3-43fd-83dd-7393041517de" providerId="ADAL" clId="{E2A6C5A5-6A3A-4D52-9ED6-48841EBCB81B}" dt="2026-03-23T16:07:29.710" v="19" actId="20577"/>
          <ac:graphicFrameMkLst>
            <pc:docMk/>
            <pc:sldMk cId="4097540339" sldId="2145707371"/>
            <ac:graphicFrameMk id="8" creationId="{BBCA293F-364E-94EE-FE18-7224682EC4A9}"/>
          </ac:graphicFrameMkLst>
        </pc:graphicFrameChg>
        <pc:extLst>
          <p:ext xmlns:p="http://schemas.openxmlformats.org/presentationml/2006/main" uri="{D6D511B9-2390-475A-947B-AFAB55BFBCF1}">
            <pc226:cmChg xmlns:pc226="http://schemas.microsoft.com/office/powerpoint/2022/06/main/command" chg="mod">
              <pc226:chgData name="Hanson, Terri" userId="a02fd813-d4f3-43fd-83dd-7393041517de" providerId="ADAL" clId="{E2A6C5A5-6A3A-4D52-9ED6-48841EBCB81B}" dt="2026-03-22T20:12:50.905" v="16" actId="20577"/>
              <pc2:cmMkLst xmlns:pc2="http://schemas.microsoft.com/office/powerpoint/2019/9/main/command">
                <pc:docMk/>
                <pc:sldMk cId="4097540339" sldId="2145707371"/>
                <pc2:cmMk id="{E5016201-3CA0-4380-8A5A-0EB55D01C426}"/>
              </pc2:cmMkLst>
            </pc226:cmChg>
            <pc226:cmChg xmlns:pc226="http://schemas.microsoft.com/office/powerpoint/2022/06/main/command" chg="mod">
              <pc226:chgData name="Hanson, Terri" userId="a02fd813-d4f3-43fd-83dd-7393041517de" providerId="ADAL" clId="{E2A6C5A5-6A3A-4D52-9ED6-48841EBCB81B}" dt="2026-03-23T16:07:29.710" v="19" actId="20577"/>
              <pc2:cmMkLst xmlns:pc2="http://schemas.microsoft.com/office/powerpoint/2019/9/main/command">
                <pc:docMk/>
                <pc:sldMk cId="4097540339" sldId="2145707371"/>
                <pc2:cmMk id="{6CE9BA26-5F20-4662-AE80-30EF0404E7DC}"/>
              </pc2:cmMkLst>
            </pc226:cmChg>
            <pc226:cmChg xmlns:pc226="http://schemas.microsoft.com/office/powerpoint/2022/06/main/command" chg="mod">
              <pc226:chgData name="Hanson, Terri" userId="a02fd813-d4f3-43fd-83dd-7393041517de" providerId="ADAL" clId="{E2A6C5A5-6A3A-4D52-9ED6-48841EBCB81B}" dt="2026-03-22T20:12:31.394" v="12" actId="20577"/>
              <pc2:cmMkLst xmlns:pc2="http://schemas.microsoft.com/office/powerpoint/2019/9/main/command">
                <pc:docMk/>
                <pc:sldMk cId="4097540339" sldId="2145707371"/>
                <pc2:cmMk id="{61F10839-E705-4681-8645-2C6F174DB9FB}"/>
              </pc2:cmMkLst>
            </pc226:cmChg>
          </p:ext>
        </pc:ext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49B5A7-5474-40EC-9F2D-64F7EC9C067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73F94DF-9F1D-4314-AD1A-7CDF9B2BB3EB}">
      <dgm:prSet custT="1"/>
      <dgm:spPr/>
      <dgm:t>
        <a:bodyPr/>
        <a:lstStyle/>
        <a:p>
          <a:pPr algn="ctr">
            <a:lnSpc>
              <a:spcPct val="100000"/>
            </a:lnSpc>
            <a:spcAft>
              <a:spcPts val="0"/>
            </a:spcAft>
          </a:pPr>
          <a:r>
            <a:rPr lang="en-US" sz="1400" b="1"/>
            <a:t> Why It  Matters</a:t>
          </a:r>
        </a:p>
        <a:p>
          <a:pPr algn="ctr">
            <a:lnSpc>
              <a:spcPct val="100000"/>
            </a:lnSpc>
            <a:spcAft>
              <a:spcPts val="0"/>
            </a:spcAft>
          </a:pPr>
          <a:endParaRPr lang="en-US" sz="1400"/>
        </a:p>
      </dgm:t>
    </dgm:pt>
    <dgm:pt modelId="{731B3C7E-BB97-49BB-83ED-AE3B1BFCE3AD}" type="parTrans" cxnId="{261BA472-A29D-402C-BC2C-A3721C9566EF}">
      <dgm:prSet/>
      <dgm:spPr/>
      <dgm:t>
        <a:bodyPr/>
        <a:lstStyle/>
        <a:p>
          <a:endParaRPr lang="en-US"/>
        </a:p>
      </dgm:t>
    </dgm:pt>
    <dgm:pt modelId="{0D325F5A-9F80-4D34-88BD-BFBA9B3BEC92}" type="sibTrans" cxnId="{261BA472-A29D-402C-BC2C-A3721C9566EF}">
      <dgm:prSet/>
      <dgm:spPr/>
      <dgm:t>
        <a:bodyPr/>
        <a:lstStyle/>
        <a:p>
          <a:endParaRPr lang="en-US"/>
        </a:p>
      </dgm:t>
    </dgm:pt>
    <dgm:pt modelId="{096653F7-D69C-48CC-9FB5-A65A75A3DACA}">
      <dgm:prSet custT="1"/>
      <dgm:spPr/>
      <dgm:t>
        <a:bodyPr/>
        <a:lstStyle/>
        <a:p>
          <a:pPr algn="ctr"/>
          <a:r>
            <a:rPr lang="en-US" sz="1400" b="1" dirty="0"/>
            <a:t>How It Fits</a:t>
          </a:r>
        </a:p>
        <a:p>
          <a:pPr algn="ctr"/>
          <a:endParaRPr lang="en-US" sz="1400" b="1" dirty="0"/>
        </a:p>
      </dgm:t>
    </dgm:pt>
    <dgm:pt modelId="{23DF6326-EBA2-47A8-9067-9FDE0533F5DF}" type="parTrans" cxnId="{BDFF7F81-D109-4720-BC0B-459D7A866D26}">
      <dgm:prSet/>
      <dgm:spPr/>
      <dgm:t>
        <a:bodyPr/>
        <a:lstStyle/>
        <a:p>
          <a:endParaRPr lang="en-US"/>
        </a:p>
      </dgm:t>
    </dgm:pt>
    <dgm:pt modelId="{714386E6-0A1E-427D-897C-251500DB9F3D}" type="sibTrans" cxnId="{BDFF7F81-D109-4720-BC0B-459D7A866D26}">
      <dgm:prSet/>
      <dgm:spPr/>
      <dgm:t>
        <a:bodyPr/>
        <a:lstStyle/>
        <a:p>
          <a:endParaRPr lang="en-US"/>
        </a:p>
      </dgm:t>
    </dgm:pt>
    <dgm:pt modelId="{5CF094AE-2629-42DC-BCB3-04043E6639B1}">
      <dgm:prSet custT="1"/>
      <dgm:spPr/>
      <dgm:t>
        <a:bodyPr/>
        <a:lstStyle/>
        <a:p>
          <a:pPr algn="ctr">
            <a:lnSpc>
              <a:spcPct val="100000"/>
            </a:lnSpc>
          </a:pPr>
          <a:r>
            <a:rPr lang="en-US" sz="1400" b="1"/>
            <a:t>Key Dates</a:t>
          </a:r>
        </a:p>
        <a:p>
          <a:pPr algn="ctr">
            <a:lnSpc>
              <a:spcPct val="100000"/>
            </a:lnSpc>
          </a:pPr>
          <a:endParaRPr lang="en-US" sz="1400" b="0"/>
        </a:p>
      </dgm:t>
    </dgm:pt>
    <dgm:pt modelId="{507B4D5D-6E76-42CD-9B2A-B8EA2DF8F9B2}" type="parTrans" cxnId="{0BA4F0FE-C38C-4916-999D-927575546182}">
      <dgm:prSet/>
      <dgm:spPr/>
      <dgm:t>
        <a:bodyPr/>
        <a:lstStyle/>
        <a:p>
          <a:endParaRPr lang="en-US"/>
        </a:p>
      </dgm:t>
    </dgm:pt>
    <dgm:pt modelId="{D04DD4A7-404C-438A-96A3-40D65A1AE3EB}" type="sibTrans" cxnId="{0BA4F0FE-C38C-4916-999D-927575546182}">
      <dgm:prSet/>
      <dgm:spPr/>
      <dgm:t>
        <a:bodyPr/>
        <a:lstStyle/>
        <a:p>
          <a:endParaRPr lang="en-US"/>
        </a:p>
      </dgm:t>
    </dgm:pt>
    <dgm:pt modelId="{3E0C157C-C5A8-4B95-A8FB-845AF06BB9CE}">
      <dgm:prSet custT="1"/>
      <dgm:spPr/>
      <dgm:t>
        <a:bodyPr/>
        <a:lstStyle/>
        <a:p>
          <a:pPr algn="ctr">
            <a:lnSpc>
              <a:spcPct val="100000"/>
            </a:lnSpc>
            <a:spcAft>
              <a:spcPts val="0"/>
            </a:spcAft>
          </a:pPr>
          <a:r>
            <a:rPr lang="en-US" sz="1400" b="1" dirty="0"/>
            <a:t>What To Report</a:t>
          </a:r>
        </a:p>
        <a:p>
          <a:pPr algn="ctr">
            <a:lnSpc>
              <a:spcPct val="100000"/>
            </a:lnSpc>
            <a:spcAft>
              <a:spcPts val="0"/>
            </a:spcAft>
          </a:pPr>
          <a:endParaRPr lang="en-US" sz="1400" dirty="0"/>
        </a:p>
      </dgm:t>
    </dgm:pt>
    <dgm:pt modelId="{5ABA0335-CFB0-4182-A6AC-2E0C51ABA956}" type="parTrans" cxnId="{81100288-71B9-4B80-AA34-1184B2D87EE3}">
      <dgm:prSet/>
      <dgm:spPr/>
      <dgm:t>
        <a:bodyPr/>
        <a:lstStyle/>
        <a:p>
          <a:endParaRPr lang="en-US"/>
        </a:p>
      </dgm:t>
    </dgm:pt>
    <dgm:pt modelId="{E29CE0DE-9EE3-4EC6-98EC-D9DE1FCFBBCD}" type="sibTrans" cxnId="{81100288-71B9-4B80-AA34-1184B2D87EE3}">
      <dgm:prSet/>
      <dgm:spPr/>
      <dgm:t>
        <a:bodyPr/>
        <a:lstStyle/>
        <a:p>
          <a:endParaRPr lang="en-US"/>
        </a:p>
      </dgm:t>
    </dgm:pt>
    <dgm:pt modelId="{630BA70A-7177-4F34-BB34-3CE826E35146}">
      <dgm:prSet custT="1"/>
      <dgm:spPr/>
      <dgm:t>
        <a:bodyPr/>
        <a:lstStyle/>
        <a:p>
          <a:pPr algn="ctr"/>
          <a:r>
            <a:rPr lang="en-US" sz="1400" b="1"/>
            <a:t>Avoid Errors </a:t>
          </a:r>
        </a:p>
      </dgm:t>
    </dgm:pt>
    <dgm:pt modelId="{ED8CDE1F-C921-4286-8271-345FCA22D499}" type="parTrans" cxnId="{CE17BABD-05F7-45F0-B25F-AC655A5104AC}">
      <dgm:prSet/>
      <dgm:spPr/>
      <dgm:t>
        <a:bodyPr/>
        <a:lstStyle/>
        <a:p>
          <a:endParaRPr lang="en-US"/>
        </a:p>
      </dgm:t>
    </dgm:pt>
    <dgm:pt modelId="{7C8106FB-C6A5-45B6-9C0C-1027D05A7988}" type="sibTrans" cxnId="{CE17BABD-05F7-45F0-B25F-AC655A5104AC}">
      <dgm:prSet/>
      <dgm:spPr/>
      <dgm:t>
        <a:bodyPr/>
        <a:lstStyle/>
        <a:p>
          <a:endParaRPr lang="en-US"/>
        </a:p>
      </dgm:t>
    </dgm:pt>
    <dgm:pt modelId="{97CD885B-3447-4FB5-86E1-31D25A68A30A}">
      <dgm:prSet custT="1"/>
      <dgm:spPr/>
      <dgm:t>
        <a:bodyPr/>
        <a:lstStyle/>
        <a:p>
          <a:r>
            <a:rPr lang="en-US" sz="1400"/>
            <a:t>Supports state oversight of camera requests</a:t>
          </a:r>
        </a:p>
      </dgm:t>
    </dgm:pt>
    <dgm:pt modelId="{7FAB6300-2867-4341-B6C9-8F8C24B7BAD6}" type="parTrans" cxnId="{F510ED3C-764A-4DA4-81B1-8B29A73FC9A7}">
      <dgm:prSet/>
      <dgm:spPr/>
      <dgm:t>
        <a:bodyPr/>
        <a:lstStyle/>
        <a:p>
          <a:endParaRPr lang="en-US"/>
        </a:p>
      </dgm:t>
    </dgm:pt>
    <dgm:pt modelId="{E6D03FDB-6CA8-49EF-A301-73E44C6B59C0}" type="sibTrans" cxnId="{F510ED3C-764A-4DA4-81B1-8B29A73FC9A7}">
      <dgm:prSet/>
      <dgm:spPr/>
      <dgm:t>
        <a:bodyPr/>
        <a:lstStyle/>
        <a:p>
          <a:endParaRPr lang="en-US"/>
        </a:p>
      </dgm:t>
    </dgm:pt>
    <dgm:pt modelId="{5A9D3B9D-8909-45E9-85AC-DDB3B2DF01B7}">
      <dgm:prSet custT="1"/>
      <dgm:spPr/>
      <dgm:t>
        <a:bodyPr/>
        <a:lstStyle/>
        <a:p>
          <a:r>
            <a:rPr lang="en-US" sz="1400"/>
            <a:t>Ensures transparency and consistency statewide</a:t>
          </a:r>
        </a:p>
      </dgm:t>
    </dgm:pt>
    <dgm:pt modelId="{CBBE0340-5AEF-4986-B50E-890B129FC8AD}" type="parTrans" cxnId="{891794F5-6775-4DB4-9B12-5CF9E11AA82E}">
      <dgm:prSet/>
      <dgm:spPr/>
      <dgm:t>
        <a:bodyPr/>
        <a:lstStyle/>
        <a:p>
          <a:endParaRPr lang="en-US"/>
        </a:p>
      </dgm:t>
    </dgm:pt>
    <dgm:pt modelId="{2276FFA9-BAB3-4547-91D6-7DEF85D2FC8F}" type="sibTrans" cxnId="{891794F5-6775-4DB4-9B12-5CF9E11AA82E}">
      <dgm:prSet/>
      <dgm:spPr/>
      <dgm:t>
        <a:bodyPr/>
        <a:lstStyle/>
        <a:p>
          <a:endParaRPr lang="en-US"/>
        </a:p>
      </dgm:t>
    </dgm:pt>
    <dgm:pt modelId="{79EE1295-19E7-42AE-B90F-629293F8F15C}">
      <dgm:prSet custT="1"/>
      <dgm:spPr/>
      <dgm:t>
        <a:bodyPr/>
        <a:lstStyle/>
        <a:p>
          <a:r>
            <a:rPr lang="en-US" sz="1400"/>
            <a:t>Ties camera requests to actions taken by LEAs</a:t>
          </a:r>
        </a:p>
      </dgm:t>
    </dgm:pt>
    <dgm:pt modelId="{7111F24D-3E59-41E5-A413-C1168D82B2A2}" type="parTrans" cxnId="{F03098EF-51BD-471E-A119-935F25B3FB84}">
      <dgm:prSet/>
      <dgm:spPr/>
      <dgm:t>
        <a:bodyPr/>
        <a:lstStyle/>
        <a:p>
          <a:endParaRPr lang="en-US"/>
        </a:p>
      </dgm:t>
    </dgm:pt>
    <dgm:pt modelId="{CFC4A96F-577C-418F-9EAE-693876FF65E0}" type="sibTrans" cxnId="{F03098EF-51BD-471E-A119-935F25B3FB84}">
      <dgm:prSet/>
      <dgm:spPr/>
      <dgm:t>
        <a:bodyPr/>
        <a:lstStyle/>
        <a:p>
          <a:endParaRPr lang="en-US"/>
        </a:p>
      </dgm:t>
    </dgm:pt>
    <dgm:pt modelId="{6FA7F9A2-FAA0-4659-BFB6-771F15E3BE07}">
      <dgm:prSet custT="1"/>
      <dgm:spPr/>
      <dgm:t>
        <a:bodyPr/>
        <a:lstStyle/>
        <a:p>
          <a:pPr algn="l"/>
          <a:r>
            <a:rPr lang="en-US" sz="1400" b="0"/>
            <a:t>Report each camera  request once and reflect the associated final CameraStatus (E3169).</a:t>
          </a:r>
          <a:endParaRPr lang="en-US" sz="1400" b="0" dirty="0"/>
        </a:p>
      </dgm:t>
    </dgm:pt>
    <dgm:pt modelId="{44B47469-9F6B-4383-9B32-89F8DCB21551}" type="parTrans" cxnId="{99F94FF2-DC91-4A02-BBB1-DCEED6D52D62}">
      <dgm:prSet/>
      <dgm:spPr/>
      <dgm:t>
        <a:bodyPr/>
        <a:lstStyle/>
        <a:p>
          <a:endParaRPr lang="en-US"/>
        </a:p>
      </dgm:t>
    </dgm:pt>
    <dgm:pt modelId="{3A33A3FD-8541-49E5-AC20-C75A7FD622D7}" type="sibTrans" cxnId="{99F94FF2-DC91-4A02-BBB1-DCEED6D52D62}">
      <dgm:prSet/>
      <dgm:spPr/>
      <dgm:t>
        <a:bodyPr/>
        <a:lstStyle/>
        <a:p>
          <a:endParaRPr lang="en-US"/>
        </a:p>
      </dgm:t>
    </dgm:pt>
    <dgm:pt modelId="{FDDB7F89-BD62-4028-A72F-315E587BBCC0}">
      <dgm:prSet custT="1"/>
      <dgm:spPr/>
      <dgm:t>
        <a:bodyPr/>
        <a:lstStyle/>
        <a:p>
          <a:pPr algn="l"/>
          <a:r>
            <a:rPr lang="en-US" sz="1400" b="1"/>
            <a:t>Receiving</a:t>
          </a:r>
          <a:r>
            <a:rPr lang="en-US" sz="1400" b="0"/>
            <a:t>  a  camera request  CameraRequestReceivedDate ( E3167) is </a:t>
          </a:r>
          <a:r>
            <a:rPr lang="en-US" sz="1400" b="1"/>
            <a:t>different</a:t>
          </a:r>
          <a:r>
            <a:rPr lang="en-US" sz="1400" b="0"/>
            <a:t> from </a:t>
          </a:r>
          <a:r>
            <a:rPr lang="en-US" sz="1400" b="1"/>
            <a:t>Authorizing</a:t>
          </a:r>
          <a:r>
            <a:rPr lang="en-US" sz="1400" b="0"/>
            <a:t>  CameraStatusDeterminationDate (E3170) a camera request.</a:t>
          </a:r>
          <a:endParaRPr lang="en-US" sz="1400" dirty="0"/>
        </a:p>
      </dgm:t>
    </dgm:pt>
    <dgm:pt modelId="{2C79D89F-BEC9-4B32-BDD0-607E2DD17D0C}" type="parTrans" cxnId="{C41E081A-2A00-4DB0-92E0-2D9792D45CAE}">
      <dgm:prSet/>
      <dgm:spPr/>
      <dgm:t>
        <a:bodyPr/>
        <a:lstStyle/>
        <a:p>
          <a:endParaRPr lang="en-US"/>
        </a:p>
      </dgm:t>
    </dgm:pt>
    <dgm:pt modelId="{1F0FA113-C8F1-4012-A890-064274AE01AD}" type="sibTrans" cxnId="{C41E081A-2A00-4DB0-92E0-2D9792D45CAE}">
      <dgm:prSet/>
      <dgm:spPr/>
      <dgm:t>
        <a:bodyPr/>
        <a:lstStyle/>
        <a:p>
          <a:endParaRPr lang="en-US"/>
        </a:p>
      </dgm:t>
    </dgm:pt>
    <dgm:pt modelId="{A20AAA12-535F-4F75-BDF5-4ECCDC6CA836}">
      <dgm:prSet custT="1"/>
      <dgm:spPr/>
      <dgm:t>
        <a:bodyPr/>
        <a:lstStyle/>
        <a:p>
          <a:pPr algn="l">
            <a:lnSpc>
              <a:spcPct val="100000"/>
            </a:lnSpc>
            <a:spcAft>
              <a:spcPts val="0"/>
            </a:spcAft>
          </a:pPr>
          <a:r>
            <a:rPr lang="en-US" sz="1400" b="0" dirty="0"/>
            <a:t>Indicate whether any camera requests were received by using CameraRequestReceivedDate (E3167).</a:t>
          </a:r>
          <a:endParaRPr lang="en-US" sz="1400" dirty="0"/>
        </a:p>
      </dgm:t>
    </dgm:pt>
    <dgm:pt modelId="{0E114448-4A07-4F06-9636-69A989C8AAF3}" type="parTrans" cxnId="{7599AE8B-72A7-4FEB-BA04-377132EC5048}">
      <dgm:prSet/>
      <dgm:spPr/>
      <dgm:t>
        <a:bodyPr/>
        <a:lstStyle/>
        <a:p>
          <a:endParaRPr lang="en-US"/>
        </a:p>
      </dgm:t>
    </dgm:pt>
    <dgm:pt modelId="{16B54FAE-DEDD-46DC-92C2-8E319945DC4A}" type="sibTrans" cxnId="{7599AE8B-72A7-4FEB-BA04-377132EC5048}">
      <dgm:prSet/>
      <dgm:spPr/>
      <dgm:t>
        <a:bodyPr/>
        <a:lstStyle/>
        <a:p>
          <a:endParaRPr lang="en-US"/>
        </a:p>
      </dgm:t>
    </dgm:pt>
    <dgm:pt modelId="{ED984A9C-C388-4B90-A8E3-216D8EBFC241}">
      <dgm:prSet custT="1"/>
      <dgm:spPr/>
      <dgm:t>
        <a:bodyPr/>
        <a:lstStyle/>
        <a:p>
          <a:pPr algn="l"/>
          <a:r>
            <a:rPr lang="en-US" sz="1400" dirty="0"/>
            <a:t>Each camera request must be reported..</a:t>
          </a:r>
        </a:p>
      </dgm:t>
    </dgm:pt>
    <dgm:pt modelId="{116CEC5A-FFBE-4F36-8AF9-2AE33F67ED30}" type="parTrans" cxnId="{A40698D0-D1D0-4CDB-8BA4-5B46B37FF05B}">
      <dgm:prSet/>
      <dgm:spPr/>
      <dgm:t>
        <a:bodyPr/>
        <a:lstStyle/>
        <a:p>
          <a:endParaRPr lang="en-US"/>
        </a:p>
      </dgm:t>
    </dgm:pt>
    <dgm:pt modelId="{07D25861-DE28-44C6-A425-42351A9A9E24}" type="sibTrans" cxnId="{A40698D0-D1D0-4CDB-8BA4-5B46B37FF05B}">
      <dgm:prSet/>
      <dgm:spPr/>
      <dgm:t>
        <a:bodyPr/>
        <a:lstStyle/>
        <a:p>
          <a:endParaRPr lang="en-US"/>
        </a:p>
      </dgm:t>
    </dgm:pt>
    <dgm:pt modelId="{7F93136F-62DA-40D0-BE93-9E93668E5F44}">
      <dgm:prSet custT="1"/>
      <dgm:spPr/>
      <dgm:t>
        <a:bodyPr/>
        <a:lstStyle/>
        <a:p>
          <a:pPr algn="l"/>
          <a:r>
            <a:rPr lang="en-US" sz="1400"/>
            <a:t>LEA – level  Indicator</a:t>
          </a:r>
          <a:endParaRPr lang="en-US" sz="1400" b="1"/>
        </a:p>
      </dgm:t>
    </dgm:pt>
    <dgm:pt modelId="{57394A69-BFE9-4921-9527-6BAB37FE4C5A}" type="parTrans" cxnId="{6F02ADD1-309D-4800-98B4-32A6E5818868}">
      <dgm:prSet/>
      <dgm:spPr/>
      <dgm:t>
        <a:bodyPr/>
        <a:lstStyle/>
        <a:p>
          <a:endParaRPr lang="en-US"/>
        </a:p>
      </dgm:t>
    </dgm:pt>
    <dgm:pt modelId="{BECFEE17-0E6D-4CB9-BC39-1C5518BF5A84}" type="sibTrans" cxnId="{6F02ADD1-309D-4800-98B4-32A6E5818868}">
      <dgm:prSet/>
      <dgm:spPr/>
      <dgm:t>
        <a:bodyPr/>
        <a:lstStyle/>
        <a:p>
          <a:endParaRPr lang="en-US"/>
        </a:p>
      </dgm:t>
    </dgm:pt>
    <dgm:pt modelId="{A611D5E3-25B4-4206-B55E-3B26599A0471}">
      <dgm:prSet custT="1"/>
      <dgm:spPr/>
      <dgm:t>
        <a:bodyPr/>
        <a:lstStyle/>
        <a:p>
          <a:pPr algn="ctr"/>
          <a:r>
            <a:rPr lang="en-US" sz="1400" b="1"/>
            <a:t>Bottom Line</a:t>
          </a:r>
        </a:p>
      </dgm:t>
    </dgm:pt>
    <dgm:pt modelId="{4AE10A79-C107-460C-8DE5-0F7B36ED5800}" type="parTrans" cxnId="{83DF0121-F8B0-4222-93BD-D70B29F982EC}">
      <dgm:prSet/>
      <dgm:spPr/>
      <dgm:t>
        <a:bodyPr/>
        <a:lstStyle/>
        <a:p>
          <a:endParaRPr lang="en-US"/>
        </a:p>
      </dgm:t>
    </dgm:pt>
    <dgm:pt modelId="{7A7F441C-C826-4DB3-B5AD-BE18E8A4B435}" type="sibTrans" cxnId="{83DF0121-F8B0-4222-93BD-D70B29F982EC}">
      <dgm:prSet/>
      <dgm:spPr/>
      <dgm:t>
        <a:bodyPr/>
        <a:lstStyle/>
        <a:p>
          <a:endParaRPr lang="en-US"/>
        </a:p>
      </dgm:t>
    </dgm:pt>
    <dgm:pt modelId="{9228423B-AA3D-4F8C-A2F2-F82681175BF1}">
      <dgm:prSet custT="1"/>
      <dgm:spPr/>
      <dgm:t>
        <a:bodyPr/>
        <a:lstStyle/>
        <a:p>
          <a:pPr algn="l"/>
          <a:r>
            <a:rPr lang="en-US" sz="1400" b="0" dirty="0"/>
            <a:t>The SPEDS Video Camera Request Submission may be new, but the logic is straightforward.</a:t>
          </a:r>
          <a:endParaRPr lang="en-US" sz="1400" b="1" dirty="0"/>
        </a:p>
      </dgm:t>
    </dgm:pt>
    <dgm:pt modelId="{5E944F40-7CB3-4173-94CC-78241F7EF8B1}" type="parTrans" cxnId="{D0713240-B4F3-4F1A-9B4F-746B0B62DBE3}">
      <dgm:prSet/>
      <dgm:spPr/>
      <dgm:t>
        <a:bodyPr/>
        <a:lstStyle/>
        <a:p>
          <a:endParaRPr lang="en-US"/>
        </a:p>
      </dgm:t>
    </dgm:pt>
    <dgm:pt modelId="{FEE39882-B2C8-4D03-A4EB-B2964D7D297F}" type="sibTrans" cxnId="{D0713240-B4F3-4F1A-9B4F-746B0B62DBE3}">
      <dgm:prSet/>
      <dgm:spPr/>
      <dgm:t>
        <a:bodyPr/>
        <a:lstStyle/>
        <a:p>
          <a:endParaRPr lang="en-US"/>
        </a:p>
      </dgm:t>
    </dgm:pt>
    <dgm:pt modelId="{3BE5440C-5DE2-4B2E-92AA-9BD85BCCA5A1}">
      <dgm:prSet custT="1"/>
      <dgm:spPr/>
      <dgm:t>
        <a:bodyPr/>
        <a:lstStyle/>
        <a:p>
          <a:pPr algn="l"/>
          <a:r>
            <a:rPr lang="en-US" sz="1400" b="0"/>
            <a:t>When reporting a  CameraStatus, (E3169) verify that a CameraRequestReceivedDate (E3167) exists.</a:t>
          </a:r>
          <a:endParaRPr lang="en-US" sz="1400" b="1" dirty="0"/>
        </a:p>
      </dgm:t>
    </dgm:pt>
    <dgm:pt modelId="{979B95EE-57F0-4AA4-A741-357B8793407E}" type="parTrans" cxnId="{7B565B3C-C1FD-4A86-A9F5-631AEBA872F6}">
      <dgm:prSet/>
      <dgm:spPr/>
      <dgm:t>
        <a:bodyPr/>
        <a:lstStyle/>
        <a:p>
          <a:endParaRPr lang="en-US"/>
        </a:p>
      </dgm:t>
    </dgm:pt>
    <dgm:pt modelId="{BE7AA0B5-1BF2-4A78-9D84-78AD0C1899C5}" type="sibTrans" cxnId="{7B565B3C-C1FD-4A86-A9F5-631AEBA872F6}">
      <dgm:prSet/>
      <dgm:spPr/>
      <dgm:t>
        <a:bodyPr/>
        <a:lstStyle/>
        <a:p>
          <a:endParaRPr lang="en-US"/>
        </a:p>
      </dgm:t>
    </dgm:pt>
    <dgm:pt modelId="{3C0EC492-0EF5-43BD-B106-B3DEB876F89A}">
      <dgm:prSet custT="1"/>
      <dgm:spPr/>
      <dgm:t>
        <a:bodyPr/>
        <a:lstStyle/>
        <a:p>
          <a:pPr algn="l">
            <a:buSzPts val="1000"/>
            <a:buFont typeface="Symbol" panose="05050102010706020507" pitchFamily="18" charset="2"/>
            <a:buChar char=""/>
          </a:pPr>
          <a:r>
            <a:rPr lang="en-US" sz="1400" b="0"/>
            <a:t>Ensure the reported CameraStatus (E3169) accurately reflects the state of the underlying camera request. </a:t>
          </a:r>
          <a:endParaRPr lang="en-US" sz="1400" b="1" dirty="0"/>
        </a:p>
      </dgm:t>
    </dgm:pt>
    <dgm:pt modelId="{E8C8A3FA-25D0-4C82-80C6-DDF996CB6DF0}" type="parTrans" cxnId="{6552AB38-CBC8-4665-B771-B7688EAA48A6}">
      <dgm:prSet/>
      <dgm:spPr/>
      <dgm:t>
        <a:bodyPr/>
        <a:lstStyle/>
        <a:p>
          <a:endParaRPr lang="en-US"/>
        </a:p>
      </dgm:t>
    </dgm:pt>
    <dgm:pt modelId="{C858DC94-823F-4CE3-8931-A0E22759AFBF}" type="sibTrans" cxnId="{6552AB38-CBC8-4665-B771-B7688EAA48A6}">
      <dgm:prSet/>
      <dgm:spPr/>
      <dgm:t>
        <a:bodyPr/>
        <a:lstStyle/>
        <a:p>
          <a:endParaRPr lang="en-US"/>
        </a:p>
      </dgm:t>
    </dgm:pt>
    <dgm:pt modelId="{B068A549-5701-4B40-91FF-BE496409E9D1}">
      <dgm:prSet custT="1"/>
      <dgm:spPr/>
      <dgm:t>
        <a:bodyPr/>
        <a:lstStyle/>
        <a:p>
          <a:pPr algn="l"/>
          <a:r>
            <a:rPr lang="en-US" sz="1400" b="0"/>
            <a:t>Ensure the reported data aligns with the defined business rules.</a:t>
          </a:r>
          <a:endParaRPr lang="en-US" sz="1400" b="1" dirty="0"/>
        </a:p>
      </dgm:t>
    </dgm:pt>
    <dgm:pt modelId="{1AF94175-F39F-43D7-9BCD-A28FE0A57BCA}" type="parTrans" cxnId="{70618176-5035-4ACF-9AA7-6E56464F200F}">
      <dgm:prSet/>
      <dgm:spPr/>
      <dgm:t>
        <a:bodyPr/>
        <a:lstStyle/>
        <a:p>
          <a:endParaRPr lang="en-US"/>
        </a:p>
      </dgm:t>
    </dgm:pt>
    <dgm:pt modelId="{8873E937-1FA9-4E40-86C8-CB14D6A4A9A0}" type="sibTrans" cxnId="{70618176-5035-4ACF-9AA7-6E56464F200F}">
      <dgm:prSet/>
      <dgm:spPr/>
      <dgm:t>
        <a:bodyPr/>
        <a:lstStyle/>
        <a:p>
          <a:endParaRPr lang="en-US"/>
        </a:p>
      </dgm:t>
    </dgm:pt>
    <dgm:pt modelId="{D6F8F7AE-B5C8-4E2C-8806-3FFF11EDFB8A}">
      <dgm:prSet custT="1"/>
      <dgm:spPr/>
      <dgm:t>
        <a:bodyPr/>
        <a:lstStyle/>
        <a:p>
          <a:pPr algn="l"/>
          <a:r>
            <a:rPr lang="en-US" sz="1400" dirty="0"/>
            <a:t>CameraStatus indicates whether the camera request has been authorized, denied, or withdrawn.</a:t>
          </a:r>
        </a:p>
      </dgm:t>
    </dgm:pt>
    <dgm:pt modelId="{5396E987-1180-41E7-91D6-A9D868DE1F2A}" type="parTrans" cxnId="{7C063BED-B1E5-442D-9E6F-B02EB812253C}">
      <dgm:prSet/>
      <dgm:spPr/>
    </dgm:pt>
    <dgm:pt modelId="{48C4F966-849D-4DA0-8080-214155103FE5}" type="sibTrans" cxnId="{7C063BED-B1E5-442D-9E6F-B02EB812253C}">
      <dgm:prSet/>
      <dgm:spPr/>
    </dgm:pt>
    <dgm:pt modelId="{6531C110-3BA3-43F8-94A1-72673333B23D}" type="pres">
      <dgm:prSet presAssocID="{4C49B5A7-5474-40EC-9F2D-64F7EC9C067B}" presName="diagram" presStyleCnt="0">
        <dgm:presLayoutVars>
          <dgm:dir/>
          <dgm:resizeHandles val="exact"/>
        </dgm:presLayoutVars>
      </dgm:prSet>
      <dgm:spPr/>
    </dgm:pt>
    <dgm:pt modelId="{97B1A325-4129-48A2-82E6-9B58E0EA27D8}" type="pres">
      <dgm:prSet presAssocID="{C73F94DF-9F1D-4314-AD1A-7CDF9B2BB3EB}" presName="node" presStyleLbl="node1" presStyleIdx="0" presStyleCnt="6">
        <dgm:presLayoutVars>
          <dgm:bulletEnabled val="1"/>
        </dgm:presLayoutVars>
      </dgm:prSet>
      <dgm:spPr/>
    </dgm:pt>
    <dgm:pt modelId="{10E12FF9-7EC2-4ADE-8484-20F30E0C4035}" type="pres">
      <dgm:prSet presAssocID="{0D325F5A-9F80-4D34-88BD-BFBA9B3BEC92}" presName="sibTrans" presStyleCnt="0"/>
      <dgm:spPr/>
    </dgm:pt>
    <dgm:pt modelId="{C8DDA352-047A-47E9-9169-21BD32EA43C3}" type="pres">
      <dgm:prSet presAssocID="{096653F7-D69C-48CC-9FB5-A65A75A3DACA}" presName="node" presStyleLbl="node1" presStyleIdx="1" presStyleCnt="6">
        <dgm:presLayoutVars>
          <dgm:bulletEnabled val="1"/>
        </dgm:presLayoutVars>
      </dgm:prSet>
      <dgm:spPr/>
    </dgm:pt>
    <dgm:pt modelId="{5034F1AE-0129-46C4-909D-9E8238940F61}" type="pres">
      <dgm:prSet presAssocID="{714386E6-0A1E-427D-897C-251500DB9F3D}" presName="sibTrans" presStyleCnt="0"/>
      <dgm:spPr/>
    </dgm:pt>
    <dgm:pt modelId="{0E937866-62BD-4B7E-AA52-E714AB3C43B3}" type="pres">
      <dgm:prSet presAssocID="{5CF094AE-2629-42DC-BCB3-04043E6639B1}" presName="node" presStyleLbl="node1" presStyleIdx="2" presStyleCnt="6">
        <dgm:presLayoutVars>
          <dgm:bulletEnabled val="1"/>
        </dgm:presLayoutVars>
      </dgm:prSet>
      <dgm:spPr/>
    </dgm:pt>
    <dgm:pt modelId="{3601F13B-37C9-4603-AEE6-50607B4E033D}" type="pres">
      <dgm:prSet presAssocID="{D04DD4A7-404C-438A-96A3-40D65A1AE3EB}" presName="sibTrans" presStyleCnt="0"/>
      <dgm:spPr/>
    </dgm:pt>
    <dgm:pt modelId="{6FAAD05B-9AB3-45EE-BFB8-FA9F5C64D598}" type="pres">
      <dgm:prSet presAssocID="{3E0C157C-C5A8-4B95-A8FB-845AF06BB9CE}" presName="node" presStyleLbl="node1" presStyleIdx="3" presStyleCnt="6">
        <dgm:presLayoutVars>
          <dgm:bulletEnabled val="1"/>
        </dgm:presLayoutVars>
      </dgm:prSet>
      <dgm:spPr/>
    </dgm:pt>
    <dgm:pt modelId="{94CA8815-EE94-42BF-83B7-6D43ADEBDAEA}" type="pres">
      <dgm:prSet presAssocID="{E29CE0DE-9EE3-4EC6-98EC-D9DE1FCFBBCD}" presName="sibTrans" presStyleCnt="0"/>
      <dgm:spPr/>
    </dgm:pt>
    <dgm:pt modelId="{3B317E96-DBF2-4CD8-A95C-3F1B68F759F9}" type="pres">
      <dgm:prSet presAssocID="{630BA70A-7177-4F34-BB34-3CE826E35146}" presName="node" presStyleLbl="node1" presStyleIdx="4" presStyleCnt="6" custLinFactNeighborY="1435">
        <dgm:presLayoutVars>
          <dgm:bulletEnabled val="1"/>
        </dgm:presLayoutVars>
      </dgm:prSet>
      <dgm:spPr/>
    </dgm:pt>
    <dgm:pt modelId="{F844D0A6-B126-4D5F-92D4-808C58E6B6CA}" type="pres">
      <dgm:prSet presAssocID="{7C8106FB-C6A5-45B6-9C0C-1027D05A7988}" presName="sibTrans" presStyleCnt="0"/>
      <dgm:spPr/>
    </dgm:pt>
    <dgm:pt modelId="{41A8765B-138D-4A5A-A0B1-47A1843A3A50}" type="pres">
      <dgm:prSet presAssocID="{A611D5E3-25B4-4206-B55E-3B26599A0471}" presName="node" presStyleLbl="node1" presStyleIdx="5" presStyleCnt="6">
        <dgm:presLayoutVars>
          <dgm:bulletEnabled val="1"/>
        </dgm:presLayoutVars>
      </dgm:prSet>
      <dgm:spPr/>
    </dgm:pt>
  </dgm:ptLst>
  <dgm:cxnLst>
    <dgm:cxn modelId="{D206820A-4C52-4B1A-B997-9DD3E3767357}" type="presOf" srcId="{9228423B-AA3D-4F8C-A2F2-F82681175BF1}" destId="{41A8765B-138D-4A5A-A0B1-47A1843A3A50}" srcOrd="0" destOrd="1" presId="urn:microsoft.com/office/officeart/2005/8/layout/default"/>
    <dgm:cxn modelId="{C41E081A-2A00-4DB0-92E0-2D9792D45CAE}" srcId="{5CF094AE-2629-42DC-BCB3-04043E6639B1}" destId="{FDDB7F89-BD62-4028-A72F-315E587BBCC0}" srcOrd="0" destOrd="0" parTransId="{2C79D89F-BEC9-4B32-BDD0-607E2DD17D0C}" sibTransId="{1F0FA113-C8F1-4012-A890-064274AE01AD}"/>
    <dgm:cxn modelId="{83DF0121-F8B0-4222-93BD-D70B29F982EC}" srcId="{4C49B5A7-5474-40EC-9F2D-64F7EC9C067B}" destId="{A611D5E3-25B4-4206-B55E-3B26599A0471}" srcOrd="5" destOrd="0" parTransId="{4AE10A79-C107-460C-8DE5-0F7B36ED5800}" sibTransId="{7A7F441C-C826-4DB3-B5AD-BE18E8A4B435}"/>
    <dgm:cxn modelId="{7B234421-985F-4B99-B42C-ADAF032ABA46}" type="presOf" srcId="{4C49B5A7-5474-40EC-9F2D-64F7EC9C067B}" destId="{6531C110-3BA3-43F8-94A1-72673333B23D}" srcOrd="0" destOrd="0" presId="urn:microsoft.com/office/officeart/2005/8/layout/default"/>
    <dgm:cxn modelId="{6A52262B-31D0-4F25-BE8E-4FEF13A78DFE}" type="presOf" srcId="{ED984A9C-C388-4B90-A8E3-216D8EBFC241}" destId="{C8DDA352-047A-47E9-9169-21BD32EA43C3}" srcOrd="0" destOrd="2" presId="urn:microsoft.com/office/officeart/2005/8/layout/default"/>
    <dgm:cxn modelId="{8797812C-126A-4616-9A04-2739F4B44FFB}" type="presOf" srcId="{3C0EC492-0EF5-43BD-B106-B3DEB876F89A}" destId="{3B317E96-DBF2-4CD8-A95C-3F1B68F759F9}" srcOrd="0" destOrd="1" presId="urn:microsoft.com/office/officeart/2005/8/layout/default"/>
    <dgm:cxn modelId="{6552AB38-CBC8-4665-B771-B7688EAA48A6}" srcId="{630BA70A-7177-4F34-BB34-3CE826E35146}" destId="{3C0EC492-0EF5-43BD-B106-B3DEB876F89A}" srcOrd="0" destOrd="0" parTransId="{E8C8A3FA-25D0-4C82-80C6-DDF996CB6DF0}" sibTransId="{C858DC94-823F-4CE3-8931-A0E22759AFBF}"/>
    <dgm:cxn modelId="{7B565B3C-C1FD-4A86-A9F5-631AEBA872F6}" srcId="{A611D5E3-25B4-4206-B55E-3B26599A0471}" destId="{3BE5440C-5DE2-4B2E-92AA-9BD85BCCA5A1}" srcOrd="1" destOrd="0" parTransId="{979B95EE-57F0-4AA4-A741-357B8793407E}" sibTransId="{BE7AA0B5-1BF2-4A78-9D84-78AD0C1899C5}"/>
    <dgm:cxn modelId="{F510ED3C-764A-4DA4-81B1-8B29A73FC9A7}" srcId="{C73F94DF-9F1D-4314-AD1A-7CDF9B2BB3EB}" destId="{97CD885B-3447-4FB5-86E1-31D25A68A30A}" srcOrd="0" destOrd="0" parTransId="{7FAB6300-2867-4341-B6C9-8F8C24B7BAD6}" sibTransId="{E6D03FDB-6CA8-49EF-A301-73E44C6B59C0}"/>
    <dgm:cxn modelId="{20A9CE3F-0067-454A-B8F3-B6D15994F237}" type="presOf" srcId="{6FA7F9A2-FAA0-4659-BFB6-771F15E3BE07}" destId="{6FAAD05B-9AB3-45EE-BFB8-FA9F5C64D598}" srcOrd="0" destOrd="2" presId="urn:microsoft.com/office/officeart/2005/8/layout/default"/>
    <dgm:cxn modelId="{D0713240-B4F3-4F1A-9B4F-746B0B62DBE3}" srcId="{A611D5E3-25B4-4206-B55E-3B26599A0471}" destId="{9228423B-AA3D-4F8C-A2F2-F82681175BF1}" srcOrd="0" destOrd="0" parTransId="{5E944F40-7CB3-4173-94CC-78241F7EF8B1}" sibTransId="{FEE39882-B2C8-4D03-A4EB-B2964D7D297F}"/>
    <dgm:cxn modelId="{261BA472-A29D-402C-BC2C-A3721C9566EF}" srcId="{4C49B5A7-5474-40EC-9F2D-64F7EC9C067B}" destId="{C73F94DF-9F1D-4314-AD1A-7CDF9B2BB3EB}" srcOrd="0" destOrd="0" parTransId="{731B3C7E-BB97-49BB-83ED-AE3B1BFCE3AD}" sibTransId="{0D325F5A-9F80-4D34-88BD-BFBA9B3BEC92}"/>
    <dgm:cxn modelId="{F544F175-114C-4F1A-A94E-BD84F4B4725B}" type="presOf" srcId="{FDDB7F89-BD62-4028-A72F-315E587BBCC0}" destId="{0E937866-62BD-4B7E-AA52-E714AB3C43B3}" srcOrd="0" destOrd="1" presId="urn:microsoft.com/office/officeart/2005/8/layout/default"/>
    <dgm:cxn modelId="{70618176-5035-4ACF-9AA7-6E56464F200F}" srcId="{A611D5E3-25B4-4206-B55E-3B26599A0471}" destId="{B068A549-5701-4B40-91FF-BE496409E9D1}" srcOrd="2" destOrd="0" parTransId="{1AF94175-F39F-43D7-9BCD-A28FE0A57BCA}" sibTransId="{8873E937-1FA9-4E40-86C8-CB14D6A4A9A0}"/>
    <dgm:cxn modelId="{3545C657-659E-449C-BF20-966D6DD8FCDB}" type="presOf" srcId="{5CF094AE-2629-42DC-BCB3-04043E6639B1}" destId="{0E937866-62BD-4B7E-AA52-E714AB3C43B3}" srcOrd="0" destOrd="0" presId="urn:microsoft.com/office/officeart/2005/8/layout/default"/>
    <dgm:cxn modelId="{F421C680-FF74-4A4E-946E-263FA3F42625}" type="presOf" srcId="{A20AAA12-535F-4F75-BDF5-4ECCDC6CA836}" destId="{6FAAD05B-9AB3-45EE-BFB8-FA9F5C64D598}" srcOrd="0" destOrd="1" presId="urn:microsoft.com/office/officeart/2005/8/layout/default"/>
    <dgm:cxn modelId="{BDFF7F81-D109-4720-BC0B-459D7A866D26}" srcId="{4C49B5A7-5474-40EC-9F2D-64F7EC9C067B}" destId="{096653F7-D69C-48CC-9FB5-A65A75A3DACA}" srcOrd="1" destOrd="0" parTransId="{23DF6326-EBA2-47A8-9067-9FDE0533F5DF}" sibTransId="{714386E6-0A1E-427D-897C-251500DB9F3D}"/>
    <dgm:cxn modelId="{81100288-71B9-4B80-AA34-1184B2D87EE3}" srcId="{4C49B5A7-5474-40EC-9F2D-64F7EC9C067B}" destId="{3E0C157C-C5A8-4B95-A8FB-845AF06BB9CE}" srcOrd="3" destOrd="0" parTransId="{5ABA0335-CFB0-4182-A6AC-2E0C51ABA956}" sibTransId="{E29CE0DE-9EE3-4EC6-98EC-D9DE1FCFBBCD}"/>
    <dgm:cxn modelId="{7599AE8B-72A7-4FEB-BA04-377132EC5048}" srcId="{3E0C157C-C5A8-4B95-A8FB-845AF06BB9CE}" destId="{A20AAA12-535F-4F75-BDF5-4ECCDC6CA836}" srcOrd="0" destOrd="0" parTransId="{0E114448-4A07-4F06-9636-69A989C8AAF3}" sibTransId="{16B54FAE-DEDD-46DC-92C2-8E319945DC4A}"/>
    <dgm:cxn modelId="{A34E7094-F091-498E-A1D6-BB84FB2234EA}" type="presOf" srcId="{5A9D3B9D-8909-45E9-85AC-DDB3B2DF01B7}" destId="{97B1A325-4129-48A2-82E6-9B58E0EA27D8}" srcOrd="0" destOrd="2" presId="urn:microsoft.com/office/officeart/2005/8/layout/default"/>
    <dgm:cxn modelId="{C78A929A-6EC7-4034-933A-63662751D144}" type="presOf" srcId="{D6F8F7AE-B5C8-4E2C-8806-3FFF11EDFB8A}" destId="{C8DDA352-047A-47E9-9169-21BD32EA43C3}" srcOrd="0" destOrd="3" presId="urn:microsoft.com/office/officeart/2005/8/layout/default"/>
    <dgm:cxn modelId="{8DFF90A7-0E69-45A7-BD77-95133B688710}" type="presOf" srcId="{630BA70A-7177-4F34-BB34-3CE826E35146}" destId="{3B317E96-DBF2-4CD8-A95C-3F1B68F759F9}" srcOrd="0" destOrd="0" presId="urn:microsoft.com/office/officeart/2005/8/layout/default"/>
    <dgm:cxn modelId="{F7882FAD-D149-4931-942E-83F3F3D0B447}" type="presOf" srcId="{97CD885B-3447-4FB5-86E1-31D25A68A30A}" destId="{97B1A325-4129-48A2-82E6-9B58E0EA27D8}" srcOrd="0" destOrd="1" presId="urn:microsoft.com/office/officeart/2005/8/layout/default"/>
    <dgm:cxn modelId="{C7B694B3-6699-481B-A8F1-6C6B9409CF84}" type="presOf" srcId="{096653F7-D69C-48CC-9FB5-A65A75A3DACA}" destId="{C8DDA352-047A-47E9-9169-21BD32EA43C3}" srcOrd="0" destOrd="0" presId="urn:microsoft.com/office/officeart/2005/8/layout/default"/>
    <dgm:cxn modelId="{2239CCB6-73C1-4C84-9CD7-62725FBEDEE6}" type="presOf" srcId="{B068A549-5701-4B40-91FF-BE496409E9D1}" destId="{41A8765B-138D-4A5A-A0B1-47A1843A3A50}" srcOrd="0" destOrd="3" presId="urn:microsoft.com/office/officeart/2005/8/layout/default"/>
    <dgm:cxn modelId="{CE17BABD-05F7-45F0-B25F-AC655A5104AC}" srcId="{4C49B5A7-5474-40EC-9F2D-64F7EC9C067B}" destId="{630BA70A-7177-4F34-BB34-3CE826E35146}" srcOrd="4" destOrd="0" parTransId="{ED8CDE1F-C921-4286-8271-345FCA22D499}" sibTransId="{7C8106FB-C6A5-45B6-9C0C-1027D05A7988}"/>
    <dgm:cxn modelId="{396E94C1-A23C-4E82-9A14-6ED147543053}" type="presOf" srcId="{A611D5E3-25B4-4206-B55E-3B26599A0471}" destId="{41A8765B-138D-4A5A-A0B1-47A1843A3A50}" srcOrd="0" destOrd="0" presId="urn:microsoft.com/office/officeart/2005/8/layout/default"/>
    <dgm:cxn modelId="{1E7FF8C1-D271-4D21-96CF-B4E522EF74EF}" type="presOf" srcId="{3E0C157C-C5A8-4B95-A8FB-845AF06BB9CE}" destId="{6FAAD05B-9AB3-45EE-BFB8-FA9F5C64D598}" srcOrd="0" destOrd="0" presId="urn:microsoft.com/office/officeart/2005/8/layout/default"/>
    <dgm:cxn modelId="{A40698D0-D1D0-4CDB-8BA4-5B46B37FF05B}" srcId="{096653F7-D69C-48CC-9FB5-A65A75A3DACA}" destId="{ED984A9C-C388-4B90-A8E3-216D8EBFC241}" srcOrd="1" destOrd="0" parTransId="{116CEC5A-FFBE-4F36-8AF9-2AE33F67ED30}" sibTransId="{07D25861-DE28-44C6-A425-42351A9A9E24}"/>
    <dgm:cxn modelId="{6F02ADD1-309D-4800-98B4-32A6E5818868}" srcId="{096653F7-D69C-48CC-9FB5-A65A75A3DACA}" destId="{7F93136F-62DA-40D0-BE93-9E93668E5F44}" srcOrd="0" destOrd="0" parTransId="{57394A69-BFE9-4921-9527-6BAB37FE4C5A}" sibTransId="{BECFEE17-0E6D-4CB9-BC39-1C5518BF5A84}"/>
    <dgm:cxn modelId="{10D334D6-42C7-4788-AE63-F9F82B1C7BF6}" type="presOf" srcId="{79EE1295-19E7-42AE-B90F-629293F8F15C}" destId="{97B1A325-4129-48A2-82E6-9B58E0EA27D8}" srcOrd="0" destOrd="3" presId="urn:microsoft.com/office/officeart/2005/8/layout/default"/>
    <dgm:cxn modelId="{E5F257DD-3007-4776-B0C2-D057A0DE9543}" type="presOf" srcId="{C73F94DF-9F1D-4314-AD1A-7CDF9B2BB3EB}" destId="{97B1A325-4129-48A2-82E6-9B58E0EA27D8}" srcOrd="0" destOrd="0" presId="urn:microsoft.com/office/officeart/2005/8/layout/default"/>
    <dgm:cxn modelId="{B21703E9-AB1F-4F2E-94F5-B0B0E7D66780}" type="presOf" srcId="{7F93136F-62DA-40D0-BE93-9E93668E5F44}" destId="{C8DDA352-047A-47E9-9169-21BD32EA43C3}" srcOrd="0" destOrd="1" presId="urn:microsoft.com/office/officeart/2005/8/layout/default"/>
    <dgm:cxn modelId="{7C063BED-B1E5-442D-9E6F-B02EB812253C}" srcId="{096653F7-D69C-48CC-9FB5-A65A75A3DACA}" destId="{D6F8F7AE-B5C8-4E2C-8806-3FFF11EDFB8A}" srcOrd="2" destOrd="0" parTransId="{5396E987-1180-41E7-91D6-A9D868DE1F2A}" sibTransId="{48C4F966-849D-4DA0-8080-214155103FE5}"/>
    <dgm:cxn modelId="{F03098EF-51BD-471E-A119-935F25B3FB84}" srcId="{C73F94DF-9F1D-4314-AD1A-7CDF9B2BB3EB}" destId="{79EE1295-19E7-42AE-B90F-629293F8F15C}" srcOrd="2" destOrd="0" parTransId="{7111F24D-3E59-41E5-A413-C1168D82B2A2}" sibTransId="{CFC4A96F-577C-418F-9EAE-693876FF65E0}"/>
    <dgm:cxn modelId="{99F94FF2-DC91-4A02-BBB1-DCEED6D52D62}" srcId="{3E0C157C-C5A8-4B95-A8FB-845AF06BB9CE}" destId="{6FA7F9A2-FAA0-4659-BFB6-771F15E3BE07}" srcOrd="1" destOrd="0" parTransId="{44B47469-9F6B-4383-9B32-89F8DCB21551}" sibTransId="{3A33A3FD-8541-49E5-AC20-C75A7FD622D7}"/>
    <dgm:cxn modelId="{891794F5-6775-4DB4-9B12-5CF9E11AA82E}" srcId="{C73F94DF-9F1D-4314-AD1A-7CDF9B2BB3EB}" destId="{5A9D3B9D-8909-45E9-85AC-DDB3B2DF01B7}" srcOrd="1" destOrd="0" parTransId="{CBBE0340-5AEF-4986-B50E-890B129FC8AD}" sibTransId="{2276FFA9-BAB3-4547-91D6-7DEF85D2FC8F}"/>
    <dgm:cxn modelId="{39D1DAFD-E431-4EA3-B60F-D8C9339F97D9}" type="presOf" srcId="{3BE5440C-5DE2-4B2E-92AA-9BD85BCCA5A1}" destId="{41A8765B-138D-4A5A-A0B1-47A1843A3A50}" srcOrd="0" destOrd="2" presId="urn:microsoft.com/office/officeart/2005/8/layout/default"/>
    <dgm:cxn modelId="{0BA4F0FE-C38C-4916-999D-927575546182}" srcId="{4C49B5A7-5474-40EC-9F2D-64F7EC9C067B}" destId="{5CF094AE-2629-42DC-BCB3-04043E6639B1}" srcOrd="2" destOrd="0" parTransId="{507B4D5D-6E76-42CD-9B2A-B8EA2DF8F9B2}" sibTransId="{D04DD4A7-404C-438A-96A3-40D65A1AE3EB}"/>
    <dgm:cxn modelId="{038F2E13-8D92-4508-AD5C-14CA04B504C9}" type="presParOf" srcId="{6531C110-3BA3-43F8-94A1-72673333B23D}" destId="{97B1A325-4129-48A2-82E6-9B58E0EA27D8}" srcOrd="0" destOrd="0" presId="urn:microsoft.com/office/officeart/2005/8/layout/default"/>
    <dgm:cxn modelId="{3F285A28-6295-409F-818A-BBC76BEA524A}" type="presParOf" srcId="{6531C110-3BA3-43F8-94A1-72673333B23D}" destId="{10E12FF9-7EC2-4ADE-8484-20F30E0C4035}" srcOrd="1" destOrd="0" presId="urn:microsoft.com/office/officeart/2005/8/layout/default"/>
    <dgm:cxn modelId="{6648C97D-DA41-4500-B50A-6B0E08D506E4}" type="presParOf" srcId="{6531C110-3BA3-43F8-94A1-72673333B23D}" destId="{C8DDA352-047A-47E9-9169-21BD32EA43C3}" srcOrd="2" destOrd="0" presId="urn:microsoft.com/office/officeart/2005/8/layout/default"/>
    <dgm:cxn modelId="{121A91A1-153F-4D29-8270-7C422B4545DB}" type="presParOf" srcId="{6531C110-3BA3-43F8-94A1-72673333B23D}" destId="{5034F1AE-0129-46C4-909D-9E8238940F61}" srcOrd="3" destOrd="0" presId="urn:microsoft.com/office/officeart/2005/8/layout/default"/>
    <dgm:cxn modelId="{33B877AD-CC0D-4B5A-BDDD-2E9E0F96CDEE}" type="presParOf" srcId="{6531C110-3BA3-43F8-94A1-72673333B23D}" destId="{0E937866-62BD-4B7E-AA52-E714AB3C43B3}" srcOrd="4" destOrd="0" presId="urn:microsoft.com/office/officeart/2005/8/layout/default"/>
    <dgm:cxn modelId="{1402BD7A-0322-4891-A1B1-D3E2CBAE1348}" type="presParOf" srcId="{6531C110-3BA3-43F8-94A1-72673333B23D}" destId="{3601F13B-37C9-4603-AEE6-50607B4E033D}" srcOrd="5" destOrd="0" presId="urn:microsoft.com/office/officeart/2005/8/layout/default"/>
    <dgm:cxn modelId="{818E072F-1F27-4E31-BC3F-4CDC107D6897}" type="presParOf" srcId="{6531C110-3BA3-43F8-94A1-72673333B23D}" destId="{6FAAD05B-9AB3-45EE-BFB8-FA9F5C64D598}" srcOrd="6" destOrd="0" presId="urn:microsoft.com/office/officeart/2005/8/layout/default"/>
    <dgm:cxn modelId="{5E24BB30-3A3D-47E7-BB8D-0701542507DA}" type="presParOf" srcId="{6531C110-3BA3-43F8-94A1-72673333B23D}" destId="{94CA8815-EE94-42BF-83B7-6D43ADEBDAEA}" srcOrd="7" destOrd="0" presId="urn:microsoft.com/office/officeart/2005/8/layout/default"/>
    <dgm:cxn modelId="{A538AE6D-FFA5-4F6A-BE19-E2FDE44EB394}" type="presParOf" srcId="{6531C110-3BA3-43F8-94A1-72673333B23D}" destId="{3B317E96-DBF2-4CD8-A95C-3F1B68F759F9}" srcOrd="8" destOrd="0" presId="urn:microsoft.com/office/officeart/2005/8/layout/default"/>
    <dgm:cxn modelId="{95908547-C245-456F-AF83-C9E09856C636}" type="presParOf" srcId="{6531C110-3BA3-43F8-94A1-72673333B23D}" destId="{F844D0A6-B126-4D5F-92D4-808C58E6B6CA}" srcOrd="9" destOrd="0" presId="urn:microsoft.com/office/officeart/2005/8/layout/default"/>
    <dgm:cxn modelId="{9F148268-223D-41CE-AC40-996C8E58E7EA}" type="presParOf" srcId="{6531C110-3BA3-43F8-94A1-72673333B23D}" destId="{41A8765B-138D-4A5A-A0B1-47A1843A3A5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1A325-4129-48A2-82E6-9B58E0EA27D8}">
      <dsp:nvSpPr>
        <dsp:cNvPr id="0" name=""/>
        <dsp:cNvSpPr/>
      </dsp:nvSpPr>
      <dsp:spPr>
        <a:xfrm>
          <a:off x="0" y="383676"/>
          <a:ext cx="3319925" cy="1991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100000"/>
            </a:lnSpc>
            <a:spcBef>
              <a:spcPct val="0"/>
            </a:spcBef>
            <a:spcAft>
              <a:spcPts val="0"/>
            </a:spcAft>
            <a:buNone/>
          </a:pPr>
          <a:r>
            <a:rPr lang="en-US" sz="1400" b="1" kern="1200"/>
            <a:t> Why It  Matters</a:t>
          </a:r>
        </a:p>
        <a:p>
          <a:pPr marL="0" lvl="0" indent="0" algn="ctr" defTabSz="622300">
            <a:lnSpc>
              <a:spcPct val="100000"/>
            </a:lnSpc>
            <a:spcBef>
              <a:spcPct val="0"/>
            </a:spcBef>
            <a:spcAft>
              <a:spcPts val="0"/>
            </a:spcAft>
            <a:buNone/>
          </a:pPr>
          <a:endParaRPr lang="en-US" sz="1400" kern="1200"/>
        </a:p>
        <a:p>
          <a:pPr marL="114300" lvl="1" indent="-114300" algn="l" defTabSz="622300">
            <a:lnSpc>
              <a:spcPct val="90000"/>
            </a:lnSpc>
            <a:spcBef>
              <a:spcPct val="0"/>
            </a:spcBef>
            <a:spcAft>
              <a:spcPct val="15000"/>
            </a:spcAft>
            <a:buChar char="•"/>
          </a:pPr>
          <a:r>
            <a:rPr lang="en-US" sz="1400" kern="1200"/>
            <a:t>Supports state oversight of camera requests</a:t>
          </a:r>
        </a:p>
        <a:p>
          <a:pPr marL="114300" lvl="1" indent="-114300" algn="l" defTabSz="622300">
            <a:lnSpc>
              <a:spcPct val="90000"/>
            </a:lnSpc>
            <a:spcBef>
              <a:spcPct val="0"/>
            </a:spcBef>
            <a:spcAft>
              <a:spcPct val="15000"/>
            </a:spcAft>
            <a:buChar char="•"/>
          </a:pPr>
          <a:r>
            <a:rPr lang="en-US" sz="1400" kern="1200"/>
            <a:t>Ensures transparency and consistency statewide</a:t>
          </a:r>
        </a:p>
        <a:p>
          <a:pPr marL="114300" lvl="1" indent="-114300" algn="l" defTabSz="622300">
            <a:lnSpc>
              <a:spcPct val="90000"/>
            </a:lnSpc>
            <a:spcBef>
              <a:spcPct val="0"/>
            </a:spcBef>
            <a:spcAft>
              <a:spcPct val="15000"/>
            </a:spcAft>
            <a:buChar char="•"/>
          </a:pPr>
          <a:r>
            <a:rPr lang="en-US" sz="1400" kern="1200"/>
            <a:t>Ties camera requests to actions taken by LEAs</a:t>
          </a:r>
        </a:p>
      </dsp:txBody>
      <dsp:txXfrm>
        <a:off x="0" y="383676"/>
        <a:ext cx="3319925" cy="1991955"/>
      </dsp:txXfrm>
    </dsp:sp>
    <dsp:sp modelId="{C8DDA352-047A-47E9-9169-21BD32EA43C3}">
      <dsp:nvSpPr>
        <dsp:cNvPr id="0" name=""/>
        <dsp:cNvSpPr/>
      </dsp:nvSpPr>
      <dsp:spPr>
        <a:xfrm>
          <a:off x="3651918" y="383676"/>
          <a:ext cx="3319925" cy="1991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b="1" kern="1200" dirty="0"/>
            <a:t>How It Fits</a:t>
          </a:r>
        </a:p>
        <a:p>
          <a:pPr marL="0" lvl="0" indent="0" algn="ctr" defTabSz="622300">
            <a:lnSpc>
              <a:spcPct val="90000"/>
            </a:lnSpc>
            <a:spcBef>
              <a:spcPct val="0"/>
            </a:spcBef>
            <a:spcAft>
              <a:spcPct val="35000"/>
            </a:spcAft>
            <a:buNone/>
          </a:pPr>
          <a:endParaRPr lang="en-US" sz="1400" b="1" kern="1200" dirty="0"/>
        </a:p>
        <a:p>
          <a:pPr marL="114300" lvl="1" indent="-114300" algn="l" defTabSz="622300">
            <a:lnSpc>
              <a:spcPct val="90000"/>
            </a:lnSpc>
            <a:spcBef>
              <a:spcPct val="0"/>
            </a:spcBef>
            <a:spcAft>
              <a:spcPct val="15000"/>
            </a:spcAft>
            <a:buChar char="•"/>
          </a:pPr>
          <a:r>
            <a:rPr lang="en-US" sz="1400" kern="1200"/>
            <a:t>LEA – level  Indicator</a:t>
          </a:r>
          <a:endParaRPr lang="en-US" sz="1400" b="1" kern="1200"/>
        </a:p>
        <a:p>
          <a:pPr marL="114300" lvl="1" indent="-114300" algn="l" defTabSz="622300">
            <a:lnSpc>
              <a:spcPct val="90000"/>
            </a:lnSpc>
            <a:spcBef>
              <a:spcPct val="0"/>
            </a:spcBef>
            <a:spcAft>
              <a:spcPct val="15000"/>
            </a:spcAft>
            <a:buChar char="•"/>
          </a:pPr>
          <a:r>
            <a:rPr lang="en-US" sz="1400" kern="1200" dirty="0"/>
            <a:t>Each camera request must be reported..</a:t>
          </a:r>
        </a:p>
        <a:p>
          <a:pPr marL="114300" lvl="1" indent="-114300" algn="l" defTabSz="622300">
            <a:lnSpc>
              <a:spcPct val="90000"/>
            </a:lnSpc>
            <a:spcBef>
              <a:spcPct val="0"/>
            </a:spcBef>
            <a:spcAft>
              <a:spcPct val="15000"/>
            </a:spcAft>
            <a:buChar char="•"/>
          </a:pPr>
          <a:r>
            <a:rPr lang="en-US" sz="1400" kern="1200" dirty="0"/>
            <a:t>CameraStatus indicates whether the camera request has been authorized, denied, or withdrawn.</a:t>
          </a:r>
        </a:p>
      </dsp:txBody>
      <dsp:txXfrm>
        <a:off x="3651918" y="383676"/>
        <a:ext cx="3319925" cy="1991955"/>
      </dsp:txXfrm>
    </dsp:sp>
    <dsp:sp modelId="{0E937866-62BD-4B7E-AA52-E714AB3C43B3}">
      <dsp:nvSpPr>
        <dsp:cNvPr id="0" name=""/>
        <dsp:cNvSpPr/>
      </dsp:nvSpPr>
      <dsp:spPr>
        <a:xfrm>
          <a:off x="7303836" y="383676"/>
          <a:ext cx="3319925" cy="1991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100000"/>
            </a:lnSpc>
            <a:spcBef>
              <a:spcPct val="0"/>
            </a:spcBef>
            <a:spcAft>
              <a:spcPct val="35000"/>
            </a:spcAft>
            <a:buNone/>
          </a:pPr>
          <a:r>
            <a:rPr lang="en-US" sz="1400" b="1" kern="1200"/>
            <a:t>Key Dates</a:t>
          </a:r>
        </a:p>
        <a:p>
          <a:pPr marL="0" lvl="0" indent="0" algn="ctr" defTabSz="622300">
            <a:lnSpc>
              <a:spcPct val="100000"/>
            </a:lnSpc>
            <a:spcBef>
              <a:spcPct val="0"/>
            </a:spcBef>
            <a:spcAft>
              <a:spcPct val="35000"/>
            </a:spcAft>
            <a:buNone/>
          </a:pPr>
          <a:endParaRPr lang="en-US" sz="1400" b="0" kern="1200"/>
        </a:p>
        <a:p>
          <a:pPr marL="114300" lvl="1" indent="-114300" algn="l" defTabSz="622300">
            <a:lnSpc>
              <a:spcPct val="90000"/>
            </a:lnSpc>
            <a:spcBef>
              <a:spcPct val="0"/>
            </a:spcBef>
            <a:spcAft>
              <a:spcPct val="15000"/>
            </a:spcAft>
            <a:buChar char="•"/>
          </a:pPr>
          <a:r>
            <a:rPr lang="en-US" sz="1400" b="1" kern="1200"/>
            <a:t>Receiving</a:t>
          </a:r>
          <a:r>
            <a:rPr lang="en-US" sz="1400" b="0" kern="1200"/>
            <a:t>  a  camera request  CameraRequestReceivedDate ( E3167) is </a:t>
          </a:r>
          <a:r>
            <a:rPr lang="en-US" sz="1400" b="1" kern="1200"/>
            <a:t>different</a:t>
          </a:r>
          <a:r>
            <a:rPr lang="en-US" sz="1400" b="0" kern="1200"/>
            <a:t> from </a:t>
          </a:r>
          <a:r>
            <a:rPr lang="en-US" sz="1400" b="1" kern="1200"/>
            <a:t>Authorizing</a:t>
          </a:r>
          <a:r>
            <a:rPr lang="en-US" sz="1400" b="0" kern="1200"/>
            <a:t>  CameraStatusDeterminationDate (E3170) a camera request.</a:t>
          </a:r>
          <a:endParaRPr lang="en-US" sz="1400" kern="1200" dirty="0"/>
        </a:p>
      </dsp:txBody>
      <dsp:txXfrm>
        <a:off x="7303836" y="383676"/>
        <a:ext cx="3319925" cy="1991955"/>
      </dsp:txXfrm>
    </dsp:sp>
    <dsp:sp modelId="{6FAAD05B-9AB3-45EE-BFB8-FA9F5C64D598}">
      <dsp:nvSpPr>
        <dsp:cNvPr id="0" name=""/>
        <dsp:cNvSpPr/>
      </dsp:nvSpPr>
      <dsp:spPr>
        <a:xfrm>
          <a:off x="0" y="2707624"/>
          <a:ext cx="3319925" cy="1991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100000"/>
            </a:lnSpc>
            <a:spcBef>
              <a:spcPct val="0"/>
            </a:spcBef>
            <a:spcAft>
              <a:spcPts val="0"/>
            </a:spcAft>
            <a:buNone/>
          </a:pPr>
          <a:r>
            <a:rPr lang="en-US" sz="1400" b="1" kern="1200" dirty="0"/>
            <a:t>What To Report</a:t>
          </a:r>
        </a:p>
        <a:p>
          <a:pPr marL="0" lvl="0" indent="0" algn="ctr" defTabSz="622300">
            <a:lnSpc>
              <a:spcPct val="100000"/>
            </a:lnSpc>
            <a:spcBef>
              <a:spcPct val="0"/>
            </a:spcBef>
            <a:spcAft>
              <a:spcPts val="0"/>
            </a:spcAft>
            <a:buNone/>
          </a:pPr>
          <a:endParaRPr lang="en-US" sz="1400" kern="1200" dirty="0"/>
        </a:p>
        <a:p>
          <a:pPr marL="114300" lvl="1" indent="-114300" algn="l" defTabSz="622300">
            <a:lnSpc>
              <a:spcPct val="100000"/>
            </a:lnSpc>
            <a:spcBef>
              <a:spcPct val="0"/>
            </a:spcBef>
            <a:spcAft>
              <a:spcPts val="0"/>
            </a:spcAft>
            <a:buChar char="•"/>
          </a:pPr>
          <a:r>
            <a:rPr lang="en-US" sz="1400" b="0" kern="1200" dirty="0"/>
            <a:t>Indicate whether any camera requests were received by using CameraRequestReceivedDate (E3167).</a:t>
          </a:r>
          <a:endParaRPr lang="en-US" sz="1400" kern="1200" dirty="0"/>
        </a:p>
        <a:p>
          <a:pPr marL="114300" lvl="1" indent="-114300" algn="l" defTabSz="622300">
            <a:lnSpc>
              <a:spcPct val="90000"/>
            </a:lnSpc>
            <a:spcBef>
              <a:spcPct val="0"/>
            </a:spcBef>
            <a:spcAft>
              <a:spcPct val="15000"/>
            </a:spcAft>
            <a:buChar char="•"/>
          </a:pPr>
          <a:r>
            <a:rPr lang="en-US" sz="1400" b="0" kern="1200"/>
            <a:t>Report each camera  request once and reflect the associated final CameraStatus (E3169).</a:t>
          </a:r>
          <a:endParaRPr lang="en-US" sz="1400" b="0" kern="1200" dirty="0"/>
        </a:p>
      </dsp:txBody>
      <dsp:txXfrm>
        <a:off x="0" y="2707624"/>
        <a:ext cx="3319925" cy="1991955"/>
      </dsp:txXfrm>
    </dsp:sp>
    <dsp:sp modelId="{3B317E96-DBF2-4CD8-A95C-3F1B68F759F9}">
      <dsp:nvSpPr>
        <dsp:cNvPr id="0" name=""/>
        <dsp:cNvSpPr/>
      </dsp:nvSpPr>
      <dsp:spPr>
        <a:xfrm>
          <a:off x="3651918" y="2736208"/>
          <a:ext cx="3319925" cy="1991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b="1" kern="1200"/>
            <a:t>Avoid Errors </a:t>
          </a:r>
        </a:p>
        <a:p>
          <a:pPr marL="114300" lvl="1" indent="-114300" algn="l" defTabSz="622300">
            <a:lnSpc>
              <a:spcPct val="90000"/>
            </a:lnSpc>
            <a:spcBef>
              <a:spcPct val="0"/>
            </a:spcBef>
            <a:spcAft>
              <a:spcPct val="15000"/>
            </a:spcAft>
            <a:buSzPts val="1000"/>
            <a:buFont typeface="Symbol" panose="05050102010706020507" pitchFamily="18" charset="2"/>
            <a:buChar char=""/>
          </a:pPr>
          <a:r>
            <a:rPr lang="en-US" sz="1400" b="0" kern="1200"/>
            <a:t>Ensure the reported CameraStatus (E3169) accurately reflects the state of the underlying camera request. </a:t>
          </a:r>
          <a:endParaRPr lang="en-US" sz="1400" b="1" kern="1200" dirty="0"/>
        </a:p>
      </dsp:txBody>
      <dsp:txXfrm>
        <a:off x="3651918" y="2736208"/>
        <a:ext cx="3319925" cy="1991955"/>
      </dsp:txXfrm>
    </dsp:sp>
    <dsp:sp modelId="{41A8765B-138D-4A5A-A0B1-47A1843A3A50}">
      <dsp:nvSpPr>
        <dsp:cNvPr id="0" name=""/>
        <dsp:cNvSpPr/>
      </dsp:nvSpPr>
      <dsp:spPr>
        <a:xfrm>
          <a:off x="7303836" y="2707624"/>
          <a:ext cx="3319925" cy="1991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b="1" kern="1200"/>
            <a:t>Bottom Line</a:t>
          </a:r>
        </a:p>
        <a:p>
          <a:pPr marL="114300" lvl="1" indent="-114300" algn="l" defTabSz="622300">
            <a:lnSpc>
              <a:spcPct val="90000"/>
            </a:lnSpc>
            <a:spcBef>
              <a:spcPct val="0"/>
            </a:spcBef>
            <a:spcAft>
              <a:spcPct val="15000"/>
            </a:spcAft>
            <a:buChar char="•"/>
          </a:pPr>
          <a:r>
            <a:rPr lang="en-US" sz="1400" b="0" kern="1200" dirty="0"/>
            <a:t>The SPEDS Video Camera Request Submission may be new, but the logic is straightforward.</a:t>
          </a:r>
          <a:endParaRPr lang="en-US" sz="1400" b="1" kern="1200" dirty="0"/>
        </a:p>
        <a:p>
          <a:pPr marL="114300" lvl="1" indent="-114300" algn="l" defTabSz="622300">
            <a:lnSpc>
              <a:spcPct val="90000"/>
            </a:lnSpc>
            <a:spcBef>
              <a:spcPct val="0"/>
            </a:spcBef>
            <a:spcAft>
              <a:spcPct val="15000"/>
            </a:spcAft>
            <a:buChar char="•"/>
          </a:pPr>
          <a:r>
            <a:rPr lang="en-US" sz="1400" b="0" kern="1200"/>
            <a:t>When reporting a  CameraStatus, (E3169) verify that a CameraRequestReceivedDate (E3167) exists.</a:t>
          </a:r>
          <a:endParaRPr lang="en-US" sz="1400" b="1" kern="1200" dirty="0"/>
        </a:p>
        <a:p>
          <a:pPr marL="114300" lvl="1" indent="-114300" algn="l" defTabSz="622300">
            <a:lnSpc>
              <a:spcPct val="90000"/>
            </a:lnSpc>
            <a:spcBef>
              <a:spcPct val="0"/>
            </a:spcBef>
            <a:spcAft>
              <a:spcPct val="15000"/>
            </a:spcAft>
            <a:buChar char="•"/>
          </a:pPr>
          <a:r>
            <a:rPr lang="en-US" sz="1400" b="0" kern="1200"/>
            <a:t>Ensure the reported data aligns with the defined business rules.</a:t>
          </a:r>
          <a:endParaRPr lang="en-US" sz="1400" b="1" kern="1200" dirty="0"/>
        </a:p>
      </dsp:txBody>
      <dsp:txXfrm>
        <a:off x="7303836" y="2707624"/>
        <a:ext cx="3319925" cy="199195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B6D2F405-84C6-47B7-92AC-ABFE572AA291}" type="datetimeFigureOut">
              <a:rPr lang="en-US" smtClean="0"/>
              <a:t>3/25/2026</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3EA4E3A5-B08E-477F-9194-D718012015F7}" type="slidenum">
              <a:rPr lang="en-US" smtClean="0"/>
              <a:t>‹#›</a:t>
            </a:fld>
            <a:endParaRPr lang="en-US"/>
          </a:p>
        </p:txBody>
      </p:sp>
    </p:spTree>
    <p:extLst>
      <p:ext uri="{BB962C8B-B14F-4D97-AF65-F5344CB8AC3E}">
        <p14:creationId xmlns:p14="http://schemas.microsoft.com/office/powerpoint/2010/main" val="650799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4E3A5-B08E-477F-9194-D718012015F7}" type="slidenum">
              <a:rPr lang="en-US" smtClean="0"/>
              <a:t>1</a:t>
            </a:fld>
            <a:endParaRPr lang="en-US"/>
          </a:p>
        </p:txBody>
      </p:sp>
    </p:spTree>
    <p:extLst>
      <p:ext uri="{BB962C8B-B14F-4D97-AF65-F5344CB8AC3E}">
        <p14:creationId xmlns:p14="http://schemas.microsoft.com/office/powerpoint/2010/main" val="3419721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4E3A5-B08E-477F-9194-D718012015F7}" type="slidenum">
              <a:rPr lang="en-US" smtClean="0"/>
              <a:t>24</a:t>
            </a:fld>
            <a:endParaRPr lang="en-US"/>
          </a:p>
        </p:txBody>
      </p:sp>
    </p:spTree>
    <p:extLst>
      <p:ext uri="{BB962C8B-B14F-4D97-AF65-F5344CB8AC3E}">
        <p14:creationId xmlns:p14="http://schemas.microsoft.com/office/powerpoint/2010/main" val="2993811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EA4E3A5-B08E-477F-9194-D718012015F7}" type="slidenum">
              <a:rPr lang="en-US" smtClean="0"/>
              <a:t>25</a:t>
            </a:fld>
            <a:endParaRPr lang="en-US"/>
          </a:p>
        </p:txBody>
      </p:sp>
    </p:spTree>
    <p:extLst>
      <p:ext uri="{BB962C8B-B14F-4D97-AF65-F5344CB8AC3E}">
        <p14:creationId xmlns:p14="http://schemas.microsoft.com/office/powerpoint/2010/main" val="140301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A4EA7-6F75-62D8-CD5C-B353794CD3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50725C-E45F-1B37-E31A-41C53BE93B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073AB2-48B6-6DE2-7A46-6CF8F1E5113A}"/>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44CB5D6D-6669-594D-8EEA-0FF2388B3F19}"/>
              </a:ext>
            </a:extLst>
          </p:cNvPr>
          <p:cNvSpPr>
            <a:spLocks noGrp="1"/>
          </p:cNvSpPr>
          <p:nvPr>
            <p:ph type="sldNum" sz="quarter" idx="5"/>
          </p:nvPr>
        </p:nvSpPr>
        <p:spPr/>
        <p:txBody>
          <a:bodyPr/>
          <a:lstStyle/>
          <a:p>
            <a:fld id="{3EA4E3A5-B08E-477F-9194-D718012015F7}" type="slidenum">
              <a:rPr lang="en-US" smtClean="0"/>
              <a:t>26</a:t>
            </a:fld>
            <a:endParaRPr lang="en-US"/>
          </a:p>
        </p:txBody>
      </p:sp>
    </p:spTree>
    <p:extLst>
      <p:ext uri="{BB962C8B-B14F-4D97-AF65-F5344CB8AC3E}">
        <p14:creationId xmlns:p14="http://schemas.microsoft.com/office/powerpoint/2010/main" val="2023676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438D4-4CC9-1B34-2256-5252C8653A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0105A2-CD05-0084-0487-D1E3701A438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C46E0CB-326F-38A9-CB29-A984F11A8E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E804618-5991-3A37-8CA6-5F91FD29210E}"/>
              </a:ext>
            </a:extLst>
          </p:cNvPr>
          <p:cNvSpPr>
            <a:spLocks noGrp="1"/>
          </p:cNvSpPr>
          <p:nvPr>
            <p:ph type="sldNum" sz="quarter" idx="5"/>
          </p:nvPr>
        </p:nvSpPr>
        <p:spPr/>
        <p:txBody>
          <a:bodyPr/>
          <a:lstStyle/>
          <a:p>
            <a:fld id="{9E4D9ABE-7AB9-4D3A-BEA5-45E799BD6C0E}" type="slidenum">
              <a:rPr lang="en-US" smtClean="0"/>
              <a:t>27</a:t>
            </a:fld>
            <a:endParaRPr lang="en-US"/>
          </a:p>
        </p:txBody>
      </p:sp>
    </p:spTree>
    <p:extLst>
      <p:ext uri="{BB962C8B-B14F-4D97-AF65-F5344CB8AC3E}">
        <p14:creationId xmlns:p14="http://schemas.microsoft.com/office/powerpoint/2010/main" val="338059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F482C-5DD5-3997-087A-7304616C23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CA81AC-8001-5DDB-F010-9DA9FCA1E7A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778FAB3-0D81-AB0A-E5B6-7FD6A823E7F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8000E61-737A-9E4F-E994-EBE2E667FC28}"/>
              </a:ext>
            </a:extLst>
          </p:cNvPr>
          <p:cNvSpPr>
            <a:spLocks noGrp="1"/>
          </p:cNvSpPr>
          <p:nvPr>
            <p:ph type="sldNum" sz="quarter" idx="5"/>
          </p:nvPr>
        </p:nvSpPr>
        <p:spPr/>
        <p:txBody>
          <a:bodyPr/>
          <a:lstStyle/>
          <a:p>
            <a:fld id="{9E4D9ABE-7AB9-4D3A-BEA5-45E799BD6C0E}" type="slidenum">
              <a:rPr lang="en-US" smtClean="0"/>
              <a:t>29</a:t>
            </a:fld>
            <a:endParaRPr lang="en-US"/>
          </a:p>
        </p:txBody>
      </p:sp>
    </p:spTree>
    <p:extLst>
      <p:ext uri="{BB962C8B-B14F-4D97-AF65-F5344CB8AC3E}">
        <p14:creationId xmlns:p14="http://schemas.microsoft.com/office/powerpoint/2010/main" val="4223573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4E3A5-B08E-477F-9194-D718012015F7}" type="slidenum">
              <a:rPr lang="en-US" smtClean="0"/>
              <a:t>38</a:t>
            </a:fld>
            <a:endParaRPr lang="en-US"/>
          </a:p>
        </p:txBody>
      </p:sp>
    </p:spTree>
    <p:extLst>
      <p:ext uri="{BB962C8B-B14F-4D97-AF65-F5344CB8AC3E}">
        <p14:creationId xmlns:p14="http://schemas.microsoft.com/office/powerpoint/2010/main" val="3382912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40</a:t>
            </a:fld>
            <a:endParaRPr lang="en-US"/>
          </a:p>
        </p:txBody>
      </p:sp>
    </p:spTree>
    <p:extLst>
      <p:ext uri="{BB962C8B-B14F-4D97-AF65-F5344CB8AC3E}">
        <p14:creationId xmlns:p14="http://schemas.microsoft.com/office/powerpoint/2010/main" val="1946384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4E3A5-B08E-477F-9194-D718012015F7}" type="slidenum">
              <a:rPr lang="en-US" smtClean="0"/>
              <a:t>2</a:t>
            </a:fld>
            <a:endParaRPr lang="en-US"/>
          </a:p>
        </p:txBody>
      </p:sp>
    </p:spTree>
    <p:extLst>
      <p:ext uri="{BB962C8B-B14F-4D97-AF65-F5344CB8AC3E}">
        <p14:creationId xmlns:p14="http://schemas.microsoft.com/office/powerpoint/2010/main" val="597890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3</a:t>
            </a:fld>
            <a:endParaRPr lang="en-US"/>
          </a:p>
        </p:txBody>
      </p:sp>
    </p:spTree>
    <p:extLst>
      <p:ext uri="{BB962C8B-B14F-4D97-AF65-F5344CB8AC3E}">
        <p14:creationId xmlns:p14="http://schemas.microsoft.com/office/powerpoint/2010/main" val="46559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4E3A5-B08E-477F-9194-D718012015F7}" type="slidenum">
              <a:rPr lang="en-US" smtClean="0"/>
              <a:t>4</a:t>
            </a:fld>
            <a:endParaRPr lang="en-US"/>
          </a:p>
        </p:txBody>
      </p:sp>
    </p:spTree>
    <p:extLst>
      <p:ext uri="{BB962C8B-B14F-4D97-AF65-F5344CB8AC3E}">
        <p14:creationId xmlns:p14="http://schemas.microsoft.com/office/powerpoint/2010/main" val="1355078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5</a:t>
            </a:fld>
            <a:endParaRPr lang="en-US"/>
          </a:p>
        </p:txBody>
      </p:sp>
    </p:spTree>
    <p:extLst>
      <p:ext uri="{BB962C8B-B14F-4D97-AF65-F5344CB8AC3E}">
        <p14:creationId xmlns:p14="http://schemas.microsoft.com/office/powerpoint/2010/main" val="465595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7</a:t>
            </a:fld>
            <a:endParaRPr lang="en-US"/>
          </a:p>
        </p:txBody>
      </p:sp>
    </p:spTree>
    <p:extLst>
      <p:ext uri="{BB962C8B-B14F-4D97-AF65-F5344CB8AC3E}">
        <p14:creationId xmlns:p14="http://schemas.microsoft.com/office/powerpoint/2010/main" val="46559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4E3A5-B08E-477F-9194-D718012015F7}" type="slidenum">
              <a:rPr lang="en-US" smtClean="0"/>
              <a:t>8</a:t>
            </a:fld>
            <a:endParaRPr lang="en-US"/>
          </a:p>
        </p:txBody>
      </p:sp>
    </p:spTree>
    <p:extLst>
      <p:ext uri="{BB962C8B-B14F-4D97-AF65-F5344CB8AC3E}">
        <p14:creationId xmlns:p14="http://schemas.microsoft.com/office/powerpoint/2010/main" val="1679404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4E3A5-B08E-477F-9194-D718012015F7}" type="slidenum">
              <a:rPr lang="en-US" smtClean="0"/>
              <a:t>10</a:t>
            </a:fld>
            <a:endParaRPr lang="en-US"/>
          </a:p>
        </p:txBody>
      </p:sp>
    </p:spTree>
    <p:extLst>
      <p:ext uri="{BB962C8B-B14F-4D97-AF65-F5344CB8AC3E}">
        <p14:creationId xmlns:p14="http://schemas.microsoft.com/office/powerpoint/2010/main" val="113111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22</a:t>
            </a:fld>
            <a:endParaRPr lang="en-US"/>
          </a:p>
        </p:txBody>
      </p:sp>
    </p:spTree>
    <p:extLst>
      <p:ext uri="{BB962C8B-B14F-4D97-AF65-F5344CB8AC3E}">
        <p14:creationId xmlns:p14="http://schemas.microsoft.com/office/powerpoint/2010/main" val="465595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1582151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806581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77064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712447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cxnSp>
        <p:nvCxnSpPr>
          <p:cNvPr id="24" name="Straight Connector 23">
            <a:extLst>
              <a:ext uri="{FF2B5EF4-FFF2-40B4-BE49-F238E27FC236}">
                <a16:creationId xmlns:a16="http://schemas.microsoft.com/office/drawing/2014/main" id="{7B271339-D660-E5F4-124E-720A9A24C729}"/>
              </a:ext>
            </a:extLst>
          </p:cNvPr>
          <p:cNvCxnSpPr>
            <a:cxnSpLocks/>
          </p:cNvCxnSpPr>
          <p:nvPr userDrawn="1"/>
        </p:nvCxnSpPr>
        <p:spPr>
          <a:xfrm flipH="1" flipV="1">
            <a:off x="775941" y="3670966"/>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088537E-A4A5-5AF9-5A71-8910443863B6}"/>
              </a:ext>
            </a:extLst>
          </p:cNvPr>
          <p:cNvCxnSpPr>
            <a:cxnSpLocks/>
          </p:cNvCxnSpPr>
          <p:nvPr userDrawn="1"/>
        </p:nvCxnSpPr>
        <p:spPr>
          <a:xfrm flipH="1" flipV="1">
            <a:off x="11221729" y="3666731"/>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071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096668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668981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368659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066722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764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19288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499730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57089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64709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3/25/2026</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548763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3/25/2026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8414108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16120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3/25/2026</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6888418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059204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51302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275777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597480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8919098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169407" y="195071"/>
            <a:ext cx="1853183" cy="877823"/>
          </a:xfrm>
          <a:prstGeom prst="rect">
            <a:avLst/>
          </a:prstGeom>
        </p:spPr>
      </p:pic>
      <p:sp>
        <p:nvSpPr>
          <p:cNvPr id="17" name="bg object 17"/>
          <p:cNvSpPr/>
          <p:nvPr/>
        </p:nvSpPr>
        <p:spPr>
          <a:xfrm>
            <a:off x="1524000" y="2859023"/>
            <a:ext cx="9144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74255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0919B3CF-A5C4-4BE0-9E73-CA386BC0A343}" type="datetime1">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22629615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49444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613161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543116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662714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297266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520028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66721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69470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2584076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101520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01775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884765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5879290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579403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0157514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8050172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391118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1676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74735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232019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1151390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7551016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906788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3/25/2026</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834570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3/25/2026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7634836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3/25/2026</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3/25/2026</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28552882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33179871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3960716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6935672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4250006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6143764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849964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059843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6357492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4124733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5395265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4329448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0864888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7175649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2797860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6978754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40967913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4325077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5127620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22792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4361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368688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1384666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4518917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5122033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3/25/2026</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5372860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3/25/2026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4611667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980124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3/25/2026</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3/25/2026</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400725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8443002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7740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705844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484627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51062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31420399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169407" y="195071"/>
            <a:ext cx="1853183" cy="877823"/>
          </a:xfrm>
          <a:prstGeom prst="rect">
            <a:avLst/>
          </a:prstGeom>
        </p:spPr>
      </p:pic>
      <p:sp>
        <p:nvSpPr>
          <p:cNvPr id="17" name="bg object 17"/>
          <p:cNvSpPr/>
          <p:nvPr/>
        </p:nvSpPr>
        <p:spPr>
          <a:xfrm>
            <a:off x="1524000" y="2859023"/>
            <a:ext cx="9144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470461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obj">
  <p:cSld name="7_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169407" y="195071"/>
            <a:ext cx="1853183" cy="877823"/>
          </a:xfrm>
          <a:prstGeom prst="rect">
            <a:avLst/>
          </a:prstGeom>
        </p:spPr>
      </p:pic>
      <p:sp>
        <p:nvSpPr>
          <p:cNvPr id="17" name="bg object 17"/>
          <p:cNvSpPr/>
          <p:nvPr/>
        </p:nvSpPr>
        <p:spPr>
          <a:xfrm>
            <a:off x="1524000" y="2859023"/>
            <a:ext cx="9144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a:p>
        </p:txBody>
      </p:sp>
      <p:sp>
        <p:nvSpPr>
          <p:cNvPr id="2" name="Holder 2"/>
          <p:cNvSpPr>
            <a:spLocks noGrp="1"/>
          </p:cNvSpPr>
          <p:nvPr>
            <p:ph type="ctrTitle"/>
          </p:nvPr>
        </p:nvSpPr>
        <p:spPr>
          <a:xfrm>
            <a:off x="3909917" y="4670098"/>
            <a:ext cx="4372165" cy="1617345"/>
          </a:xfrm>
          <a:prstGeom prst="rect">
            <a:avLst/>
          </a:prstGeom>
        </p:spPr>
        <p:txBody>
          <a:bodyPr wrap="square" lIns="0" tIns="0" rIns="0" bIns="0">
            <a:spAutoFit/>
          </a:bodyPr>
          <a:lstStyle>
            <a:lvl1pPr>
              <a:defRPr sz="4400" b="1" i="0">
                <a:solidFill>
                  <a:srgbClr val="0D6CB8"/>
                </a:solidFill>
                <a:latin typeface="Calibri"/>
                <a:cs typeface="Calibri"/>
              </a:defRPr>
            </a:lvl1pPr>
          </a:lstStyle>
          <a:p>
            <a:endParaRPr/>
          </a:p>
        </p:txBody>
      </p:sp>
      <p:sp>
        <p:nvSpPr>
          <p:cNvPr id="3" name="Holder 3"/>
          <p:cNvSpPr>
            <a:spLocks noGrp="1"/>
          </p:cNvSpPr>
          <p:nvPr>
            <p:ph type="subTitle" idx="4"/>
          </p:nvPr>
        </p:nvSpPr>
        <p:spPr>
          <a:xfrm>
            <a:off x="3909917" y="4670098"/>
            <a:ext cx="4372165" cy="161734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49867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theme" Target="../theme/theme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theme" Target="../theme/theme3.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29" Type="http://schemas.openxmlformats.org/officeDocument/2006/relationships/slideLayout" Target="../slideLayouts/slideLayout90.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slideLayout" Target="../slideLayouts/slideLayout93.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31" Type="http://schemas.openxmlformats.org/officeDocument/2006/relationships/slideLayout" Target="../slideLayouts/slideLayout92.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3/25/2026</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6927007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802" r:id="rId30"/>
    <p:sldLayoutId id="2147483836" r:id="rId31"/>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3/25/2026</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63" r:id="rId23"/>
    <p:sldLayoutId id="2147483795" r:id="rId24"/>
    <p:sldLayoutId id="2147483796" r:id="rId25"/>
    <p:sldLayoutId id="2147483797" r:id="rId26"/>
    <p:sldLayoutId id="2147483798" r:id="rId27"/>
    <p:sldLayoutId id="2147483799" r:id="rId28"/>
    <p:sldLayoutId id="2147483800" r:id="rId29"/>
    <p:sldLayoutId id="2147483771" r:id="rId30"/>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3/25/2026</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2813881847"/>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 id="2147483826" r:id="rId23"/>
    <p:sldLayoutId id="2147483827" r:id="rId24"/>
    <p:sldLayoutId id="2147483828" r:id="rId25"/>
    <p:sldLayoutId id="2147483829" r:id="rId26"/>
    <p:sldLayoutId id="2147483830" r:id="rId27"/>
    <p:sldLayoutId id="2147483831" r:id="rId28"/>
    <p:sldLayoutId id="2147483832" r:id="rId29"/>
    <p:sldLayoutId id="2147483833" r:id="rId30"/>
    <p:sldLayoutId id="2147483834" r:id="rId31"/>
    <p:sldLayoutId id="2147483835" r:id="rId32"/>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5.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85.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4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www.texasstudentdatasystem.org/TSDS/TEDS/TEDS_Latest_Release/" TargetMode="External"/><Relationship Id="rId2" Type="http://schemas.openxmlformats.org/officeDocument/2006/relationships/hyperlink" Target="mailto:specialpopulations@tea.texas.gov" TargetMode="External"/><Relationship Id="rId1" Type="http://schemas.openxmlformats.org/officeDocument/2006/relationships/slideLayout" Target="../slideLayouts/slideLayout85.xml"/><Relationship Id="rId4" Type="http://schemas.openxmlformats.org/officeDocument/2006/relationships/hyperlink" Target="mailto:TSDSCustomerSupport@tea.texas.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a:extLst>
              <a:ext uri="{C183D7F6-B498-43B3-948B-1728B52AA6E4}">
                <adec:decorative xmlns:adec="http://schemas.microsoft.com/office/drawing/2017/decorative" val="1"/>
              </a:ext>
            </a:extLst>
          </p:cNvPr>
          <p:cNvGrpSpPr/>
          <p:nvPr/>
        </p:nvGrpSpPr>
        <p:grpSpPr>
          <a:xfrm>
            <a:off x="0" y="1267969"/>
            <a:ext cx="12192000" cy="5590031"/>
            <a:chOff x="0" y="1267968"/>
            <a:chExt cx="12192000" cy="5590031"/>
          </a:xfrm>
        </p:grpSpPr>
        <p:pic>
          <p:nvPicPr>
            <p:cNvPr id="4" name="object 4"/>
            <p:cNvPicPr/>
            <p:nvPr/>
          </p:nvPicPr>
          <p:blipFill>
            <a:blip r:embed="rId3" cstate="print"/>
            <a:stretch>
              <a:fillRect/>
            </a:stretch>
          </p:blipFill>
          <p:spPr>
            <a:xfrm>
              <a:off x="0" y="1267968"/>
              <a:ext cx="12191999" cy="5590031"/>
            </a:xfrm>
            <a:prstGeom prst="rect">
              <a:avLst/>
            </a:prstGeom>
          </p:spPr>
        </p:pic>
        <p:sp>
          <p:nvSpPr>
            <p:cNvPr id="5" name="object 5"/>
            <p:cNvSpPr/>
            <p:nvPr/>
          </p:nvSpPr>
          <p:spPr>
            <a:xfrm>
              <a:off x="0" y="4822681"/>
              <a:ext cx="12192000" cy="1851410"/>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p:spPr>
          <p:txBody>
            <a:bodyPr wrap="square" lIns="0" tIns="0" rIns="0" bIns="0" rtlCol="0"/>
            <a:lstStyle/>
            <a:p>
              <a:endParaRPr/>
            </a:p>
          </p:txBody>
        </p:sp>
      </p:grpSp>
      <p:sp>
        <p:nvSpPr>
          <p:cNvPr id="6" name="object 6"/>
          <p:cNvSpPr txBox="1">
            <a:spLocks noGrp="1"/>
          </p:cNvSpPr>
          <p:nvPr>
            <p:ph type="title" idx="4294967295"/>
          </p:nvPr>
        </p:nvSpPr>
        <p:spPr>
          <a:xfrm>
            <a:off x="-1" y="4700475"/>
            <a:ext cx="12191999" cy="1973617"/>
          </a:xfrm>
          <a:prstGeom prst="rect">
            <a:avLst/>
          </a:prstGeom>
          <a:noFill/>
          <a:ln>
            <a:noFill/>
            <a:prstDash/>
          </a:ln>
          <a:effectLst/>
        </p:spPr>
        <p:txBody>
          <a:bodyPr rot="0" spcFirstLastPara="0" vertOverflow="overflow" horzOverflow="overflow" vert="horz" wrap="square" lIns="0" tIns="67310" rIns="0" bIns="0" numCol="1" spcCol="0" rtlCol="0" fromWordArt="0" anchor="t" anchorCtr="0" forceAA="0" compatLnSpc="1">
            <a:prstTxWarp prst="textNoShape">
              <a:avLst/>
            </a:prstTxWarp>
            <a:spAutoFit/>
          </a:bodyPr>
          <a:lstStyle/>
          <a:p>
            <a:pPr marL="0" marR="0" lvl="0" indent="0" algn="ctr" defTabSz="914400" eaLnBrk="1" fontAlgn="auto" latinLnBrk="0" hangingPunct="1">
              <a:lnSpc>
                <a:spcPct val="100000"/>
              </a:lnSpc>
              <a:spcBef>
                <a:spcPts val="530"/>
              </a:spcBef>
              <a:spcAft>
                <a:spcPts val="0"/>
              </a:spcAft>
              <a:buClrTx/>
              <a:buSzTx/>
              <a:buFontTx/>
              <a:buNone/>
              <a:tabLst/>
              <a:defRPr/>
            </a:pPr>
            <a:r>
              <a:rPr kumimoji="0" lang="en-US" sz="4800" i="0" u="none" strike="noStrike" kern="0" cap="none" spc="-105" normalizeH="0" baseline="0" noProof="0" dirty="0">
                <a:ln>
                  <a:noFill/>
                </a:ln>
                <a:solidFill>
                  <a:srgbClr val="0D6CB8"/>
                </a:solidFill>
                <a:effectLst/>
                <a:uLnTx/>
                <a:uFillTx/>
                <a:cs typeface="Calibri"/>
              </a:rPr>
              <a:t>Special Education Data System</a:t>
            </a:r>
          </a:p>
          <a:p>
            <a:pPr marL="0" marR="0" lvl="0" indent="0" algn="ctr" defTabSz="914400" eaLnBrk="1" fontAlgn="auto" latinLnBrk="0" hangingPunct="1">
              <a:lnSpc>
                <a:spcPct val="100000"/>
              </a:lnSpc>
              <a:spcBef>
                <a:spcPts val="530"/>
              </a:spcBef>
              <a:spcAft>
                <a:spcPts val="0"/>
              </a:spcAft>
              <a:buClrTx/>
              <a:buSzTx/>
              <a:buFontTx/>
              <a:buNone/>
              <a:tabLst/>
              <a:defRPr/>
            </a:pPr>
            <a:r>
              <a:rPr kumimoji="0" lang="en-US" sz="4800" i="0" u="none" strike="noStrike" kern="0" cap="none" spc="-105" normalizeH="0" baseline="0" noProof="0" dirty="0">
                <a:ln>
                  <a:noFill/>
                </a:ln>
                <a:solidFill>
                  <a:srgbClr val="0D6CB8"/>
                </a:solidFill>
                <a:effectLst/>
                <a:uLnTx/>
                <a:uFillTx/>
                <a:cs typeface="Calibri"/>
              </a:rPr>
              <a:t>SPEDS Video Camera Request Submission</a:t>
            </a:r>
          </a:p>
          <a:p>
            <a:pPr marL="2331720" marR="2321560" lvl="0" indent="0" algn="ctr" defTabSz="914400" eaLnBrk="1" fontAlgn="auto" latinLnBrk="0" hangingPunct="1">
              <a:lnSpc>
                <a:spcPct val="100000"/>
              </a:lnSpc>
              <a:spcBef>
                <a:spcPts val="185"/>
              </a:spcBef>
              <a:spcAft>
                <a:spcPts val="0"/>
              </a:spcAft>
              <a:buClrTx/>
              <a:buSzTx/>
              <a:buFontTx/>
              <a:buNone/>
              <a:tabLst/>
              <a:defRPr/>
            </a:pPr>
            <a:r>
              <a:rPr kumimoji="0" lang="en-US" sz="2200" b="0" i="0" u="none" strike="noStrike" kern="0" cap="none" spc="0" normalizeH="0" baseline="0" noProof="0" dirty="0">
                <a:ln>
                  <a:noFill/>
                </a:ln>
                <a:solidFill>
                  <a:schemeClr val="tx1"/>
                </a:solidFill>
                <a:effectLst/>
                <a:uLnTx/>
                <a:uFillTx/>
                <a:cs typeface="Calibri"/>
              </a:rPr>
              <a:t>April 1,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B1049-331F-6C9A-B2CD-E2EC412CF820}"/>
              </a:ext>
            </a:extLst>
          </p:cNvPr>
          <p:cNvSpPr>
            <a:spLocks noGrp="1"/>
          </p:cNvSpPr>
          <p:nvPr>
            <p:ph type="title"/>
          </p:nvPr>
        </p:nvSpPr>
        <p:spPr/>
        <p:txBody>
          <a:bodyPr/>
          <a:lstStyle/>
          <a:p>
            <a:r>
              <a:rPr lang="en-US"/>
              <a:t>School Entity</a:t>
            </a:r>
          </a:p>
        </p:txBody>
      </p:sp>
      <p:pic>
        <p:nvPicPr>
          <p:cNvPr id="7" name="Picture 6" descr="School Entity Image">
            <a:extLst>
              <a:ext uri="{FF2B5EF4-FFF2-40B4-BE49-F238E27FC236}">
                <a16:creationId xmlns:a16="http://schemas.microsoft.com/office/drawing/2014/main" id="{3C6DA0AB-0FF7-26F8-BC5B-059A16A13639}"/>
              </a:ext>
            </a:extLst>
          </p:cNvPr>
          <p:cNvPicPr>
            <a:picLocks noChangeAspect="1"/>
          </p:cNvPicPr>
          <p:nvPr/>
        </p:nvPicPr>
        <p:blipFill>
          <a:blip r:embed="rId3"/>
          <a:stretch>
            <a:fillRect/>
          </a:stretch>
        </p:blipFill>
        <p:spPr>
          <a:xfrm>
            <a:off x="2201841" y="2099111"/>
            <a:ext cx="9133075" cy="2260163"/>
          </a:xfrm>
          <a:prstGeom prst="rect">
            <a:avLst/>
          </a:prstGeom>
        </p:spPr>
      </p:pic>
    </p:spTree>
    <p:extLst>
      <p:ext uri="{BB962C8B-B14F-4D97-AF65-F5344CB8AC3E}">
        <p14:creationId xmlns:p14="http://schemas.microsoft.com/office/powerpoint/2010/main" val="40922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969A3-D26B-4492-5266-9F4EB5BC6ED9}"/>
              </a:ext>
            </a:extLst>
          </p:cNvPr>
          <p:cNvSpPr>
            <a:spLocks noGrp="1"/>
          </p:cNvSpPr>
          <p:nvPr>
            <p:ph type="title"/>
          </p:nvPr>
        </p:nvSpPr>
        <p:spPr/>
        <p:txBody>
          <a:bodyPr/>
          <a:lstStyle/>
          <a:p>
            <a:r>
              <a:rPr lang="en-US" dirty="0"/>
              <a:t>SPEDVideoCameraRequestExt Entity (New)</a:t>
            </a:r>
          </a:p>
        </p:txBody>
      </p:sp>
      <p:sp>
        <p:nvSpPr>
          <p:cNvPr id="3" name="Content Placeholder 2">
            <a:extLst>
              <a:ext uri="{FF2B5EF4-FFF2-40B4-BE49-F238E27FC236}">
                <a16:creationId xmlns:a16="http://schemas.microsoft.com/office/drawing/2014/main" id="{B1E2195F-C775-FA7A-5A41-61DD039B2CC1}"/>
              </a:ext>
            </a:extLst>
          </p:cNvPr>
          <p:cNvSpPr>
            <a:spLocks noGrp="1"/>
          </p:cNvSpPr>
          <p:nvPr>
            <p:ph idx="1"/>
          </p:nvPr>
        </p:nvSpPr>
        <p:spPr>
          <a:xfrm>
            <a:off x="1916491" y="1411568"/>
            <a:ext cx="5338197" cy="4999742"/>
          </a:xfrm>
        </p:spPr>
        <p:txBody>
          <a:bodyPr lIns="91440" tIns="45720" rIns="91440" bIns="45720" anchor="t"/>
          <a:lstStyle/>
          <a:p>
            <a:r>
              <a:rPr lang="en-US" sz="2400" dirty="0"/>
              <a:t>The following is added to the SPEDS Video Camera Request Submission</a:t>
            </a:r>
          </a:p>
          <a:p>
            <a:pPr lvl="1"/>
            <a:r>
              <a:rPr lang="en-US" sz="2000" dirty="0"/>
              <a:t>Date Elements:</a:t>
            </a:r>
          </a:p>
          <a:p>
            <a:pPr lvl="2">
              <a:lnSpc>
                <a:spcPct val="100000"/>
              </a:lnSpc>
              <a:spcBef>
                <a:spcPts val="0"/>
              </a:spcBef>
            </a:pPr>
            <a:r>
              <a:rPr lang="en-US" sz="1800" dirty="0">
                <a:solidFill>
                  <a:schemeClr val="accent2"/>
                </a:solidFill>
              </a:rPr>
              <a:t>School</a:t>
            </a:r>
            <a:r>
              <a:rPr lang="en-US" sz="1800" dirty="0"/>
              <a:t> (Reference) </a:t>
            </a:r>
          </a:p>
          <a:p>
            <a:pPr lvl="2">
              <a:lnSpc>
                <a:spcPct val="100000"/>
              </a:lnSpc>
              <a:spcBef>
                <a:spcPts val="0"/>
              </a:spcBef>
            </a:pPr>
            <a:r>
              <a:rPr lang="en-US" sz="1800" dirty="0">
                <a:solidFill>
                  <a:schemeClr val="accent2"/>
                </a:solidFill>
              </a:rPr>
              <a:t>RequestId</a:t>
            </a:r>
            <a:r>
              <a:rPr lang="en-US" sz="1800" dirty="0"/>
              <a:t> (E3166) </a:t>
            </a:r>
          </a:p>
          <a:p>
            <a:pPr lvl="2">
              <a:lnSpc>
                <a:spcPct val="100000"/>
              </a:lnSpc>
              <a:spcBef>
                <a:spcPts val="0"/>
              </a:spcBef>
            </a:pPr>
            <a:r>
              <a:rPr lang="en-US" sz="1800" dirty="0">
                <a:solidFill>
                  <a:schemeClr val="accent2"/>
                </a:solidFill>
              </a:rPr>
              <a:t>CameraRequestReceivedDate</a:t>
            </a:r>
            <a:r>
              <a:rPr lang="en-US" sz="1800" dirty="0"/>
              <a:t> (E3167) </a:t>
            </a:r>
          </a:p>
          <a:p>
            <a:pPr lvl="2">
              <a:lnSpc>
                <a:spcPct val="100000"/>
              </a:lnSpc>
              <a:spcBef>
                <a:spcPts val="0"/>
              </a:spcBef>
            </a:pPr>
            <a:r>
              <a:rPr lang="en-US" sz="1800" dirty="0">
                <a:solidFill>
                  <a:schemeClr val="accent2"/>
                </a:solidFill>
              </a:rPr>
              <a:t>CameraRequestor</a:t>
            </a:r>
            <a:r>
              <a:rPr lang="en-US" sz="1800" dirty="0"/>
              <a:t> (E3168) </a:t>
            </a:r>
          </a:p>
          <a:p>
            <a:pPr lvl="2">
              <a:lnSpc>
                <a:spcPct val="100000"/>
              </a:lnSpc>
              <a:spcBef>
                <a:spcPts val="0"/>
              </a:spcBef>
            </a:pPr>
            <a:r>
              <a:rPr lang="en-US" sz="1800" dirty="0">
                <a:solidFill>
                  <a:schemeClr val="accent2"/>
                </a:solidFill>
              </a:rPr>
              <a:t>CameraStatus</a:t>
            </a:r>
            <a:r>
              <a:rPr lang="en-US" sz="1800" dirty="0"/>
              <a:t> (E3169) </a:t>
            </a:r>
          </a:p>
          <a:p>
            <a:pPr lvl="2">
              <a:lnSpc>
                <a:spcPct val="100000"/>
              </a:lnSpc>
              <a:spcBef>
                <a:spcPts val="0"/>
              </a:spcBef>
            </a:pPr>
            <a:r>
              <a:rPr lang="en-US" sz="1800" dirty="0">
                <a:solidFill>
                  <a:schemeClr val="accent2"/>
                </a:solidFill>
              </a:rPr>
              <a:t>CameraStatusDeterminationDate</a:t>
            </a:r>
            <a:r>
              <a:rPr lang="en-US" sz="1800" dirty="0"/>
              <a:t> (E3170) </a:t>
            </a:r>
          </a:p>
          <a:p>
            <a:pPr lvl="2">
              <a:lnSpc>
                <a:spcPct val="100000"/>
              </a:lnSpc>
              <a:spcBef>
                <a:spcPts val="0"/>
              </a:spcBef>
            </a:pPr>
            <a:r>
              <a:rPr lang="en-US" sz="1800" dirty="0">
                <a:solidFill>
                  <a:schemeClr val="accent2"/>
                </a:solidFill>
              </a:rPr>
              <a:t>DenialReason </a:t>
            </a:r>
            <a:r>
              <a:rPr lang="en-US" sz="1800" dirty="0"/>
              <a:t>(E3171) </a:t>
            </a:r>
          </a:p>
          <a:p>
            <a:pPr lvl="2">
              <a:lnSpc>
                <a:spcPct val="100000"/>
              </a:lnSpc>
              <a:spcBef>
                <a:spcPts val="0"/>
              </a:spcBef>
            </a:pPr>
            <a:r>
              <a:rPr lang="en-US" sz="1800" dirty="0">
                <a:solidFill>
                  <a:schemeClr val="accent2"/>
                </a:solidFill>
              </a:rPr>
              <a:t>CameraOperationalDate </a:t>
            </a:r>
            <a:r>
              <a:rPr lang="en-US" sz="1800" dirty="0"/>
              <a:t>(E3172) </a:t>
            </a:r>
          </a:p>
          <a:p>
            <a:endParaRPr lang="en-US" dirty="0"/>
          </a:p>
          <a:p>
            <a:pPr marL="0" indent="0">
              <a:buNone/>
            </a:pPr>
            <a:endParaRPr lang="en-US" dirty="0"/>
          </a:p>
          <a:p>
            <a:pPr marL="0" indent="0">
              <a:buNone/>
            </a:pPr>
            <a:endParaRPr lang="en-US" dirty="0"/>
          </a:p>
        </p:txBody>
      </p:sp>
      <p:pic>
        <p:nvPicPr>
          <p:cNvPr id="5" name="Picture 4" descr="Picture of SPEDVideoCameraRequestExt Entity">
            <a:extLst>
              <a:ext uri="{FF2B5EF4-FFF2-40B4-BE49-F238E27FC236}">
                <a16:creationId xmlns:a16="http://schemas.microsoft.com/office/drawing/2014/main" id="{5AB68A06-47E3-EB35-03F2-244BC8D5A134}"/>
              </a:ext>
            </a:extLst>
          </p:cNvPr>
          <p:cNvPicPr>
            <a:picLocks noChangeAspect="1"/>
          </p:cNvPicPr>
          <p:nvPr/>
        </p:nvPicPr>
        <p:blipFill>
          <a:blip r:embed="rId2"/>
          <a:stretch>
            <a:fillRect/>
          </a:stretch>
        </p:blipFill>
        <p:spPr>
          <a:xfrm>
            <a:off x="6723995" y="1835445"/>
            <a:ext cx="5338197" cy="1891546"/>
          </a:xfrm>
          <a:prstGeom prst="rect">
            <a:avLst/>
          </a:prstGeom>
        </p:spPr>
      </p:pic>
    </p:spTree>
    <p:extLst>
      <p:ext uri="{BB962C8B-B14F-4D97-AF65-F5344CB8AC3E}">
        <p14:creationId xmlns:p14="http://schemas.microsoft.com/office/powerpoint/2010/main" val="117979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A3B16F-FFF6-4852-8E07-74F75B12FBCF}"/>
              </a:ext>
            </a:extLst>
          </p:cNvPr>
          <p:cNvSpPr>
            <a:spLocks noGrp="1"/>
          </p:cNvSpPr>
          <p:nvPr>
            <p:ph type="title"/>
          </p:nvPr>
        </p:nvSpPr>
        <p:spPr/>
        <p:txBody>
          <a:bodyPr>
            <a:normAutofit/>
          </a:bodyPr>
          <a:lstStyle/>
          <a:p>
            <a:r>
              <a:rPr lang="en-US" err="1"/>
              <a:t>RequestId</a:t>
            </a:r>
            <a:r>
              <a:rPr lang="en-US"/>
              <a:t> (</a:t>
            </a:r>
            <a:r>
              <a:rPr lang="en-US" err="1"/>
              <a:t>E3166</a:t>
            </a:r>
            <a:r>
              <a:rPr lang="en-US"/>
              <a:t>)</a:t>
            </a:r>
          </a:p>
        </p:txBody>
      </p:sp>
      <p:sp>
        <p:nvSpPr>
          <p:cNvPr id="2" name="Content Placeholder 1">
            <a:extLst>
              <a:ext uri="{FF2B5EF4-FFF2-40B4-BE49-F238E27FC236}">
                <a16:creationId xmlns:a16="http://schemas.microsoft.com/office/drawing/2014/main" id="{5C134222-42AE-146C-CF6D-5B43BF9356FF}"/>
              </a:ext>
            </a:extLst>
          </p:cNvPr>
          <p:cNvSpPr>
            <a:spLocks noGrp="1"/>
          </p:cNvSpPr>
          <p:nvPr>
            <p:ph idx="1"/>
          </p:nvPr>
        </p:nvSpPr>
        <p:spPr/>
        <p:txBody>
          <a:bodyPr/>
          <a:lstStyle/>
          <a:p>
            <a:r>
              <a:rPr lang="en-US">
                <a:solidFill>
                  <a:srgbClr val="1482C5"/>
                </a:solidFill>
              </a:rPr>
              <a:t>New </a:t>
            </a:r>
            <a:r>
              <a:rPr lang="en-US" err="1">
                <a:solidFill>
                  <a:srgbClr val="F47F42"/>
                </a:solidFill>
              </a:rPr>
              <a:t>RequestId</a:t>
            </a:r>
            <a:r>
              <a:rPr lang="en-US">
                <a:solidFill>
                  <a:srgbClr val="1482C5"/>
                </a:solidFill>
              </a:rPr>
              <a:t> (</a:t>
            </a:r>
            <a:r>
              <a:rPr lang="en-US" err="1">
                <a:solidFill>
                  <a:srgbClr val="1482C5"/>
                </a:solidFill>
              </a:rPr>
              <a:t>E3166</a:t>
            </a:r>
            <a:r>
              <a:rPr lang="en-US">
                <a:solidFill>
                  <a:srgbClr val="1482C5"/>
                </a:solidFill>
              </a:rPr>
              <a:t>) data element:</a:t>
            </a:r>
            <a:endParaRPr lang="en-US"/>
          </a:p>
          <a:p>
            <a:endParaRPr lang="en-US"/>
          </a:p>
        </p:txBody>
      </p:sp>
      <p:pic>
        <p:nvPicPr>
          <p:cNvPr id="6" name="Picture 5" descr="Data element E3166">
            <a:extLst>
              <a:ext uri="{FF2B5EF4-FFF2-40B4-BE49-F238E27FC236}">
                <a16:creationId xmlns:a16="http://schemas.microsoft.com/office/drawing/2014/main" id="{686E2A69-8C1E-34FB-A64C-D1F3CCBCB25F}"/>
              </a:ext>
            </a:extLst>
          </p:cNvPr>
          <p:cNvPicPr>
            <a:picLocks noChangeAspect="1"/>
          </p:cNvPicPr>
          <p:nvPr/>
        </p:nvPicPr>
        <p:blipFill>
          <a:blip r:embed="rId2"/>
          <a:stretch>
            <a:fillRect/>
          </a:stretch>
        </p:blipFill>
        <p:spPr>
          <a:xfrm>
            <a:off x="3173476" y="2007232"/>
            <a:ext cx="5845047" cy="4069433"/>
          </a:xfrm>
          <a:prstGeom prst="rect">
            <a:avLst/>
          </a:prstGeom>
        </p:spPr>
      </p:pic>
    </p:spTree>
    <p:extLst>
      <p:ext uri="{BB962C8B-B14F-4D97-AF65-F5344CB8AC3E}">
        <p14:creationId xmlns:p14="http://schemas.microsoft.com/office/powerpoint/2010/main" val="495824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B9C374-99A3-C964-D893-ADB0A1C8E190}"/>
              </a:ext>
            </a:extLst>
          </p:cNvPr>
          <p:cNvSpPr>
            <a:spLocks noGrp="1"/>
          </p:cNvSpPr>
          <p:nvPr>
            <p:ph type="title"/>
          </p:nvPr>
        </p:nvSpPr>
        <p:spPr/>
        <p:txBody>
          <a:bodyPr>
            <a:normAutofit/>
          </a:bodyPr>
          <a:lstStyle/>
          <a:p>
            <a:r>
              <a:rPr lang="en-US" err="1"/>
              <a:t>CameraRequestReceivedDate</a:t>
            </a:r>
            <a:r>
              <a:rPr lang="en-US"/>
              <a:t> (E3167)</a:t>
            </a:r>
          </a:p>
        </p:txBody>
      </p:sp>
      <p:sp>
        <p:nvSpPr>
          <p:cNvPr id="2" name="Content Placeholder 1">
            <a:extLst>
              <a:ext uri="{FF2B5EF4-FFF2-40B4-BE49-F238E27FC236}">
                <a16:creationId xmlns:a16="http://schemas.microsoft.com/office/drawing/2014/main" id="{9ADF2B1E-F644-003B-A03A-E398DA15E390}"/>
              </a:ext>
            </a:extLst>
          </p:cNvPr>
          <p:cNvSpPr>
            <a:spLocks noGrp="1"/>
          </p:cNvSpPr>
          <p:nvPr>
            <p:ph idx="1"/>
          </p:nvPr>
        </p:nvSpPr>
        <p:spPr/>
        <p:txBody>
          <a:bodyPr/>
          <a:lstStyle/>
          <a:p>
            <a:r>
              <a:rPr lang="en-US">
                <a:solidFill>
                  <a:srgbClr val="1482C5"/>
                </a:solidFill>
              </a:rPr>
              <a:t>New </a:t>
            </a:r>
            <a:r>
              <a:rPr lang="en-US" err="1">
                <a:solidFill>
                  <a:srgbClr val="F47F42"/>
                </a:solidFill>
              </a:rPr>
              <a:t>CameraRequestReceivedDate</a:t>
            </a:r>
            <a:r>
              <a:rPr lang="en-US">
                <a:solidFill>
                  <a:srgbClr val="1482C5"/>
                </a:solidFill>
              </a:rPr>
              <a:t> (E3167) data element:</a:t>
            </a:r>
            <a:endParaRPr lang="en-US"/>
          </a:p>
        </p:txBody>
      </p:sp>
      <p:pic>
        <p:nvPicPr>
          <p:cNvPr id="5" name="Picture 4" descr="Data element E3167 CameraRequestReceivedDate">
            <a:extLst>
              <a:ext uri="{FF2B5EF4-FFF2-40B4-BE49-F238E27FC236}">
                <a16:creationId xmlns:a16="http://schemas.microsoft.com/office/drawing/2014/main" id="{0105FA18-26B6-E0C3-9DCF-D6D86FE2E156}"/>
              </a:ext>
            </a:extLst>
          </p:cNvPr>
          <p:cNvPicPr>
            <a:picLocks noChangeAspect="1"/>
          </p:cNvPicPr>
          <p:nvPr/>
        </p:nvPicPr>
        <p:blipFill>
          <a:blip r:embed="rId2"/>
          <a:stretch>
            <a:fillRect/>
          </a:stretch>
        </p:blipFill>
        <p:spPr>
          <a:xfrm>
            <a:off x="3324540" y="2097331"/>
            <a:ext cx="5784081" cy="4130398"/>
          </a:xfrm>
          <a:prstGeom prst="rect">
            <a:avLst/>
          </a:prstGeom>
        </p:spPr>
      </p:pic>
    </p:spTree>
    <p:extLst>
      <p:ext uri="{BB962C8B-B14F-4D97-AF65-F5344CB8AC3E}">
        <p14:creationId xmlns:p14="http://schemas.microsoft.com/office/powerpoint/2010/main" val="3139011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BD04DF-68A6-E54E-8563-42D9EF6287AB}"/>
              </a:ext>
            </a:extLst>
          </p:cNvPr>
          <p:cNvSpPr>
            <a:spLocks noGrp="1"/>
          </p:cNvSpPr>
          <p:nvPr>
            <p:ph type="title"/>
          </p:nvPr>
        </p:nvSpPr>
        <p:spPr/>
        <p:txBody>
          <a:bodyPr>
            <a:normAutofit/>
          </a:bodyPr>
          <a:lstStyle/>
          <a:p>
            <a:r>
              <a:rPr lang="en-US" err="1"/>
              <a:t>CameraRequestor</a:t>
            </a:r>
            <a:r>
              <a:rPr lang="en-US"/>
              <a:t> (</a:t>
            </a:r>
            <a:r>
              <a:rPr lang="en-US" err="1"/>
              <a:t>E3168</a:t>
            </a:r>
            <a:r>
              <a:rPr lang="en-US"/>
              <a:t>)</a:t>
            </a:r>
          </a:p>
        </p:txBody>
      </p:sp>
      <p:sp>
        <p:nvSpPr>
          <p:cNvPr id="2" name="Content Placeholder 1">
            <a:extLst>
              <a:ext uri="{FF2B5EF4-FFF2-40B4-BE49-F238E27FC236}">
                <a16:creationId xmlns:a16="http://schemas.microsoft.com/office/drawing/2014/main" id="{BEE955F7-B084-0A89-6FF1-4BDFC7DEEF69}"/>
              </a:ext>
            </a:extLst>
          </p:cNvPr>
          <p:cNvSpPr>
            <a:spLocks noGrp="1"/>
          </p:cNvSpPr>
          <p:nvPr>
            <p:ph idx="1"/>
          </p:nvPr>
        </p:nvSpPr>
        <p:spPr/>
        <p:txBody>
          <a:bodyPr/>
          <a:lstStyle/>
          <a:p>
            <a:r>
              <a:rPr lang="en-US">
                <a:solidFill>
                  <a:srgbClr val="1482C5"/>
                </a:solidFill>
              </a:rPr>
              <a:t>New </a:t>
            </a:r>
            <a:r>
              <a:rPr lang="en-US" err="1">
                <a:solidFill>
                  <a:srgbClr val="F47F42"/>
                </a:solidFill>
              </a:rPr>
              <a:t>CameraRequestor</a:t>
            </a:r>
            <a:r>
              <a:rPr lang="en-US">
                <a:solidFill>
                  <a:srgbClr val="1482C5"/>
                </a:solidFill>
              </a:rPr>
              <a:t> (</a:t>
            </a:r>
            <a:r>
              <a:rPr lang="en-US" err="1">
                <a:solidFill>
                  <a:srgbClr val="1482C5"/>
                </a:solidFill>
              </a:rPr>
              <a:t>E3168</a:t>
            </a:r>
            <a:r>
              <a:rPr lang="en-US">
                <a:solidFill>
                  <a:srgbClr val="1482C5"/>
                </a:solidFill>
              </a:rPr>
              <a:t>) data element:</a:t>
            </a:r>
            <a:endParaRPr lang="en-US"/>
          </a:p>
          <a:p>
            <a:pPr marL="0" indent="0">
              <a:buNone/>
            </a:pPr>
            <a:endParaRPr lang="en-US"/>
          </a:p>
        </p:txBody>
      </p:sp>
      <p:pic>
        <p:nvPicPr>
          <p:cNvPr id="6" name="Picture 5" descr="Data element E3168 CameraRequestor">
            <a:extLst>
              <a:ext uri="{FF2B5EF4-FFF2-40B4-BE49-F238E27FC236}">
                <a16:creationId xmlns:a16="http://schemas.microsoft.com/office/drawing/2014/main" id="{8A5E66F5-EF7A-76D4-CF8A-3C9953C3663E}"/>
              </a:ext>
            </a:extLst>
          </p:cNvPr>
          <p:cNvPicPr>
            <a:picLocks noChangeAspect="1"/>
          </p:cNvPicPr>
          <p:nvPr/>
        </p:nvPicPr>
        <p:blipFill>
          <a:blip r:embed="rId2"/>
          <a:stretch>
            <a:fillRect/>
          </a:stretch>
        </p:blipFill>
        <p:spPr>
          <a:xfrm>
            <a:off x="3328012" y="2168682"/>
            <a:ext cx="5837426" cy="3947502"/>
          </a:xfrm>
          <a:prstGeom prst="rect">
            <a:avLst/>
          </a:prstGeom>
        </p:spPr>
      </p:pic>
    </p:spTree>
    <p:extLst>
      <p:ext uri="{BB962C8B-B14F-4D97-AF65-F5344CB8AC3E}">
        <p14:creationId xmlns:p14="http://schemas.microsoft.com/office/powerpoint/2010/main" val="756890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0C7A96-5248-9003-0021-196430D3A01F}"/>
              </a:ext>
            </a:extLst>
          </p:cNvPr>
          <p:cNvSpPr>
            <a:spLocks noGrp="1"/>
          </p:cNvSpPr>
          <p:nvPr>
            <p:ph type="title"/>
          </p:nvPr>
        </p:nvSpPr>
        <p:spPr/>
        <p:txBody>
          <a:bodyPr>
            <a:normAutofit/>
          </a:bodyPr>
          <a:lstStyle/>
          <a:p>
            <a:r>
              <a:rPr lang="en-US" err="1"/>
              <a:t>CameraRequestor</a:t>
            </a:r>
            <a:r>
              <a:rPr lang="en-US"/>
              <a:t> (</a:t>
            </a:r>
            <a:r>
              <a:rPr lang="en-US" err="1"/>
              <a:t>C374</a:t>
            </a:r>
            <a:r>
              <a:rPr lang="en-US"/>
              <a:t>)</a:t>
            </a:r>
          </a:p>
        </p:txBody>
      </p:sp>
      <p:sp>
        <p:nvSpPr>
          <p:cNvPr id="2" name="Content Placeholder 1">
            <a:extLst>
              <a:ext uri="{FF2B5EF4-FFF2-40B4-BE49-F238E27FC236}">
                <a16:creationId xmlns:a16="http://schemas.microsoft.com/office/drawing/2014/main" id="{A23FFF39-6B0C-228E-1FB9-0E397C1B8A70}"/>
              </a:ext>
            </a:extLst>
          </p:cNvPr>
          <p:cNvSpPr>
            <a:spLocks noGrp="1"/>
          </p:cNvSpPr>
          <p:nvPr>
            <p:ph idx="1"/>
          </p:nvPr>
        </p:nvSpPr>
        <p:spPr/>
        <p:txBody>
          <a:bodyPr/>
          <a:lstStyle/>
          <a:p>
            <a:r>
              <a:rPr lang="en-US">
                <a:solidFill>
                  <a:srgbClr val="1482C5"/>
                </a:solidFill>
              </a:rPr>
              <a:t>New </a:t>
            </a:r>
            <a:r>
              <a:rPr lang="en-US" err="1">
                <a:solidFill>
                  <a:srgbClr val="F47F42"/>
                </a:solidFill>
              </a:rPr>
              <a:t>CameraRequestor</a:t>
            </a:r>
            <a:r>
              <a:rPr lang="en-US">
                <a:solidFill>
                  <a:srgbClr val="1482C5"/>
                </a:solidFill>
              </a:rPr>
              <a:t> (</a:t>
            </a:r>
            <a:r>
              <a:rPr lang="en-US" err="1">
                <a:solidFill>
                  <a:srgbClr val="1482C5"/>
                </a:solidFill>
              </a:rPr>
              <a:t>C374</a:t>
            </a:r>
            <a:r>
              <a:rPr lang="en-US">
                <a:solidFill>
                  <a:srgbClr val="1482C5"/>
                </a:solidFill>
              </a:rPr>
              <a:t>) descriptor table:</a:t>
            </a:r>
            <a:endParaRPr lang="en-US"/>
          </a:p>
          <a:p>
            <a:endParaRPr lang="en-US"/>
          </a:p>
        </p:txBody>
      </p:sp>
      <p:pic>
        <p:nvPicPr>
          <p:cNvPr id="6" name="Picture 5" descr="Descriptor Table C374 CameraRequestor">
            <a:extLst>
              <a:ext uri="{FF2B5EF4-FFF2-40B4-BE49-F238E27FC236}">
                <a16:creationId xmlns:a16="http://schemas.microsoft.com/office/drawing/2014/main" id="{94162186-204D-6F4E-455C-EFA390941D87}"/>
              </a:ext>
            </a:extLst>
          </p:cNvPr>
          <p:cNvPicPr>
            <a:picLocks noChangeAspect="1"/>
          </p:cNvPicPr>
          <p:nvPr/>
        </p:nvPicPr>
        <p:blipFill>
          <a:blip r:embed="rId2"/>
          <a:stretch>
            <a:fillRect/>
          </a:stretch>
        </p:blipFill>
        <p:spPr>
          <a:xfrm>
            <a:off x="2709051" y="2209259"/>
            <a:ext cx="7376799" cy="1836579"/>
          </a:xfrm>
          <a:prstGeom prst="rect">
            <a:avLst/>
          </a:prstGeom>
        </p:spPr>
      </p:pic>
    </p:spTree>
    <p:extLst>
      <p:ext uri="{BB962C8B-B14F-4D97-AF65-F5344CB8AC3E}">
        <p14:creationId xmlns:p14="http://schemas.microsoft.com/office/powerpoint/2010/main" val="1666713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052573-32D9-C6FF-62E7-92B13B3F4F52}"/>
              </a:ext>
            </a:extLst>
          </p:cNvPr>
          <p:cNvSpPr>
            <a:spLocks noGrp="1"/>
          </p:cNvSpPr>
          <p:nvPr>
            <p:ph type="title"/>
          </p:nvPr>
        </p:nvSpPr>
        <p:spPr/>
        <p:txBody>
          <a:bodyPr>
            <a:normAutofit/>
          </a:bodyPr>
          <a:lstStyle/>
          <a:p>
            <a:r>
              <a:rPr lang="en-US" err="1"/>
              <a:t>CameraStatus</a:t>
            </a:r>
            <a:r>
              <a:rPr lang="en-US"/>
              <a:t> (</a:t>
            </a:r>
            <a:r>
              <a:rPr lang="en-US" err="1"/>
              <a:t>E3169</a:t>
            </a:r>
            <a:r>
              <a:rPr lang="en-US"/>
              <a:t>)</a:t>
            </a:r>
          </a:p>
        </p:txBody>
      </p:sp>
      <p:sp>
        <p:nvSpPr>
          <p:cNvPr id="2" name="Content Placeholder 1">
            <a:extLst>
              <a:ext uri="{FF2B5EF4-FFF2-40B4-BE49-F238E27FC236}">
                <a16:creationId xmlns:a16="http://schemas.microsoft.com/office/drawing/2014/main" id="{9068EE03-2AA2-E31C-9948-A03760B806B7}"/>
              </a:ext>
            </a:extLst>
          </p:cNvPr>
          <p:cNvSpPr>
            <a:spLocks noGrp="1"/>
          </p:cNvSpPr>
          <p:nvPr>
            <p:ph idx="1"/>
          </p:nvPr>
        </p:nvSpPr>
        <p:spPr/>
        <p:txBody>
          <a:bodyPr/>
          <a:lstStyle/>
          <a:p>
            <a:r>
              <a:rPr lang="en-US">
                <a:solidFill>
                  <a:srgbClr val="1482C5"/>
                </a:solidFill>
              </a:rPr>
              <a:t>New </a:t>
            </a:r>
            <a:r>
              <a:rPr lang="en-US" err="1">
                <a:solidFill>
                  <a:srgbClr val="F47F42"/>
                </a:solidFill>
              </a:rPr>
              <a:t>CameraStatus</a:t>
            </a:r>
            <a:r>
              <a:rPr lang="en-US">
                <a:solidFill>
                  <a:srgbClr val="F47F42"/>
                </a:solidFill>
              </a:rPr>
              <a:t> </a:t>
            </a:r>
            <a:r>
              <a:rPr lang="en-US">
                <a:solidFill>
                  <a:srgbClr val="1482C5"/>
                </a:solidFill>
              </a:rPr>
              <a:t>(</a:t>
            </a:r>
            <a:r>
              <a:rPr lang="en-US" err="1">
                <a:solidFill>
                  <a:srgbClr val="1482C5"/>
                </a:solidFill>
              </a:rPr>
              <a:t>E3169</a:t>
            </a:r>
            <a:r>
              <a:rPr lang="en-US">
                <a:solidFill>
                  <a:srgbClr val="1482C5"/>
                </a:solidFill>
              </a:rPr>
              <a:t>) data element:</a:t>
            </a:r>
            <a:endParaRPr lang="en-US"/>
          </a:p>
          <a:p>
            <a:endParaRPr lang="en-US"/>
          </a:p>
        </p:txBody>
      </p:sp>
      <p:pic>
        <p:nvPicPr>
          <p:cNvPr id="6" name="Picture 5" descr="Data element E3169 CameraStatus">
            <a:extLst>
              <a:ext uri="{FF2B5EF4-FFF2-40B4-BE49-F238E27FC236}">
                <a16:creationId xmlns:a16="http://schemas.microsoft.com/office/drawing/2014/main" id="{7B3D9438-084D-C3F1-409C-B3C7D63224FF}"/>
              </a:ext>
            </a:extLst>
          </p:cNvPr>
          <p:cNvPicPr>
            <a:picLocks noChangeAspect="1"/>
          </p:cNvPicPr>
          <p:nvPr/>
        </p:nvPicPr>
        <p:blipFill>
          <a:blip r:embed="rId2"/>
          <a:stretch>
            <a:fillRect/>
          </a:stretch>
        </p:blipFill>
        <p:spPr>
          <a:xfrm>
            <a:off x="3433689" y="2013797"/>
            <a:ext cx="5806943" cy="3833192"/>
          </a:xfrm>
          <a:prstGeom prst="rect">
            <a:avLst/>
          </a:prstGeom>
        </p:spPr>
      </p:pic>
    </p:spTree>
    <p:extLst>
      <p:ext uri="{BB962C8B-B14F-4D97-AF65-F5344CB8AC3E}">
        <p14:creationId xmlns:p14="http://schemas.microsoft.com/office/powerpoint/2010/main" val="2008348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6AEB07-208D-025E-EFF2-C64C0F98C962}"/>
              </a:ext>
            </a:extLst>
          </p:cNvPr>
          <p:cNvSpPr>
            <a:spLocks noGrp="1"/>
          </p:cNvSpPr>
          <p:nvPr>
            <p:ph type="title"/>
          </p:nvPr>
        </p:nvSpPr>
        <p:spPr/>
        <p:txBody>
          <a:bodyPr>
            <a:normAutofit/>
          </a:bodyPr>
          <a:lstStyle/>
          <a:p>
            <a:r>
              <a:rPr lang="en-US" err="1"/>
              <a:t>CameraStatus</a:t>
            </a:r>
            <a:r>
              <a:rPr lang="en-US"/>
              <a:t> (</a:t>
            </a:r>
            <a:r>
              <a:rPr lang="en-US" err="1"/>
              <a:t>C375</a:t>
            </a:r>
            <a:r>
              <a:rPr lang="en-US"/>
              <a:t>)</a:t>
            </a:r>
          </a:p>
        </p:txBody>
      </p:sp>
      <p:sp>
        <p:nvSpPr>
          <p:cNvPr id="2" name="Content Placeholder 1">
            <a:extLst>
              <a:ext uri="{FF2B5EF4-FFF2-40B4-BE49-F238E27FC236}">
                <a16:creationId xmlns:a16="http://schemas.microsoft.com/office/drawing/2014/main" id="{9BD97FD5-0865-53FA-E719-746BEFE4B2ED}"/>
              </a:ext>
            </a:extLst>
          </p:cNvPr>
          <p:cNvSpPr>
            <a:spLocks noGrp="1"/>
          </p:cNvSpPr>
          <p:nvPr>
            <p:ph idx="1"/>
          </p:nvPr>
        </p:nvSpPr>
        <p:spPr/>
        <p:txBody>
          <a:bodyPr/>
          <a:lstStyle/>
          <a:p>
            <a:r>
              <a:rPr lang="en-US">
                <a:solidFill>
                  <a:srgbClr val="1482C5"/>
                </a:solidFill>
              </a:rPr>
              <a:t>New </a:t>
            </a:r>
            <a:r>
              <a:rPr lang="en-US" err="1">
                <a:solidFill>
                  <a:srgbClr val="F47F42"/>
                </a:solidFill>
              </a:rPr>
              <a:t>CameraStatus</a:t>
            </a:r>
            <a:r>
              <a:rPr lang="en-US">
                <a:solidFill>
                  <a:srgbClr val="1482C5"/>
                </a:solidFill>
              </a:rPr>
              <a:t> (</a:t>
            </a:r>
            <a:r>
              <a:rPr lang="en-US" err="1">
                <a:solidFill>
                  <a:srgbClr val="1482C5"/>
                </a:solidFill>
              </a:rPr>
              <a:t>C375</a:t>
            </a:r>
            <a:r>
              <a:rPr lang="en-US">
                <a:solidFill>
                  <a:srgbClr val="1482C5"/>
                </a:solidFill>
              </a:rPr>
              <a:t>) descriptor table:</a:t>
            </a:r>
            <a:endParaRPr lang="en-US"/>
          </a:p>
          <a:p>
            <a:endParaRPr lang="en-US"/>
          </a:p>
        </p:txBody>
      </p:sp>
      <p:pic>
        <p:nvPicPr>
          <p:cNvPr id="6" name="Picture 5" descr="Descriptor Table C375 CameraStatus">
            <a:extLst>
              <a:ext uri="{FF2B5EF4-FFF2-40B4-BE49-F238E27FC236}">
                <a16:creationId xmlns:a16="http://schemas.microsoft.com/office/drawing/2014/main" id="{FF8093EC-0C64-4E56-C83C-D3A7D3DDC9E5}"/>
              </a:ext>
            </a:extLst>
          </p:cNvPr>
          <p:cNvPicPr>
            <a:picLocks noChangeAspect="1"/>
          </p:cNvPicPr>
          <p:nvPr/>
        </p:nvPicPr>
        <p:blipFill>
          <a:blip r:embed="rId2"/>
          <a:stretch>
            <a:fillRect/>
          </a:stretch>
        </p:blipFill>
        <p:spPr>
          <a:xfrm>
            <a:off x="2483027" y="2640261"/>
            <a:ext cx="7361558" cy="1577477"/>
          </a:xfrm>
          <a:prstGeom prst="rect">
            <a:avLst/>
          </a:prstGeom>
        </p:spPr>
      </p:pic>
    </p:spTree>
    <p:extLst>
      <p:ext uri="{BB962C8B-B14F-4D97-AF65-F5344CB8AC3E}">
        <p14:creationId xmlns:p14="http://schemas.microsoft.com/office/powerpoint/2010/main" val="3345165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83204D-BC96-FE6C-A297-27993D9FE716}"/>
              </a:ext>
            </a:extLst>
          </p:cNvPr>
          <p:cNvSpPr>
            <a:spLocks noGrp="1"/>
          </p:cNvSpPr>
          <p:nvPr>
            <p:ph type="title"/>
          </p:nvPr>
        </p:nvSpPr>
        <p:spPr/>
        <p:txBody>
          <a:bodyPr>
            <a:normAutofit/>
          </a:bodyPr>
          <a:lstStyle/>
          <a:p>
            <a:r>
              <a:rPr lang="en-US" err="1"/>
              <a:t>CameraStatusDeterminationDate</a:t>
            </a:r>
            <a:r>
              <a:rPr lang="en-US"/>
              <a:t> (</a:t>
            </a:r>
            <a:r>
              <a:rPr lang="en-US" err="1"/>
              <a:t>E3170</a:t>
            </a:r>
            <a:r>
              <a:rPr lang="en-US"/>
              <a:t>)</a:t>
            </a:r>
          </a:p>
        </p:txBody>
      </p:sp>
      <p:sp>
        <p:nvSpPr>
          <p:cNvPr id="2" name="Content Placeholder 1">
            <a:extLst>
              <a:ext uri="{FF2B5EF4-FFF2-40B4-BE49-F238E27FC236}">
                <a16:creationId xmlns:a16="http://schemas.microsoft.com/office/drawing/2014/main" id="{1296CF40-4DEF-3FBB-5CE7-A1D4B8BCEB4D}"/>
              </a:ext>
            </a:extLst>
          </p:cNvPr>
          <p:cNvSpPr>
            <a:spLocks noGrp="1"/>
          </p:cNvSpPr>
          <p:nvPr>
            <p:ph idx="1"/>
          </p:nvPr>
        </p:nvSpPr>
        <p:spPr/>
        <p:txBody>
          <a:bodyPr/>
          <a:lstStyle/>
          <a:p>
            <a:r>
              <a:rPr lang="en-US">
                <a:solidFill>
                  <a:srgbClr val="1482C5"/>
                </a:solidFill>
              </a:rPr>
              <a:t>New </a:t>
            </a:r>
            <a:r>
              <a:rPr lang="en-US" err="1">
                <a:solidFill>
                  <a:srgbClr val="F47F42"/>
                </a:solidFill>
              </a:rPr>
              <a:t>CameraStatusDeterminationDate</a:t>
            </a:r>
            <a:r>
              <a:rPr lang="en-US">
                <a:solidFill>
                  <a:srgbClr val="F47F42"/>
                </a:solidFill>
              </a:rPr>
              <a:t> </a:t>
            </a:r>
            <a:r>
              <a:rPr lang="en-US">
                <a:solidFill>
                  <a:srgbClr val="1482C5"/>
                </a:solidFill>
              </a:rPr>
              <a:t>(</a:t>
            </a:r>
            <a:r>
              <a:rPr lang="en-US" err="1">
                <a:solidFill>
                  <a:srgbClr val="1482C5"/>
                </a:solidFill>
              </a:rPr>
              <a:t>E3170</a:t>
            </a:r>
            <a:r>
              <a:rPr lang="en-US">
                <a:solidFill>
                  <a:srgbClr val="1482C5"/>
                </a:solidFill>
              </a:rPr>
              <a:t>) data element:</a:t>
            </a:r>
            <a:endParaRPr lang="en-US"/>
          </a:p>
          <a:p>
            <a:endParaRPr lang="en-US"/>
          </a:p>
        </p:txBody>
      </p:sp>
      <p:pic>
        <p:nvPicPr>
          <p:cNvPr id="6" name="Picture 5" descr="Data element E3170 CameraStatusDeterminationDate">
            <a:extLst>
              <a:ext uri="{FF2B5EF4-FFF2-40B4-BE49-F238E27FC236}">
                <a16:creationId xmlns:a16="http://schemas.microsoft.com/office/drawing/2014/main" id="{5F0FB4FB-E988-966E-E150-093A3F5DCEB0}"/>
              </a:ext>
            </a:extLst>
          </p:cNvPr>
          <p:cNvPicPr>
            <a:picLocks noChangeAspect="1"/>
          </p:cNvPicPr>
          <p:nvPr/>
        </p:nvPicPr>
        <p:blipFill>
          <a:blip r:embed="rId2"/>
          <a:stretch>
            <a:fillRect/>
          </a:stretch>
        </p:blipFill>
        <p:spPr>
          <a:xfrm>
            <a:off x="3934496" y="2278571"/>
            <a:ext cx="5814564" cy="4290432"/>
          </a:xfrm>
          <a:prstGeom prst="rect">
            <a:avLst/>
          </a:prstGeom>
        </p:spPr>
      </p:pic>
    </p:spTree>
    <p:extLst>
      <p:ext uri="{BB962C8B-B14F-4D97-AF65-F5344CB8AC3E}">
        <p14:creationId xmlns:p14="http://schemas.microsoft.com/office/powerpoint/2010/main" val="2823397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9D5369-4DDC-CCCB-4E56-53D681BBD292}"/>
              </a:ext>
            </a:extLst>
          </p:cNvPr>
          <p:cNvSpPr>
            <a:spLocks noGrp="1"/>
          </p:cNvSpPr>
          <p:nvPr>
            <p:ph type="title"/>
          </p:nvPr>
        </p:nvSpPr>
        <p:spPr/>
        <p:txBody>
          <a:bodyPr>
            <a:normAutofit/>
          </a:bodyPr>
          <a:lstStyle/>
          <a:p>
            <a:r>
              <a:rPr lang="en-US" err="1"/>
              <a:t>DenialReason</a:t>
            </a:r>
            <a:r>
              <a:rPr lang="en-US"/>
              <a:t> (</a:t>
            </a:r>
            <a:r>
              <a:rPr lang="en-US" err="1"/>
              <a:t>E3171</a:t>
            </a:r>
            <a:r>
              <a:rPr lang="en-US"/>
              <a:t>)</a:t>
            </a:r>
          </a:p>
        </p:txBody>
      </p:sp>
      <p:sp>
        <p:nvSpPr>
          <p:cNvPr id="2" name="Content Placeholder 1">
            <a:extLst>
              <a:ext uri="{FF2B5EF4-FFF2-40B4-BE49-F238E27FC236}">
                <a16:creationId xmlns:a16="http://schemas.microsoft.com/office/drawing/2014/main" id="{024FECD5-63FE-6BB2-13F4-27DE224EAEDB}"/>
              </a:ext>
            </a:extLst>
          </p:cNvPr>
          <p:cNvSpPr>
            <a:spLocks noGrp="1"/>
          </p:cNvSpPr>
          <p:nvPr>
            <p:ph idx="1"/>
          </p:nvPr>
        </p:nvSpPr>
        <p:spPr/>
        <p:txBody>
          <a:bodyPr/>
          <a:lstStyle/>
          <a:p>
            <a:r>
              <a:rPr lang="en-US">
                <a:solidFill>
                  <a:srgbClr val="1482C5"/>
                </a:solidFill>
              </a:rPr>
              <a:t>New </a:t>
            </a:r>
            <a:r>
              <a:rPr lang="en-US" err="1">
                <a:solidFill>
                  <a:srgbClr val="F47F42"/>
                </a:solidFill>
              </a:rPr>
              <a:t>DenialReason</a:t>
            </a:r>
            <a:r>
              <a:rPr lang="en-US">
                <a:solidFill>
                  <a:srgbClr val="F47F42"/>
                </a:solidFill>
              </a:rPr>
              <a:t> </a:t>
            </a:r>
            <a:r>
              <a:rPr lang="en-US">
                <a:solidFill>
                  <a:srgbClr val="1482C5"/>
                </a:solidFill>
              </a:rPr>
              <a:t>(</a:t>
            </a:r>
            <a:r>
              <a:rPr lang="en-US" err="1">
                <a:solidFill>
                  <a:srgbClr val="1482C5"/>
                </a:solidFill>
              </a:rPr>
              <a:t>E3171</a:t>
            </a:r>
            <a:r>
              <a:rPr lang="en-US">
                <a:solidFill>
                  <a:srgbClr val="1482C5"/>
                </a:solidFill>
              </a:rPr>
              <a:t>) data element:</a:t>
            </a:r>
            <a:endParaRPr lang="en-US"/>
          </a:p>
          <a:p>
            <a:endParaRPr lang="en-US"/>
          </a:p>
        </p:txBody>
      </p:sp>
      <p:pic>
        <p:nvPicPr>
          <p:cNvPr id="6" name="Picture 5" descr="Data element E3171 DenialReason">
            <a:extLst>
              <a:ext uri="{FF2B5EF4-FFF2-40B4-BE49-F238E27FC236}">
                <a16:creationId xmlns:a16="http://schemas.microsoft.com/office/drawing/2014/main" id="{9CE06765-D020-072D-F044-E98A3603BB98}"/>
              </a:ext>
            </a:extLst>
          </p:cNvPr>
          <p:cNvPicPr>
            <a:picLocks noChangeAspect="1"/>
          </p:cNvPicPr>
          <p:nvPr/>
        </p:nvPicPr>
        <p:blipFill>
          <a:blip r:embed="rId2"/>
          <a:stretch>
            <a:fillRect/>
          </a:stretch>
        </p:blipFill>
        <p:spPr>
          <a:xfrm>
            <a:off x="3413591" y="2234165"/>
            <a:ext cx="5806943" cy="3917019"/>
          </a:xfrm>
          <a:prstGeom prst="rect">
            <a:avLst/>
          </a:prstGeom>
        </p:spPr>
      </p:pic>
    </p:spTree>
    <p:extLst>
      <p:ext uri="{BB962C8B-B14F-4D97-AF65-F5344CB8AC3E}">
        <p14:creationId xmlns:p14="http://schemas.microsoft.com/office/powerpoint/2010/main" val="2337436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5F737BF-1970-74CA-D756-D621BF605907}"/>
              </a:ext>
            </a:extLst>
          </p:cNvPr>
          <p:cNvSpPr>
            <a:spLocks noGrp="1"/>
          </p:cNvSpPr>
          <p:nvPr>
            <p:ph type="title"/>
          </p:nvPr>
        </p:nvSpPr>
        <p:spPr>
          <a:xfrm>
            <a:off x="2320119" y="153230"/>
            <a:ext cx="9513918" cy="751350"/>
          </a:xfrm>
        </p:spPr>
        <p:txBody>
          <a:bodyPr>
            <a:normAutofit fontScale="90000"/>
          </a:bodyPr>
          <a:lstStyle/>
          <a:p>
            <a:r>
              <a:rPr lang="en-US" dirty="0"/>
              <a:t>Agenda – SPEDS Video Camera Request Submission</a:t>
            </a:r>
          </a:p>
        </p:txBody>
      </p:sp>
      <p:sp>
        <p:nvSpPr>
          <p:cNvPr id="3" name="Content Placeholder 2">
            <a:extLst>
              <a:ext uri="{FF2B5EF4-FFF2-40B4-BE49-F238E27FC236}">
                <a16:creationId xmlns:a16="http://schemas.microsoft.com/office/drawing/2014/main" id="{6DB93F0A-085F-C41A-F004-6C5BF6034B6E}"/>
              </a:ext>
            </a:extLst>
          </p:cNvPr>
          <p:cNvSpPr>
            <a:spLocks noGrp="1"/>
          </p:cNvSpPr>
          <p:nvPr>
            <p:ph idx="1"/>
          </p:nvPr>
        </p:nvSpPr>
        <p:spPr>
          <a:xfrm>
            <a:off x="2320118" y="1495651"/>
            <a:ext cx="4462819" cy="4351338"/>
          </a:xfrm>
        </p:spPr>
        <p:txBody>
          <a:bodyPr lIns="91440" tIns="45720" rIns="91440" bIns="45720" anchor="t">
            <a:normAutofit/>
          </a:bodyPr>
          <a:lstStyle/>
          <a:p>
            <a:r>
              <a:rPr lang="en-US" sz="2400"/>
              <a:t>Overview</a:t>
            </a:r>
          </a:p>
          <a:p>
            <a:r>
              <a:rPr lang="en-US" sz="2400"/>
              <a:t>Timeline</a:t>
            </a:r>
            <a:endParaRPr lang="en-US" sz="2400">
              <a:ea typeface="Calibri"/>
              <a:cs typeface="Calibri"/>
            </a:endParaRPr>
          </a:p>
          <a:p>
            <a:r>
              <a:rPr lang="en-US" sz="2400"/>
              <a:t>Data Collection Changes</a:t>
            </a:r>
            <a:endParaRPr lang="en-US" sz="2400">
              <a:ea typeface="Calibri"/>
              <a:cs typeface="Calibri"/>
            </a:endParaRPr>
          </a:p>
          <a:p>
            <a:r>
              <a:rPr lang="en-US" sz="2400"/>
              <a:t>Business Rules</a:t>
            </a:r>
          </a:p>
          <a:p>
            <a:r>
              <a:rPr lang="en-US" sz="2400">
                <a:ea typeface="Calibri"/>
                <a:cs typeface="Calibri"/>
              </a:rPr>
              <a:t>Promotion Logic and Reports</a:t>
            </a:r>
          </a:p>
          <a:p>
            <a:r>
              <a:rPr lang="en-US" sz="2400"/>
              <a:t>Closeout</a:t>
            </a:r>
            <a:endParaRPr lang="en-US" sz="2400">
              <a:ea typeface="Calibri"/>
              <a:cs typeface="Calibri"/>
            </a:endParaRPr>
          </a:p>
          <a:p>
            <a:pPr lvl="1"/>
            <a:r>
              <a:rPr lang="en-US"/>
              <a:t>Frequently Asked Questions</a:t>
            </a:r>
            <a:endParaRPr lang="en-US">
              <a:ea typeface="Calibri"/>
              <a:cs typeface="Calibri"/>
            </a:endParaRPr>
          </a:p>
          <a:p>
            <a:pPr lvl="1"/>
            <a:r>
              <a:rPr lang="en-US"/>
              <a:t>Key Takeaways</a:t>
            </a:r>
            <a:endParaRPr lang="en-US">
              <a:ea typeface="Calibri"/>
              <a:cs typeface="Calibri"/>
            </a:endParaRPr>
          </a:p>
          <a:p>
            <a:pPr lvl="1"/>
            <a:r>
              <a:rPr lang="en-US"/>
              <a:t>Technical Resources</a:t>
            </a:r>
          </a:p>
          <a:p>
            <a:r>
              <a:rPr lang="en-US" sz="2400">
                <a:ea typeface="Calibri"/>
                <a:cs typeface="Calibri"/>
              </a:rPr>
              <a:t>Questions</a:t>
            </a:r>
          </a:p>
          <a:p>
            <a:endParaRPr lang="en-US" sz="2400"/>
          </a:p>
        </p:txBody>
      </p:sp>
      <p:pic>
        <p:nvPicPr>
          <p:cNvPr id="5" name="Content Placeholder 4" descr="Picture of books">
            <a:extLst>
              <a:ext uri="{FF2B5EF4-FFF2-40B4-BE49-F238E27FC236}">
                <a16:creationId xmlns:a16="http://schemas.microsoft.com/office/drawing/2014/main" id="{E38AD5C0-0D1A-8A06-1211-0AE9272700AB}"/>
              </a:ext>
            </a:extLst>
          </p:cNvPr>
          <p:cNvPicPr>
            <a:picLocks noGrp="1" noChangeAspect="1"/>
          </p:cNvPicPr>
          <p:nvPr>
            <p:ph idx="13"/>
          </p:nvPr>
        </p:nvPicPr>
        <p:blipFill>
          <a:blip r:embed="rId3"/>
          <a:stretch>
            <a:fillRect/>
          </a:stretch>
        </p:blipFill>
        <p:spPr>
          <a:xfrm>
            <a:off x="7077078" y="2315498"/>
            <a:ext cx="4462819" cy="2677692"/>
          </a:xfrm>
          <a:prstGeom prst="rect">
            <a:avLst/>
          </a:prstGeom>
          <a:noFill/>
        </p:spPr>
      </p:pic>
    </p:spTree>
    <p:extLst>
      <p:ext uri="{BB962C8B-B14F-4D97-AF65-F5344CB8AC3E}">
        <p14:creationId xmlns:p14="http://schemas.microsoft.com/office/powerpoint/2010/main" val="2094198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FACEA2-758C-E729-DEBC-F5F9C5ED1CCF}"/>
              </a:ext>
            </a:extLst>
          </p:cNvPr>
          <p:cNvSpPr>
            <a:spLocks noGrp="1"/>
          </p:cNvSpPr>
          <p:nvPr>
            <p:ph type="title"/>
          </p:nvPr>
        </p:nvSpPr>
        <p:spPr/>
        <p:txBody>
          <a:bodyPr>
            <a:normAutofit/>
          </a:bodyPr>
          <a:lstStyle/>
          <a:p>
            <a:r>
              <a:rPr lang="en-US" err="1"/>
              <a:t>DenialReason</a:t>
            </a:r>
            <a:r>
              <a:rPr lang="en-US"/>
              <a:t> (</a:t>
            </a:r>
            <a:r>
              <a:rPr lang="en-US" err="1"/>
              <a:t>C376</a:t>
            </a:r>
            <a:r>
              <a:rPr lang="en-US"/>
              <a:t>)</a:t>
            </a:r>
          </a:p>
        </p:txBody>
      </p:sp>
      <p:sp>
        <p:nvSpPr>
          <p:cNvPr id="2" name="Content Placeholder 1">
            <a:extLst>
              <a:ext uri="{FF2B5EF4-FFF2-40B4-BE49-F238E27FC236}">
                <a16:creationId xmlns:a16="http://schemas.microsoft.com/office/drawing/2014/main" id="{7C682D6D-1F46-F4AE-72E4-1ECBBC7C1249}"/>
              </a:ext>
            </a:extLst>
          </p:cNvPr>
          <p:cNvSpPr>
            <a:spLocks noGrp="1"/>
          </p:cNvSpPr>
          <p:nvPr>
            <p:ph idx="1"/>
          </p:nvPr>
        </p:nvSpPr>
        <p:spPr/>
        <p:txBody>
          <a:bodyPr/>
          <a:lstStyle/>
          <a:p>
            <a:r>
              <a:rPr lang="en-US">
                <a:solidFill>
                  <a:srgbClr val="1482C5"/>
                </a:solidFill>
              </a:rPr>
              <a:t>New </a:t>
            </a:r>
            <a:r>
              <a:rPr lang="en-US" err="1">
                <a:solidFill>
                  <a:srgbClr val="F47F42"/>
                </a:solidFill>
              </a:rPr>
              <a:t>DenialReason</a:t>
            </a:r>
            <a:r>
              <a:rPr lang="en-US">
                <a:solidFill>
                  <a:srgbClr val="1482C5"/>
                </a:solidFill>
              </a:rPr>
              <a:t> (</a:t>
            </a:r>
            <a:r>
              <a:rPr lang="en-US" err="1">
                <a:solidFill>
                  <a:srgbClr val="1482C5"/>
                </a:solidFill>
              </a:rPr>
              <a:t>C376</a:t>
            </a:r>
            <a:r>
              <a:rPr lang="en-US">
                <a:solidFill>
                  <a:srgbClr val="1482C5"/>
                </a:solidFill>
              </a:rPr>
              <a:t>) descriptor table:</a:t>
            </a:r>
            <a:endParaRPr lang="en-US"/>
          </a:p>
          <a:p>
            <a:endParaRPr lang="en-US"/>
          </a:p>
        </p:txBody>
      </p:sp>
      <p:pic>
        <p:nvPicPr>
          <p:cNvPr id="6" name="Picture 5" descr="Descriptor table C376 DenialReason">
            <a:extLst>
              <a:ext uri="{FF2B5EF4-FFF2-40B4-BE49-F238E27FC236}">
                <a16:creationId xmlns:a16="http://schemas.microsoft.com/office/drawing/2014/main" id="{6EB4FA0D-D411-20CC-A0F1-CBC994C62640}"/>
              </a:ext>
            </a:extLst>
          </p:cNvPr>
          <p:cNvPicPr>
            <a:picLocks noChangeAspect="1"/>
          </p:cNvPicPr>
          <p:nvPr/>
        </p:nvPicPr>
        <p:blipFill>
          <a:blip r:embed="rId2"/>
          <a:stretch>
            <a:fillRect/>
          </a:stretch>
        </p:blipFill>
        <p:spPr>
          <a:xfrm>
            <a:off x="2734339" y="2343056"/>
            <a:ext cx="7346317" cy="2171888"/>
          </a:xfrm>
          <a:prstGeom prst="rect">
            <a:avLst/>
          </a:prstGeom>
        </p:spPr>
      </p:pic>
    </p:spTree>
    <p:extLst>
      <p:ext uri="{BB962C8B-B14F-4D97-AF65-F5344CB8AC3E}">
        <p14:creationId xmlns:p14="http://schemas.microsoft.com/office/powerpoint/2010/main" val="3678580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10C42D-0B38-CFD0-1731-15CF2A606024}"/>
              </a:ext>
            </a:extLst>
          </p:cNvPr>
          <p:cNvSpPr>
            <a:spLocks noGrp="1"/>
          </p:cNvSpPr>
          <p:nvPr>
            <p:ph type="title"/>
          </p:nvPr>
        </p:nvSpPr>
        <p:spPr/>
        <p:txBody>
          <a:bodyPr>
            <a:normAutofit/>
          </a:bodyPr>
          <a:lstStyle/>
          <a:p>
            <a:r>
              <a:rPr lang="en-US" err="1"/>
              <a:t>CameraOperationDate</a:t>
            </a:r>
            <a:r>
              <a:rPr lang="en-US"/>
              <a:t> (</a:t>
            </a:r>
            <a:r>
              <a:rPr lang="en-US" err="1"/>
              <a:t>E3172</a:t>
            </a:r>
            <a:r>
              <a:rPr lang="en-US"/>
              <a:t>)</a:t>
            </a:r>
          </a:p>
        </p:txBody>
      </p:sp>
      <p:sp>
        <p:nvSpPr>
          <p:cNvPr id="2" name="Content Placeholder 1">
            <a:extLst>
              <a:ext uri="{FF2B5EF4-FFF2-40B4-BE49-F238E27FC236}">
                <a16:creationId xmlns:a16="http://schemas.microsoft.com/office/drawing/2014/main" id="{34B43571-E275-3D41-0D65-BF9CF07950F5}"/>
              </a:ext>
            </a:extLst>
          </p:cNvPr>
          <p:cNvSpPr>
            <a:spLocks noGrp="1"/>
          </p:cNvSpPr>
          <p:nvPr>
            <p:ph idx="1"/>
          </p:nvPr>
        </p:nvSpPr>
        <p:spPr/>
        <p:txBody>
          <a:bodyPr/>
          <a:lstStyle/>
          <a:p>
            <a:r>
              <a:rPr lang="en-US">
                <a:solidFill>
                  <a:srgbClr val="1482C5"/>
                </a:solidFill>
              </a:rPr>
              <a:t>New </a:t>
            </a:r>
            <a:r>
              <a:rPr lang="en-US" err="1">
                <a:solidFill>
                  <a:srgbClr val="F47F42"/>
                </a:solidFill>
              </a:rPr>
              <a:t>CameraOperationalDate</a:t>
            </a:r>
            <a:r>
              <a:rPr lang="en-US">
                <a:solidFill>
                  <a:srgbClr val="F47F42"/>
                </a:solidFill>
              </a:rPr>
              <a:t> </a:t>
            </a:r>
            <a:r>
              <a:rPr lang="en-US">
                <a:solidFill>
                  <a:srgbClr val="1482C5"/>
                </a:solidFill>
              </a:rPr>
              <a:t>(</a:t>
            </a:r>
            <a:r>
              <a:rPr lang="en-US" err="1">
                <a:solidFill>
                  <a:srgbClr val="1482C5"/>
                </a:solidFill>
              </a:rPr>
              <a:t>E3172</a:t>
            </a:r>
            <a:r>
              <a:rPr lang="en-US">
                <a:solidFill>
                  <a:srgbClr val="1482C5"/>
                </a:solidFill>
              </a:rPr>
              <a:t>) data element:</a:t>
            </a:r>
            <a:endParaRPr lang="en-US"/>
          </a:p>
          <a:p>
            <a:endParaRPr lang="en-US"/>
          </a:p>
        </p:txBody>
      </p:sp>
      <p:pic>
        <p:nvPicPr>
          <p:cNvPr id="6" name="Picture 5" descr="data element E3172 CameraOperationalDate">
            <a:extLst>
              <a:ext uri="{FF2B5EF4-FFF2-40B4-BE49-F238E27FC236}">
                <a16:creationId xmlns:a16="http://schemas.microsoft.com/office/drawing/2014/main" id="{15C4BADC-4761-9524-35C1-9E09868FFB1E}"/>
              </a:ext>
            </a:extLst>
          </p:cNvPr>
          <p:cNvPicPr>
            <a:picLocks noChangeAspect="1"/>
          </p:cNvPicPr>
          <p:nvPr/>
        </p:nvPicPr>
        <p:blipFill>
          <a:blip r:embed="rId2"/>
          <a:stretch>
            <a:fillRect/>
          </a:stretch>
        </p:blipFill>
        <p:spPr>
          <a:xfrm>
            <a:off x="3473882" y="2157251"/>
            <a:ext cx="5806943" cy="3970364"/>
          </a:xfrm>
          <a:prstGeom prst="rect">
            <a:avLst/>
          </a:prstGeom>
        </p:spPr>
      </p:pic>
    </p:spTree>
    <p:extLst>
      <p:ext uri="{BB962C8B-B14F-4D97-AF65-F5344CB8AC3E}">
        <p14:creationId xmlns:p14="http://schemas.microsoft.com/office/powerpoint/2010/main" val="645871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0" descr="Close-up of stacked books">
            <a:extLst>
              <a:ext uri="{FF2B5EF4-FFF2-40B4-BE49-F238E27FC236}">
                <a16:creationId xmlns:a16="http://schemas.microsoft.com/office/drawing/2014/main" id="{3FA3FEEE-6FB4-6546-6580-17D5B5795B98}"/>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256970"/>
            <a:ext cx="12191980" cy="5589588"/>
          </a:xfrm>
          <a:prstGeom prst="rect">
            <a:avLst/>
          </a:prstGeom>
          <a:noFill/>
        </p:spPr>
      </p:pic>
      <p:sp>
        <p:nvSpPr>
          <p:cNvPr id="4" name="Title 6">
            <a:extLst>
              <a:ext uri="{FF2B5EF4-FFF2-40B4-BE49-F238E27FC236}">
                <a16:creationId xmlns:a16="http://schemas.microsoft.com/office/drawing/2014/main" id="{00A90307-01F7-BDD8-5994-E57A6BCADC7A}"/>
              </a:ext>
            </a:extLst>
          </p:cNvPr>
          <p:cNvSpPr txBox="1">
            <a:spLocks noGrp="1"/>
          </p:cNvSpPr>
          <p:nvPr>
            <p:ph type="title" idx="4294967295"/>
          </p:nvPr>
        </p:nvSpPr>
        <p:spPr>
          <a:xfrm>
            <a:off x="1676400" y="3010839"/>
            <a:ext cx="9144000" cy="1455651"/>
          </a:xfrm>
          <a:prstGeom prst="rect">
            <a:avLst/>
          </a:prstGeom>
          <a:solidFill>
            <a:schemeClr val="bg1">
              <a:lumMod val="95000"/>
            </a:schemeClr>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5600" b="1" kern="1200">
                <a:solidFill>
                  <a:srgbClr val="3C6EBE"/>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600" b="1" i="0" u="none" strike="noStrike" kern="1200" cap="none" spc="0" normalizeH="0" baseline="0" noProof="0">
                <a:ln>
                  <a:noFill/>
                </a:ln>
                <a:solidFill>
                  <a:srgbClr val="3C6EBE"/>
                </a:solidFill>
                <a:effectLst/>
                <a:uLnTx/>
                <a:uFillTx/>
                <a:latin typeface="+mn-lt"/>
                <a:ea typeface="+mj-ea"/>
                <a:cs typeface="+mj-cs"/>
              </a:rPr>
              <a:t>Business Rules</a:t>
            </a:r>
          </a:p>
        </p:txBody>
      </p:sp>
    </p:spTree>
    <p:extLst>
      <p:ext uri="{BB962C8B-B14F-4D97-AF65-F5344CB8AC3E}">
        <p14:creationId xmlns:p14="http://schemas.microsoft.com/office/powerpoint/2010/main" val="2891233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5FDEF-4175-1EA6-B155-F55794F905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22C693-17BD-D434-CB7E-31EF7E0BC673}"/>
              </a:ext>
            </a:extLst>
          </p:cNvPr>
          <p:cNvSpPr>
            <a:spLocks noGrp="1"/>
          </p:cNvSpPr>
          <p:nvPr>
            <p:ph type="title"/>
          </p:nvPr>
        </p:nvSpPr>
        <p:spPr/>
        <p:txBody>
          <a:bodyPr/>
          <a:lstStyle/>
          <a:p>
            <a:r>
              <a:rPr lang="en-US"/>
              <a:t>New Business Rules</a:t>
            </a:r>
          </a:p>
        </p:txBody>
      </p:sp>
      <p:sp>
        <p:nvSpPr>
          <p:cNvPr id="3" name="Content Placeholder 2">
            <a:extLst>
              <a:ext uri="{FF2B5EF4-FFF2-40B4-BE49-F238E27FC236}">
                <a16:creationId xmlns:a16="http://schemas.microsoft.com/office/drawing/2014/main" id="{3980B5B7-3705-CA1C-A96B-A04F23B51F60}"/>
              </a:ext>
            </a:extLst>
          </p:cNvPr>
          <p:cNvSpPr>
            <a:spLocks noGrp="1"/>
          </p:cNvSpPr>
          <p:nvPr>
            <p:ph idx="1"/>
          </p:nvPr>
        </p:nvSpPr>
        <p:spPr>
          <a:xfrm>
            <a:off x="1938008" y="1116174"/>
            <a:ext cx="10101591" cy="4730815"/>
          </a:xfrm>
        </p:spPr>
        <p:txBody>
          <a:bodyPr/>
          <a:lstStyle/>
          <a:p>
            <a:r>
              <a:rPr lang="en-US" sz="2400" dirty="0"/>
              <a:t>The following new rules will be added to the </a:t>
            </a:r>
            <a:r>
              <a:rPr lang="en-US" sz="2400" dirty="0">
                <a:solidFill>
                  <a:schemeClr val="accent2"/>
                </a:solidFill>
              </a:rPr>
              <a:t>SPEDS Video Camera Request Submission</a:t>
            </a:r>
            <a:r>
              <a:rPr lang="en-US" sz="2400" dirty="0">
                <a:solidFill>
                  <a:srgbClr val="F16038"/>
                </a:solidFill>
              </a:rPr>
              <a:t>:</a:t>
            </a:r>
          </a:p>
          <a:p>
            <a:pPr marL="0" indent="0">
              <a:lnSpc>
                <a:spcPct val="100000"/>
              </a:lnSpc>
              <a:spcBef>
                <a:spcPts val="0"/>
              </a:spcBef>
              <a:buNone/>
            </a:pPr>
            <a:endParaRPr lang="en-US" sz="2400" dirty="0">
              <a:solidFill>
                <a:srgbClr val="F16038"/>
              </a:solidFill>
            </a:endParaRPr>
          </a:p>
          <a:p>
            <a:pPr lvl="2"/>
            <a:r>
              <a:rPr lang="en-US" dirty="0"/>
              <a:t>6 </a:t>
            </a:r>
            <a:r>
              <a:rPr lang="en-US" dirty="0" err="1"/>
              <a:t>Fatals</a:t>
            </a:r>
            <a:endParaRPr lang="en-US" dirty="0"/>
          </a:p>
          <a:p>
            <a:pPr lvl="3"/>
            <a:r>
              <a:rPr lang="en-US" dirty="0"/>
              <a:t>10010-0015</a:t>
            </a:r>
          </a:p>
          <a:p>
            <a:pPr lvl="3"/>
            <a:r>
              <a:rPr lang="en-US" dirty="0">
                <a:highlight>
                  <a:srgbClr val="FFFF00"/>
                </a:highlight>
              </a:rPr>
              <a:t>10010-0034</a:t>
            </a:r>
          </a:p>
          <a:p>
            <a:pPr lvl="3"/>
            <a:r>
              <a:rPr lang="en-US" dirty="0">
                <a:highlight>
                  <a:srgbClr val="FFFF00"/>
                </a:highlight>
              </a:rPr>
              <a:t>10010-0035</a:t>
            </a:r>
          </a:p>
          <a:p>
            <a:pPr lvl="3"/>
            <a:r>
              <a:rPr lang="en-US" dirty="0">
                <a:highlight>
                  <a:srgbClr val="FFFF00"/>
                </a:highlight>
              </a:rPr>
              <a:t>12000-0001</a:t>
            </a:r>
          </a:p>
          <a:p>
            <a:pPr lvl="3"/>
            <a:r>
              <a:rPr lang="en-US" dirty="0">
                <a:highlight>
                  <a:srgbClr val="FFFF00"/>
                </a:highlight>
              </a:rPr>
              <a:t>12000-0002</a:t>
            </a:r>
          </a:p>
          <a:p>
            <a:pPr lvl="3"/>
            <a:r>
              <a:rPr lang="en-US" dirty="0">
                <a:highlight>
                  <a:srgbClr val="FFFF00"/>
                </a:highlight>
              </a:rPr>
              <a:t>12000-0003</a:t>
            </a:r>
          </a:p>
          <a:p>
            <a:pPr marL="1371600" lvl="3" indent="0">
              <a:buNone/>
            </a:pPr>
            <a:endParaRPr lang="en-US" dirty="0"/>
          </a:p>
          <a:p>
            <a:pPr lvl="2"/>
            <a:r>
              <a:rPr lang="en-US" dirty="0"/>
              <a:t>2 Special Warnings</a:t>
            </a:r>
          </a:p>
          <a:p>
            <a:pPr lvl="3"/>
            <a:r>
              <a:rPr lang="en-US" dirty="0">
                <a:highlight>
                  <a:srgbClr val="FFFF00"/>
                </a:highlight>
              </a:rPr>
              <a:t>12000-0004</a:t>
            </a:r>
          </a:p>
          <a:p>
            <a:pPr lvl="3"/>
            <a:r>
              <a:rPr lang="en-US" dirty="0">
                <a:highlight>
                  <a:srgbClr val="FFFF00"/>
                </a:highlight>
              </a:rPr>
              <a:t>12000-0005</a:t>
            </a:r>
          </a:p>
          <a:p>
            <a:endParaRPr lang="en-US" dirty="0"/>
          </a:p>
        </p:txBody>
      </p:sp>
    </p:spTree>
    <p:extLst>
      <p:ext uri="{BB962C8B-B14F-4D97-AF65-F5344CB8AC3E}">
        <p14:creationId xmlns:p14="http://schemas.microsoft.com/office/powerpoint/2010/main" val="798505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D0DF2-BAE1-E971-2D05-BBD798858C4A}"/>
              </a:ext>
            </a:extLst>
          </p:cNvPr>
          <p:cNvSpPr>
            <a:spLocks noGrp="1"/>
          </p:cNvSpPr>
          <p:nvPr>
            <p:ph type="title"/>
          </p:nvPr>
        </p:nvSpPr>
        <p:spPr/>
        <p:txBody>
          <a:bodyPr/>
          <a:lstStyle/>
          <a:p>
            <a:r>
              <a:rPr lang="en-US"/>
              <a:t>Data Business Rules - Fatal</a:t>
            </a:r>
          </a:p>
        </p:txBody>
      </p:sp>
      <p:sp>
        <p:nvSpPr>
          <p:cNvPr id="3" name="Content Placeholder 2">
            <a:extLst>
              <a:ext uri="{FF2B5EF4-FFF2-40B4-BE49-F238E27FC236}">
                <a16:creationId xmlns:a16="http://schemas.microsoft.com/office/drawing/2014/main" id="{3FF688FE-E89C-AC23-7EC6-61A48CFC57A4}"/>
              </a:ext>
            </a:extLst>
          </p:cNvPr>
          <p:cNvSpPr>
            <a:spLocks noGrp="1"/>
          </p:cNvSpPr>
          <p:nvPr>
            <p:ph idx="1"/>
          </p:nvPr>
        </p:nvSpPr>
        <p:spPr/>
        <p:txBody>
          <a:bodyPr/>
          <a:lstStyle/>
          <a:p>
            <a:r>
              <a:rPr lang="en-US"/>
              <a:t>10010-0034</a:t>
            </a:r>
          </a:p>
          <a:p>
            <a:r>
              <a:rPr lang="en-US"/>
              <a:t>10010-0035</a:t>
            </a:r>
          </a:p>
          <a:p>
            <a:pPr marL="0" indent="0">
              <a:buNone/>
            </a:pPr>
            <a:endParaRPr lang="en-US"/>
          </a:p>
          <a:p>
            <a:pPr marL="0" indent="0">
              <a:buNone/>
            </a:pPr>
            <a:endParaRPr lang="en-US"/>
          </a:p>
        </p:txBody>
      </p:sp>
      <p:pic>
        <p:nvPicPr>
          <p:cNvPr id="6" name="Picture 5" descr="business rules image: 2 Fatals">
            <a:extLst>
              <a:ext uri="{FF2B5EF4-FFF2-40B4-BE49-F238E27FC236}">
                <a16:creationId xmlns:a16="http://schemas.microsoft.com/office/drawing/2014/main" id="{22B3D849-804E-7485-74D2-8E6F7FE88A72}"/>
              </a:ext>
            </a:extLst>
          </p:cNvPr>
          <p:cNvPicPr>
            <a:picLocks noChangeAspect="1"/>
          </p:cNvPicPr>
          <p:nvPr/>
        </p:nvPicPr>
        <p:blipFill>
          <a:blip r:embed="rId3"/>
          <a:stretch>
            <a:fillRect/>
          </a:stretch>
        </p:blipFill>
        <p:spPr>
          <a:xfrm>
            <a:off x="1960103" y="2916037"/>
            <a:ext cx="9947099" cy="1341236"/>
          </a:xfrm>
          <a:prstGeom prst="rect">
            <a:avLst/>
          </a:prstGeom>
        </p:spPr>
      </p:pic>
    </p:spTree>
    <p:extLst>
      <p:ext uri="{BB962C8B-B14F-4D97-AF65-F5344CB8AC3E}">
        <p14:creationId xmlns:p14="http://schemas.microsoft.com/office/powerpoint/2010/main" val="2055781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8505C-3A67-D52A-8B7C-1FC3E0128B3D}"/>
              </a:ext>
            </a:extLst>
          </p:cNvPr>
          <p:cNvSpPr>
            <a:spLocks noGrp="1"/>
          </p:cNvSpPr>
          <p:nvPr>
            <p:ph type="title"/>
          </p:nvPr>
        </p:nvSpPr>
        <p:spPr/>
        <p:txBody>
          <a:bodyPr/>
          <a:lstStyle/>
          <a:p>
            <a:r>
              <a:rPr lang="en-US"/>
              <a:t>Data Business Rules – Fatal Continued</a:t>
            </a:r>
          </a:p>
        </p:txBody>
      </p:sp>
      <p:sp>
        <p:nvSpPr>
          <p:cNvPr id="3" name="Content Placeholder 2">
            <a:extLst>
              <a:ext uri="{FF2B5EF4-FFF2-40B4-BE49-F238E27FC236}">
                <a16:creationId xmlns:a16="http://schemas.microsoft.com/office/drawing/2014/main" id="{CA23140C-2D39-FC91-93C6-776D7BB921A0}"/>
              </a:ext>
            </a:extLst>
          </p:cNvPr>
          <p:cNvSpPr>
            <a:spLocks noGrp="1"/>
          </p:cNvSpPr>
          <p:nvPr>
            <p:ph idx="1"/>
          </p:nvPr>
        </p:nvSpPr>
        <p:spPr/>
        <p:txBody>
          <a:bodyPr/>
          <a:lstStyle/>
          <a:p>
            <a:r>
              <a:rPr lang="en-US"/>
              <a:t>12000-0001</a:t>
            </a:r>
          </a:p>
          <a:p>
            <a:r>
              <a:rPr lang="en-US"/>
              <a:t>12000-0002</a:t>
            </a:r>
          </a:p>
          <a:p>
            <a:r>
              <a:rPr lang="en-US"/>
              <a:t>12000-0003</a:t>
            </a:r>
          </a:p>
          <a:p>
            <a:pPr marL="0" indent="0">
              <a:buNone/>
            </a:pPr>
            <a:endParaRPr lang="en-US"/>
          </a:p>
        </p:txBody>
      </p:sp>
      <p:pic>
        <p:nvPicPr>
          <p:cNvPr id="5" name="Picture 4" descr="business rules image - fatals continued">
            <a:extLst>
              <a:ext uri="{FF2B5EF4-FFF2-40B4-BE49-F238E27FC236}">
                <a16:creationId xmlns:a16="http://schemas.microsoft.com/office/drawing/2014/main" id="{F8947072-3814-95FD-9EC5-646BB0422D72}"/>
              </a:ext>
            </a:extLst>
          </p:cNvPr>
          <p:cNvPicPr>
            <a:picLocks noChangeAspect="1"/>
          </p:cNvPicPr>
          <p:nvPr/>
        </p:nvPicPr>
        <p:blipFill>
          <a:blip r:embed="rId3"/>
          <a:stretch>
            <a:fillRect/>
          </a:stretch>
        </p:blipFill>
        <p:spPr>
          <a:xfrm>
            <a:off x="1952852" y="3265088"/>
            <a:ext cx="10128747" cy="1453694"/>
          </a:xfrm>
          <a:prstGeom prst="rect">
            <a:avLst/>
          </a:prstGeom>
        </p:spPr>
      </p:pic>
    </p:spTree>
    <p:extLst>
      <p:ext uri="{BB962C8B-B14F-4D97-AF65-F5344CB8AC3E}">
        <p14:creationId xmlns:p14="http://schemas.microsoft.com/office/powerpoint/2010/main" val="773611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57C66-5C80-EDEB-36D4-070C0D0EE7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6901BD-FD67-A818-B7F8-BF03A0ACA3CB}"/>
              </a:ext>
            </a:extLst>
          </p:cNvPr>
          <p:cNvSpPr>
            <a:spLocks noGrp="1"/>
          </p:cNvSpPr>
          <p:nvPr>
            <p:ph type="title"/>
          </p:nvPr>
        </p:nvSpPr>
        <p:spPr/>
        <p:txBody>
          <a:bodyPr/>
          <a:lstStyle/>
          <a:p>
            <a:r>
              <a:rPr lang="en-US"/>
              <a:t>Data Business Rules – Special Warning</a:t>
            </a:r>
          </a:p>
        </p:txBody>
      </p:sp>
      <p:sp>
        <p:nvSpPr>
          <p:cNvPr id="3" name="Content Placeholder 2">
            <a:extLst>
              <a:ext uri="{FF2B5EF4-FFF2-40B4-BE49-F238E27FC236}">
                <a16:creationId xmlns:a16="http://schemas.microsoft.com/office/drawing/2014/main" id="{515F022C-B172-3F50-B258-01ED6A451F30}"/>
              </a:ext>
            </a:extLst>
          </p:cNvPr>
          <p:cNvSpPr>
            <a:spLocks noGrp="1"/>
          </p:cNvSpPr>
          <p:nvPr>
            <p:ph idx="1"/>
          </p:nvPr>
        </p:nvSpPr>
        <p:spPr/>
        <p:txBody>
          <a:bodyPr/>
          <a:lstStyle/>
          <a:p>
            <a:r>
              <a:rPr lang="en-US"/>
              <a:t>12000-0004</a:t>
            </a:r>
          </a:p>
          <a:p>
            <a:r>
              <a:rPr lang="en-US"/>
              <a:t>12000-0005</a:t>
            </a:r>
          </a:p>
          <a:p>
            <a:endParaRPr lang="en-US"/>
          </a:p>
        </p:txBody>
      </p:sp>
      <p:pic>
        <p:nvPicPr>
          <p:cNvPr id="6" name="Picture 5" descr="business rules image special warnings">
            <a:extLst>
              <a:ext uri="{FF2B5EF4-FFF2-40B4-BE49-F238E27FC236}">
                <a16:creationId xmlns:a16="http://schemas.microsoft.com/office/drawing/2014/main" id="{01118241-EDFC-FD55-C7CB-4E9AFD52DA71}"/>
              </a:ext>
            </a:extLst>
          </p:cNvPr>
          <p:cNvPicPr>
            <a:picLocks noChangeAspect="1"/>
          </p:cNvPicPr>
          <p:nvPr/>
        </p:nvPicPr>
        <p:blipFill>
          <a:blip r:embed="rId3"/>
          <a:stretch>
            <a:fillRect/>
          </a:stretch>
        </p:blipFill>
        <p:spPr>
          <a:xfrm>
            <a:off x="1972818" y="2633892"/>
            <a:ext cx="10088816" cy="1055963"/>
          </a:xfrm>
          <a:prstGeom prst="rect">
            <a:avLst/>
          </a:prstGeom>
        </p:spPr>
      </p:pic>
    </p:spTree>
    <p:extLst>
      <p:ext uri="{BB962C8B-B14F-4D97-AF65-F5344CB8AC3E}">
        <p14:creationId xmlns:p14="http://schemas.microsoft.com/office/powerpoint/2010/main" val="2859750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C51E2-B8A9-EDE7-0B74-378D05D3045E}"/>
            </a:ext>
          </a:extLst>
        </p:cNvPr>
        <p:cNvGrpSpPr/>
        <p:nvPr/>
      </p:nvGrpSpPr>
      <p:grpSpPr>
        <a:xfrm>
          <a:off x="0" y="0"/>
          <a:ext cx="0" cy="0"/>
          <a:chOff x="0" y="0"/>
          <a:chExt cx="0" cy="0"/>
        </a:xfrm>
      </p:grpSpPr>
      <p:pic>
        <p:nvPicPr>
          <p:cNvPr id="8" name="Picture Placeholder 10" descr="Close-up of stacked books">
            <a:extLst>
              <a:ext uri="{FF2B5EF4-FFF2-40B4-BE49-F238E27FC236}">
                <a16:creationId xmlns:a16="http://schemas.microsoft.com/office/drawing/2014/main" id="{1CAB270B-6F25-46B3-D499-444A019A4BAD}"/>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256970"/>
            <a:ext cx="12191980" cy="5589588"/>
          </a:xfrm>
          <a:prstGeom prst="rect">
            <a:avLst/>
          </a:prstGeom>
          <a:noFill/>
        </p:spPr>
      </p:pic>
      <p:sp>
        <p:nvSpPr>
          <p:cNvPr id="4" name="Title 6">
            <a:extLst>
              <a:ext uri="{FF2B5EF4-FFF2-40B4-BE49-F238E27FC236}">
                <a16:creationId xmlns:a16="http://schemas.microsoft.com/office/drawing/2014/main" id="{5BE7E617-1E1E-3310-9F3D-5101F7C18F12}"/>
              </a:ext>
            </a:extLst>
          </p:cNvPr>
          <p:cNvSpPr txBox="1">
            <a:spLocks noGrp="1"/>
          </p:cNvSpPr>
          <p:nvPr>
            <p:ph type="title" idx="4294967295"/>
          </p:nvPr>
        </p:nvSpPr>
        <p:spPr>
          <a:xfrm>
            <a:off x="1676400" y="3010839"/>
            <a:ext cx="9144000" cy="1455651"/>
          </a:xfrm>
          <a:prstGeom prst="rect">
            <a:avLst/>
          </a:prstGeom>
          <a:solidFill>
            <a:schemeClr val="bg1">
              <a:lumMod val="95000"/>
            </a:schemeClr>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5600" b="1" kern="1200">
                <a:solidFill>
                  <a:srgbClr val="3C6EBE"/>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600" b="1" i="0" u="none" strike="noStrike" kern="1200" cap="none" spc="0" normalizeH="0" baseline="0" noProof="0">
                <a:ln>
                  <a:noFill/>
                </a:ln>
                <a:solidFill>
                  <a:srgbClr val="3C6EBE"/>
                </a:solidFill>
                <a:effectLst/>
                <a:uLnTx/>
                <a:uFillTx/>
                <a:latin typeface="+mn-lt"/>
                <a:ea typeface="+mj-ea"/>
                <a:cs typeface="+mj-cs"/>
              </a:rPr>
              <a:t>Promotion Logic and Reports</a:t>
            </a:r>
          </a:p>
        </p:txBody>
      </p:sp>
    </p:spTree>
    <p:extLst>
      <p:ext uri="{BB962C8B-B14F-4D97-AF65-F5344CB8AC3E}">
        <p14:creationId xmlns:p14="http://schemas.microsoft.com/office/powerpoint/2010/main" val="780767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42AEC3-A0BA-4177-F3BF-7C17EED372BD}"/>
              </a:ext>
            </a:extLst>
          </p:cNvPr>
          <p:cNvSpPr>
            <a:spLocks noGrp="1"/>
          </p:cNvSpPr>
          <p:nvPr>
            <p:ph type="title"/>
          </p:nvPr>
        </p:nvSpPr>
        <p:spPr/>
        <p:txBody>
          <a:bodyPr>
            <a:normAutofit/>
          </a:bodyPr>
          <a:lstStyle/>
          <a:p>
            <a:r>
              <a:rPr lang="en-US"/>
              <a:t>Promotion Logic and Reports </a:t>
            </a:r>
            <a:r>
              <a:rPr lang="en-US">
                <a:solidFill>
                  <a:srgbClr val="B4DAFA"/>
                </a:solidFill>
              </a:rPr>
              <a:t>1</a:t>
            </a:r>
          </a:p>
        </p:txBody>
      </p:sp>
      <p:sp>
        <p:nvSpPr>
          <p:cNvPr id="2" name="Content Placeholder 1">
            <a:extLst>
              <a:ext uri="{FF2B5EF4-FFF2-40B4-BE49-F238E27FC236}">
                <a16:creationId xmlns:a16="http://schemas.microsoft.com/office/drawing/2014/main" id="{C4D19F33-CAED-F917-781B-B723FEDD2C7C}"/>
              </a:ext>
            </a:extLst>
          </p:cNvPr>
          <p:cNvSpPr>
            <a:spLocks noGrp="1"/>
          </p:cNvSpPr>
          <p:nvPr>
            <p:ph idx="1"/>
          </p:nvPr>
        </p:nvSpPr>
        <p:spPr>
          <a:xfrm>
            <a:off x="2251880" y="1285424"/>
            <a:ext cx="5308980" cy="5011204"/>
          </a:xfrm>
        </p:spPr>
        <p:txBody>
          <a:bodyPr lIns="91440" tIns="45720" rIns="91440" bIns="45720" anchor="t"/>
          <a:lstStyle/>
          <a:p>
            <a:r>
              <a:rPr lang="en-US"/>
              <a:t>Expected Reports</a:t>
            </a:r>
          </a:p>
          <a:p>
            <a:pPr lvl="1"/>
            <a:r>
              <a:rPr lang="en-US"/>
              <a:t>One </a:t>
            </a:r>
            <a:r>
              <a:rPr lang="en-US" dirty="0"/>
              <a:t>detail </a:t>
            </a:r>
            <a:r>
              <a:rPr lang="en-US"/>
              <a:t>report at the LEA and ESC levels.</a:t>
            </a:r>
            <a:endParaRPr lang="en-US">
              <a:ea typeface="Calibri"/>
              <a:cs typeface="Calibri"/>
            </a:endParaRPr>
          </a:p>
          <a:p>
            <a:pPr lvl="1"/>
            <a:r>
              <a:rPr lang="en-US"/>
              <a:t>The </a:t>
            </a:r>
            <a:r>
              <a:rPr lang="en-US" dirty="0"/>
              <a:t>report </a:t>
            </a:r>
            <a:r>
              <a:rPr lang="en-US"/>
              <a:t>will provide the counts required by statute.</a:t>
            </a:r>
          </a:p>
          <a:p>
            <a:pPr lvl="1"/>
            <a:r>
              <a:rPr lang="en-US" dirty="0"/>
              <a:t>The report </a:t>
            </a:r>
            <a:r>
              <a:rPr lang="en-US"/>
              <a:t>will include:</a:t>
            </a:r>
          </a:p>
          <a:p>
            <a:pPr lvl="2"/>
            <a:r>
              <a:rPr lang="en-US" err="1"/>
              <a:t>RequestID</a:t>
            </a:r>
            <a:endParaRPr lang="en-US"/>
          </a:p>
          <a:p>
            <a:pPr lvl="2"/>
            <a:r>
              <a:rPr lang="en-US"/>
              <a:t>Number of requests:</a:t>
            </a:r>
          </a:p>
          <a:p>
            <a:pPr lvl="3"/>
            <a:r>
              <a:rPr lang="en-US"/>
              <a:t>Made</a:t>
            </a:r>
          </a:p>
          <a:p>
            <a:pPr lvl="3"/>
            <a:r>
              <a:rPr lang="en-US"/>
              <a:t>Authorized</a:t>
            </a:r>
          </a:p>
          <a:p>
            <a:pPr lvl="3"/>
            <a:r>
              <a:rPr lang="en-US"/>
              <a:t>Denied w/</a:t>
            </a:r>
            <a:r>
              <a:rPr lang="en-US" dirty="0" err="1"/>
              <a:t>DenialReason</a:t>
            </a:r>
            <a:r>
              <a:rPr lang="en-US"/>
              <a:t> descriptor</a:t>
            </a:r>
            <a:endParaRPr lang="en-US">
              <a:ea typeface="Calibri"/>
              <a:cs typeface="Calibri"/>
            </a:endParaRPr>
          </a:p>
          <a:p>
            <a:pPr lvl="2"/>
            <a:r>
              <a:rPr lang="en-US" dirty="0" err="1"/>
              <a:t>CameraRequestor</a:t>
            </a:r>
            <a:r>
              <a:rPr lang="en-US"/>
              <a:t> descriptor</a:t>
            </a:r>
            <a:endParaRPr lang="en-US">
              <a:ea typeface="Calibri"/>
              <a:cs typeface="Calibri"/>
            </a:endParaRPr>
          </a:p>
          <a:p>
            <a:pPr lvl="1"/>
            <a:r>
              <a:rPr lang="en-US" dirty="0"/>
              <a:t>The report</a:t>
            </a:r>
            <a:r>
              <a:rPr lang="en-US"/>
              <a:t> will provide sorting options.</a:t>
            </a:r>
          </a:p>
        </p:txBody>
      </p:sp>
      <p:sp>
        <p:nvSpPr>
          <p:cNvPr id="3" name="Text Placeholder 2">
            <a:extLst>
              <a:ext uri="{FF2B5EF4-FFF2-40B4-BE49-F238E27FC236}">
                <a16:creationId xmlns:a16="http://schemas.microsoft.com/office/drawing/2014/main" id="{275C6B7A-A1D1-21D8-7801-4D28D5073187}"/>
              </a:ext>
            </a:extLst>
          </p:cNvPr>
          <p:cNvSpPr>
            <a:spLocks noGrp="1"/>
          </p:cNvSpPr>
          <p:nvPr>
            <p:ph type="body" sz="quarter" idx="13"/>
          </p:nvPr>
        </p:nvSpPr>
        <p:spPr>
          <a:xfrm>
            <a:off x="7921255" y="1285424"/>
            <a:ext cx="3890461" cy="4351338"/>
          </a:xfrm>
        </p:spPr>
        <p:txBody>
          <a:bodyPr/>
          <a:lstStyle/>
          <a:p>
            <a:pPr>
              <a:buClr>
                <a:schemeClr val="accent2">
                  <a:lumMod val="40000"/>
                  <a:lumOff val="60000"/>
                </a:schemeClr>
              </a:buClr>
            </a:pPr>
            <a:r>
              <a:rPr lang="en-US" sz="2400" dirty="0"/>
              <a:t>Promotion Logic is in development</a:t>
            </a:r>
          </a:p>
          <a:p>
            <a:pPr lvl="1">
              <a:buClr>
                <a:schemeClr val="accent2">
                  <a:lumMod val="40000"/>
                  <a:lumOff val="60000"/>
                </a:schemeClr>
              </a:buClr>
            </a:pPr>
            <a:r>
              <a:rPr lang="en-US" sz="2000" dirty="0"/>
              <a:t>Simplified Promotion Logic Document expected to be published Fall 2026</a:t>
            </a:r>
          </a:p>
          <a:p>
            <a:pPr>
              <a:buClr>
                <a:schemeClr val="accent2">
                  <a:lumMod val="40000"/>
                  <a:lumOff val="60000"/>
                </a:schemeClr>
              </a:buClr>
            </a:pPr>
            <a:r>
              <a:rPr lang="en-US" sz="2400" dirty="0"/>
              <a:t>Training for the SPEDS Video Camera Request Submission is currently in development, with timing to be communicated once finalized.</a:t>
            </a:r>
          </a:p>
        </p:txBody>
      </p:sp>
    </p:spTree>
    <p:extLst>
      <p:ext uri="{BB962C8B-B14F-4D97-AF65-F5344CB8AC3E}">
        <p14:creationId xmlns:p14="http://schemas.microsoft.com/office/powerpoint/2010/main" val="3622023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1143E-B25A-CACF-6920-AB1D1BD2B3BB}"/>
            </a:ext>
          </a:extLst>
        </p:cNvPr>
        <p:cNvGrpSpPr/>
        <p:nvPr/>
      </p:nvGrpSpPr>
      <p:grpSpPr>
        <a:xfrm>
          <a:off x="0" y="0"/>
          <a:ext cx="0" cy="0"/>
          <a:chOff x="0" y="0"/>
          <a:chExt cx="0" cy="0"/>
        </a:xfrm>
      </p:grpSpPr>
      <p:pic>
        <p:nvPicPr>
          <p:cNvPr id="8" name="Picture Placeholder 10" descr="Close-up of stacked books">
            <a:extLst>
              <a:ext uri="{FF2B5EF4-FFF2-40B4-BE49-F238E27FC236}">
                <a16:creationId xmlns:a16="http://schemas.microsoft.com/office/drawing/2014/main" id="{1949DBC2-9F03-EED1-869A-2ACA75375254}"/>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256970"/>
            <a:ext cx="12191980" cy="5589588"/>
          </a:xfrm>
          <a:prstGeom prst="rect">
            <a:avLst/>
          </a:prstGeom>
          <a:noFill/>
        </p:spPr>
      </p:pic>
      <p:sp>
        <p:nvSpPr>
          <p:cNvPr id="4" name="Title 6">
            <a:extLst>
              <a:ext uri="{FF2B5EF4-FFF2-40B4-BE49-F238E27FC236}">
                <a16:creationId xmlns:a16="http://schemas.microsoft.com/office/drawing/2014/main" id="{3B10FB48-FB8F-8A0F-43D9-AE9BAADBD0D6}"/>
              </a:ext>
            </a:extLst>
          </p:cNvPr>
          <p:cNvSpPr txBox="1">
            <a:spLocks noGrp="1"/>
          </p:cNvSpPr>
          <p:nvPr>
            <p:ph type="title" idx="4294967295"/>
          </p:nvPr>
        </p:nvSpPr>
        <p:spPr>
          <a:xfrm>
            <a:off x="1676400" y="3010839"/>
            <a:ext cx="9144000" cy="1455651"/>
          </a:xfrm>
          <a:prstGeom prst="rect">
            <a:avLst/>
          </a:prstGeom>
          <a:solidFill>
            <a:schemeClr val="bg1">
              <a:lumMod val="95000"/>
            </a:schemeClr>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5600" b="1" kern="1200">
                <a:solidFill>
                  <a:srgbClr val="3C6EBE"/>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600" b="1" i="0" u="none" strike="noStrike" kern="1200" cap="none" spc="0" normalizeH="0" baseline="0" noProof="0">
                <a:ln>
                  <a:noFill/>
                </a:ln>
                <a:solidFill>
                  <a:srgbClr val="3C6EBE"/>
                </a:solidFill>
                <a:effectLst/>
                <a:uLnTx/>
                <a:uFillTx/>
                <a:latin typeface="+mn-lt"/>
                <a:ea typeface="+mj-ea"/>
                <a:cs typeface="+mj-cs"/>
              </a:rPr>
              <a:t>Closeout</a:t>
            </a:r>
          </a:p>
        </p:txBody>
      </p:sp>
    </p:spTree>
    <p:extLst>
      <p:ext uri="{BB962C8B-B14F-4D97-AF65-F5344CB8AC3E}">
        <p14:creationId xmlns:p14="http://schemas.microsoft.com/office/powerpoint/2010/main" val="3255445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A8D557E-B87E-5812-3C09-A5C15ABE98A7}"/>
              </a:ext>
            </a:extLst>
          </p:cNvPr>
          <p:cNvSpPr>
            <a:spLocks noGrp="1"/>
          </p:cNvSpPr>
          <p:nvPr>
            <p:ph type="ctrTitle"/>
          </p:nvPr>
        </p:nvSpPr>
        <p:spPr>
          <a:xfrm>
            <a:off x="1524000" y="2858439"/>
            <a:ext cx="9144000" cy="1455651"/>
          </a:xfrm>
        </p:spPr>
        <p:txBody>
          <a:bodyPr vert="horz" lIns="91440" tIns="45720" rIns="91440" bIns="45720" rtlCol="0" anchor="ctr">
            <a:normAutofit/>
          </a:bodyPr>
          <a:lstStyle/>
          <a:p>
            <a:r>
              <a:rPr lang="en-US" sz="5600" b="1" kern="1200" baseline="0">
                <a:solidFill>
                  <a:srgbClr val="3C6EBE"/>
                </a:solidFill>
                <a:effectLst/>
                <a:latin typeface="+mn-lt"/>
                <a:ea typeface="+mj-ea"/>
                <a:cs typeface="+mj-cs"/>
              </a:rPr>
              <a:t>TITLE SLIDE: </a:t>
            </a:r>
            <a:r>
              <a:rPr lang="en-US" sz="4800" b="1" kern="1200">
                <a:latin typeface="+mn-lt"/>
                <a:ea typeface="+mj-ea"/>
                <a:cs typeface="+mj-cs"/>
              </a:rPr>
              <a:t>Overview</a:t>
            </a:r>
          </a:p>
        </p:txBody>
      </p:sp>
      <p:sp>
        <p:nvSpPr>
          <p:cNvPr id="12" name="Rectangle 11">
            <a:extLst>
              <a:ext uri="{FF2B5EF4-FFF2-40B4-BE49-F238E27FC236}">
                <a16:creationId xmlns:a16="http://schemas.microsoft.com/office/drawing/2014/main" id="{ECA94F1D-B058-B160-7052-5BCED1320363}"/>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Close-up of stacked books">
            <a:extLst>
              <a:ext uri="{FF2B5EF4-FFF2-40B4-BE49-F238E27FC236}">
                <a16:creationId xmlns:a16="http://schemas.microsoft.com/office/drawing/2014/main" id="{3FA3FEEE-6FB4-6546-6580-17D5B5795B98}"/>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256970"/>
            <a:ext cx="12191980" cy="5589588"/>
          </a:xfrm>
          <a:prstGeom prst="rect">
            <a:avLst/>
          </a:prstGeom>
          <a:noFill/>
        </p:spPr>
      </p:pic>
      <p:sp>
        <p:nvSpPr>
          <p:cNvPr id="2" name="Slide Number Placeholder 1">
            <a:extLst>
              <a:ext uri="{FF2B5EF4-FFF2-40B4-BE49-F238E27FC236}">
                <a16:creationId xmlns:a16="http://schemas.microsoft.com/office/drawing/2014/main" id="{4E8AF8DF-398E-10E8-ED26-F4D38809842B}"/>
              </a:ext>
            </a:extLst>
          </p:cNvPr>
          <p:cNvSpPr>
            <a:spLocks noGrp="1"/>
          </p:cNvSpPr>
          <p:nvPr>
            <p:ph type="sldNum" sz="quarter" idx="12"/>
          </p:nvPr>
        </p:nvSpPr>
        <p:spPr>
          <a:xfrm>
            <a:off x="9296400" y="6481433"/>
            <a:ext cx="2743200" cy="365125"/>
          </a:xfrm>
        </p:spPr>
        <p:txBody>
          <a:bodyPr/>
          <a:lstStyle/>
          <a:p>
            <a:fld id="{0088AB57-2DBE-44A3-AE96-942C49E954BF}" type="slidenum">
              <a:rPr lang="en-US" smtClean="0"/>
              <a:t>3</a:t>
            </a:fld>
            <a:endParaRPr lang="en-US"/>
          </a:p>
        </p:txBody>
      </p:sp>
      <p:sp>
        <p:nvSpPr>
          <p:cNvPr id="5" name="Title 6">
            <a:extLst>
              <a:ext uri="{FF2B5EF4-FFF2-40B4-BE49-F238E27FC236}">
                <a16:creationId xmlns:a16="http://schemas.microsoft.com/office/drawing/2014/main" id="{9B45B078-6F05-A671-C414-2699DE57C48C}"/>
              </a:ext>
            </a:extLst>
          </p:cNvPr>
          <p:cNvSpPr txBox="1">
            <a:spLocks/>
          </p:cNvSpPr>
          <p:nvPr/>
        </p:nvSpPr>
        <p:spPr>
          <a:xfrm>
            <a:off x="1524000" y="3323938"/>
            <a:ext cx="9144000" cy="1455651"/>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5600" b="1" kern="1200">
                <a:solidFill>
                  <a:srgbClr val="3C6EBE"/>
                </a:solidFill>
                <a:latin typeface="+mn-lt"/>
                <a:ea typeface="+mj-ea"/>
                <a:cs typeface="+mj-cs"/>
              </a:defRPr>
            </a:lvl1pPr>
          </a:lstStyle>
          <a:p>
            <a:r>
              <a:rPr lang="en-US"/>
              <a:t>Overview</a:t>
            </a:r>
          </a:p>
        </p:txBody>
      </p:sp>
    </p:spTree>
    <p:extLst>
      <p:ext uri="{BB962C8B-B14F-4D97-AF65-F5344CB8AC3E}">
        <p14:creationId xmlns:p14="http://schemas.microsoft.com/office/powerpoint/2010/main" val="48477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284EB-833A-A5E5-2AEC-0FBAA841D1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34CF71-8C45-0AA5-6C11-7691B3D8FD82}"/>
              </a:ext>
            </a:extLst>
          </p:cNvPr>
          <p:cNvSpPr>
            <a:spLocks noGrp="1"/>
          </p:cNvSpPr>
          <p:nvPr>
            <p:ph type="title"/>
          </p:nvPr>
        </p:nvSpPr>
        <p:spPr/>
        <p:txBody>
          <a:bodyPr/>
          <a:lstStyle/>
          <a:p>
            <a:r>
              <a:rPr lang="en-US" dirty="0"/>
              <a:t>FAQ – SPED Setting Clarification</a:t>
            </a:r>
          </a:p>
        </p:txBody>
      </p:sp>
      <p:sp>
        <p:nvSpPr>
          <p:cNvPr id="3" name="Content Placeholder 2">
            <a:extLst>
              <a:ext uri="{FF2B5EF4-FFF2-40B4-BE49-F238E27FC236}">
                <a16:creationId xmlns:a16="http://schemas.microsoft.com/office/drawing/2014/main" id="{C683E511-8C3B-5821-529E-A711C2D538DE}"/>
              </a:ext>
            </a:extLst>
          </p:cNvPr>
          <p:cNvSpPr>
            <a:spLocks noGrp="1"/>
          </p:cNvSpPr>
          <p:nvPr>
            <p:ph idx="1"/>
          </p:nvPr>
        </p:nvSpPr>
        <p:spPr>
          <a:xfrm>
            <a:off x="2080260" y="1253331"/>
            <a:ext cx="9630770" cy="4351338"/>
          </a:xfrm>
        </p:spPr>
        <p:txBody>
          <a:bodyPr/>
          <a:lstStyle/>
          <a:p>
            <a:pPr marL="0" indent="0">
              <a:lnSpc>
                <a:spcPct val="100000"/>
              </a:lnSpc>
              <a:spcBef>
                <a:spcPts val="0"/>
              </a:spcBef>
              <a:buNone/>
            </a:pPr>
            <a:r>
              <a:rPr lang="en-US" b="1" dirty="0">
                <a:solidFill>
                  <a:srgbClr val="F47F42"/>
                </a:solidFill>
              </a:rPr>
              <a:t>Does the term “setting” in DenialReason (C376) descriptor 02 also include special education (SPED) transportation services?</a:t>
            </a:r>
          </a:p>
          <a:p>
            <a:pPr marL="0" indent="0">
              <a:lnSpc>
                <a:spcPct val="100000"/>
              </a:lnSpc>
              <a:spcBef>
                <a:spcPts val="0"/>
              </a:spcBef>
              <a:buNone/>
            </a:pPr>
            <a:endParaRPr lang="en-US" sz="2800" dirty="0"/>
          </a:p>
          <a:p>
            <a:pPr marL="0" indent="0">
              <a:lnSpc>
                <a:spcPct val="100000"/>
              </a:lnSpc>
              <a:spcBef>
                <a:spcPts val="0"/>
              </a:spcBef>
              <a:buNone/>
            </a:pPr>
            <a:r>
              <a:rPr lang="en-US" dirty="0"/>
              <a:t>No. The DenialReason (C376) descriptor 02: Student Not 50% or More in an Eligible SPED Classroom or Setting, refers only to instructional environments where the student spends 50% or more of their day. Transportation services, such as SPED bus services, are not included.</a:t>
            </a:r>
          </a:p>
          <a:p>
            <a:endParaRPr lang="en-US" dirty="0">
              <a:latin typeface="Aptos" panose="020B0004020202020204" pitchFamily="34" charset="0"/>
            </a:endParaRPr>
          </a:p>
        </p:txBody>
      </p:sp>
    </p:spTree>
    <p:extLst>
      <p:ext uri="{BB962C8B-B14F-4D97-AF65-F5344CB8AC3E}">
        <p14:creationId xmlns:p14="http://schemas.microsoft.com/office/powerpoint/2010/main" val="4225607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DDF3F-F212-3874-F7AD-E3B0CCCD8F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EDB611-2301-F912-D0D5-228FAD77CB42}"/>
              </a:ext>
            </a:extLst>
          </p:cNvPr>
          <p:cNvSpPr>
            <a:spLocks noGrp="1"/>
          </p:cNvSpPr>
          <p:nvPr>
            <p:ph type="title"/>
          </p:nvPr>
        </p:nvSpPr>
        <p:spPr/>
        <p:txBody>
          <a:bodyPr/>
          <a:lstStyle/>
          <a:p>
            <a:r>
              <a:rPr lang="en-US"/>
              <a:t>FAQ – Camera Request Eligibility</a:t>
            </a:r>
          </a:p>
        </p:txBody>
      </p:sp>
      <p:sp>
        <p:nvSpPr>
          <p:cNvPr id="3" name="Content Placeholder 2">
            <a:extLst>
              <a:ext uri="{FF2B5EF4-FFF2-40B4-BE49-F238E27FC236}">
                <a16:creationId xmlns:a16="http://schemas.microsoft.com/office/drawing/2014/main" id="{BBE126BE-4192-216D-BDA8-5C67B8B1970B}"/>
              </a:ext>
            </a:extLst>
          </p:cNvPr>
          <p:cNvSpPr>
            <a:spLocks noGrp="1"/>
          </p:cNvSpPr>
          <p:nvPr>
            <p:ph idx="1"/>
          </p:nvPr>
        </p:nvSpPr>
        <p:spPr/>
        <p:txBody>
          <a:bodyPr/>
          <a:lstStyle/>
          <a:p>
            <a:pPr marL="0" indent="0">
              <a:lnSpc>
                <a:spcPct val="100000"/>
              </a:lnSpc>
              <a:spcBef>
                <a:spcPts val="0"/>
              </a:spcBef>
              <a:buNone/>
            </a:pPr>
            <a:r>
              <a:rPr lang="en-US" b="1" dirty="0">
                <a:solidFill>
                  <a:srgbClr val="F47F42"/>
                </a:solidFill>
              </a:rPr>
              <a:t>Are only individuals listed in the </a:t>
            </a:r>
            <a:r>
              <a:rPr lang="en-US" b="1" dirty="0" err="1">
                <a:solidFill>
                  <a:srgbClr val="F47F42"/>
                </a:solidFill>
              </a:rPr>
              <a:t>CameraRequester</a:t>
            </a:r>
            <a:r>
              <a:rPr lang="en-US" b="1" dirty="0">
                <a:solidFill>
                  <a:srgbClr val="F47F42"/>
                </a:solidFill>
              </a:rPr>
              <a:t> (C374) descriptor table eligible to submit a special education video camera request?</a:t>
            </a:r>
          </a:p>
          <a:p>
            <a:pPr marL="0" indent="0">
              <a:lnSpc>
                <a:spcPct val="100000"/>
              </a:lnSpc>
              <a:spcBef>
                <a:spcPts val="0"/>
              </a:spcBef>
              <a:buNone/>
            </a:pPr>
            <a:endParaRPr lang="en-US" dirty="0"/>
          </a:p>
          <a:p>
            <a:pPr marL="0" indent="0">
              <a:lnSpc>
                <a:spcPct val="100000"/>
              </a:lnSpc>
              <a:spcBef>
                <a:spcPts val="0"/>
              </a:spcBef>
              <a:buNone/>
            </a:pPr>
            <a:r>
              <a:rPr lang="en-US" dirty="0"/>
              <a:t>Yes. Only individuals identified in the </a:t>
            </a:r>
            <a:r>
              <a:rPr lang="en-US" dirty="0" err="1"/>
              <a:t>CameraRequester</a:t>
            </a:r>
            <a:r>
              <a:rPr lang="en-US" dirty="0"/>
              <a:t> descriptor table are authorized to submit a special education video camera request.</a:t>
            </a:r>
          </a:p>
          <a:p>
            <a:pPr marL="0" indent="0">
              <a:buNone/>
            </a:pPr>
            <a:endParaRPr lang="en-US" dirty="0"/>
          </a:p>
        </p:txBody>
      </p:sp>
    </p:spTree>
    <p:extLst>
      <p:ext uri="{BB962C8B-B14F-4D97-AF65-F5344CB8AC3E}">
        <p14:creationId xmlns:p14="http://schemas.microsoft.com/office/powerpoint/2010/main" val="3045319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7D5D5-D00B-238B-7A1E-65B23F8FF0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EB998C-3575-3301-6FE3-F7A890D5CA11}"/>
              </a:ext>
            </a:extLst>
          </p:cNvPr>
          <p:cNvSpPr>
            <a:spLocks noGrp="1"/>
          </p:cNvSpPr>
          <p:nvPr>
            <p:ph type="title"/>
          </p:nvPr>
        </p:nvSpPr>
        <p:spPr/>
        <p:txBody>
          <a:bodyPr/>
          <a:lstStyle/>
          <a:p>
            <a:r>
              <a:rPr lang="en-US"/>
              <a:t>FAQ – Camera Request Eligibility </a:t>
            </a:r>
            <a:r>
              <a:rPr lang="en-US" err="1"/>
              <a:t>con’t</a:t>
            </a:r>
            <a:endParaRPr lang="en-US"/>
          </a:p>
        </p:txBody>
      </p:sp>
      <p:sp>
        <p:nvSpPr>
          <p:cNvPr id="3" name="Content Placeholder 2">
            <a:extLst>
              <a:ext uri="{FF2B5EF4-FFF2-40B4-BE49-F238E27FC236}">
                <a16:creationId xmlns:a16="http://schemas.microsoft.com/office/drawing/2014/main" id="{42E3B8D7-8873-90A8-F301-BAA682B1AE78}"/>
              </a:ext>
            </a:extLst>
          </p:cNvPr>
          <p:cNvSpPr>
            <a:spLocks noGrp="1"/>
          </p:cNvSpPr>
          <p:nvPr>
            <p:ph idx="1"/>
          </p:nvPr>
        </p:nvSpPr>
        <p:spPr/>
        <p:txBody>
          <a:bodyPr/>
          <a:lstStyle/>
          <a:p>
            <a:pPr marL="0" indent="0">
              <a:lnSpc>
                <a:spcPct val="100000"/>
              </a:lnSpc>
              <a:spcBef>
                <a:spcPts val="0"/>
              </a:spcBef>
              <a:buNone/>
            </a:pPr>
            <a:r>
              <a:rPr lang="en-US" b="1">
                <a:solidFill>
                  <a:srgbClr val="F47F42"/>
                </a:solidFill>
              </a:rPr>
              <a:t>Can students aged 18 or older submit a camera request on their own behalf?</a:t>
            </a:r>
          </a:p>
          <a:p>
            <a:pPr marL="0" indent="0">
              <a:lnSpc>
                <a:spcPct val="100000"/>
              </a:lnSpc>
              <a:spcBef>
                <a:spcPts val="0"/>
              </a:spcBef>
              <a:buNone/>
            </a:pPr>
            <a:endParaRPr lang="en-US"/>
          </a:p>
          <a:p>
            <a:pPr marL="0" indent="0">
              <a:lnSpc>
                <a:spcPct val="100000"/>
              </a:lnSpc>
              <a:spcBef>
                <a:spcPts val="0"/>
              </a:spcBef>
              <a:buNone/>
            </a:pPr>
            <a:r>
              <a:rPr lang="en-US"/>
              <a:t>No. Students are not permitted to submit camera requests on their own behalf.</a:t>
            </a:r>
          </a:p>
        </p:txBody>
      </p:sp>
    </p:spTree>
    <p:extLst>
      <p:ext uri="{BB962C8B-B14F-4D97-AF65-F5344CB8AC3E}">
        <p14:creationId xmlns:p14="http://schemas.microsoft.com/office/powerpoint/2010/main" val="3337971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E0741-5891-AA7E-AABA-F4D659FD4D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28A120-6D73-DD99-76B7-3E064626F7B3}"/>
              </a:ext>
            </a:extLst>
          </p:cNvPr>
          <p:cNvSpPr>
            <a:spLocks noGrp="1"/>
          </p:cNvSpPr>
          <p:nvPr>
            <p:ph type="title"/>
          </p:nvPr>
        </p:nvSpPr>
        <p:spPr/>
        <p:txBody>
          <a:bodyPr/>
          <a:lstStyle/>
          <a:p>
            <a:r>
              <a:rPr lang="en-US"/>
              <a:t>FAQ – Camera Request During SPED Evaluation</a:t>
            </a:r>
          </a:p>
        </p:txBody>
      </p:sp>
      <p:sp>
        <p:nvSpPr>
          <p:cNvPr id="3" name="Content Placeholder 2">
            <a:extLst>
              <a:ext uri="{FF2B5EF4-FFF2-40B4-BE49-F238E27FC236}">
                <a16:creationId xmlns:a16="http://schemas.microsoft.com/office/drawing/2014/main" id="{5F3606A3-207B-F1A7-07BF-AD6CE6D533A5}"/>
              </a:ext>
            </a:extLst>
          </p:cNvPr>
          <p:cNvSpPr>
            <a:spLocks noGrp="1"/>
          </p:cNvSpPr>
          <p:nvPr>
            <p:ph idx="1"/>
          </p:nvPr>
        </p:nvSpPr>
        <p:spPr/>
        <p:txBody>
          <a:bodyPr/>
          <a:lstStyle/>
          <a:p>
            <a:pPr marL="0" indent="0">
              <a:lnSpc>
                <a:spcPct val="100000"/>
              </a:lnSpc>
              <a:spcBef>
                <a:spcPts val="0"/>
              </a:spcBef>
              <a:buNone/>
            </a:pPr>
            <a:r>
              <a:rPr lang="en-US" b="1">
                <a:solidFill>
                  <a:srgbClr val="F47F42"/>
                </a:solidFill>
              </a:rPr>
              <a:t>Can a parent submit a camera request while their child is undergoing special education testing?</a:t>
            </a:r>
          </a:p>
          <a:p>
            <a:pPr marL="0" indent="0">
              <a:lnSpc>
                <a:spcPct val="100000"/>
              </a:lnSpc>
              <a:spcBef>
                <a:spcPts val="0"/>
              </a:spcBef>
              <a:buNone/>
            </a:pPr>
            <a:endParaRPr lang="en-US"/>
          </a:p>
          <a:p>
            <a:pPr marL="0" indent="0">
              <a:lnSpc>
                <a:spcPct val="100000"/>
              </a:lnSpc>
              <a:spcBef>
                <a:spcPts val="0"/>
              </a:spcBef>
              <a:buNone/>
            </a:pPr>
            <a:r>
              <a:rPr lang="en-US"/>
              <a:t>No, a parent may submit a camera request only after the Admissions, Review &amp; Dismissal (ARD) committee has determined the special education services a student will receive. </a:t>
            </a:r>
          </a:p>
        </p:txBody>
      </p:sp>
    </p:spTree>
    <p:extLst>
      <p:ext uri="{BB962C8B-B14F-4D97-AF65-F5344CB8AC3E}">
        <p14:creationId xmlns:p14="http://schemas.microsoft.com/office/powerpoint/2010/main" val="1621957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44179-1AAA-0F26-CDEB-99F9154A7797}"/>
              </a:ext>
            </a:extLst>
          </p:cNvPr>
          <p:cNvSpPr>
            <a:spLocks noGrp="1"/>
          </p:cNvSpPr>
          <p:nvPr>
            <p:ph type="title"/>
          </p:nvPr>
        </p:nvSpPr>
        <p:spPr/>
        <p:txBody>
          <a:bodyPr/>
          <a:lstStyle/>
          <a:p>
            <a:r>
              <a:rPr lang="en-US"/>
              <a:t>FAQ - Operational Date for Existing Camera</a:t>
            </a:r>
          </a:p>
        </p:txBody>
      </p:sp>
      <p:sp>
        <p:nvSpPr>
          <p:cNvPr id="3" name="Content Placeholder 2">
            <a:extLst>
              <a:ext uri="{FF2B5EF4-FFF2-40B4-BE49-F238E27FC236}">
                <a16:creationId xmlns:a16="http://schemas.microsoft.com/office/drawing/2014/main" id="{D03BDB71-7156-A6AD-FC8C-8E1CFBFCB389}"/>
              </a:ext>
            </a:extLst>
          </p:cNvPr>
          <p:cNvSpPr>
            <a:spLocks noGrp="1"/>
          </p:cNvSpPr>
          <p:nvPr>
            <p:ph idx="1"/>
          </p:nvPr>
        </p:nvSpPr>
        <p:spPr/>
        <p:txBody>
          <a:bodyPr/>
          <a:lstStyle/>
          <a:p>
            <a:pPr marL="0" indent="0">
              <a:lnSpc>
                <a:spcPct val="100000"/>
              </a:lnSpc>
              <a:spcBef>
                <a:spcPts val="0"/>
              </a:spcBef>
              <a:buNone/>
            </a:pPr>
            <a:r>
              <a:rPr lang="en-US" b="1">
                <a:solidFill>
                  <a:srgbClr val="F47F42"/>
                </a:solidFill>
              </a:rPr>
              <a:t>Would LEAs report a prior year operational date for cameras already installed in classrooms?</a:t>
            </a:r>
          </a:p>
          <a:p>
            <a:pPr marL="0" indent="0">
              <a:lnSpc>
                <a:spcPct val="100000"/>
              </a:lnSpc>
              <a:spcBef>
                <a:spcPts val="0"/>
              </a:spcBef>
              <a:buNone/>
            </a:pPr>
            <a:endParaRPr lang="en-US"/>
          </a:p>
          <a:p>
            <a:pPr marL="0" indent="0">
              <a:lnSpc>
                <a:spcPct val="100000"/>
              </a:lnSpc>
              <a:spcBef>
                <a:spcPts val="0"/>
              </a:spcBef>
              <a:buNone/>
            </a:pPr>
            <a:r>
              <a:rPr lang="en-US"/>
              <a:t>No, the data collection for cameras only applies to requests made during the current school year. If a camera is already present in a classroom, any new request for that room would be denied, and no operational date would be required for the existing camera.</a:t>
            </a:r>
          </a:p>
        </p:txBody>
      </p:sp>
    </p:spTree>
    <p:extLst>
      <p:ext uri="{BB962C8B-B14F-4D97-AF65-F5344CB8AC3E}">
        <p14:creationId xmlns:p14="http://schemas.microsoft.com/office/powerpoint/2010/main" val="421173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44179-1AAA-0F26-CDEB-99F9154A7797}"/>
              </a:ext>
            </a:extLst>
          </p:cNvPr>
          <p:cNvSpPr>
            <a:spLocks noGrp="1"/>
          </p:cNvSpPr>
          <p:nvPr>
            <p:ph type="title"/>
          </p:nvPr>
        </p:nvSpPr>
        <p:spPr/>
        <p:txBody>
          <a:bodyPr/>
          <a:lstStyle/>
          <a:p>
            <a:r>
              <a:rPr lang="en-US"/>
              <a:t>FAQ – Expectations of LEAs to Submit Data</a:t>
            </a:r>
          </a:p>
        </p:txBody>
      </p:sp>
      <p:sp>
        <p:nvSpPr>
          <p:cNvPr id="3" name="Content Placeholder 2">
            <a:extLst>
              <a:ext uri="{FF2B5EF4-FFF2-40B4-BE49-F238E27FC236}">
                <a16:creationId xmlns:a16="http://schemas.microsoft.com/office/drawing/2014/main" id="{D03BDB71-7156-A6AD-FC8C-8E1CFBFCB389}"/>
              </a:ext>
            </a:extLst>
          </p:cNvPr>
          <p:cNvSpPr>
            <a:spLocks noGrp="1"/>
          </p:cNvSpPr>
          <p:nvPr>
            <p:ph idx="1"/>
          </p:nvPr>
        </p:nvSpPr>
        <p:spPr/>
        <p:txBody>
          <a:bodyPr/>
          <a:lstStyle/>
          <a:p>
            <a:pPr marL="0" indent="0">
              <a:lnSpc>
                <a:spcPct val="100000"/>
              </a:lnSpc>
              <a:spcBef>
                <a:spcPts val="0"/>
              </a:spcBef>
              <a:buNone/>
            </a:pPr>
            <a:r>
              <a:rPr lang="en-US" b="1" dirty="0">
                <a:solidFill>
                  <a:srgbClr val="F47F42"/>
                </a:solidFill>
              </a:rPr>
              <a:t>Are all districts and charters expected to submit this data or only those with a request?</a:t>
            </a:r>
          </a:p>
          <a:p>
            <a:pPr marL="0" indent="0">
              <a:lnSpc>
                <a:spcPct val="100000"/>
              </a:lnSpc>
              <a:spcBef>
                <a:spcPts val="0"/>
              </a:spcBef>
              <a:buNone/>
            </a:pPr>
            <a:endParaRPr lang="en-US" dirty="0"/>
          </a:p>
          <a:p>
            <a:pPr marL="0" indent="0">
              <a:lnSpc>
                <a:spcPct val="100000"/>
              </a:lnSpc>
              <a:spcBef>
                <a:spcPts val="0"/>
              </a:spcBef>
              <a:buNone/>
            </a:pPr>
            <a:r>
              <a:rPr lang="en-US" dirty="0"/>
              <a:t>Yes. All LEAs (districts and charters), are expected to submit the LocalEducationAgency Entity. Each LEA must indicate </a:t>
            </a:r>
            <a:r>
              <a:rPr lang="en-US" b="1" dirty="0">
                <a:solidFill>
                  <a:srgbClr val="F47F42"/>
                </a:solidFill>
              </a:rPr>
              <a:t>‘true’ or ‘false’ </a:t>
            </a:r>
            <a:r>
              <a:rPr lang="en-US" dirty="0"/>
              <a:t>for the </a:t>
            </a:r>
            <a:r>
              <a:rPr lang="en-US" i="1" dirty="0" err="1"/>
              <a:t>SPEDSVideoCameraReporting</a:t>
            </a:r>
            <a:r>
              <a:rPr lang="en-US" i="1" dirty="0"/>
              <a:t> (E3165)</a:t>
            </a:r>
            <a:r>
              <a:rPr lang="en-US" dirty="0"/>
              <a:t> data element to show whether they received any requests for video cameras in special education classrooms.</a:t>
            </a:r>
          </a:p>
        </p:txBody>
      </p:sp>
    </p:spTree>
    <p:extLst>
      <p:ext uri="{BB962C8B-B14F-4D97-AF65-F5344CB8AC3E}">
        <p14:creationId xmlns:p14="http://schemas.microsoft.com/office/powerpoint/2010/main" val="1872668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A2103-802A-9094-1350-5012AC1DF8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CEF4C4-425A-312C-DBB8-001EB61CED51}"/>
              </a:ext>
            </a:extLst>
          </p:cNvPr>
          <p:cNvSpPr>
            <a:spLocks noGrp="1"/>
          </p:cNvSpPr>
          <p:nvPr>
            <p:ph type="title"/>
          </p:nvPr>
        </p:nvSpPr>
        <p:spPr/>
        <p:txBody>
          <a:bodyPr>
            <a:normAutofit fontScale="90000"/>
          </a:bodyPr>
          <a:lstStyle/>
          <a:p>
            <a:r>
              <a:rPr lang="en-US" dirty="0"/>
              <a:t>FAQ – Calendar Data in SPEDS Video Camera Requests</a:t>
            </a:r>
          </a:p>
        </p:txBody>
      </p:sp>
      <p:sp>
        <p:nvSpPr>
          <p:cNvPr id="3" name="Content Placeholder 2">
            <a:extLst>
              <a:ext uri="{FF2B5EF4-FFF2-40B4-BE49-F238E27FC236}">
                <a16:creationId xmlns:a16="http://schemas.microsoft.com/office/drawing/2014/main" id="{17935516-3241-7E8A-9C39-9CE0C38DDCB8}"/>
              </a:ext>
            </a:extLst>
          </p:cNvPr>
          <p:cNvSpPr>
            <a:spLocks noGrp="1"/>
          </p:cNvSpPr>
          <p:nvPr>
            <p:ph idx="1"/>
          </p:nvPr>
        </p:nvSpPr>
        <p:spPr/>
        <p:txBody>
          <a:bodyPr/>
          <a:lstStyle/>
          <a:p>
            <a:pPr marL="0" indent="0">
              <a:lnSpc>
                <a:spcPct val="100000"/>
              </a:lnSpc>
              <a:spcBef>
                <a:spcPts val="0"/>
              </a:spcBef>
              <a:buNone/>
            </a:pPr>
            <a:r>
              <a:rPr lang="en-US" b="1" dirty="0">
                <a:solidFill>
                  <a:srgbClr val="F47F42"/>
                </a:solidFill>
              </a:rPr>
              <a:t>Will the SPEDS Video Camera Request Submission reference the campus calendar data submitted in PEIMS Summer?</a:t>
            </a:r>
          </a:p>
          <a:p>
            <a:pPr marL="0" indent="0">
              <a:lnSpc>
                <a:spcPct val="100000"/>
              </a:lnSpc>
              <a:spcBef>
                <a:spcPts val="0"/>
              </a:spcBef>
              <a:buNone/>
            </a:pPr>
            <a:endParaRPr lang="en-US" dirty="0"/>
          </a:p>
          <a:p>
            <a:pPr marL="0" indent="0">
              <a:lnSpc>
                <a:spcPct val="100000"/>
              </a:lnSpc>
              <a:spcBef>
                <a:spcPts val="0"/>
              </a:spcBef>
              <a:buNone/>
            </a:pPr>
            <a:r>
              <a:rPr lang="en-US" dirty="0"/>
              <a:t>No, the three reported dates within the submission are defined in TEDS as “a school business day,” which includes any day when the campus or district administrative offices are open. There will be no validation check against calendar data to ensure a school business day is reported.</a:t>
            </a:r>
          </a:p>
        </p:txBody>
      </p:sp>
    </p:spTree>
    <p:extLst>
      <p:ext uri="{BB962C8B-B14F-4D97-AF65-F5344CB8AC3E}">
        <p14:creationId xmlns:p14="http://schemas.microsoft.com/office/powerpoint/2010/main" val="39500058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E00CE-8676-B95A-7076-01969C04D3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BE6CAA-9BA1-5CAA-5B5C-BCF58CF40874}"/>
              </a:ext>
            </a:extLst>
          </p:cNvPr>
          <p:cNvSpPr>
            <a:spLocks noGrp="1"/>
          </p:cNvSpPr>
          <p:nvPr>
            <p:ph type="title"/>
          </p:nvPr>
        </p:nvSpPr>
        <p:spPr/>
        <p:txBody>
          <a:bodyPr/>
          <a:lstStyle/>
          <a:p>
            <a:r>
              <a:rPr lang="en-US"/>
              <a:t>FAQ – TEAL Roles Needed</a:t>
            </a:r>
          </a:p>
        </p:txBody>
      </p:sp>
      <p:sp>
        <p:nvSpPr>
          <p:cNvPr id="3" name="Content Placeholder 2">
            <a:extLst>
              <a:ext uri="{FF2B5EF4-FFF2-40B4-BE49-F238E27FC236}">
                <a16:creationId xmlns:a16="http://schemas.microsoft.com/office/drawing/2014/main" id="{D6BB93EA-8C61-44FD-55C4-307706930571}"/>
              </a:ext>
            </a:extLst>
          </p:cNvPr>
          <p:cNvSpPr>
            <a:spLocks noGrp="1"/>
          </p:cNvSpPr>
          <p:nvPr>
            <p:ph idx="1"/>
          </p:nvPr>
        </p:nvSpPr>
        <p:spPr/>
        <p:txBody>
          <a:bodyPr/>
          <a:lstStyle/>
          <a:p>
            <a:pPr marL="0" indent="0">
              <a:lnSpc>
                <a:spcPct val="100000"/>
              </a:lnSpc>
              <a:spcBef>
                <a:spcPts val="0"/>
              </a:spcBef>
              <a:buNone/>
            </a:pPr>
            <a:r>
              <a:rPr lang="en-US" b="1" dirty="0">
                <a:solidFill>
                  <a:srgbClr val="F47F42"/>
                </a:solidFill>
              </a:rPr>
              <a:t>Will the SPEDS Video Camera Request Submission require additional roles or privileges in TEAL?</a:t>
            </a:r>
          </a:p>
          <a:p>
            <a:pPr marL="0" indent="0">
              <a:lnSpc>
                <a:spcPct val="100000"/>
              </a:lnSpc>
              <a:spcBef>
                <a:spcPts val="0"/>
              </a:spcBef>
              <a:buNone/>
            </a:pPr>
            <a:endParaRPr lang="en-US" dirty="0"/>
          </a:p>
          <a:p>
            <a:pPr marL="0" indent="0">
              <a:lnSpc>
                <a:spcPct val="100000"/>
              </a:lnSpc>
              <a:spcBef>
                <a:spcPts val="0"/>
              </a:spcBef>
              <a:buNone/>
            </a:pPr>
            <a:r>
              <a:rPr lang="en-US" dirty="0"/>
              <a:t>No, access to SPEDS Video Camera Request will be attached to the existing SPEDS Access privilege. The SPEDS Access privilege will grant access to both the SPEDS Summer and SPEDS Video Camera Request submissions.</a:t>
            </a:r>
          </a:p>
        </p:txBody>
      </p:sp>
    </p:spTree>
    <p:extLst>
      <p:ext uri="{BB962C8B-B14F-4D97-AF65-F5344CB8AC3E}">
        <p14:creationId xmlns:p14="http://schemas.microsoft.com/office/powerpoint/2010/main" val="31624262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5AC11-0143-B262-45DF-8F59A897E65B}"/>
              </a:ext>
            </a:extLst>
          </p:cNvPr>
          <p:cNvSpPr>
            <a:spLocks noGrp="1"/>
          </p:cNvSpPr>
          <p:nvPr>
            <p:ph type="title"/>
          </p:nvPr>
        </p:nvSpPr>
        <p:spPr>
          <a:xfrm>
            <a:off x="784119" y="143502"/>
            <a:ext cx="11121657" cy="751350"/>
          </a:xfrm>
        </p:spPr>
        <p:txBody>
          <a:bodyPr anchor="ctr">
            <a:normAutofit fontScale="90000"/>
          </a:bodyPr>
          <a:lstStyle/>
          <a:p>
            <a:br>
              <a:rPr lang="en-US"/>
            </a:br>
            <a:r>
              <a:rPr lang="en-US"/>
              <a:t>Key </a:t>
            </a:r>
            <a:r>
              <a:rPr lang="en-US">
                <a:solidFill>
                  <a:srgbClr val="0D6CB9"/>
                </a:solidFill>
              </a:rPr>
              <a:t>Takeaways</a:t>
            </a:r>
            <a:r>
              <a:rPr lang="en-US"/>
              <a:t> </a:t>
            </a:r>
            <a:br>
              <a:rPr lang="en-US"/>
            </a:br>
            <a:endParaRPr lang="en-US" sz="2700" b="0"/>
          </a:p>
        </p:txBody>
      </p:sp>
      <p:graphicFrame>
        <p:nvGraphicFramePr>
          <p:cNvPr id="8" name="Content Placeholder 2" descr="Closing Summay - Key takeaways">
            <a:extLst>
              <a:ext uri="{FF2B5EF4-FFF2-40B4-BE49-F238E27FC236}">
                <a16:creationId xmlns:a16="http://schemas.microsoft.com/office/drawing/2014/main" id="{BBCA293F-364E-94EE-FE18-7224682EC4A9}"/>
              </a:ext>
            </a:extLst>
          </p:cNvPr>
          <p:cNvGraphicFramePr/>
          <p:nvPr>
            <p:extLst>
              <p:ext uri="{D42A27DB-BD31-4B8C-83A1-F6EECF244321}">
                <p14:modId xmlns:p14="http://schemas.microsoft.com/office/powerpoint/2010/main" val="2755635464"/>
              </p:ext>
            </p:extLst>
          </p:nvPr>
        </p:nvGraphicFramePr>
        <p:xfrm>
          <a:off x="784119" y="1006925"/>
          <a:ext cx="10623762" cy="5083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6B759C7F-87C3-CE46-AFFE-15AD68058BFB}"/>
              </a:ext>
            </a:extLst>
          </p:cNvPr>
          <p:cNvSpPr txBox="1"/>
          <p:nvPr/>
        </p:nvSpPr>
        <p:spPr>
          <a:xfrm>
            <a:off x="784119" y="1006925"/>
            <a:ext cx="7902681" cy="369332"/>
          </a:xfrm>
          <a:prstGeom prst="rect">
            <a:avLst/>
          </a:prstGeom>
          <a:noFill/>
        </p:spPr>
        <p:txBody>
          <a:bodyPr wrap="square" rtlCol="0">
            <a:spAutoFit/>
          </a:bodyPr>
          <a:lstStyle/>
          <a:p>
            <a:r>
              <a:rPr lang="en-US" sz="1800" b="0" dirty="0">
                <a:solidFill>
                  <a:srgbClr val="0D6CB9"/>
                </a:solidFill>
                <a:latin typeface="+mn-lt"/>
              </a:rPr>
              <a:t>What Matters Most For Successful SPEDS  Video Camera </a:t>
            </a:r>
            <a:r>
              <a:rPr lang="en-US" dirty="0">
                <a:solidFill>
                  <a:srgbClr val="0D6CB9"/>
                </a:solidFill>
                <a:latin typeface="+mn-lt"/>
              </a:rPr>
              <a:t>Request </a:t>
            </a:r>
            <a:r>
              <a:rPr lang="en-US" sz="1800" b="0" dirty="0">
                <a:solidFill>
                  <a:srgbClr val="0D6CB9"/>
                </a:solidFill>
                <a:latin typeface="+mn-lt"/>
              </a:rPr>
              <a:t>Reporting</a:t>
            </a:r>
            <a:endParaRPr lang="en-US" dirty="0">
              <a:solidFill>
                <a:srgbClr val="0D6CB9"/>
              </a:solidFill>
              <a:latin typeface="+mn-lt"/>
            </a:endParaRPr>
          </a:p>
        </p:txBody>
      </p:sp>
    </p:spTree>
    <p:extLst>
      <p:ext uri="{BB962C8B-B14F-4D97-AF65-F5344CB8AC3E}">
        <p14:creationId xmlns:p14="http://schemas.microsoft.com/office/powerpoint/2010/main" val="40975403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0A-54F0-233C-4058-EA2E7F94F2B3}"/>
              </a:ext>
            </a:extLst>
          </p:cNvPr>
          <p:cNvSpPr>
            <a:spLocks noGrp="1"/>
          </p:cNvSpPr>
          <p:nvPr>
            <p:ph type="title"/>
          </p:nvPr>
        </p:nvSpPr>
        <p:spPr/>
        <p:txBody>
          <a:bodyPr/>
          <a:lstStyle/>
          <a:p>
            <a:r>
              <a:rPr lang="en-US"/>
              <a:t>Technical Resources</a:t>
            </a:r>
          </a:p>
        </p:txBody>
      </p:sp>
      <p:sp>
        <p:nvSpPr>
          <p:cNvPr id="3" name="Content Placeholder 2">
            <a:extLst>
              <a:ext uri="{FF2B5EF4-FFF2-40B4-BE49-F238E27FC236}">
                <a16:creationId xmlns:a16="http://schemas.microsoft.com/office/drawing/2014/main" id="{39DCA2A9-6E35-16CD-2648-8B9D1BFFD3F2}"/>
              </a:ext>
            </a:extLst>
          </p:cNvPr>
          <p:cNvSpPr>
            <a:spLocks noGrp="1"/>
          </p:cNvSpPr>
          <p:nvPr>
            <p:ph idx="1"/>
          </p:nvPr>
        </p:nvSpPr>
        <p:spPr/>
        <p:txBody>
          <a:bodyPr/>
          <a:lstStyle/>
          <a:p>
            <a:pPr lvl="0"/>
            <a:r>
              <a:rPr lang="en-US" dirty="0"/>
              <a:t>Program Area – Kristin McGuire</a:t>
            </a:r>
          </a:p>
          <a:p>
            <a:pPr lvl="1"/>
            <a:r>
              <a:rPr lang="en-US" dirty="0">
                <a:hlinkClick r:id="rId2" tooltip="mailto:specialpopulations@tea.texas.gov"/>
              </a:rPr>
              <a:t>specialpopulations@tea.texas.gov</a:t>
            </a:r>
            <a:endParaRPr lang="en-US" dirty="0"/>
          </a:p>
          <a:p>
            <a:pPr lvl="1"/>
            <a:endParaRPr lang="en-US" dirty="0"/>
          </a:p>
          <a:p>
            <a:pPr lvl="0"/>
            <a:r>
              <a:rPr lang="en-US"/>
              <a:t>Technical Specifications: ​ </a:t>
            </a:r>
          </a:p>
          <a:p>
            <a:pPr lvl="1"/>
            <a:r>
              <a:rPr lang="en-US" u="sng">
                <a:hlinkClick r:id="rId3"/>
              </a:rPr>
              <a:t>Texas Education Data Standards (TEDS)</a:t>
            </a:r>
            <a:r>
              <a:rPr lang="en-US"/>
              <a:t>​ </a:t>
            </a:r>
          </a:p>
          <a:p>
            <a:pPr marL="457200" lvl="1" indent="0">
              <a:buNone/>
            </a:pPr>
            <a:endParaRPr lang="en-US"/>
          </a:p>
          <a:p>
            <a:pPr lvl="0"/>
            <a:r>
              <a:rPr lang="en-US"/>
              <a:t>Technical Support:​ </a:t>
            </a:r>
          </a:p>
          <a:p>
            <a:pPr lvl="1"/>
            <a:r>
              <a:rPr lang="en-US" u="sng" dirty="0">
                <a:hlinkClick r:id="rId4"/>
              </a:rPr>
              <a:t>TSDSCustomerSupport@tea.texas.gov</a:t>
            </a:r>
            <a:r>
              <a:rPr lang="en-US"/>
              <a:t> ​ </a:t>
            </a:r>
          </a:p>
          <a:p>
            <a:endParaRPr lang="en-US"/>
          </a:p>
        </p:txBody>
      </p:sp>
    </p:spTree>
    <p:extLst>
      <p:ext uri="{BB962C8B-B14F-4D97-AF65-F5344CB8AC3E}">
        <p14:creationId xmlns:p14="http://schemas.microsoft.com/office/powerpoint/2010/main" val="2710364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F0E63-EC08-CC03-92EB-0CACC6990188}"/>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1039EFEA-BD37-E5A7-3F7D-5AFCA7EF8F58}"/>
              </a:ext>
            </a:extLst>
          </p:cNvPr>
          <p:cNvSpPr>
            <a:spLocks noGrp="1"/>
          </p:cNvSpPr>
          <p:nvPr>
            <p:ph type="title"/>
          </p:nvPr>
        </p:nvSpPr>
        <p:spPr/>
        <p:txBody>
          <a:bodyPr/>
          <a:lstStyle/>
          <a:p>
            <a:r>
              <a:rPr lang="en-US"/>
              <a:t>Background</a:t>
            </a:r>
          </a:p>
        </p:txBody>
      </p:sp>
      <p:sp>
        <p:nvSpPr>
          <p:cNvPr id="10" name="Content Placeholder 2">
            <a:extLst>
              <a:ext uri="{FF2B5EF4-FFF2-40B4-BE49-F238E27FC236}">
                <a16:creationId xmlns:a16="http://schemas.microsoft.com/office/drawing/2014/main" id="{2371F81C-48B9-326B-2382-4F2AC834E6B5}"/>
              </a:ext>
            </a:extLst>
          </p:cNvPr>
          <p:cNvSpPr>
            <a:spLocks noGrp="1"/>
          </p:cNvSpPr>
          <p:nvPr>
            <p:ph idx="1"/>
          </p:nvPr>
        </p:nvSpPr>
        <p:spPr>
          <a:xfrm>
            <a:off x="2018961" y="1141320"/>
            <a:ext cx="9536312" cy="5202329"/>
          </a:xfrm>
        </p:spPr>
        <p:txBody>
          <a:bodyPr/>
          <a:lstStyle/>
          <a:p>
            <a:r>
              <a:rPr lang="en-US" sz="2600" dirty="0">
                <a:solidFill>
                  <a:srgbClr val="F47F42"/>
                </a:solidFill>
              </a:rPr>
              <a:t>HB 2 Section 4.22</a:t>
            </a:r>
            <a:r>
              <a:rPr lang="en-US" sz="2600" dirty="0"/>
              <a:t>/</a:t>
            </a:r>
            <a:r>
              <a:rPr lang="en-US" sz="2600" dirty="0">
                <a:solidFill>
                  <a:srgbClr val="F47F42"/>
                </a:solidFill>
              </a:rPr>
              <a:t>SB 568 Section 22 </a:t>
            </a:r>
            <a:r>
              <a:rPr lang="en-US" sz="2600" dirty="0"/>
              <a:t>amends TEC §29.022 (q), Video Surveillance of Special Education Settings. (q) The agency shall collect through the Public Education Information Management System (PEIMS) data relating to requests made under this section and actions taken by a school district or open-enrollment charter school in response to a request, including the number of requests made, authorized, and denied.</a:t>
            </a:r>
          </a:p>
          <a:p>
            <a:pPr marL="457200" lvl="1" indent="0">
              <a:buNone/>
            </a:pPr>
            <a:endParaRPr lang="en-US" sz="2000" dirty="0"/>
          </a:p>
          <a:p>
            <a:r>
              <a:rPr lang="en-US" sz="2600" dirty="0"/>
              <a:t>TEA has added a new submission to the </a:t>
            </a:r>
            <a:r>
              <a:rPr lang="en-US" sz="2600" dirty="0">
                <a:solidFill>
                  <a:srgbClr val="F47F42"/>
                </a:solidFill>
              </a:rPr>
              <a:t>Special Education Data System Collection, Video Camera Request Submission </a:t>
            </a:r>
            <a:r>
              <a:rPr lang="en-US" sz="2600" dirty="0"/>
              <a:t>with three new entities:</a:t>
            </a:r>
          </a:p>
          <a:p>
            <a:pPr marL="914400" lvl="1" indent="-457200">
              <a:buFont typeface="+mj-lt"/>
              <a:buAutoNum type="arabicPeriod"/>
            </a:pPr>
            <a:r>
              <a:rPr lang="en-US" dirty="0"/>
              <a:t>LocalEducationAgency</a:t>
            </a:r>
          </a:p>
          <a:p>
            <a:pPr marL="914400" lvl="1" indent="-457200">
              <a:buFont typeface="+mj-lt"/>
              <a:buAutoNum type="arabicPeriod"/>
            </a:pPr>
            <a:r>
              <a:rPr lang="en-US" dirty="0"/>
              <a:t>School</a:t>
            </a:r>
          </a:p>
          <a:p>
            <a:pPr marL="914400" lvl="1" indent="-457200">
              <a:buFont typeface="+mj-lt"/>
              <a:buAutoNum type="arabicPeriod"/>
            </a:pPr>
            <a:r>
              <a:rPr lang="en-US" dirty="0">
                <a:solidFill>
                  <a:srgbClr val="F47F42"/>
                </a:solidFill>
              </a:rPr>
              <a:t>New</a:t>
            </a:r>
            <a:r>
              <a:rPr lang="en-US" dirty="0"/>
              <a:t> - SPEDVideoCameraRequestExt</a:t>
            </a:r>
          </a:p>
          <a:p>
            <a:pPr marL="0" indent="0">
              <a:buNone/>
            </a:pPr>
            <a:endParaRPr lang="en-US" sz="2400" dirty="0"/>
          </a:p>
        </p:txBody>
      </p:sp>
    </p:spTree>
    <p:extLst>
      <p:ext uri="{BB962C8B-B14F-4D97-AF65-F5344CB8AC3E}">
        <p14:creationId xmlns:p14="http://schemas.microsoft.com/office/powerpoint/2010/main" val="23046800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CFF7BFF-6F72-68FB-A90F-85F2D8E51D18}"/>
              </a:ext>
            </a:extLst>
          </p:cNvPr>
          <p:cNvSpPr>
            <a:spLocks noGrp="1"/>
          </p:cNvSpPr>
          <p:nvPr>
            <p:ph type="title"/>
          </p:nvPr>
        </p:nvSpPr>
        <p:spPr/>
        <p:txBody>
          <a:bodyPr/>
          <a:lstStyle/>
          <a:p>
            <a:r>
              <a:rPr lang="en-US"/>
              <a:t>QUESTIONS</a:t>
            </a:r>
          </a:p>
        </p:txBody>
      </p:sp>
      <p:pic>
        <p:nvPicPr>
          <p:cNvPr id="5" name="Content Placeholder 4" descr="Infinite question marks in 3D rendering">
            <a:extLst>
              <a:ext uri="{FF2B5EF4-FFF2-40B4-BE49-F238E27FC236}">
                <a16:creationId xmlns:a16="http://schemas.microsoft.com/office/drawing/2014/main" id="{4ED5B1EF-E4FE-2F47-20B4-6FAE8516C2F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a:xfrm>
            <a:off x="3579734" y="1495425"/>
            <a:ext cx="6524782" cy="4351338"/>
          </a:xfrm>
          <a:prstGeom prst="rect">
            <a:avLst/>
          </a:prstGeom>
          <a:noFill/>
          <a:ln w="130175">
            <a:noFill/>
          </a:ln>
        </p:spPr>
      </p:pic>
      <p:sp>
        <p:nvSpPr>
          <p:cNvPr id="3" name="Rectangle: Rounded Corners 2">
            <a:extLst>
              <a:ext uri="{FF2B5EF4-FFF2-40B4-BE49-F238E27FC236}">
                <a16:creationId xmlns:a16="http://schemas.microsoft.com/office/drawing/2014/main" id="{A11A2D7E-A666-0C49-3AFC-F3413DC41BC2}"/>
              </a:ext>
            </a:extLst>
          </p:cNvPr>
          <p:cNvSpPr/>
          <p:nvPr/>
        </p:nvSpPr>
        <p:spPr>
          <a:xfrm>
            <a:off x="2457001" y="3429000"/>
            <a:ext cx="8770248" cy="853440"/>
          </a:xfrm>
          <a:prstGeom prst="roundRect">
            <a:avLst/>
          </a:prstGeom>
          <a:solidFill>
            <a:srgbClr val="1482C5"/>
          </a:solidFill>
          <a:ln>
            <a:solidFill>
              <a:srgbClr val="1482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Aptos Black" panose="020B0004020202020204" pitchFamily="34" charset="0"/>
              </a:rPr>
              <a:t>QUESTIONS?</a:t>
            </a:r>
          </a:p>
        </p:txBody>
      </p:sp>
    </p:spTree>
    <p:extLst>
      <p:ext uri="{BB962C8B-B14F-4D97-AF65-F5344CB8AC3E}">
        <p14:creationId xmlns:p14="http://schemas.microsoft.com/office/powerpoint/2010/main" val="2484354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0" descr="Close-up of stacked books">
            <a:extLst>
              <a:ext uri="{FF2B5EF4-FFF2-40B4-BE49-F238E27FC236}">
                <a16:creationId xmlns:a16="http://schemas.microsoft.com/office/drawing/2014/main" id="{3FA3FEEE-6FB4-6546-6580-17D5B5795B98}"/>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256970"/>
            <a:ext cx="12191980" cy="5589588"/>
          </a:xfrm>
          <a:prstGeom prst="rect">
            <a:avLst/>
          </a:prstGeom>
          <a:noFill/>
        </p:spPr>
      </p:pic>
      <p:sp>
        <p:nvSpPr>
          <p:cNvPr id="7" name="Title 6">
            <a:extLst>
              <a:ext uri="{FF2B5EF4-FFF2-40B4-BE49-F238E27FC236}">
                <a16:creationId xmlns:a16="http://schemas.microsoft.com/office/drawing/2014/main" id="{3B1E84C4-8BC9-837A-E1B4-875EDE002CB9}"/>
              </a:ext>
            </a:extLst>
          </p:cNvPr>
          <p:cNvSpPr>
            <a:spLocks noGrp="1"/>
          </p:cNvSpPr>
          <p:nvPr>
            <p:ph type="ctrTitle"/>
          </p:nvPr>
        </p:nvSpPr>
        <p:spPr/>
        <p:txBody>
          <a:bodyPr/>
          <a:lstStyle/>
          <a:p>
            <a:r>
              <a:rPr lang="en-US"/>
              <a:t>Timeline</a:t>
            </a:r>
          </a:p>
        </p:txBody>
      </p:sp>
    </p:spTree>
    <p:extLst>
      <p:ext uri="{BB962C8B-B14F-4D97-AF65-F5344CB8AC3E}">
        <p14:creationId xmlns:p14="http://schemas.microsoft.com/office/powerpoint/2010/main" val="3026102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CBFB82E-E8D1-C52E-EC46-2417DB9F52F6}"/>
              </a:ext>
            </a:extLst>
          </p:cNvPr>
          <p:cNvSpPr>
            <a:spLocks noGrp="1"/>
          </p:cNvSpPr>
          <p:nvPr>
            <p:ph type="title"/>
          </p:nvPr>
        </p:nvSpPr>
        <p:spPr/>
        <p:txBody>
          <a:bodyPr/>
          <a:lstStyle/>
          <a:p>
            <a:r>
              <a:rPr lang="en-US"/>
              <a:t>2026-2027 Timeline</a:t>
            </a:r>
          </a:p>
        </p:txBody>
      </p:sp>
      <p:sp>
        <p:nvSpPr>
          <p:cNvPr id="3" name="Content Placeholder 2">
            <a:extLst>
              <a:ext uri="{FF2B5EF4-FFF2-40B4-BE49-F238E27FC236}">
                <a16:creationId xmlns:a16="http://schemas.microsoft.com/office/drawing/2014/main" id="{7C155D64-B94F-BF89-81BB-599435D4E7DF}"/>
              </a:ext>
            </a:extLst>
          </p:cNvPr>
          <p:cNvSpPr>
            <a:spLocks noGrp="1"/>
          </p:cNvSpPr>
          <p:nvPr>
            <p:ph idx="1"/>
          </p:nvPr>
        </p:nvSpPr>
        <p:spPr/>
        <p:txBody>
          <a:bodyPr>
            <a:normAutofit/>
          </a:bodyPr>
          <a:lstStyle/>
          <a:p>
            <a:pPr marL="0" indent="0" algn="ctr">
              <a:buNone/>
            </a:pPr>
            <a:r>
              <a:rPr lang="en-US" sz="2400" b="1" dirty="0">
                <a:solidFill>
                  <a:schemeClr val="accent2"/>
                </a:solidFill>
              </a:rPr>
              <a:t>2026-2027 School Year</a:t>
            </a:r>
          </a:p>
          <a:p>
            <a:endParaRPr lang="en-US" dirty="0"/>
          </a:p>
          <a:p>
            <a:pPr marL="0" indent="0">
              <a:buNone/>
            </a:pPr>
            <a:r>
              <a:rPr lang="en-US" sz="2000" dirty="0">
                <a:solidFill>
                  <a:srgbClr val="0D6CB9"/>
                </a:solidFill>
              </a:rPr>
              <a:t>For the </a:t>
            </a:r>
            <a:r>
              <a:rPr lang="en-US" sz="2000" dirty="0">
                <a:solidFill>
                  <a:srgbClr val="F47F42"/>
                </a:solidFill>
              </a:rPr>
              <a:t>2026–2027 </a:t>
            </a:r>
            <a:r>
              <a:rPr lang="en-US" sz="2000" dirty="0">
                <a:solidFill>
                  <a:srgbClr val="0D6CB9"/>
                </a:solidFill>
              </a:rPr>
              <a:t>school year, all Special Education Video Camera Requests will be submitted in the </a:t>
            </a:r>
            <a:r>
              <a:rPr lang="en-US" sz="2000" dirty="0">
                <a:solidFill>
                  <a:srgbClr val="F47F42"/>
                </a:solidFill>
              </a:rPr>
              <a:t>2026–2027</a:t>
            </a:r>
            <a:r>
              <a:rPr lang="en-US" sz="2000" dirty="0">
                <a:solidFill>
                  <a:srgbClr val="0D6CB9"/>
                </a:solidFill>
              </a:rPr>
              <a:t> SPEDS Video Camera Request Submission.</a:t>
            </a:r>
            <a:endParaRPr lang="en-US" sz="2000" dirty="0"/>
          </a:p>
        </p:txBody>
      </p:sp>
      <p:pic>
        <p:nvPicPr>
          <p:cNvPr id="6" name="Picture 5" descr="Timeline picture of SPEDS Camera Collection">
            <a:extLst>
              <a:ext uri="{FF2B5EF4-FFF2-40B4-BE49-F238E27FC236}">
                <a16:creationId xmlns:a16="http://schemas.microsoft.com/office/drawing/2014/main" id="{F07B61D0-1A2B-64ED-C6EF-0E8EAAF040CA}"/>
              </a:ext>
            </a:extLst>
          </p:cNvPr>
          <p:cNvPicPr>
            <a:picLocks noChangeAspect="1"/>
          </p:cNvPicPr>
          <p:nvPr/>
        </p:nvPicPr>
        <p:blipFill>
          <a:blip r:embed="rId2"/>
          <a:stretch>
            <a:fillRect/>
          </a:stretch>
        </p:blipFill>
        <p:spPr>
          <a:xfrm>
            <a:off x="1935681" y="3429000"/>
            <a:ext cx="10163090" cy="940086"/>
          </a:xfrm>
          <a:prstGeom prst="rect">
            <a:avLst/>
          </a:prstGeom>
          <a:noFill/>
        </p:spPr>
      </p:pic>
    </p:spTree>
    <p:extLst>
      <p:ext uri="{BB962C8B-B14F-4D97-AF65-F5344CB8AC3E}">
        <p14:creationId xmlns:p14="http://schemas.microsoft.com/office/powerpoint/2010/main" val="294542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A8D557E-B87E-5812-3C09-A5C15ABE98A7}"/>
              </a:ext>
            </a:extLst>
          </p:cNvPr>
          <p:cNvSpPr>
            <a:spLocks noGrp="1"/>
          </p:cNvSpPr>
          <p:nvPr>
            <p:ph type="ctrTitle"/>
          </p:nvPr>
        </p:nvSpPr>
        <p:spPr>
          <a:xfrm>
            <a:off x="1524000" y="2858439"/>
            <a:ext cx="9144000" cy="1455651"/>
          </a:xfrm>
        </p:spPr>
        <p:txBody>
          <a:bodyPr vert="horz" lIns="91440" tIns="45720" rIns="91440" bIns="45720" rtlCol="0" anchor="ctr">
            <a:normAutofit/>
          </a:bodyPr>
          <a:lstStyle/>
          <a:p>
            <a:r>
              <a:rPr lang="en-US" sz="5600" b="1" kern="1200" baseline="0">
                <a:solidFill>
                  <a:srgbClr val="3C6EBE"/>
                </a:solidFill>
                <a:effectLst/>
                <a:latin typeface="+mn-lt"/>
                <a:ea typeface="+mj-ea"/>
                <a:cs typeface="+mj-cs"/>
              </a:rPr>
              <a:t>D</a:t>
            </a:r>
            <a:endParaRPr lang="en-US" sz="4800" b="1" kern="1200">
              <a:latin typeface="+mn-lt"/>
              <a:ea typeface="+mj-ea"/>
              <a:cs typeface="+mj-cs"/>
            </a:endParaRPr>
          </a:p>
        </p:txBody>
      </p:sp>
      <p:sp>
        <p:nvSpPr>
          <p:cNvPr id="12" name="Rectangle 11">
            <a:extLst>
              <a:ext uri="{FF2B5EF4-FFF2-40B4-BE49-F238E27FC236}">
                <a16:creationId xmlns:a16="http://schemas.microsoft.com/office/drawing/2014/main" id="{ECA94F1D-B058-B160-7052-5BCED1320363}"/>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Close-up of stacked books">
            <a:extLst>
              <a:ext uri="{FF2B5EF4-FFF2-40B4-BE49-F238E27FC236}">
                <a16:creationId xmlns:a16="http://schemas.microsoft.com/office/drawing/2014/main" id="{3FA3FEEE-6FB4-6546-6580-17D5B5795B98}"/>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303673"/>
            <a:ext cx="12191980" cy="5589588"/>
          </a:xfrm>
          <a:prstGeom prst="rect">
            <a:avLst/>
          </a:prstGeom>
          <a:noFill/>
        </p:spPr>
      </p:pic>
      <p:sp>
        <p:nvSpPr>
          <p:cNvPr id="2" name="Slide Number Placeholder 1">
            <a:extLst>
              <a:ext uri="{FF2B5EF4-FFF2-40B4-BE49-F238E27FC236}">
                <a16:creationId xmlns:a16="http://schemas.microsoft.com/office/drawing/2014/main" id="{4E8AF8DF-398E-10E8-ED26-F4D38809842B}"/>
              </a:ext>
            </a:extLst>
          </p:cNvPr>
          <p:cNvSpPr>
            <a:spLocks noGrp="1"/>
          </p:cNvSpPr>
          <p:nvPr>
            <p:ph type="sldNum" sz="quarter" idx="12"/>
          </p:nvPr>
        </p:nvSpPr>
        <p:spPr>
          <a:xfrm>
            <a:off x="9296400" y="6481433"/>
            <a:ext cx="2743200" cy="365125"/>
          </a:xfrm>
        </p:spPr>
        <p:txBody>
          <a:bodyPr/>
          <a:lstStyle/>
          <a:p>
            <a:fld id="{0088AB57-2DBE-44A3-AE96-942C49E954BF}" type="slidenum">
              <a:rPr lang="en-US" smtClean="0"/>
              <a:t>7</a:t>
            </a:fld>
            <a:endParaRPr lang="en-US"/>
          </a:p>
        </p:txBody>
      </p:sp>
      <p:sp>
        <p:nvSpPr>
          <p:cNvPr id="6" name="Title 6">
            <a:extLst>
              <a:ext uri="{FF2B5EF4-FFF2-40B4-BE49-F238E27FC236}">
                <a16:creationId xmlns:a16="http://schemas.microsoft.com/office/drawing/2014/main" id="{89A01234-C5FA-6593-E5BD-A6088950230F}"/>
              </a:ext>
            </a:extLst>
          </p:cNvPr>
          <p:cNvSpPr txBox="1">
            <a:spLocks/>
          </p:cNvSpPr>
          <p:nvPr/>
        </p:nvSpPr>
        <p:spPr>
          <a:xfrm>
            <a:off x="1676400" y="3010839"/>
            <a:ext cx="9144000" cy="1455651"/>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5600" b="1" kern="1200">
                <a:solidFill>
                  <a:srgbClr val="3C6EBE"/>
                </a:solidFill>
                <a:latin typeface="+mn-lt"/>
                <a:ea typeface="+mj-ea"/>
                <a:cs typeface="+mj-cs"/>
              </a:defRPr>
            </a:lvl1pPr>
          </a:lstStyle>
          <a:p>
            <a:r>
              <a:rPr lang="en-US"/>
              <a:t>Data Collection Changes</a:t>
            </a:r>
          </a:p>
        </p:txBody>
      </p:sp>
    </p:spTree>
    <p:extLst>
      <p:ext uri="{BB962C8B-B14F-4D97-AF65-F5344CB8AC3E}">
        <p14:creationId xmlns:p14="http://schemas.microsoft.com/office/powerpoint/2010/main" val="287310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BCF983-AB49-4F32-EC0B-48CD6CF9DA25}"/>
              </a:ext>
            </a:extLst>
          </p:cNvPr>
          <p:cNvSpPr>
            <a:spLocks noGrp="1"/>
          </p:cNvSpPr>
          <p:nvPr>
            <p:ph type="title"/>
          </p:nvPr>
        </p:nvSpPr>
        <p:spPr/>
        <p:txBody>
          <a:bodyPr/>
          <a:lstStyle/>
          <a:p>
            <a:r>
              <a:rPr lang="en-US" err="1"/>
              <a:t>LocalEducationAgency</a:t>
            </a:r>
            <a:r>
              <a:rPr lang="en-US"/>
              <a:t> Entity</a:t>
            </a:r>
          </a:p>
        </p:txBody>
      </p:sp>
      <p:sp>
        <p:nvSpPr>
          <p:cNvPr id="6" name="Content Placeholder 5">
            <a:extLst>
              <a:ext uri="{FF2B5EF4-FFF2-40B4-BE49-F238E27FC236}">
                <a16:creationId xmlns:a16="http://schemas.microsoft.com/office/drawing/2014/main" id="{8D80D120-A63B-0B46-93DE-5562AB6A8EAD}"/>
              </a:ext>
            </a:extLst>
          </p:cNvPr>
          <p:cNvSpPr>
            <a:spLocks noGrp="1"/>
          </p:cNvSpPr>
          <p:nvPr>
            <p:ph idx="1"/>
          </p:nvPr>
        </p:nvSpPr>
        <p:spPr>
          <a:xfrm>
            <a:off x="2347415" y="1253331"/>
            <a:ext cx="8988726" cy="4351338"/>
          </a:xfrm>
        </p:spPr>
        <p:txBody>
          <a:bodyPr/>
          <a:lstStyle/>
          <a:p>
            <a:r>
              <a:rPr lang="en-US" sz="2400" dirty="0"/>
              <a:t>The following is added to the LocalEducationAgency Entity for use by the </a:t>
            </a:r>
            <a:r>
              <a:rPr lang="en-US" sz="2400" dirty="0">
                <a:solidFill>
                  <a:schemeClr val="accent2"/>
                </a:solidFill>
              </a:rPr>
              <a:t>SPEDS Video Camera Request Submission </a:t>
            </a:r>
            <a:r>
              <a:rPr lang="en-US" sz="2400" dirty="0"/>
              <a:t>:</a:t>
            </a:r>
          </a:p>
          <a:p>
            <a:pPr lvl="1"/>
            <a:r>
              <a:rPr lang="en-US" sz="2000" dirty="0"/>
              <a:t>Data Elements:</a:t>
            </a:r>
          </a:p>
          <a:p>
            <a:pPr lvl="2"/>
            <a:r>
              <a:rPr lang="en-US" sz="1800" dirty="0">
                <a:solidFill>
                  <a:schemeClr val="accent2"/>
                </a:solidFill>
              </a:rPr>
              <a:t>SPEDVideoCameraReporting</a:t>
            </a:r>
            <a:r>
              <a:rPr lang="en-US" sz="1800" dirty="0"/>
              <a:t> (E3165)</a:t>
            </a:r>
          </a:p>
        </p:txBody>
      </p:sp>
      <p:pic>
        <p:nvPicPr>
          <p:cNvPr id="9" name="Picture 8" descr="Local Education Agency Entity Image">
            <a:extLst>
              <a:ext uri="{FF2B5EF4-FFF2-40B4-BE49-F238E27FC236}">
                <a16:creationId xmlns:a16="http://schemas.microsoft.com/office/drawing/2014/main" id="{4B73DBC7-C6D3-654D-15E1-8E5630AED8D8}"/>
              </a:ext>
            </a:extLst>
          </p:cNvPr>
          <p:cNvPicPr>
            <a:picLocks noChangeAspect="1"/>
          </p:cNvPicPr>
          <p:nvPr/>
        </p:nvPicPr>
        <p:blipFill>
          <a:blip r:embed="rId3"/>
          <a:stretch>
            <a:fillRect/>
          </a:stretch>
        </p:blipFill>
        <p:spPr>
          <a:xfrm>
            <a:off x="2878672" y="2955708"/>
            <a:ext cx="7218290" cy="1609483"/>
          </a:xfrm>
          <a:prstGeom prst="rect">
            <a:avLst/>
          </a:prstGeom>
        </p:spPr>
      </p:pic>
    </p:spTree>
    <p:extLst>
      <p:ext uri="{BB962C8B-B14F-4D97-AF65-F5344CB8AC3E}">
        <p14:creationId xmlns:p14="http://schemas.microsoft.com/office/powerpoint/2010/main" val="3070806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7613A-571C-84FB-2DB3-F1D5A050ACAE}"/>
              </a:ext>
            </a:extLst>
          </p:cNvPr>
          <p:cNvSpPr>
            <a:spLocks noGrp="1"/>
          </p:cNvSpPr>
          <p:nvPr>
            <p:ph type="title"/>
          </p:nvPr>
        </p:nvSpPr>
        <p:spPr/>
        <p:txBody>
          <a:bodyPr/>
          <a:lstStyle/>
          <a:p>
            <a:r>
              <a:rPr lang="en-US" dirty="0"/>
              <a:t>SPEDVideoCameraReporting</a:t>
            </a:r>
          </a:p>
        </p:txBody>
      </p:sp>
      <p:sp>
        <p:nvSpPr>
          <p:cNvPr id="3" name="Content Placeholder 2">
            <a:extLst>
              <a:ext uri="{FF2B5EF4-FFF2-40B4-BE49-F238E27FC236}">
                <a16:creationId xmlns:a16="http://schemas.microsoft.com/office/drawing/2014/main" id="{2D4ABB3C-3C61-C51D-344C-B07EDC6BA899}"/>
              </a:ext>
            </a:extLst>
          </p:cNvPr>
          <p:cNvSpPr>
            <a:spLocks noGrp="1"/>
          </p:cNvSpPr>
          <p:nvPr>
            <p:ph idx="1"/>
          </p:nvPr>
        </p:nvSpPr>
        <p:spPr/>
        <p:txBody>
          <a:bodyPr/>
          <a:lstStyle/>
          <a:p>
            <a:r>
              <a:rPr lang="en-US" dirty="0">
                <a:solidFill>
                  <a:srgbClr val="1482C5"/>
                </a:solidFill>
              </a:rPr>
              <a:t>New </a:t>
            </a:r>
            <a:r>
              <a:rPr lang="en-US" dirty="0">
                <a:solidFill>
                  <a:srgbClr val="F47F42"/>
                </a:solidFill>
              </a:rPr>
              <a:t>SPEDVideoCameraReporting</a:t>
            </a:r>
            <a:r>
              <a:rPr lang="en-US" dirty="0">
                <a:solidFill>
                  <a:srgbClr val="1482C5"/>
                </a:solidFill>
              </a:rPr>
              <a:t> (E3165) data element:</a:t>
            </a:r>
            <a:endParaRPr lang="en-US" dirty="0"/>
          </a:p>
          <a:p>
            <a:endParaRPr lang="en-US" dirty="0"/>
          </a:p>
        </p:txBody>
      </p:sp>
      <p:pic>
        <p:nvPicPr>
          <p:cNvPr id="4" name="Picture 3" descr="Picture of Data element E3165 SPEDVideoCameraReporting">
            <a:extLst>
              <a:ext uri="{FF2B5EF4-FFF2-40B4-BE49-F238E27FC236}">
                <a16:creationId xmlns:a16="http://schemas.microsoft.com/office/drawing/2014/main" id="{99ED18DE-AC67-A94B-D032-53FF97CF39D5}"/>
              </a:ext>
            </a:extLst>
          </p:cNvPr>
          <p:cNvPicPr>
            <a:picLocks noChangeAspect="1"/>
          </p:cNvPicPr>
          <p:nvPr/>
        </p:nvPicPr>
        <p:blipFill>
          <a:blip r:embed="rId2"/>
          <a:stretch>
            <a:fillRect/>
          </a:stretch>
        </p:blipFill>
        <p:spPr>
          <a:xfrm>
            <a:off x="3424941" y="2337804"/>
            <a:ext cx="6419644" cy="4352921"/>
          </a:xfrm>
          <a:prstGeom prst="rect">
            <a:avLst/>
          </a:prstGeom>
        </p:spPr>
      </p:pic>
    </p:spTree>
    <p:extLst>
      <p:ext uri="{BB962C8B-B14F-4D97-AF65-F5344CB8AC3E}">
        <p14:creationId xmlns:p14="http://schemas.microsoft.com/office/powerpoint/2010/main" val="641040366"/>
      </p:ext>
    </p:extLst>
  </p:cSld>
  <p:clrMapOvr>
    <a:masterClrMapping/>
  </p:clrMapOvr>
</p:sld>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2_Office Theme">
  <a:themeElements>
    <a:clrScheme name="Custom 2">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F06039"/>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3.xml><?xml version="1.0" encoding="utf-8"?>
<a:theme xmlns:a="http://schemas.openxmlformats.org/drawingml/2006/main" name="3_Office Theme">
  <a:themeElements>
    <a:clrScheme name="Custom 2">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F06039"/>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15" ma:contentTypeDescription="Create a new document." ma:contentTypeScope="" ma:versionID="24f697d12d7a7b9418266d9cb0021efe">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cea492410af7303da8af45c8f97ebcba"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bjectDetectorVersions" minOccurs="0"/>
                <xsd:element ref="ns2:Notes" minOccurs="0"/>
                <xsd:element ref="ns2:MediaServiceSearchProperties" minOccurs="0"/>
                <xsd:element ref="ns2:MediaServiceDateTake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Notes" ma:index="18" nillable="true" ma:displayName="Notes" ma:format="Dropdown" ma:internalName="Notes">
      <xsd:simpleType>
        <xsd:restriction base="dms:Text">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33e3360-6378-4210-ada2-16ccdb17d2cd">
      <UserInfo>
        <DisplayName>Butler, David</DisplayName>
        <AccountId>37</AccountId>
        <AccountType/>
      </UserInfo>
      <UserInfo>
        <DisplayName>Polo, Beth</DisplayName>
        <AccountId>30</AccountId>
        <AccountType/>
      </UserInfo>
      <UserInfo>
        <DisplayName>Briggs, Connor</DisplayName>
        <AccountId>15</AccountId>
        <AccountType/>
      </UserInfo>
      <UserInfo>
        <DisplayName>Momin, Shabana</DisplayName>
        <AccountId>36</AccountId>
        <AccountType/>
      </UserInfo>
      <UserInfo>
        <DisplayName>Pruitt, Donna</DisplayName>
        <AccountId>47</AccountId>
        <AccountType/>
      </UserInfo>
    </SharedWithUsers>
    <Notes xmlns="963efe96-9f3c-464d-8c8b-c76864a22ed0" xsi:nil="true"/>
  </documentManagement>
</p:properties>
</file>

<file path=customXml/itemProps1.xml><?xml version="1.0" encoding="utf-8"?>
<ds:datastoreItem xmlns:ds="http://schemas.openxmlformats.org/officeDocument/2006/customXml" ds:itemID="{B4A2F446-B3D6-421E-8B98-2C467BE1E4F0}">
  <ds:schemaRefs>
    <ds:schemaRef ds:uri="http://schemas.microsoft.com/sharepoint/v3/contenttype/forms"/>
  </ds:schemaRefs>
</ds:datastoreItem>
</file>

<file path=customXml/itemProps2.xml><?xml version="1.0" encoding="utf-8"?>
<ds:datastoreItem xmlns:ds="http://schemas.openxmlformats.org/officeDocument/2006/customXml" ds:itemID="{ADAAB2D5-D080-4992-B8AD-3A3DDDB8FC85}">
  <ds:schemaRefs>
    <ds:schemaRef ds:uri="533e3360-6378-4210-ada2-16ccdb17d2cd"/>
    <ds:schemaRef ds:uri="963efe96-9f3c-464d-8c8b-c76864a22e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F380C1A-26ED-4753-BE79-07EE60A246E5}">
  <ds:schemaRefs>
    <ds:schemaRef ds:uri="http://schemas.openxmlformats.org/package/2006/metadata/core-properties"/>
    <ds:schemaRef ds:uri="http://purl.org/dc/elements/1.1/"/>
    <ds:schemaRef ds:uri="http://schemas.microsoft.com/office/infopath/2007/PartnerControls"/>
    <ds:schemaRef ds:uri="963efe96-9f3c-464d-8c8b-c76864a22ed0"/>
    <ds:schemaRef ds:uri="http://purl.org/dc/terms/"/>
    <ds:schemaRef ds:uri="533e3360-6378-4210-ada2-16ccdb17d2cd"/>
    <ds:schemaRef ds:uri="http://schemas.microsoft.com/office/2006/documentManagement/typ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TotalTime>
  <Words>1316</Words>
  <Application>Microsoft Office PowerPoint</Application>
  <PresentationFormat>Widescreen</PresentationFormat>
  <Paragraphs>196</Paragraphs>
  <Slides>40</Slides>
  <Notes>16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40</vt:i4>
      </vt:variant>
    </vt:vector>
  </HeadingPairs>
  <TitlesOfParts>
    <vt:vector size="50" baseType="lpstr">
      <vt:lpstr>Aptos</vt:lpstr>
      <vt:lpstr>Aptos Black</vt:lpstr>
      <vt:lpstr>Arial</vt:lpstr>
      <vt:lpstr>Calibri</vt:lpstr>
      <vt:lpstr>Courier New</vt:lpstr>
      <vt:lpstr>Symbol</vt:lpstr>
      <vt:lpstr>Wingdings</vt:lpstr>
      <vt:lpstr>2_Office Theme</vt:lpstr>
      <vt:lpstr>2_Office Theme</vt:lpstr>
      <vt:lpstr>3_Office Theme</vt:lpstr>
      <vt:lpstr>Special Education Data System SPEDS Video Camera Request Submission April 1, 2026</vt:lpstr>
      <vt:lpstr>Agenda – SPEDS Video Camera Request Submission</vt:lpstr>
      <vt:lpstr>TITLE SLIDE: Overview</vt:lpstr>
      <vt:lpstr>Background</vt:lpstr>
      <vt:lpstr>Timeline</vt:lpstr>
      <vt:lpstr>2026-2027 Timeline</vt:lpstr>
      <vt:lpstr>D</vt:lpstr>
      <vt:lpstr>LocalEducationAgency Entity</vt:lpstr>
      <vt:lpstr>SPEDVideoCameraReporting</vt:lpstr>
      <vt:lpstr>School Entity</vt:lpstr>
      <vt:lpstr>SPEDVideoCameraRequestExt Entity (New)</vt:lpstr>
      <vt:lpstr>RequestId (E3166)</vt:lpstr>
      <vt:lpstr>CameraRequestReceivedDate (E3167)</vt:lpstr>
      <vt:lpstr>CameraRequestor (E3168)</vt:lpstr>
      <vt:lpstr>CameraRequestor (C374)</vt:lpstr>
      <vt:lpstr>CameraStatus (E3169)</vt:lpstr>
      <vt:lpstr>CameraStatus (C375)</vt:lpstr>
      <vt:lpstr>CameraStatusDeterminationDate (E3170)</vt:lpstr>
      <vt:lpstr>DenialReason (E3171)</vt:lpstr>
      <vt:lpstr>DenialReason (C376)</vt:lpstr>
      <vt:lpstr>CameraOperationDate (E3172)</vt:lpstr>
      <vt:lpstr>Business Rules</vt:lpstr>
      <vt:lpstr>New Business Rules</vt:lpstr>
      <vt:lpstr>Data Business Rules - Fatal</vt:lpstr>
      <vt:lpstr>Data Business Rules – Fatal Continued</vt:lpstr>
      <vt:lpstr>Data Business Rules – Special Warning</vt:lpstr>
      <vt:lpstr>Promotion Logic and Reports</vt:lpstr>
      <vt:lpstr>Promotion Logic and Reports 1</vt:lpstr>
      <vt:lpstr>Closeout</vt:lpstr>
      <vt:lpstr>FAQ – SPED Setting Clarification</vt:lpstr>
      <vt:lpstr>FAQ – Camera Request Eligibility</vt:lpstr>
      <vt:lpstr>FAQ – Camera Request Eligibility con’t</vt:lpstr>
      <vt:lpstr>FAQ – Camera Request During SPED Evaluation</vt:lpstr>
      <vt:lpstr>FAQ - Operational Date for Existing Camera</vt:lpstr>
      <vt:lpstr>FAQ – Expectations of LEAs to Submit Data</vt:lpstr>
      <vt:lpstr>FAQ – Calendar Data in SPEDS Video Camera Requests</vt:lpstr>
      <vt:lpstr>FAQ – TEAL Roles Needed</vt:lpstr>
      <vt:lpstr> Key Takeaways  </vt:lpstr>
      <vt:lpstr>Technical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2026 Spring Training Slides</dc:title>
  <dc:creator>Ulrich, Melanie</dc:creator>
  <cp:lastModifiedBy>Smith, Lynne</cp:lastModifiedBy>
  <cp:revision>2</cp:revision>
  <dcterms:created xsi:type="dcterms:W3CDTF">2022-11-02T17:57:27Z</dcterms:created>
  <dcterms:modified xsi:type="dcterms:W3CDTF">2026-03-25T16:37:25Z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y fmtid="{D5CDD505-2E9C-101B-9397-08002B2CF9AE}" pid="3" name="Created">
    <vt:filetime>2022-10-18T00:00:00Z</vt:filetime>
  </property>
  <property fmtid="{D5CDD505-2E9C-101B-9397-08002B2CF9AE}" pid="4" name="Creator">
    <vt:lpwstr>Acrobat PDFMaker 22 for PowerPoint</vt:lpwstr>
  </property>
  <property fmtid="{D5CDD505-2E9C-101B-9397-08002B2CF9AE}" pid="5" name="LastSaved">
    <vt:filetime>2022-11-02T00:00:00Z</vt:filetime>
  </property>
  <property fmtid="{D5CDD505-2E9C-101B-9397-08002B2CF9AE}" pid="6" name="Producer">
    <vt:lpwstr>Adobe PDF Library 22.3.34</vt:lpwstr>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bool>false</vt:bool>
  </property>
  <property fmtid="{D5CDD505-2E9C-101B-9397-08002B2CF9AE}" pid="13" name="Order">
    <vt:lpwstr>130900.000000000</vt:lpwstr>
  </property>
</Properties>
</file>