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50"/>
  </p:notesMasterIdLst>
  <p:sldIdLst>
    <p:sldId id="2145707032" r:id="rId7"/>
    <p:sldId id="2145707368" r:id="rId8"/>
    <p:sldId id="2145707049" r:id="rId9"/>
    <p:sldId id="2145707347" r:id="rId10"/>
    <p:sldId id="2145707348" r:id="rId11"/>
    <p:sldId id="2145707352" r:id="rId12"/>
    <p:sldId id="2145707349" r:id="rId13"/>
    <p:sldId id="2145707338" r:id="rId14"/>
    <p:sldId id="2145707319" r:id="rId15"/>
    <p:sldId id="2145707358" r:id="rId16"/>
    <p:sldId id="2145707372" r:id="rId17"/>
    <p:sldId id="2145707361" r:id="rId18"/>
    <p:sldId id="2145707374" r:id="rId19"/>
    <p:sldId id="2145707375" r:id="rId20"/>
    <p:sldId id="2145707376" r:id="rId21"/>
    <p:sldId id="2145707377" r:id="rId22"/>
    <p:sldId id="2145707378" r:id="rId23"/>
    <p:sldId id="2145707379" r:id="rId24"/>
    <p:sldId id="2145707359" r:id="rId25"/>
    <p:sldId id="2145707360" r:id="rId26"/>
    <p:sldId id="2145707362" r:id="rId27"/>
    <p:sldId id="2145707363" r:id="rId28"/>
    <p:sldId id="2145707364" r:id="rId29"/>
    <p:sldId id="2145707365" r:id="rId30"/>
    <p:sldId id="2145707383" r:id="rId31"/>
    <p:sldId id="2145707384" r:id="rId32"/>
    <p:sldId id="2145707350" r:id="rId33"/>
    <p:sldId id="2145707341" r:id="rId34"/>
    <p:sldId id="2145707388" r:id="rId35"/>
    <p:sldId id="2145707390" r:id="rId36"/>
    <p:sldId id="2145707391" r:id="rId37"/>
    <p:sldId id="2145707357" r:id="rId38"/>
    <p:sldId id="2145707392" r:id="rId39"/>
    <p:sldId id="2145707389" r:id="rId40"/>
    <p:sldId id="2145707334" r:id="rId41"/>
    <p:sldId id="2145707385" r:id="rId42"/>
    <p:sldId id="2145707387" r:id="rId43"/>
    <p:sldId id="2145707335" r:id="rId44"/>
    <p:sldId id="2145707336" r:id="rId45"/>
    <p:sldId id="2145707337" r:id="rId46"/>
    <p:sldId id="2145707386" r:id="rId47"/>
    <p:sldId id="2145707356" r:id="rId48"/>
    <p:sldId id="2145706967" r:id="rId4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B9694E3F-7625-0E41-0F76-93E2A56F44A0}" name="Briggs, Connor" initials="CB" userId="S::Connor.Briggs@tea.texas.gov::885b7513-d3fa-4947-add1-efc2b24f04bd" providerId="AD"/>
  <p188:author id="{DC4D774C-9497-7F7F-EF7B-A7BB31449806}" name="Muffoletto, Jamie" initials="MJ" userId="S::Jamie.Muffoletto@tea.texas.gov::daf1e3c6-8137-448a-b141-d23049d419b5" providerId="AD"/>
  <p188:author id="{AAD08154-2754-3DEA-C9FA-47276E2ED731}" name="Smith, Lynne" initials="SL" userId="S::lynne.smith@tea.texas.gov::d11b1ec5-3ae3-436f-b974-deaa92253d03"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B2FEE28A-E893-6BCA-2959-AACFA1EFD59B}" name="Davis, Naomi" initials="ND" userId="S::Naomi.Davis@tea.texas.gov::66ba321c-8f1b-49ff-8f82-24302dcc360a" providerId="AD"/>
  <p188:author id="{D5068D9A-05FF-6536-3478-3816026B7F79}" name="Smith, Lynne" initials="LS" userId="S::Lynne.Smith@tea.texas.gov::d11b1ec5-3ae3-436f-b974-deaa92253d03"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AED"/>
    <a:srgbClr val="5485BB"/>
    <a:srgbClr val="F2F2F2"/>
    <a:srgbClr val="FFFFFF"/>
    <a:srgbClr val="B8DCFA"/>
    <a:srgbClr val="C9E4FB"/>
    <a:srgbClr val="F47F42"/>
    <a:srgbClr val="0D6CB9"/>
    <a:srgbClr val="F9A451"/>
    <a:srgbClr val="E89A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74614-1F78-C628-15E6-FF7D9328E28A}" v="1" dt="2026-03-19T20:01:49.431"/>
    <p1510:client id="{79062FB9-CFE5-E4BF-7A6F-382FCA7C439D}" v="65" dt="2026-03-19T20:22:58.504"/>
    <p1510:client id="{823B4545-28F3-3A11-E398-6EC64BC1AFD2}" v="6" dt="2026-03-19T19:11:53.964"/>
    <p1510:client id="{A3A262F8-C7DB-4382-AE72-CCFCD3ABD46E}" v="4" dt="2026-03-20T12:42:58.195"/>
    <p1510:client id="{E29E0705-32D3-45CB-944F-77156A82556F}" v="263" dt="2026-03-19T19:39:52.7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9" autoAdjust="0"/>
    <p:restoredTop sz="86364" autoAdjust="0"/>
  </p:normalViewPr>
  <p:slideViewPr>
    <p:cSldViewPr snapToGrid="0">
      <p:cViewPr varScale="1">
        <p:scale>
          <a:sx n="51" d="100"/>
          <a:sy n="51" d="100"/>
        </p:scale>
        <p:origin x="102" y="1578"/>
      </p:cViewPr>
      <p:guideLst>
        <p:guide orient="horz" pos="2880"/>
        <p:guide pos="2160"/>
      </p:guideLst>
    </p:cSldViewPr>
  </p:slideViewPr>
  <p:outlineViewPr>
    <p:cViewPr>
      <p:scale>
        <a:sx n="33" d="100"/>
        <a:sy n="33" d="100"/>
      </p:scale>
      <p:origin x="0" y="-11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Lynne" userId="S::lynne.smith@tea.texas.gov::d11b1ec5-3ae3-436f-b974-deaa92253d03" providerId="AD" clId="Web-{A91721AA-CD42-03C0-7BFF-70F79D78DB54}"/>
    <pc:docChg chg="modSld">
      <pc:chgData name="Smith, Lynne" userId="S::lynne.smith@tea.texas.gov::d11b1ec5-3ae3-436f-b974-deaa92253d03" providerId="AD" clId="Web-{A91721AA-CD42-03C0-7BFF-70F79D78DB54}" dt="2026-02-23T15:07:53.367" v="12"/>
      <pc:docMkLst>
        <pc:docMk/>
      </pc:docMkLst>
      <pc:sldChg chg="addSp delSp modSp modCm">
        <pc:chgData name="Smith, Lynne" userId="S::lynne.smith@tea.texas.gov::d11b1ec5-3ae3-436f-b974-deaa92253d03" providerId="AD" clId="Web-{A91721AA-CD42-03C0-7BFF-70F79D78DB54}" dt="2026-02-23T15:07:53.367" v="12"/>
        <pc:sldMkLst>
          <pc:docMk/>
          <pc:sldMk cId="798505287" sldId="2145707341"/>
        </pc:sldMkLst>
        <pc:spChg chg="mod">
          <ac:chgData name="Smith, Lynne" userId="S::lynne.smith@tea.texas.gov::d11b1ec5-3ae3-436f-b974-deaa92253d03" providerId="AD" clId="Web-{A91721AA-CD42-03C0-7BFF-70F79D78DB54}" dt="2026-02-23T14:56:48.763" v="8" actId="20577"/>
          <ac:spMkLst>
            <pc:docMk/>
            <pc:sldMk cId="798505287" sldId="2145707341"/>
            <ac:spMk id="2" creationId="{8022C693-17BD-D434-CB7E-31EF7E0BC673}"/>
          </ac:spMkLst>
        </pc:spChg>
        <pc:spChg chg="mod">
          <ac:chgData name="Smith, Lynne" userId="S::lynne.smith@tea.texas.gov::d11b1ec5-3ae3-436f-b974-deaa92253d03" providerId="AD" clId="Web-{A91721AA-CD42-03C0-7BFF-70F79D78DB54}" dt="2026-02-23T15:06:12.509" v="10" actId="20577"/>
          <ac:spMkLst>
            <pc:docMk/>
            <pc:sldMk cId="798505287" sldId="2145707341"/>
            <ac:spMk id="3" creationId="{3980B5B7-3705-CA1C-A96B-A04F23B51F60}"/>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A91721AA-CD42-03C0-7BFF-70F79D78DB54}" dt="2026-02-23T14:56:48.763" v="8" actId="20577"/>
              <pc2:cmMkLst xmlns:pc2="http://schemas.microsoft.com/office/powerpoint/2019/9/main/command">
                <pc:docMk/>
                <pc:sldMk cId="798505287" sldId="2145707341"/>
                <pc2:cmMk id="{4D7A8F25-84DB-4FBF-B64A-DFF66C00C7E7}"/>
              </pc2:cmMkLst>
            </pc226:cmChg>
          </p:ext>
        </pc:extLst>
      </pc:sldChg>
    </pc:docChg>
  </pc:docChgLst>
  <pc:docChgLst>
    <pc:chgData name="Muffoletto, Jamie" userId="daf1e3c6-8137-448a-b141-d23049d419b5" providerId="ADAL" clId="{6707C96A-2FD2-439C-9F78-3BE9477FF296}"/>
    <pc:docChg chg="undo custSel addSld delSld modSld sldOrd">
      <pc:chgData name="Muffoletto, Jamie" userId="daf1e3c6-8137-448a-b141-d23049d419b5" providerId="ADAL" clId="{6707C96A-2FD2-439C-9F78-3BE9477FF296}" dt="2026-03-16T13:06:25.263" v="253" actId="20577"/>
      <pc:docMkLst>
        <pc:docMk/>
      </pc:docMkLst>
      <pc:sldChg chg="modSp mod">
        <pc:chgData name="Muffoletto, Jamie" userId="daf1e3c6-8137-448a-b141-d23049d419b5" providerId="ADAL" clId="{6707C96A-2FD2-439C-9F78-3BE9477FF296}" dt="2026-02-17T00:53:38.414" v="69" actId="20577"/>
        <pc:sldMkLst>
          <pc:docMk/>
          <pc:sldMk cId="3070806818" sldId="2145707319"/>
        </pc:sldMkLst>
        <pc:spChg chg="mod">
          <ac:chgData name="Muffoletto, Jamie" userId="daf1e3c6-8137-448a-b141-d23049d419b5" providerId="ADAL" clId="{6707C96A-2FD2-439C-9F78-3BE9477FF296}" dt="2026-02-17T00:53:38.414" v="69" actId="20577"/>
          <ac:spMkLst>
            <pc:docMk/>
            <pc:sldMk cId="3070806818" sldId="2145707319"/>
            <ac:spMk id="5" creationId="{28BCF983-AB49-4F32-EC0B-48CD6CF9DA25}"/>
          </ac:spMkLst>
        </pc:spChg>
      </pc:sldChg>
      <pc:sldChg chg="modSp mod">
        <pc:chgData name="Muffoletto, Jamie" userId="daf1e3c6-8137-448a-b141-d23049d419b5" providerId="ADAL" clId="{6707C96A-2FD2-439C-9F78-3BE9477FF296}" dt="2026-02-17T00:35:57.072" v="3" actId="1076"/>
        <pc:sldMkLst>
          <pc:docMk/>
          <pc:sldMk cId="4225607318" sldId="2145707334"/>
        </pc:sldMkLst>
        <pc:spChg chg="mod">
          <ac:chgData name="Muffoletto, Jamie" userId="daf1e3c6-8137-448a-b141-d23049d419b5" providerId="ADAL" clId="{6707C96A-2FD2-439C-9F78-3BE9477FF296}" dt="2026-02-17T00:35:57.072" v="3" actId="1076"/>
          <ac:spMkLst>
            <pc:docMk/>
            <pc:sldMk cId="4225607318" sldId="2145707334"/>
            <ac:spMk id="3" creationId="{C683E511-8C3B-5821-529E-A711C2D538DE}"/>
          </ac:spMkLst>
        </pc:spChg>
      </pc:sldChg>
      <pc:sldChg chg="modSp mod">
        <pc:chgData name="Muffoletto, Jamie" userId="daf1e3c6-8137-448a-b141-d23049d419b5" providerId="ADAL" clId="{6707C96A-2FD2-439C-9F78-3BE9477FF296}" dt="2026-02-17T00:36:17.150" v="5" actId="1076"/>
        <pc:sldMkLst>
          <pc:docMk/>
          <pc:sldMk cId="3045319244" sldId="2145707335"/>
        </pc:sldMkLst>
        <pc:spChg chg="mod">
          <ac:chgData name="Muffoletto, Jamie" userId="daf1e3c6-8137-448a-b141-d23049d419b5" providerId="ADAL" clId="{6707C96A-2FD2-439C-9F78-3BE9477FF296}" dt="2026-02-17T00:36:17.150" v="5" actId="1076"/>
          <ac:spMkLst>
            <pc:docMk/>
            <pc:sldMk cId="3045319244" sldId="2145707335"/>
            <ac:spMk id="3" creationId="{BBE126BE-4192-216D-BDA8-5C67B8B1970B}"/>
          </ac:spMkLst>
        </pc:spChg>
      </pc:sldChg>
      <pc:sldChg chg="modSp mod">
        <pc:chgData name="Muffoletto, Jamie" userId="daf1e3c6-8137-448a-b141-d23049d419b5" providerId="ADAL" clId="{6707C96A-2FD2-439C-9F78-3BE9477FF296}" dt="2026-02-17T00:36:27.550" v="6" actId="1076"/>
        <pc:sldMkLst>
          <pc:docMk/>
          <pc:sldMk cId="3337971798" sldId="2145707336"/>
        </pc:sldMkLst>
        <pc:spChg chg="mod">
          <ac:chgData name="Muffoletto, Jamie" userId="daf1e3c6-8137-448a-b141-d23049d419b5" providerId="ADAL" clId="{6707C96A-2FD2-439C-9F78-3BE9477FF296}" dt="2026-02-17T00:36:27.550" v="6" actId="1076"/>
          <ac:spMkLst>
            <pc:docMk/>
            <pc:sldMk cId="3337971798" sldId="2145707336"/>
            <ac:spMk id="3" creationId="{42E3B8D7-8873-90A8-F301-BAA682B1AE78}"/>
          </ac:spMkLst>
        </pc:spChg>
      </pc:sldChg>
      <pc:sldChg chg="modSp mod">
        <pc:chgData name="Muffoletto, Jamie" userId="daf1e3c6-8137-448a-b141-d23049d419b5" providerId="ADAL" clId="{6707C96A-2FD2-439C-9F78-3BE9477FF296}" dt="2026-02-17T00:36:35.024" v="7" actId="1076"/>
        <pc:sldMkLst>
          <pc:docMk/>
          <pc:sldMk cId="1621957574" sldId="2145707337"/>
        </pc:sldMkLst>
        <pc:spChg chg="mod">
          <ac:chgData name="Muffoletto, Jamie" userId="daf1e3c6-8137-448a-b141-d23049d419b5" providerId="ADAL" clId="{6707C96A-2FD2-439C-9F78-3BE9477FF296}" dt="2026-02-17T00:36:35.024" v="7" actId="1076"/>
          <ac:spMkLst>
            <pc:docMk/>
            <pc:sldMk cId="1621957574" sldId="2145707337"/>
            <ac:spMk id="3" creationId="{5F3606A3-207B-F1A7-07BF-AD6CE6D533A5}"/>
          </ac:spMkLst>
        </pc:spChg>
      </pc:sldChg>
      <pc:sldChg chg="modSp mod modCm">
        <pc:chgData name="Muffoletto, Jamie" userId="daf1e3c6-8137-448a-b141-d23049d419b5" providerId="ADAL" clId="{6707C96A-2FD2-439C-9F78-3BE9477FF296}" dt="2026-02-17T00:54:00.774" v="73" actId="20577"/>
        <pc:sldMkLst>
          <pc:docMk/>
          <pc:sldMk cId="125909070" sldId="2145707338"/>
        </pc:sldMkLst>
        <pc:spChg chg="mod">
          <ac:chgData name="Muffoletto, Jamie" userId="daf1e3c6-8137-448a-b141-d23049d419b5" providerId="ADAL" clId="{6707C96A-2FD2-439C-9F78-3BE9477FF296}" dt="2026-02-17T00:54:00.774" v="73" actId="20577"/>
          <ac:spMkLst>
            <pc:docMk/>
            <pc:sldMk cId="125909070" sldId="2145707338"/>
            <ac:spMk id="2" creationId="{5C36BAB0-3C2F-E81A-767F-72FCB18F85B2}"/>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2-17T00:54:00.774" v="73" actId="20577"/>
              <pc2:cmMkLst xmlns:pc2="http://schemas.microsoft.com/office/powerpoint/2019/9/main/command">
                <pc:docMk/>
                <pc:sldMk cId="125909070" sldId="2145707338"/>
                <pc2:cmMk id="{574F1874-DB48-4920-AB47-E3781B6C6636}"/>
              </pc2:cmMkLst>
            </pc226:cmChg>
          </p:ext>
        </pc:extLst>
      </pc:sldChg>
      <pc:sldChg chg="modSp mod">
        <pc:chgData name="Muffoletto, Jamie" userId="daf1e3c6-8137-448a-b141-d23049d419b5" providerId="ADAL" clId="{6707C96A-2FD2-439C-9F78-3BE9477FF296}" dt="2026-02-17T00:34:46.300" v="1" actId="255"/>
        <pc:sldMkLst>
          <pc:docMk/>
          <pc:sldMk cId="798505287" sldId="2145707341"/>
        </pc:sldMkLst>
        <pc:spChg chg="mod">
          <ac:chgData name="Muffoletto, Jamie" userId="daf1e3c6-8137-448a-b141-d23049d419b5" providerId="ADAL" clId="{6707C96A-2FD2-439C-9F78-3BE9477FF296}" dt="2026-02-17T00:34:46.300" v="1" actId="255"/>
          <ac:spMkLst>
            <pc:docMk/>
            <pc:sldMk cId="798505287" sldId="2145707341"/>
            <ac:spMk id="3" creationId="{3980B5B7-3705-CA1C-A96B-A04F23B51F60}"/>
          </ac:spMkLst>
        </pc:spChg>
      </pc:sldChg>
      <pc:sldChg chg="modSp mod ord">
        <pc:chgData name="Muffoletto, Jamie" userId="daf1e3c6-8137-448a-b141-d23049d419b5" providerId="ADAL" clId="{6707C96A-2FD2-439C-9F78-3BE9477FF296}" dt="2026-03-10T12:25:45.451" v="104"/>
        <pc:sldMkLst>
          <pc:docMk/>
          <pc:sldMk cId="780767578" sldId="2145707357"/>
        </pc:sldMkLst>
        <pc:spChg chg="mod">
          <ac:chgData name="Muffoletto, Jamie" userId="daf1e3c6-8137-448a-b141-d23049d419b5" providerId="ADAL" clId="{6707C96A-2FD2-439C-9F78-3BE9477FF296}" dt="2026-03-10T12:25:41.251" v="102" actId="20577"/>
          <ac:spMkLst>
            <pc:docMk/>
            <pc:sldMk cId="780767578" sldId="2145707357"/>
            <ac:spMk id="4" creationId="{5BE7E617-1E1E-3310-9F3D-5101F7C18F12}"/>
          </ac:spMkLst>
        </pc:spChg>
      </pc:sldChg>
      <pc:sldChg chg="addSp delSp modSp mod">
        <pc:chgData name="Muffoletto, Jamie" userId="daf1e3c6-8137-448a-b141-d23049d419b5" providerId="ADAL" clId="{6707C96A-2FD2-439C-9F78-3BE9477FF296}" dt="2026-03-16T13:00:45.046" v="218" actId="1076"/>
        <pc:sldMkLst>
          <pc:docMk/>
          <pc:sldMk cId="495824725" sldId="2145707358"/>
        </pc:sldMkLst>
        <pc:spChg chg="mod">
          <ac:chgData name="Muffoletto, Jamie" userId="daf1e3c6-8137-448a-b141-d23049d419b5" providerId="ADAL" clId="{6707C96A-2FD2-439C-9F78-3BE9477FF296}" dt="2026-02-17T00:53:12.240" v="63" actId="20577"/>
          <ac:spMkLst>
            <pc:docMk/>
            <pc:sldMk cId="495824725" sldId="2145707358"/>
            <ac:spMk id="3" creationId="{95A3B16F-FFF6-4852-8E07-74F75B12FBCF}"/>
          </ac:spMkLst>
        </pc:spChg>
        <pc:picChg chg="add mod">
          <ac:chgData name="Muffoletto, Jamie" userId="daf1e3c6-8137-448a-b141-d23049d419b5" providerId="ADAL" clId="{6707C96A-2FD2-439C-9F78-3BE9477FF296}" dt="2026-03-16T13:00:45.046" v="218" actId="1076"/>
          <ac:picMkLst>
            <pc:docMk/>
            <pc:sldMk cId="495824725" sldId="2145707358"/>
            <ac:picMk id="5" creationId="{D642F4E8-5882-44A3-56CD-E0B860CBD906}"/>
          </ac:picMkLst>
        </pc:picChg>
      </pc:sldChg>
      <pc:sldChg chg="modSp mod">
        <pc:chgData name="Muffoletto, Jamie" userId="daf1e3c6-8137-448a-b141-d23049d419b5" providerId="ADAL" clId="{6707C96A-2FD2-439C-9F78-3BE9477FF296}" dt="2026-02-17T00:49:34.947" v="45" actId="20577"/>
        <pc:sldMkLst>
          <pc:docMk/>
          <pc:sldMk cId="3139011452" sldId="2145707359"/>
        </pc:sldMkLst>
        <pc:spChg chg="mod">
          <ac:chgData name="Muffoletto, Jamie" userId="daf1e3c6-8137-448a-b141-d23049d419b5" providerId="ADAL" clId="{6707C96A-2FD2-439C-9F78-3BE9477FF296}" dt="2026-02-17T00:49:34.947" v="45" actId="20577"/>
          <ac:spMkLst>
            <pc:docMk/>
            <pc:sldMk cId="3139011452" sldId="2145707359"/>
            <ac:spMk id="3" creationId="{BEB9C374-99A3-C964-D893-ADB0A1C8E190}"/>
          </ac:spMkLst>
        </pc:spChg>
        <pc:picChg chg="mod">
          <ac:chgData name="Muffoletto, Jamie" userId="daf1e3c6-8137-448a-b141-d23049d419b5" providerId="ADAL" clId="{6707C96A-2FD2-439C-9F78-3BE9477FF296}" dt="2026-02-17T00:32:10.299" v="0" actId="1076"/>
          <ac:picMkLst>
            <pc:docMk/>
            <pc:sldMk cId="3139011452" sldId="2145707359"/>
            <ac:picMk id="6" creationId="{89D3D0C3-577E-2283-FE17-BCECE68F84CD}"/>
          </ac:picMkLst>
        </pc:picChg>
      </pc:sldChg>
      <pc:sldChg chg="addSp delSp modSp mod">
        <pc:chgData name="Muffoletto, Jamie" userId="daf1e3c6-8137-448a-b141-d23049d419b5" providerId="ADAL" clId="{6707C96A-2FD2-439C-9F78-3BE9477FF296}" dt="2026-03-16T13:03:38.508" v="234" actId="1076"/>
        <pc:sldMkLst>
          <pc:docMk/>
          <pc:sldMk cId="756890585" sldId="2145707360"/>
        </pc:sldMkLst>
        <pc:spChg chg="mod">
          <ac:chgData name="Muffoletto, Jamie" userId="daf1e3c6-8137-448a-b141-d23049d419b5" providerId="ADAL" clId="{6707C96A-2FD2-439C-9F78-3BE9477FF296}" dt="2026-02-17T00:48:59.191" v="43" actId="20577"/>
          <ac:spMkLst>
            <pc:docMk/>
            <pc:sldMk cId="756890585" sldId="2145707360"/>
            <ac:spMk id="3" creationId="{FEBD04DF-68A6-E54E-8563-42D9EF6287AB}"/>
          </ac:spMkLst>
        </pc:spChg>
        <pc:picChg chg="add mod">
          <ac:chgData name="Muffoletto, Jamie" userId="daf1e3c6-8137-448a-b141-d23049d419b5" providerId="ADAL" clId="{6707C96A-2FD2-439C-9F78-3BE9477FF296}" dt="2026-03-16T13:03:38.508" v="234" actId="1076"/>
          <ac:picMkLst>
            <pc:docMk/>
            <pc:sldMk cId="756890585" sldId="2145707360"/>
            <ac:picMk id="5" creationId="{4F590C3B-A3AF-6984-B7CA-8A7DCF9FA342}"/>
          </ac:picMkLst>
        </pc:picChg>
      </pc:sldChg>
      <pc:sldChg chg="modSp mod">
        <pc:chgData name="Muffoletto, Jamie" userId="daf1e3c6-8137-448a-b141-d23049d419b5" providerId="ADAL" clId="{6707C96A-2FD2-439C-9F78-3BE9477FF296}" dt="2026-02-17T00:52:32.766" v="62" actId="20577"/>
        <pc:sldMkLst>
          <pc:docMk/>
          <pc:sldMk cId="1666713722" sldId="2145707361"/>
        </pc:sldMkLst>
        <pc:spChg chg="mod">
          <ac:chgData name="Muffoletto, Jamie" userId="daf1e3c6-8137-448a-b141-d23049d419b5" providerId="ADAL" clId="{6707C96A-2FD2-439C-9F78-3BE9477FF296}" dt="2026-02-17T00:52:32.766" v="62" actId="20577"/>
          <ac:spMkLst>
            <pc:docMk/>
            <pc:sldMk cId="1666713722" sldId="2145707361"/>
            <ac:spMk id="2" creationId="{A23FFF39-6B0C-228E-1FB9-0E397C1B8A70}"/>
          </ac:spMkLst>
        </pc:spChg>
      </pc:sldChg>
      <pc:sldChg chg="modSp mod">
        <pc:chgData name="Muffoletto, Jamie" userId="daf1e3c6-8137-448a-b141-d23049d419b5" providerId="ADAL" clId="{6707C96A-2FD2-439C-9F78-3BE9477FF296}" dt="2026-02-17T00:48:28.710" v="41" actId="20577"/>
        <pc:sldMkLst>
          <pc:docMk/>
          <pc:sldMk cId="3345165087" sldId="2145707363"/>
        </pc:sldMkLst>
        <pc:spChg chg="mod">
          <ac:chgData name="Muffoletto, Jamie" userId="daf1e3c6-8137-448a-b141-d23049d419b5" providerId="ADAL" clId="{6707C96A-2FD2-439C-9F78-3BE9477FF296}" dt="2026-02-17T00:48:28.710" v="41" actId="20577"/>
          <ac:spMkLst>
            <pc:docMk/>
            <pc:sldMk cId="3345165087" sldId="2145707363"/>
            <ac:spMk id="3" creationId="{146AEB07-208D-025E-EFF2-C64C0F98C962}"/>
          </ac:spMkLst>
        </pc:spChg>
      </pc:sldChg>
      <pc:sldChg chg="addSp delSp modSp mod">
        <pc:chgData name="Muffoletto, Jamie" userId="daf1e3c6-8137-448a-b141-d23049d419b5" providerId="ADAL" clId="{6707C96A-2FD2-439C-9F78-3BE9477FF296}" dt="2026-03-16T13:04:49.250" v="243" actId="1076"/>
        <pc:sldMkLst>
          <pc:docMk/>
          <pc:sldMk cId="2823397777" sldId="2145707364"/>
        </pc:sldMkLst>
        <pc:spChg chg="mod">
          <ac:chgData name="Muffoletto, Jamie" userId="daf1e3c6-8137-448a-b141-d23049d419b5" providerId="ADAL" clId="{6707C96A-2FD2-439C-9F78-3BE9477FF296}" dt="2026-02-17T00:48:00.274" v="39" actId="20577"/>
          <ac:spMkLst>
            <pc:docMk/>
            <pc:sldMk cId="2823397777" sldId="2145707364"/>
            <ac:spMk id="3" creationId="{F283204D-BC96-FE6C-A297-27993D9FE716}"/>
          </ac:spMkLst>
        </pc:spChg>
        <pc:picChg chg="add mod">
          <ac:chgData name="Muffoletto, Jamie" userId="daf1e3c6-8137-448a-b141-d23049d419b5" providerId="ADAL" clId="{6707C96A-2FD2-439C-9F78-3BE9477FF296}" dt="2026-03-16T13:04:49.250" v="243" actId="1076"/>
          <ac:picMkLst>
            <pc:docMk/>
            <pc:sldMk cId="2823397777" sldId="2145707364"/>
            <ac:picMk id="5" creationId="{59F5BD81-1B8C-F7B6-C3B8-77F2F3E0FD18}"/>
          </ac:picMkLst>
        </pc:picChg>
      </pc:sldChg>
      <pc:sldChg chg="addSp delSp modSp mod">
        <pc:chgData name="Muffoletto, Jamie" userId="daf1e3c6-8137-448a-b141-d23049d419b5" providerId="ADAL" clId="{6707C96A-2FD2-439C-9F78-3BE9477FF296}" dt="2026-03-16T13:06:10.079" v="252" actId="1076"/>
        <pc:sldMkLst>
          <pc:docMk/>
          <pc:sldMk cId="2337436736" sldId="2145707365"/>
        </pc:sldMkLst>
        <pc:spChg chg="mod">
          <ac:chgData name="Muffoletto, Jamie" userId="daf1e3c6-8137-448a-b141-d23049d419b5" providerId="ADAL" clId="{6707C96A-2FD2-439C-9F78-3BE9477FF296}" dt="2026-02-17T00:47:36.762" v="37" actId="20577"/>
          <ac:spMkLst>
            <pc:docMk/>
            <pc:sldMk cId="2337436736" sldId="2145707365"/>
            <ac:spMk id="3" creationId="{CF9D5369-4DDC-CCCB-4E56-53D681BBD292}"/>
          </ac:spMkLst>
        </pc:spChg>
        <pc:picChg chg="add mod">
          <ac:chgData name="Muffoletto, Jamie" userId="daf1e3c6-8137-448a-b141-d23049d419b5" providerId="ADAL" clId="{6707C96A-2FD2-439C-9F78-3BE9477FF296}" dt="2026-03-16T13:06:10.079" v="252" actId="1076"/>
          <ac:picMkLst>
            <pc:docMk/>
            <pc:sldMk cId="2337436736" sldId="2145707365"/>
            <ac:picMk id="5" creationId="{67BF323C-4E17-4C54-3898-99FDD6C1060C}"/>
          </ac:picMkLst>
        </pc:picChg>
      </pc:sldChg>
      <pc:sldChg chg="modSp mod">
        <pc:chgData name="Muffoletto, Jamie" userId="daf1e3c6-8137-448a-b141-d23049d419b5" providerId="ADAL" clId="{6707C96A-2FD2-439C-9F78-3BE9477FF296}" dt="2026-03-10T12:29:14.601" v="211" actId="20577"/>
        <pc:sldMkLst>
          <pc:docMk/>
          <pc:sldMk cId="2094198706" sldId="2145707368"/>
        </pc:sldMkLst>
        <pc:spChg chg="mod">
          <ac:chgData name="Muffoletto, Jamie" userId="daf1e3c6-8137-448a-b141-d23049d419b5" providerId="ADAL" clId="{6707C96A-2FD2-439C-9F78-3BE9477FF296}" dt="2026-03-10T12:29:14.601" v="211" actId="20577"/>
          <ac:spMkLst>
            <pc:docMk/>
            <pc:sldMk cId="2094198706" sldId="2145707368"/>
            <ac:spMk id="3" creationId="{6DB93F0A-085F-C41A-F004-6C5BF6034B6E}"/>
          </ac:spMkLst>
        </pc:spChg>
      </pc:sldChg>
      <pc:sldChg chg="modSp mod">
        <pc:chgData name="Muffoletto, Jamie" userId="daf1e3c6-8137-448a-b141-d23049d419b5" providerId="ADAL" clId="{6707C96A-2FD2-439C-9F78-3BE9477FF296}" dt="2026-02-17T00:52:07.581" v="58" actId="20577"/>
        <pc:sldMkLst>
          <pc:docMk/>
          <pc:sldMk cId="2228512817" sldId="2145707375"/>
        </pc:sldMkLst>
        <pc:spChg chg="mod">
          <ac:chgData name="Muffoletto, Jamie" userId="daf1e3c6-8137-448a-b141-d23049d419b5" providerId="ADAL" clId="{6707C96A-2FD2-439C-9F78-3BE9477FF296}" dt="2026-02-17T00:52:07.581" v="58" actId="20577"/>
          <ac:spMkLst>
            <pc:docMk/>
            <pc:sldMk cId="2228512817" sldId="2145707375"/>
            <ac:spMk id="2" creationId="{EC38A27C-30CB-F0B3-6D3D-19FC9B18E4A1}"/>
          </ac:spMkLst>
        </pc:spChg>
      </pc:sldChg>
      <pc:sldChg chg="modSp mod">
        <pc:chgData name="Muffoletto, Jamie" userId="daf1e3c6-8137-448a-b141-d23049d419b5" providerId="ADAL" clId="{6707C96A-2FD2-439C-9F78-3BE9477FF296}" dt="2026-02-17T00:51:50.022" v="56" actId="20577"/>
        <pc:sldMkLst>
          <pc:docMk/>
          <pc:sldMk cId="2464828482" sldId="2145707376"/>
        </pc:sldMkLst>
        <pc:spChg chg="mod">
          <ac:chgData name="Muffoletto, Jamie" userId="daf1e3c6-8137-448a-b141-d23049d419b5" providerId="ADAL" clId="{6707C96A-2FD2-439C-9F78-3BE9477FF296}" dt="2026-02-17T00:51:50.022" v="56" actId="20577"/>
          <ac:spMkLst>
            <pc:docMk/>
            <pc:sldMk cId="2464828482" sldId="2145707376"/>
            <ac:spMk id="2" creationId="{E7D58E12-D44F-1450-1810-3A27582F69B5}"/>
          </ac:spMkLst>
        </pc:spChg>
      </pc:sldChg>
      <pc:sldChg chg="addSp delSp modSp mod">
        <pc:chgData name="Muffoletto, Jamie" userId="daf1e3c6-8137-448a-b141-d23049d419b5" providerId="ADAL" clId="{6707C96A-2FD2-439C-9F78-3BE9477FF296}" dt="2026-03-16T13:02:28.961" v="227" actId="1076"/>
        <pc:sldMkLst>
          <pc:docMk/>
          <pc:sldMk cId="1766862137" sldId="2145707377"/>
        </pc:sldMkLst>
        <pc:spChg chg="mod">
          <ac:chgData name="Muffoletto, Jamie" userId="daf1e3c6-8137-448a-b141-d23049d419b5" providerId="ADAL" clId="{6707C96A-2FD2-439C-9F78-3BE9477FF296}" dt="2026-02-17T00:51:11.561" v="52" actId="20577"/>
          <ac:spMkLst>
            <pc:docMk/>
            <pc:sldMk cId="1766862137" sldId="2145707377"/>
            <ac:spMk id="2" creationId="{5DFF9649-3801-F33E-1A29-5501F97B09D0}"/>
          </ac:spMkLst>
        </pc:spChg>
        <pc:picChg chg="add mod">
          <ac:chgData name="Muffoletto, Jamie" userId="daf1e3c6-8137-448a-b141-d23049d419b5" providerId="ADAL" clId="{6707C96A-2FD2-439C-9F78-3BE9477FF296}" dt="2026-03-16T13:02:28.961" v="227" actId="1076"/>
          <ac:picMkLst>
            <pc:docMk/>
            <pc:sldMk cId="1766862137" sldId="2145707377"/>
            <ac:picMk id="5" creationId="{46CDC64B-D86E-E2EF-113C-C9CA2047FE25}"/>
          </ac:picMkLst>
        </pc:picChg>
      </pc:sldChg>
      <pc:sldChg chg="modSp mod">
        <pc:chgData name="Muffoletto, Jamie" userId="daf1e3c6-8137-448a-b141-d23049d419b5" providerId="ADAL" clId="{6707C96A-2FD2-439C-9F78-3BE9477FF296}" dt="2026-02-17T00:49:57.858" v="48" actId="20577"/>
        <pc:sldMkLst>
          <pc:docMk/>
          <pc:sldMk cId="420093002" sldId="2145707379"/>
        </pc:sldMkLst>
        <pc:spChg chg="mod">
          <ac:chgData name="Muffoletto, Jamie" userId="daf1e3c6-8137-448a-b141-d23049d419b5" providerId="ADAL" clId="{6707C96A-2FD2-439C-9F78-3BE9477FF296}" dt="2026-02-17T00:49:57.858" v="48" actId="20577"/>
          <ac:spMkLst>
            <pc:docMk/>
            <pc:sldMk cId="420093002" sldId="2145707379"/>
            <ac:spMk id="3" creationId="{D8084B26-95E2-8FA9-D29C-0305A5F0D6C3}"/>
          </ac:spMkLst>
        </pc:spChg>
        <pc:picChg chg="mod">
          <ac:chgData name="Muffoletto, Jamie" userId="daf1e3c6-8137-448a-b141-d23049d419b5" providerId="ADAL" clId="{6707C96A-2FD2-439C-9F78-3BE9477FF296}" dt="2026-02-17T00:49:53.571" v="46" actId="1076"/>
          <ac:picMkLst>
            <pc:docMk/>
            <pc:sldMk cId="420093002" sldId="2145707379"/>
            <ac:picMk id="5" creationId="{1E2E8182-4304-7390-71F6-022D4036B54B}"/>
          </ac:picMkLst>
        </pc:picChg>
      </pc:sldChg>
      <pc:sldChg chg="modSp mod modCm">
        <pc:chgData name="Muffoletto, Jamie" userId="daf1e3c6-8137-448a-b141-d23049d419b5" providerId="ADAL" clId="{6707C96A-2FD2-439C-9F78-3BE9477FF296}" dt="2026-03-16T13:06:25.263" v="253" actId="20577"/>
        <pc:sldMkLst>
          <pc:docMk/>
          <pc:sldMk cId="988626263" sldId="2145707384"/>
        </pc:sldMkLst>
        <pc:spChg chg="mod">
          <ac:chgData name="Muffoletto, Jamie" userId="daf1e3c6-8137-448a-b141-d23049d419b5" providerId="ADAL" clId="{6707C96A-2FD2-439C-9F78-3BE9477FF296}" dt="2026-03-16T13:06:25.263" v="253" actId="20577"/>
          <ac:spMkLst>
            <pc:docMk/>
            <pc:sldMk cId="988626263" sldId="2145707384"/>
            <ac:spMk id="3" creationId="{9092D35A-F91B-5B28-D89C-640165D32C2F}"/>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16T13:06:25.263" v="253" actId="20577"/>
              <pc2:cmMkLst xmlns:pc2="http://schemas.microsoft.com/office/powerpoint/2019/9/main/command">
                <pc:docMk/>
                <pc:sldMk cId="988626263" sldId="2145707384"/>
                <pc2:cmMk id="{86CE35C5-A182-4F7A-8F61-6CA80708FEC2}"/>
              </pc2:cmMkLst>
            </pc226:cmChg>
          </p:ext>
        </pc:extLst>
      </pc:sldChg>
      <pc:sldChg chg="modSp mod">
        <pc:chgData name="Muffoletto, Jamie" userId="daf1e3c6-8137-448a-b141-d23049d419b5" providerId="ADAL" clId="{6707C96A-2FD2-439C-9F78-3BE9477FF296}" dt="2026-02-17T00:36:07.295" v="4" actId="1076"/>
        <pc:sldMkLst>
          <pc:docMk/>
          <pc:sldMk cId="2687566322" sldId="2145707385"/>
        </pc:sldMkLst>
        <pc:spChg chg="mod">
          <ac:chgData name="Muffoletto, Jamie" userId="daf1e3c6-8137-448a-b141-d23049d419b5" providerId="ADAL" clId="{6707C96A-2FD2-439C-9F78-3BE9477FF296}" dt="2026-02-17T00:36:07.295" v="4" actId="1076"/>
          <ac:spMkLst>
            <pc:docMk/>
            <pc:sldMk cId="2687566322" sldId="2145707385"/>
            <ac:spMk id="3" creationId="{8C7334F2-7030-CAF9-F415-ACEB6EC613DB}"/>
          </ac:spMkLst>
        </pc:spChg>
      </pc:sldChg>
      <pc:sldChg chg="modSp mod">
        <pc:chgData name="Muffoletto, Jamie" userId="daf1e3c6-8137-448a-b141-d23049d419b5" providerId="ADAL" clId="{6707C96A-2FD2-439C-9F78-3BE9477FF296}" dt="2026-02-17T00:39:08.849" v="29" actId="20577"/>
        <pc:sldMkLst>
          <pc:docMk/>
          <pc:sldMk cId="3271682318" sldId="2145707386"/>
        </pc:sldMkLst>
        <pc:graphicFrameChg chg="mod modGraphic">
          <ac:chgData name="Muffoletto, Jamie" userId="daf1e3c6-8137-448a-b141-d23049d419b5" providerId="ADAL" clId="{6707C96A-2FD2-439C-9F78-3BE9477FF296}" dt="2026-02-17T00:39:08.849" v="29" actId="20577"/>
          <ac:graphicFrameMkLst>
            <pc:docMk/>
            <pc:sldMk cId="3271682318" sldId="2145707386"/>
            <ac:graphicFrameMk id="8" creationId="{BBCA293F-364E-94EE-FE18-7224682EC4A9}"/>
          </ac:graphicFrameMkLst>
        </pc:graphicFrameChg>
      </pc:sldChg>
      <pc:sldChg chg="add">
        <pc:chgData name="Muffoletto, Jamie" userId="daf1e3c6-8137-448a-b141-d23049d419b5" providerId="ADAL" clId="{6707C96A-2FD2-439C-9F78-3BE9477FF296}" dt="2026-03-10T12:20:14.013" v="82"/>
        <pc:sldMkLst>
          <pc:docMk/>
          <pc:sldMk cId="3124561005" sldId="2145707389"/>
        </pc:sldMkLst>
      </pc:sldChg>
      <pc:sldChg chg="modSp add mod">
        <pc:chgData name="Muffoletto, Jamie" userId="daf1e3c6-8137-448a-b141-d23049d419b5" providerId="ADAL" clId="{6707C96A-2FD2-439C-9F78-3BE9477FF296}" dt="2026-03-10T12:28:59.909" v="200" actId="20577"/>
        <pc:sldMkLst>
          <pc:docMk/>
          <pc:sldMk cId="2833199712" sldId="2145707390"/>
        </pc:sldMkLst>
        <pc:spChg chg="mod">
          <ac:chgData name="Muffoletto, Jamie" userId="daf1e3c6-8137-448a-b141-d23049d419b5" providerId="ADAL" clId="{6707C96A-2FD2-439C-9F78-3BE9477FF296}" dt="2026-03-10T12:28:59.909" v="200" actId="20577"/>
          <ac:spMkLst>
            <pc:docMk/>
            <pc:sldMk cId="2833199712" sldId="2145707390"/>
            <ac:spMk id="4" creationId="{AAF4E3A3-07F6-7ED4-DBFE-1EA3E246F467}"/>
          </ac:spMkLst>
        </pc:spChg>
      </pc:sldChg>
      <pc:sldChg chg="modSp add mod">
        <pc:chgData name="Muffoletto, Jamie" userId="daf1e3c6-8137-448a-b141-d23049d419b5" providerId="ADAL" clId="{6707C96A-2FD2-439C-9F78-3BE9477FF296}" dt="2026-03-10T12:28:17.103" v="167" actId="2711"/>
        <pc:sldMkLst>
          <pc:docMk/>
          <pc:sldMk cId="550780360" sldId="2145707391"/>
        </pc:sldMkLst>
        <pc:spChg chg="mod">
          <ac:chgData name="Muffoletto, Jamie" userId="daf1e3c6-8137-448a-b141-d23049d419b5" providerId="ADAL" clId="{6707C96A-2FD2-439C-9F78-3BE9477FF296}" dt="2026-03-10T12:27:24.171" v="159" actId="20577"/>
          <ac:spMkLst>
            <pc:docMk/>
            <pc:sldMk cId="550780360" sldId="2145707391"/>
            <ac:spMk id="3" creationId="{FE81921D-6079-ED0A-929D-3712C3D8E11A}"/>
          </ac:spMkLst>
        </pc:spChg>
        <pc:graphicFrameChg chg="mod">
          <ac:chgData name="Muffoletto, Jamie" userId="daf1e3c6-8137-448a-b141-d23049d419b5" providerId="ADAL" clId="{6707C96A-2FD2-439C-9F78-3BE9477FF296}" dt="2026-03-10T12:28:17.103" v="167" actId="2711"/>
          <ac:graphicFrameMkLst>
            <pc:docMk/>
            <pc:sldMk cId="550780360" sldId="2145707391"/>
            <ac:graphicFrameMk id="4" creationId="{36EEBB16-4A5B-47D7-E783-054AA94DD7B4}"/>
          </ac:graphicFrameMkLst>
        </pc:graphicFrameChg>
      </pc:sldChg>
      <pc:sldChg chg="modSp add mod">
        <pc:chgData name="Muffoletto, Jamie" userId="daf1e3c6-8137-448a-b141-d23049d419b5" providerId="ADAL" clId="{6707C96A-2FD2-439C-9F78-3BE9477FF296}" dt="2026-03-10T12:27:01.498" v="130" actId="1076"/>
        <pc:sldMkLst>
          <pc:docMk/>
          <pc:sldMk cId="2720884399" sldId="2145707392"/>
        </pc:sldMkLst>
        <pc:spChg chg="mod">
          <ac:chgData name="Muffoletto, Jamie" userId="daf1e3c6-8137-448a-b141-d23049d419b5" providerId="ADAL" clId="{6707C96A-2FD2-439C-9F78-3BE9477FF296}" dt="2026-03-10T12:26:57.316" v="129" actId="1076"/>
          <ac:spMkLst>
            <pc:docMk/>
            <pc:sldMk cId="2720884399" sldId="2145707392"/>
            <ac:spMk id="3" creationId="{5CC57897-570E-4925-BA34-997B9A4E2669}"/>
          </ac:spMkLst>
        </pc:spChg>
        <pc:spChg chg="mod">
          <ac:chgData name="Muffoletto, Jamie" userId="daf1e3c6-8137-448a-b141-d23049d419b5" providerId="ADAL" clId="{6707C96A-2FD2-439C-9F78-3BE9477FF296}" dt="2026-03-10T12:27:01.498" v="130" actId="1076"/>
          <ac:spMkLst>
            <pc:docMk/>
            <pc:sldMk cId="2720884399" sldId="2145707392"/>
            <ac:spMk id="5" creationId="{DEE71D56-5567-51FD-687D-814B4DCCC4FD}"/>
          </ac:spMkLst>
        </pc:spChg>
      </pc:sldChg>
    </pc:docChg>
  </pc:docChgLst>
  <pc:docChgLst>
    <pc:chgData name="Smith, Lynne" userId="S::lynne.smith@tea.texas.gov::d11b1ec5-3ae3-436f-b974-deaa92253d03" providerId="AD" clId="Web-{E7FDA132-0544-46D4-8C3B-004AFE00E092}"/>
    <pc:docChg chg="addSld modSld sldOrd">
      <pc:chgData name="Smith, Lynne" userId="S::lynne.smith@tea.texas.gov::d11b1ec5-3ae3-436f-b974-deaa92253d03" providerId="AD" clId="Web-{E7FDA132-0544-46D4-8C3B-004AFE00E092}" dt="2026-02-19T14:28:15.820" v="21"/>
      <pc:docMkLst>
        <pc:docMk/>
      </pc:docMkLst>
      <pc:sldChg chg="modSp add ord replId">
        <pc:chgData name="Smith, Lynne" userId="S::lynne.smith@tea.texas.gov::d11b1ec5-3ae3-436f-b974-deaa92253d03" providerId="AD" clId="Web-{E7FDA132-0544-46D4-8C3B-004AFE00E092}" dt="2026-02-19T14:28:15.820" v="21"/>
        <pc:sldMkLst>
          <pc:docMk/>
          <pc:sldMk cId="3731167748" sldId="2145707387"/>
        </pc:sldMkLst>
        <pc:spChg chg="mod">
          <ac:chgData name="Smith, Lynne" userId="S::lynne.smith@tea.texas.gov::d11b1ec5-3ae3-436f-b974-deaa92253d03" providerId="AD" clId="Web-{E7FDA132-0544-46D4-8C3B-004AFE00E092}" dt="2026-02-19T14:26:00.366" v="6" actId="20577"/>
          <ac:spMkLst>
            <pc:docMk/>
            <pc:sldMk cId="3731167748" sldId="2145707387"/>
            <ac:spMk id="2" creationId="{ED5F09B2-EC68-73E4-B046-F53B1D73010D}"/>
          </ac:spMkLst>
        </pc:spChg>
        <pc:spChg chg="mod">
          <ac:chgData name="Smith, Lynne" userId="S::lynne.smith@tea.texas.gov::d11b1ec5-3ae3-436f-b974-deaa92253d03" providerId="AD" clId="Web-{E7FDA132-0544-46D4-8C3B-004AFE00E092}" dt="2026-02-19T14:27:02.569" v="18" actId="20577"/>
          <ac:spMkLst>
            <pc:docMk/>
            <pc:sldMk cId="3731167748" sldId="2145707387"/>
            <ac:spMk id="3" creationId="{8BEC22C5-0143-1F84-2105-93DE2DF76C3C}"/>
          </ac:spMkLst>
        </pc:spChg>
      </pc:sldChg>
    </pc:docChg>
  </pc:docChgLst>
  <pc:docChgLst>
    <pc:chgData name="Smith, Lynne" userId="d11b1ec5-3ae3-436f-b974-deaa92253d03" providerId="ADAL" clId="{D6C7218A-59D0-4794-B2BB-346842DA7C69}"/>
    <pc:docChg chg="undo redo custSel addSld modSld">
      <pc:chgData name="Smith, Lynne" userId="d11b1ec5-3ae3-436f-b974-deaa92253d03" providerId="ADAL" clId="{D6C7218A-59D0-4794-B2BB-346842DA7C69}" dt="2026-03-20T12:42:58.193" v="734" actId="207"/>
      <pc:docMkLst>
        <pc:docMk/>
      </pc:docMkLst>
      <pc:sldChg chg="modSp mod">
        <pc:chgData name="Smith, Lynne" userId="d11b1ec5-3ae3-436f-b974-deaa92253d03" providerId="ADAL" clId="{D6C7218A-59D0-4794-B2BB-346842DA7C69}" dt="2026-03-10T19:03:47.340" v="712" actId="1076"/>
        <pc:sldMkLst>
          <pc:docMk/>
          <pc:sldMk cId="4225607318" sldId="2145707334"/>
        </pc:sldMkLst>
        <pc:spChg chg="mod">
          <ac:chgData name="Smith, Lynne" userId="d11b1ec5-3ae3-436f-b974-deaa92253d03" providerId="ADAL" clId="{D6C7218A-59D0-4794-B2BB-346842DA7C69}" dt="2026-03-10T19:03:47.340" v="712" actId="1076"/>
          <ac:spMkLst>
            <pc:docMk/>
            <pc:sldMk cId="4225607318" sldId="2145707334"/>
            <ac:spMk id="2" creationId="{5734CF71-8C45-0AA5-6C11-7691B3D8FD82}"/>
          </ac:spMkLst>
        </pc:spChg>
      </pc:sldChg>
      <pc:sldChg chg="modSp mod modCm">
        <pc:chgData name="Smith, Lynne" userId="d11b1ec5-3ae3-436f-b974-deaa92253d03" providerId="ADAL" clId="{D6C7218A-59D0-4794-B2BB-346842DA7C69}" dt="2026-02-23T16:09:30.273" v="592" actId="20577"/>
        <pc:sldMkLst>
          <pc:docMk/>
          <pc:sldMk cId="3045319244" sldId="2145707335"/>
        </pc:sldMkLst>
        <pc:spChg chg="mod">
          <ac:chgData name="Smith, Lynne" userId="d11b1ec5-3ae3-436f-b974-deaa92253d03" providerId="ADAL" clId="{D6C7218A-59D0-4794-B2BB-346842DA7C69}" dt="2026-02-23T16:09:30.273" v="592" actId="20577"/>
          <ac:spMkLst>
            <pc:docMk/>
            <pc:sldMk cId="3045319244" sldId="2145707335"/>
            <ac:spMk id="3" creationId="{BBE126BE-4192-216D-BDA8-5C67B8B1970B}"/>
          </ac:spMkLst>
        </pc:spChg>
        <pc:extLst>
          <p:ext xmlns:p="http://schemas.openxmlformats.org/presentationml/2006/main" uri="{D6D511B9-2390-475A-947B-AFAB55BFBCF1}">
            <pc226:cmChg xmlns:pc226="http://schemas.microsoft.com/office/powerpoint/2022/06/main/command" chg="mod">
              <pc226:chgData name="Smith, Lynne" userId="d11b1ec5-3ae3-436f-b974-deaa92253d03" providerId="ADAL" clId="{D6C7218A-59D0-4794-B2BB-346842DA7C69}" dt="2026-02-23T16:09:30.273" v="592" actId="20577"/>
              <pc2:cmMkLst xmlns:pc2="http://schemas.microsoft.com/office/powerpoint/2019/9/main/command">
                <pc:docMk/>
                <pc:sldMk cId="3045319244" sldId="2145707335"/>
                <pc2:cmMk id="{5808B456-ADDB-40AD-8EF9-8212D3D40052}"/>
              </pc2:cmMkLst>
            </pc226:cmChg>
          </p:ext>
        </pc:extLst>
      </pc:sldChg>
      <pc:sldChg chg="modSp mod">
        <pc:chgData name="Smith, Lynne" userId="d11b1ec5-3ae3-436f-b974-deaa92253d03" providerId="ADAL" clId="{D6C7218A-59D0-4794-B2BB-346842DA7C69}" dt="2026-03-10T19:04:07.864" v="713" actId="1076"/>
        <pc:sldMkLst>
          <pc:docMk/>
          <pc:sldMk cId="3337971798" sldId="2145707336"/>
        </pc:sldMkLst>
        <pc:spChg chg="mod">
          <ac:chgData name="Smith, Lynne" userId="d11b1ec5-3ae3-436f-b974-deaa92253d03" providerId="ADAL" clId="{D6C7218A-59D0-4794-B2BB-346842DA7C69}" dt="2026-03-10T19:04:07.864" v="713" actId="1076"/>
          <ac:spMkLst>
            <pc:docMk/>
            <pc:sldMk cId="3337971798" sldId="2145707336"/>
            <ac:spMk id="2" creationId="{FFEB998C-3575-3301-6FE3-F7A890D5CA11}"/>
          </ac:spMkLst>
        </pc:spChg>
      </pc:sldChg>
      <pc:sldChg chg="modSp mod">
        <pc:chgData name="Smith, Lynne" userId="d11b1ec5-3ae3-436f-b974-deaa92253d03" providerId="ADAL" clId="{D6C7218A-59D0-4794-B2BB-346842DA7C69}" dt="2026-03-10T19:04:19.713" v="714" actId="1076"/>
        <pc:sldMkLst>
          <pc:docMk/>
          <pc:sldMk cId="1621957574" sldId="2145707337"/>
        </pc:sldMkLst>
        <pc:spChg chg="mod">
          <ac:chgData name="Smith, Lynne" userId="d11b1ec5-3ae3-436f-b974-deaa92253d03" providerId="ADAL" clId="{D6C7218A-59D0-4794-B2BB-346842DA7C69}" dt="2026-03-10T19:04:19.713" v="714" actId="1076"/>
          <ac:spMkLst>
            <pc:docMk/>
            <pc:sldMk cId="1621957574" sldId="2145707337"/>
            <ac:spMk id="2" creationId="{3A28A120-6D73-DD99-76B7-3E064626F7B3}"/>
          </ac:spMkLst>
        </pc:spChg>
      </pc:sldChg>
      <pc:sldChg chg="modSp mod">
        <pc:chgData name="Smith, Lynne" userId="d11b1ec5-3ae3-436f-b974-deaa92253d03" providerId="ADAL" clId="{D6C7218A-59D0-4794-B2BB-346842DA7C69}" dt="2026-03-10T14:45:22.771" v="597" actId="962"/>
        <pc:sldMkLst>
          <pc:docMk/>
          <pc:sldMk cId="125909070" sldId="2145707338"/>
        </pc:sldMkLst>
        <pc:picChg chg="mod">
          <ac:chgData name="Smith, Lynne" userId="d11b1ec5-3ae3-436f-b974-deaa92253d03" providerId="ADAL" clId="{D6C7218A-59D0-4794-B2BB-346842DA7C69}" dt="2026-03-10T14:45:22.771" v="597" actId="962"/>
          <ac:picMkLst>
            <pc:docMk/>
            <pc:sldMk cId="125909070" sldId="2145707338"/>
            <ac:picMk id="8" creationId="{24A76201-3DBB-2793-5A65-EBF9B2CE5AF3}"/>
          </ac:picMkLst>
        </pc:picChg>
      </pc:sldChg>
      <pc:sldChg chg="modSp mod">
        <pc:chgData name="Smith, Lynne" userId="d11b1ec5-3ae3-436f-b974-deaa92253d03" providerId="ADAL" clId="{D6C7218A-59D0-4794-B2BB-346842DA7C69}" dt="2026-02-23T15:59:56.766" v="519" actId="13926"/>
        <pc:sldMkLst>
          <pc:docMk/>
          <pc:sldMk cId="798505287" sldId="2145707341"/>
        </pc:sldMkLst>
        <pc:spChg chg="mod">
          <ac:chgData name="Smith, Lynne" userId="d11b1ec5-3ae3-436f-b974-deaa92253d03" providerId="ADAL" clId="{D6C7218A-59D0-4794-B2BB-346842DA7C69}" dt="2026-02-23T15:59:56.766" v="519" actId="13926"/>
          <ac:spMkLst>
            <pc:docMk/>
            <pc:sldMk cId="798505287" sldId="2145707341"/>
            <ac:spMk id="3" creationId="{3980B5B7-3705-CA1C-A96B-A04F23B51F60}"/>
          </ac:spMkLst>
        </pc:spChg>
      </pc:sldChg>
      <pc:sldChg chg="modSp mod modCm">
        <pc:chgData name="Smith, Lynne" userId="d11b1ec5-3ae3-436f-b974-deaa92253d03" providerId="ADAL" clId="{D6C7218A-59D0-4794-B2BB-346842DA7C69}" dt="2026-03-10T14:44:36.438" v="595" actId="962"/>
        <pc:sldMkLst>
          <pc:docMk/>
          <pc:sldMk cId="294542069" sldId="2145707352"/>
        </pc:sldMkLst>
        <pc:spChg chg="mod">
          <ac:chgData name="Smith, Lynne" userId="d11b1ec5-3ae3-436f-b974-deaa92253d03" providerId="ADAL" clId="{D6C7218A-59D0-4794-B2BB-346842DA7C69}" dt="2026-02-23T15:24:35.278" v="234" actId="20577"/>
          <ac:spMkLst>
            <pc:docMk/>
            <pc:sldMk cId="294542069" sldId="2145707352"/>
            <ac:spMk id="3" creationId="{7C155D64-B94F-BF89-81BB-599435D4E7DF}"/>
          </ac:spMkLst>
        </pc:spChg>
        <pc:spChg chg="mod">
          <ac:chgData name="Smith, Lynne" userId="d11b1ec5-3ae3-436f-b974-deaa92253d03" providerId="ADAL" clId="{D6C7218A-59D0-4794-B2BB-346842DA7C69}" dt="2026-02-23T15:29:58.352" v="518" actId="20577"/>
          <ac:spMkLst>
            <pc:docMk/>
            <pc:sldMk cId="294542069" sldId="2145707352"/>
            <ac:spMk id="5" creationId="{6E6C70EC-8B02-B5DE-B708-540A9A62102F}"/>
          </ac:spMkLst>
        </pc:spChg>
        <pc:picChg chg="mod">
          <ac:chgData name="Smith, Lynne" userId="d11b1ec5-3ae3-436f-b974-deaa92253d03" providerId="ADAL" clId="{D6C7218A-59D0-4794-B2BB-346842DA7C69}" dt="2026-03-10T14:44:36.438" v="595" actId="962"/>
          <ac:picMkLst>
            <pc:docMk/>
            <pc:sldMk cId="294542069" sldId="2145707352"/>
            <ac:picMk id="2" creationId="{5F8535B6-64D4-1814-DDC6-30E21B602659}"/>
          </ac:picMkLst>
        </pc:picChg>
        <pc:extLst>
          <p:ext xmlns:p="http://schemas.openxmlformats.org/presentationml/2006/main" uri="{D6D511B9-2390-475A-947B-AFAB55BFBCF1}">
            <pc226:cmChg xmlns:pc226="http://schemas.microsoft.com/office/powerpoint/2022/06/main/command" chg="mod">
              <pc226:chgData name="Smith, Lynne" userId="d11b1ec5-3ae3-436f-b974-deaa92253d03" providerId="ADAL" clId="{D6C7218A-59D0-4794-B2BB-346842DA7C69}" dt="2026-02-23T15:29:58.352" v="518" actId="20577"/>
              <pc2:cmMkLst xmlns:pc2="http://schemas.microsoft.com/office/powerpoint/2019/9/main/command">
                <pc:docMk/>
                <pc:sldMk cId="294542069" sldId="2145707352"/>
                <pc2:cmMk id="{6C1F5B12-753A-4A3B-9A7D-B82999DEE71A}"/>
              </pc2:cmMkLst>
            </pc226:cmChg>
          </p:ext>
        </pc:extLst>
      </pc:sldChg>
      <pc:sldChg chg="addSp delSp modSp mod">
        <pc:chgData name="Smith, Lynne" userId="d11b1ec5-3ae3-436f-b974-deaa92253d03" providerId="ADAL" clId="{D6C7218A-59D0-4794-B2BB-346842DA7C69}" dt="2026-03-20T12:42:16.504" v="731" actId="33553"/>
        <pc:sldMkLst>
          <pc:docMk/>
          <pc:sldMk cId="780767578" sldId="2145707357"/>
        </pc:sldMkLst>
        <pc:spChg chg="add mod">
          <ac:chgData name="Smith, Lynne" userId="d11b1ec5-3ae3-436f-b974-deaa92253d03" providerId="ADAL" clId="{D6C7218A-59D0-4794-B2BB-346842DA7C69}" dt="2026-03-20T12:42:16.504" v="731" actId="33553"/>
          <ac:spMkLst>
            <pc:docMk/>
            <pc:sldMk cId="780767578" sldId="2145707357"/>
            <ac:spMk id="2" creationId="{49136710-9787-3C17-E4AA-D95CC005E657}"/>
          </ac:spMkLst>
        </pc:spChg>
        <pc:spChg chg="del mod">
          <ac:chgData name="Smith, Lynne" userId="d11b1ec5-3ae3-436f-b974-deaa92253d03" providerId="ADAL" clId="{D6C7218A-59D0-4794-B2BB-346842DA7C69}" dt="2026-03-20T12:41:36.480" v="718" actId="478"/>
          <ac:spMkLst>
            <pc:docMk/>
            <pc:sldMk cId="780767578" sldId="2145707357"/>
            <ac:spMk id="4" creationId="{5BE7E617-1E1E-3310-9F3D-5101F7C18F12}"/>
          </ac:spMkLst>
        </pc:spChg>
      </pc:sldChg>
      <pc:sldChg chg="modSp mod">
        <pc:chgData name="Smith, Lynne" userId="d11b1ec5-3ae3-436f-b974-deaa92253d03" providerId="ADAL" clId="{D6C7218A-59D0-4794-B2BB-346842DA7C69}" dt="2026-03-10T14:46:16.420" v="599" actId="962"/>
        <pc:sldMkLst>
          <pc:docMk/>
          <pc:sldMk cId="495824725" sldId="2145707358"/>
        </pc:sldMkLst>
      </pc:sldChg>
      <pc:sldChg chg="modSp mod">
        <pc:chgData name="Smith, Lynne" userId="d11b1ec5-3ae3-436f-b974-deaa92253d03" providerId="ADAL" clId="{D6C7218A-59D0-4794-B2BB-346842DA7C69}" dt="2026-03-10T14:48:52.854" v="609" actId="962"/>
        <pc:sldMkLst>
          <pc:docMk/>
          <pc:sldMk cId="756890585" sldId="2145707360"/>
        </pc:sldMkLst>
      </pc:sldChg>
      <pc:sldChg chg="modSp mod">
        <pc:chgData name="Smith, Lynne" userId="d11b1ec5-3ae3-436f-b974-deaa92253d03" providerId="ADAL" clId="{D6C7218A-59D0-4794-B2BB-346842DA7C69}" dt="2026-03-10T14:49:04.972" v="611" actId="962"/>
        <pc:sldMkLst>
          <pc:docMk/>
          <pc:sldMk cId="2008348752" sldId="2145707362"/>
        </pc:sldMkLst>
        <pc:picChg chg="mod">
          <ac:chgData name="Smith, Lynne" userId="d11b1ec5-3ae3-436f-b974-deaa92253d03" providerId="ADAL" clId="{D6C7218A-59D0-4794-B2BB-346842DA7C69}" dt="2026-03-10T14:49:04.972" v="611" actId="962"/>
          <ac:picMkLst>
            <pc:docMk/>
            <pc:sldMk cId="2008348752" sldId="2145707362"/>
            <ac:picMk id="6" creationId="{208ABC03-3E21-C642-C20D-F2423E203A51}"/>
          </ac:picMkLst>
        </pc:picChg>
      </pc:sldChg>
      <pc:sldChg chg="modSp mod">
        <pc:chgData name="Smith, Lynne" userId="d11b1ec5-3ae3-436f-b974-deaa92253d03" providerId="ADAL" clId="{D6C7218A-59D0-4794-B2BB-346842DA7C69}" dt="2026-03-10T14:49:16.697" v="613" actId="962"/>
        <pc:sldMkLst>
          <pc:docMk/>
          <pc:sldMk cId="2823397777" sldId="2145707364"/>
        </pc:sldMkLst>
      </pc:sldChg>
      <pc:sldChg chg="modSp mod">
        <pc:chgData name="Smith, Lynne" userId="d11b1ec5-3ae3-436f-b974-deaa92253d03" providerId="ADAL" clId="{D6C7218A-59D0-4794-B2BB-346842DA7C69}" dt="2026-03-10T14:49:34.594" v="615" actId="962"/>
        <pc:sldMkLst>
          <pc:docMk/>
          <pc:sldMk cId="2337436736" sldId="2145707365"/>
        </pc:sldMkLst>
      </pc:sldChg>
      <pc:sldChg chg="modSp mod">
        <pc:chgData name="Smith, Lynne" userId="d11b1ec5-3ae3-436f-b974-deaa92253d03" providerId="ADAL" clId="{D6C7218A-59D0-4794-B2BB-346842DA7C69}" dt="2026-03-10T14:44:01.708" v="593" actId="962"/>
        <pc:sldMkLst>
          <pc:docMk/>
          <pc:sldMk cId="2094198706" sldId="2145707368"/>
        </pc:sldMkLst>
        <pc:picChg chg="mod">
          <ac:chgData name="Smith, Lynne" userId="d11b1ec5-3ae3-436f-b974-deaa92253d03" providerId="ADAL" clId="{D6C7218A-59D0-4794-B2BB-346842DA7C69}" dt="2026-03-10T14:44:01.708" v="593" actId="962"/>
          <ac:picMkLst>
            <pc:docMk/>
            <pc:sldMk cId="2094198706" sldId="2145707368"/>
            <ac:picMk id="5" creationId="{E38AD5C0-0D1A-8A06-1211-0AE9272700AB}"/>
          </ac:picMkLst>
        </pc:picChg>
      </pc:sldChg>
      <pc:sldChg chg="modSp mod">
        <pc:chgData name="Smith, Lynne" userId="d11b1ec5-3ae3-436f-b974-deaa92253d03" providerId="ADAL" clId="{D6C7218A-59D0-4794-B2BB-346842DA7C69}" dt="2026-03-10T14:47:36.587" v="601" actId="962"/>
        <pc:sldMkLst>
          <pc:docMk/>
          <pc:sldMk cId="4097280473" sldId="2145707372"/>
        </pc:sldMkLst>
        <pc:picChg chg="mod">
          <ac:chgData name="Smith, Lynne" userId="d11b1ec5-3ae3-436f-b974-deaa92253d03" providerId="ADAL" clId="{D6C7218A-59D0-4794-B2BB-346842DA7C69}" dt="2026-03-10T14:47:36.587" v="601" actId="962"/>
          <ac:picMkLst>
            <pc:docMk/>
            <pc:sldMk cId="4097280473" sldId="2145707372"/>
            <ac:picMk id="5" creationId="{32C1A003-DED4-0F0A-DA4C-D802D4A33DE0}"/>
          </ac:picMkLst>
        </pc:picChg>
      </pc:sldChg>
      <pc:sldChg chg="modSp mod">
        <pc:chgData name="Smith, Lynne" userId="d11b1ec5-3ae3-436f-b974-deaa92253d03" providerId="ADAL" clId="{D6C7218A-59D0-4794-B2BB-346842DA7C69}" dt="2026-03-10T14:48:08.690" v="603" actId="962"/>
        <pc:sldMkLst>
          <pc:docMk/>
          <pc:sldMk cId="2338603085" sldId="2145707374"/>
        </pc:sldMkLst>
        <pc:picChg chg="mod">
          <ac:chgData name="Smith, Lynne" userId="d11b1ec5-3ae3-436f-b974-deaa92253d03" providerId="ADAL" clId="{D6C7218A-59D0-4794-B2BB-346842DA7C69}" dt="2026-03-10T14:48:08.690" v="603" actId="962"/>
          <ac:picMkLst>
            <pc:docMk/>
            <pc:sldMk cId="2338603085" sldId="2145707374"/>
            <ac:picMk id="6" creationId="{CD6E5569-482F-8CE5-0241-08C0599CC757}"/>
          </ac:picMkLst>
        </pc:picChg>
      </pc:sldChg>
      <pc:sldChg chg="modSp mod">
        <pc:chgData name="Smith, Lynne" userId="d11b1ec5-3ae3-436f-b974-deaa92253d03" providerId="ADAL" clId="{D6C7218A-59D0-4794-B2BB-346842DA7C69}" dt="2026-03-10T14:48:21.391" v="605" actId="962"/>
        <pc:sldMkLst>
          <pc:docMk/>
          <pc:sldMk cId="2464828482" sldId="2145707376"/>
        </pc:sldMkLst>
        <pc:picChg chg="mod">
          <ac:chgData name="Smith, Lynne" userId="d11b1ec5-3ae3-436f-b974-deaa92253d03" providerId="ADAL" clId="{D6C7218A-59D0-4794-B2BB-346842DA7C69}" dt="2026-03-10T14:48:21.391" v="605" actId="962"/>
          <ac:picMkLst>
            <pc:docMk/>
            <pc:sldMk cId="2464828482" sldId="2145707376"/>
            <ac:picMk id="5" creationId="{5C52A716-C357-18E4-F71D-AFD12172C61A}"/>
          </ac:picMkLst>
        </pc:picChg>
      </pc:sldChg>
      <pc:sldChg chg="modSp mod">
        <pc:chgData name="Smith, Lynne" userId="d11b1ec5-3ae3-436f-b974-deaa92253d03" providerId="ADAL" clId="{D6C7218A-59D0-4794-B2BB-346842DA7C69}" dt="2026-03-10T14:48:39.567" v="607" actId="962"/>
        <pc:sldMkLst>
          <pc:docMk/>
          <pc:sldMk cId="1766862137" sldId="2145707377"/>
        </pc:sldMkLst>
      </pc:sldChg>
      <pc:sldChg chg="modSp mod">
        <pc:chgData name="Smith, Lynne" userId="d11b1ec5-3ae3-436f-b974-deaa92253d03" providerId="ADAL" clId="{D6C7218A-59D0-4794-B2BB-346842DA7C69}" dt="2026-03-10T14:50:01.670" v="617" actId="962"/>
        <pc:sldMkLst>
          <pc:docMk/>
          <pc:sldMk cId="667653992" sldId="2145707383"/>
        </pc:sldMkLst>
        <pc:picChg chg="mod">
          <ac:chgData name="Smith, Lynne" userId="d11b1ec5-3ae3-436f-b974-deaa92253d03" providerId="ADAL" clId="{D6C7218A-59D0-4794-B2BB-346842DA7C69}" dt="2026-03-10T14:50:01.670" v="617" actId="962"/>
          <ac:picMkLst>
            <pc:docMk/>
            <pc:sldMk cId="667653992" sldId="2145707383"/>
            <ac:picMk id="5" creationId="{C83FD7CE-01B7-469F-8840-54BF19245A92}"/>
          </ac:picMkLst>
        </pc:picChg>
      </pc:sldChg>
      <pc:sldChg chg="modSp mod">
        <pc:chgData name="Smith, Lynne" userId="d11b1ec5-3ae3-436f-b974-deaa92253d03" providerId="ADAL" clId="{D6C7218A-59D0-4794-B2BB-346842DA7C69}" dt="2026-03-10T14:57:57.838" v="649" actId="207"/>
        <pc:sldMkLst>
          <pc:docMk/>
          <pc:sldMk cId="988626263" sldId="2145707384"/>
        </pc:sldMkLst>
        <pc:spChg chg="mod">
          <ac:chgData name="Smith, Lynne" userId="d11b1ec5-3ae3-436f-b974-deaa92253d03" providerId="ADAL" clId="{D6C7218A-59D0-4794-B2BB-346842DA7C69}" dt="2026-03-10T14:57:57.838" v="649" actId="207"/>
          <ac:spMkLst>
            <pc:docMk/>
            <pc:sldMk cId="988626263" sldId="2145707384"/>
            <ac:spMk id="3" creationId="{9092D35A-F91B-5B28-D89C-640165D32C2F}"/>
          </ac:spMkLst>
        </pc:spChg>
      </pc:sldChg>
      <pc:sldChg chg="modSp mod modCm">
        <pc:chgData name="Smith, Lynne" userId="d11b1ec5-3ae3-436f-b974-deaa92253d03" providerId="ADAL" clId="{D6C7218A-59D0-4794-B2BB-346842DA7C69}" dt="2026-03-10T19:03:31.199" v="711" actId="1076"/>
        <pc:sldMkLst>
          <pc:docMk/>
          <pc:sldMk cId="2687566322" sldId="2145707385"/>
        </pc:sldMkLst>
        <pc:spChg chg="mod">
          <ac:chgData name="Smith, Lynne" userId="d11b1ec5-3ae3-436f-b974-deaa92253d03" providerId="ADAL" clId="{D6C7218A-59D0-4794-B2BB-346842DA7C69}" dt="2026-03-10T19:03:31.199" v="711" actId="1076"/>
          <ac:spMkLst>
            <pc:docMk/>
            <pc:sldMk cId="2687566322" sldId="2145707385"/>
            <ac:spMk id="2" creationId="{61985AA7-8970-3B5B-596B-2B9E1F60240E}"/>
          </ac:spMkLst>
        </pc:spChg>
        <pc:spChg chg="mod">
          <ac:chgData name="Smith, Lynne" userId="d11b1ec5-3ae3-436f-b974-deaa92253d03" providerId="ADAL" clId="{D6C7218A-59D0-4794-B2BB-346842DA7C69}" dt="2026-03-10T18:43:36.736" v="688" actId="20577"/>
          <ac:spMkLst>
            <pc:docMk/>
            <pc:sldMk cId="2687566322" sldId="2145707385"/>
            <ac:spMk id="3" creationId="{8C7334F2-7030-CAF9-F415-ACEB6EC613DB}"/>
          </ac:spMkLst>
        </pc:spChg>
        <pc:extLst>
          <p:ext xmlns:p="http://schemas.openxmlformats.org/presentationml/2006/main" uri="{D6D511B9-2390-475A-947B-AFAB55BFBCF1}">
            <pc226:cmChg xmlns:pc226="http://schemas.microsoft.com/office/powerpoint/2022/06/main/command" chg="mod">
              <pc226:chgData name="Smith, Lynne" userId="d11b1ec5-3ae3-436f-b974-deaa92253d03" providerId="ADAL" clId="{D6C7218A-59D0-4794-B2BB-346842DA7C69}" dt="2026-03-10T18:43:36.736" v="688" actId="20577"/>
              <pc2:cmMkLst xmlns:pc2="http://schemas.microsoft.com/office/powerpoint/2019/9/main/command">
                <pc:docMk/>
                <pc:sldMk cId="2687566322" sldId="2145707385"/>
                <pc2:cmMk id="{26F8BF85-55B8-46F0-9520-164B7D16723C}"/>
              </pc2:cmMkLst>
            </pc226:cmChg>
          </p:ext>
        </pc:extLst>
      </pc:sldChg>
      <pc:sldChg chg="modSp mod">
        <pc:chgData name="Smith, Lynne" userId="d11b1ec5-3ae3-436f-b974-deaa92253d03" providerId="ADAL" clId="{D6C7218A-59D0-4794-B2BB-346842DA7C69}" dt="2026-02-23T15:22:58.397" v="233" actId="20577"/>
        <pc:sldMkLst>
          <pc:docMk/>
          <pc:sldMk cId="3271682318" sldId="2145707386"/>
        </pc:sldMkLst>
        <pc:graphicFrameChg chg="mod modGraphic">
          <ac:chgData name="Smith, Lynne" userId="d11b1ec5-3ae3-436f-b974-deaa92253d03" providerId="ADAL" clId="{D6C7218A-59D0-4794-B2BB-346842DA7C69}" dt="2026-02-23T15:22:58.397" v="233" actId="20577"/>
          <ac:graphicFrameMkLst>
            <pc:docMk/>
            <pc:sldMk cId="3271682318" sldId="2145707386"/>
            <ac:graphicFrameMk id="8" creationId="{BBCA293F-364E-94EE-FE18-7224682EC4A9}"/>
          </ac:graphicFrameMkLst>
        </pc:graphicFrameChg>
      </pc:sldChg>
      <pc:sldChg chg="modSp mod">
        <pc:chgData name="Smith, Lynne" userId="d11b1ec5-3ae3-436f-b974-deaa92253d03" providerId="ADAL" clId="{D6C7218A-59D0-4794-B2BB-346842DA7C69}" dt="2026-03-10T19:02:50.049" v="710" actId="14100"/>
        <pc:sldMkLst>
          <pc:docMk/>
          <pc:sldMk cId="3731167748" sldId="2145707387"/>
        </pc:sldMkLst>
        <pc:spChg chg="mod">
          <ac:chgData name="Smith, Lynne" userId="d11b1ec5-3ae3-436f-b974-deaa92253d03" providerId="ADAL" clId="{D6C7218A-59D0-4794-B2BB-346842DA7C69}" dt="2026-03-10T19:02:50.049" v="710" actId="14100"/>
          <ac:spMkLst>
            <pc:docMk/>
            <pc:sldMk cId="3731167748" sldId="2145707387"/>
            <ac:spMk id="2" creationId="{ED5F09B2-EC68-73E4-B046-F53B1D73010D}"/>
          </ac:spMkLst>
        </pc:spChg>
      </pc:sldChg>
      <pc:sldChg chg="addSp delSp modSp add mod">
        <pc:chgData name="Smith, Lynne" userId="d11b1ec5-3ae3-436f-b974-deaa92253d03" providerId="ADAL" clId="{D6C7218A-59D0-4794-B2BB-346842DA7C69}" dt="2026-03-10T14:50:39.572" v="619" actId="962"/>
        <pc:sldMkLst>
          <pc:docMk/>
          <pc:sldMk cId="4032881457" sldId="2145707388"/>
        </pc:sldMkLst>
        <pc:spChg chg="mod">
          <ac:chgData name="Smith, Lynne" userId="d11b1ec5-3ae3-436f-b974-deaa92253d03" providerId="ADAL" clId="{D6C7218A-59D0-4794-B2BB-346842DA7C69}" dt="2026-02-23T16:09:14.149" v="583" actId="20577"/>
          <ac:spMkLst>
            <pc:docMk/>
            <pc:sldMk cId="4032881457" sldId="2145707388"/>
            <ac:spMk id="2" creationId="{8022C693-17BD-D434-CB7E-31EF7E0BC673}"/>
          </ac:spMkLst>
        </pc:spChg>
        <pc:spChg chg="mod">
          <ac:chgData name="Smith, Lynne" userId="d11b1ec5-3ae3-436f-b974-deaa92253d03" providerId="ADAL" clId="{D6C7218A-59D0-4794-B2BB-346842DA7C69}" dt="2026-02-23T16:08:49.288" v="560" actId="6549"/>
          <ac:spMkLst>
            <pc:docMk/>
            <pc:sldMk cId="4032881457" sldId="2145707388"/>
            <ac:spMk id="3" creationId="{3980B5B7-3705-CA1C-A96B-A04F23B51F60}"/>
          </ac:spMkLst>
        </pc:spChg>
        <pc:picChg chg="mod">
          <ac:chgData name="Smith, Lynne" userId="d11b1ec5-3ae3-436f-b974-deaa92253d03" providerId="ADAL" clId="{D6C7218A-59D0-4794-B2BB-346842DA7C69}" dt="2026-03-10T14:50:39.572" v="619" actId="962"/>
          <ac:picMkLst>
            <pc:docMk/>
            <pc:sldMk cId="4032881457" sldId="2145707388"/>
            <ac:picMk id="4" creationId="{DD4A0C08-ABCC-90AD-A471-5AD316CBF91C}"/>
          </ac:picMkLst>
        </pc:picChg>
      </pc:sldChg>
      <pc:sldChg chg="modSp mod modClrScheme chgLayout">
        <pc:chgData name="Smith, Lynne" userId="d11b1ec5-3ae3-436f-b974-deaa92253d03" providerId="ADAL" clId="{D6C7218A-59D0-4794-B2BB-346842DA7C69}" dt="2026-03-10T14:54:47.130" v="642" actId="2711"/>
        <pc:sldMkLst>
          <pc:docMk/>
          <pc:sldMk cId="550780360" sldId="2145707391"/>
        </pc:sldMkLst>
        <pc:spChg chg="mod ord">
          <ac:chgData name="Smith, Lynne" userId="d11b1ec5-3ae3-436f-b974-deaa92253d03" providerId="ADAL" clId="{D6C7218A-59D0-4794-B2BB-346842DA7C69}" dt="2026-03-10T14:52:53.210" v="631" actId="2711"/>
          <ac:spMkLst>
            <pc:docMk/>
            <pc:sldMk cId="550780360" sldId="2145707391"/>
            <ac:spMk id="3" creationId="{FE81921D-6079-ED0A-929D-3712C3D8E11A}"/>
          </ac:spMkLst>
        </pc:spChg>
        <pc:graphicFrameChg chg="mod ord">
          <ac:chgData name="Smith, Lynne" userId="d11b1ec5-3ae3-436f-b974-deaa92253d03" providerId="ADAL" clId="{D6C7218A-59D0-4794-B2BB-346842DA7C69}" dt="2026-03-10T14:54:47.130" v="642" actId="2711"/>
          <ac:graphicFrameMkLst>
            <pc:docMk/>
            <pc:sldMk cId="550780360" sldId="2145707391"/>
            <ac:graphicFrameMk id="4" creationId="{36EEBB16-4A5B-47D7-E783-054AA94DD7B4}"/>
          </ac:graphicFrameMkLst>
        </pc:graphicFrameChg>
      </pc:sldChg>
      <pc:sldChg chg="modSp mod modClrScheme chgLayout">
        <pc:chgData name="Smith, Lynne" userId="d11b1ec5-3ae3-436f-b974-deaa92253d03" providerId="ADAL" clId="{D6C7218A-59D0-4794-B2BB-346842DA7C69}" dt="2026-03-20T12:42:58.193" v="734" actId="207"/>
        <pc:sldMkLst>
          <pc:docMk/>
          <pc:sldMk cId="2720884399" sldId="2145707392"/>
        </pc:sldMkLst>
        <pc:spChg chg="mod ord">
          <ac:chgData name="Smith, Lynne" userId="d11b1ec5-3ae3-436f-b974-deaa92253d03" providerId="ADAL" clId="{D6C7218A-59D0-4794-B2BB-346842DA7C69}" dt="2026-03-20T12:42:58.193" v="734" actId="207"/>
          <ac:spMkLst>
            <pc:docMk/>
            <pc:sldMk cId="2720884399" sldId="2145707392"/>
            <ac:spMk id="3" creationId="{5CC57897-570E-4925-BA34-997B9A4E2669}"/>
          </ac:spMkLst>
        </pc:spChg>
        <pc:spChg chg="mod ord">
          <ac:chgData name="Smith, Lynne" userId="d11b1ec5-3ae3-436f-b974-deaa92253d03" providerId="ADAL" clId="{D6C7218A-59D0-4794-B2BB-346842DA7C69}" dt="2026-03-10T14:53:40.016" v="635" actId="255"/>
          <ac:spMkLst>
            <pc:docMk/>
            <pc:sldMk cId="2720884399" sldId="2145707392"/>
            <ac:spMk id="5" creationId="{DEE71D56-5567-51FD-687D-814B4DCCC4FD}"/>
          </ac:spMkLst>
        </pc:spChg>
      </pc:sldChg>
    </pc:docChg>
  </pc:docChgLst>
  <pc:docChgLst>
    <pc:chgData name="Smith, Lynne" userId="S::lynne.smith@tea.texas.gov::d11b1ec5-3ae3-436f-b974-deaa92253d03" providerId="AD" clId="Web-{AA3C0900-7790-0743-454C-14CF063F0C95}"/>
    <pc:docChg chg="modSld">
      <pc:chgData name="Smith, Lynne" userId="S::lynne.smith@tea.texas.gov::d11b1ec5-3ae3-436f-b974-deaa92253d03" providerId="AD" clId="Web-{AA3C0900-7790-0743-454C-14CF063F0C95}" dt="2026-03-10T19:41:16.931" v="7" actId="20577"/>
      <pc:docMkLst>
        <pc:docMk/>
      </pc:docMkLst>
      <pc:sldChg chg="modSp">
        <pc:chgData name="Smith, Lynne" userId="S::lynne.smith@tea.texas.gov::d11b1ec5-3ae3-436f-b974-deaa92253d03" providerId="AD" clId="Web-{AA3C0900-7790-0743-454C-14CF063F0C95}" dt="2026-03-10T19:41:16.931" v="7" actId="20577"/>
        <pc:sldMkLst>
          <pc:docMk/>
          <pc:sldMk cId="2687566322" sldId="2145707385"/>
        </pc:sldMkLst>
        <pc:spChg chg="mod">
          <ac:chgData name="Smith, Lynne" userId="S::lynne.smith@tea.texas.gov::d11b1ec5-3ae3-436f-b974-deaa92253d03" providerId="AD" clId="Web-{AA3C0900-7790-0743-454C-14CF063F0C95}" dt="2026-03-10T19:41:16.931" v="7" actId="20577"/>
          <ac:spMkLst>
            <pc:docMk/>
            <pc:sldMk cId="2687566322" sldId="2145707385"/>
            <ac:spMk id="2" creationId="{61985AA7-8970-3B5B-596B-2B9E1F60240E}"/>
          </ac:spMkLst>
        </pc:spChg>
      </pc:sldChg>
    </pc:docChg>
  </pc:docChgLst>
  <pc:docChgLst>
    <pc:chgData name="Smith, Lynne" userId="S::lynne.smith@tea.texas.gov::d11b1ec5-3ae3-436f-b974-deaa92253d03" providerId="AD" clId="Web-{21F878CD-59D2-B30B-8699-058E6473C09B}"/>
    <pc:docChg chg="modSld">
      <pc:chgData name="Smith, Lynne" userId="S::lynne.smith@tea.texas.gov::d11b1ec5-3ae3-436f-b974-deaa92253d03" providerId="AD" clId="Web-{21F878CD-59D2-B30B-8699-058E6473C09B}" dt="2026-02-23T15:58:22.374" v="2" actId="20577"/>
      <pc:docMkLst>
        <pc:docMk/>
      </pc:docMkLst>
      <pc:sldChg chg="modSp">
        <pc:chgData name="Smith, Lynne" userId="S::lynne.smith@tea.texas.gov::d11b1ec5-3ae3-436f-b974-deaa92253d03" providerId="AD" clId="Web-{21F878CD-59D2-B30B-8699-058E6473C09B}" dt="2026-02-23T15:58:22.374" v="2" actId="20577"/>
        <pc:sldMkLst>
          <pc:docMk/>
          <pc:sldMk cId="2891233481" sldId="2145707350"/>
        </pc:sldMkLst>
        <pc:spChg chg="mod">
          <ac:chgData name="Smith, Lynne" userId="S::lynne.smith@tea.texas.gov::d11b1ec5-3ae3-436f-b974-deaa92253d03" providerId="AD" clId="Web-{21F878CD-59D2-B30B-8699-058E6473C09B}" dt="2026-02-23T15:58:22.374" v="2" actId="20577"/>
          <ac:spMkLst>
            <pc:docMk/>
            <pc:sldMk cId="2891233481" sldId="2145707350"/>
            <ac:spMk id="4" creationId="{00A90307-01F7-BDD8-5994-E57A6BCADC7A}"/>
          </ac:spMkLst>
        </pc:spChg>
      </pc:sldChg>
    </pc:docChg>
  </pc:docChgLst>
  <pc:docChgLst>
    <pc:chgData name="Simons, Leanne" userId="S::leanne.simons@tea.texas.gov::f0b41770-584b-4844-b5c5-b29dec998724" providerId="AD" clId="Web-{DD36DB73-1614-28AE-9B01-1DD59BF0F0A7}"/>
    <pc:docChg chg="addSld delSld">
      <pc:chgData name="Simons, Leanne" userId="S::leanne.simons@tea.texas.gov::f0b41770-584b-4844-b5c5-b29dec998724" providerId="AD" clId="Web-{DD36DB73-1614-28AE-9B01-1DD59BF0F0A7}" dt="2026-02-20T19:22:05.998" v="1"/>
      <pc:docMkLst>
        <pc:docMk/>
      </pc:docMkLst>
    </pc:docChg>
  </pc:docChgLst>
  <pc:docChgLst>
    <pc:chgData name="Hanson, Terri" userId="a02fd813-d4f3-43fd-83dd-7393041517de" providerId="ADAL" clId="{E2A6C5A5-6A3A-4D52-9ED6-48841EBCB81B}"/>
    <pc:docChg chg="undo custSel modSld">
      <pc:chgData name="Hanson, Terri" userId="a02fd813-d4f3-43fd-83dd-7393041517de" providerId="ADAL" clId="{E2A6C5A5-6A3A-4D52-9ED6-48841EBCB81B}" dt="2026-03-19T18:49:57.199" v="4" actId="948"/>
      <pc:docMkLst>
        <pc:docMk/>
      </pc:docMkLst>
      <pc:sldChg chg="modSp mod">
        <pc:chgData name="Hanson, Terri" userId="a02fd813-d4f3-43fd-83dd-7393041517de" providerId="ADAL" clId="{E2A6C5A5-6A3A-4D52-9ED6-48841EBCB81B}" dt="2026-03-19T18:49:57.199" v="4" actId="948"/>
        <pc:sldMkLst>
          <pc:docMk/>
          <pc:sldMk cId="3731167748" sldId="2145707387"/>
        </pc:sldMkLst>
        <pc:spChg chg="mod">
          <ac:chgData name="Hanson, Terri" userId="a02fd813-d4f3-43fd-83dd-7393041517de" providerId="ADAL" clId="{E2A6C5A5-6A3A-4D52-9ED6-48841EBCB81B}" dt="2026-03-19T18:49:57.199" v="4" actId="948"/>
          <ac:spMkLst>
            <pc:docMk/>
            <pc:sldMk cId="3731167748" sldId="2145707387"/>
            <ac:spMk id="3" creationId="{8BEC22C5-0143-1F84-2105-93DE2DF76C3C}"/>
          </ac:spMkLst>
        </pc:spChg>
      </pc:sldChg>
    </pc:docChg>
  </pc:docChgLst>
  <pc:docChgLst>
    <pc:chgData name="Johnson, Scott" userId="bec97677-f0c6-4bfb-b610-83dc74061801" providerId="ADAL" clId="{15B81170-A9F8-4B35-8169-1B7CD5306462}"/>
    <pc:docChg chg="modSld">
      <pc:chgData name="Johnson, Scott" userId="bec97677-f0c6-4bfb-b610-83dc74061801" providerId="ADAL" clId="{15B81170-A9F8-4B35-8169-1B7CD5306462}" dt="2026-03-13T21:14:17.560" v="19" actId="20577"/>
      <pc:docMkLst>
        <pc:docMk/>
      </pc:docMkLst>
      <pc:sldChg chg="modSp mod">
        <pc:chgData name="Johnson, Scott" userId="bec97677-f0c6-4bfb-b610-83dc74061801" providerId="ADAL" clId="{15B81170-A9F8-4B35-8169-1B7CD5306462}" dt="2026-03-13T21:11:41.702" v="5" actId="6549"/>
        <pc:sldMkLst>
          <pc:docMk/>
          <pc:sldMk cId="4225607318" sldId="2145707334"/>
        </pc:sldMkLst>
        <pc:spChg chg="mod">
          <ac:chgData name="Johnson, Scott" userId="bec97677-f0c6-4bfb-b610-83dc74061801" providerId="ADAL" clId="{15B81170-A9F8-4B35-8169-1B7CD5306462}" dt="2026-03-13T21:11:41.702" v="5" actId="6549"/>
          <ac:spMkLst>
            <pc:docMk/>
            <pc:sldMk cId="4225607318" sldId="2145707334"/>
            <ac:spMk id="3" creationId="{C683E511-8C3B-5821-529E-A711C2D538DE}"/>
          </ac:spMkLst>
        </pc:spChg>
      </pc:sldChg>
      <pc:sldChg chg="modSp mod modCm">
        <pc:chgData name="Johnson, Scott" userId="bec97677-f0c6-4bfb-b610-83dc74061801" providerId="ADAL" clId="{15B81170-A9F8-4B35-8169-1B7CD5306462}" dt="2026-03-13T21:12:59.335" v="16" actId="20577"/>
        <pc:sldMkLst>
          <pc:docMk/>
          <pc:sldMk cId="3045319244" sldId="2145707335"/>
        </pc:sldMkLst>
        <pc:spChg chg="mod">
          <ac:chgData name="Johnson, Scott" userId="bec97677-f0c6-4bfb-b610-83dc74061801" providerId="ADAL" clId="{15B81170-A9F8-4B35-8169-1B7CD5306462}" dt="2026-03-13T21:12:59.335" v="16" actId="20577"/>
          <ac:spMkLst>
            <pc:docMk/>
            <pc:sldMk cId="3045319244" sldId="2145707335"/>
            <ac:spMk id="3" creationId="{BBE126BE-4192-216D-BDA8-5C67B8B1970B}"/>
          </ac:spMkLst>
        </pc:spChg>
        <pc:extLst>
          <p:ext xmlns:p="http://schemas.openxmlformats.org/presentationml/2006/main" uri="{D6D511B9-2390-475A-947B-AFAB55BFBCF1}">
            <pc226:cmChg xmlns:pc226="http://schemas.microsoft.com/office/powerpoint/2022/06/main/command" chg="mod">
              <pc226:chgData name="Johnson, Scott" userId="bec97677-f0c6-4bfb-b610-83dc74061801" providerId="ADAL" clId="{15B81170-A9F8-4B35-8169-1B7CD5306462}" dt="2026-03-13T21:12:59.335" v="16" actId="20577"/>
              <pc2:cmMkLst xmlns:pc2="http://schemas.microsoft.com/office/powerpoint/2019/9/main/command">
                <pc:docMk/>
                <pc:sldMk cId="3045319244" sldId="2145707335"/>
                <pc2:cmMk id="{5808B456-ADDB-40AD-8EF9-8212D3D40052}"/>
              </pc2:cmMkLst>
            </pc226:cmChg>
          </p:ext>
        </pc:extLst>
      </pc:sldChg>
      <pc:sldChg chg="modSp mod">
        <pc:chgData name="Johnson, Scott" userId="bec97677-f0c6-4bfb-b610-83dc74061801" providerId="ADAL" clId="{15B81170-A9F8-4B35-8169-1B7CD5306462}" dt="2026-03-13T21:14:17.560" v="19" actId="20577"/>
        <pc:sldMkLst>
          <pc:docMk/>
          <pc:sldMk cId="3337971798" sldId="2145707336"/>
        </pc:sldMkLst>
        <pc:spChg chg="mod">
          <ac:chgData name="Johnson, Scott" userId="bec97677-f0c6-4bfb-b610-83dc74061801" providerId="ADAL" clId="{15B81170-A9F8-4B35-8169-1B7CD5306462}" dt="2026-03-13T21:14:17.560" v="19" actId="20577"/>
          <ac:spMkLst>
            <pc:docMk/>
            <pc:sldMk cId="3337971798" sldId="2145707336"/>
            <ac:spMk id="3" creationId="{42E3B8D7-8873-90A8-F301-BAA682B1AE78}"/>
          </ac:spMkLst>
        </pc:spChg>
      </pc:sldChg>
      <pc:sldChg chg="modSp mod modCm">
        <pc:chgData name="Johnson, Scott" userId="bec97677-f0c6-4bfb-b610-83dc74061801" providerId="ADAL" clId="{15B81170-A9F8-4B35-8169-1B7CD5306462}" dt="2026-03-13T21:11:57.997" v="9" actId="20577"/>
        <pc:sldMkLst>
          <pc:docMk/>
          <pc:sldMk cId="2687566322" sldId="2145707385"/>
        </pc:sldMkLst>
        <pc:spChg chg="mod">
          <ac:chgData name="Johnson, Scott" userId="bec97677-f0c6-4bfb-b610-83dc74061801" providerId="ADAL" clId="{15B81170-A9F8-4B35-8169-1B7CD5306462}" dt="2026-03-13T21:11:57.997" v="9" actId="20577"/>
          <ac:spMkLst>
            <pc:docMk/>
            <pc:sldMk cId="2687566322" sldId="2145707385"/>
            <ac:spMk id="3" creationId="{8C7334F2-7030-CAF9-F415-ACEB6EC613DB}"/>
          </ac:spMkLst>
        </pc:spChg>
        <pc:extLst>
          <p:ext xmlns:p="http://schemas.openxmlformats.org/presentationml/2006/main" uri="{D6D511B9-2390-475A-947B-AFAB55BFBCF1}">
            <pc226:cmChg xmlns:pc226="http://schemas.microsoft.com/office/powerpoint/2022/06/main/command" chg="mod">
              <pc226:chgData name="Johnson, Scott" userId="bec97677-f0c6-4bfb-b610-83dc74061801" providerId="ADAL" clId="{15B81170-A9F8-4B35-8169-1B7CD5306462}" dt="2026-03-13T21:11:57.997" v="9" actId="20577"/>
              <pc2:cmMkLst xmlns:pc2="http://schemas.microsoft.com/office/powerpoint/2019/9/main/command">
                <pc:docMk/>
                <pc:sldMk cId="2687566322" sldId="2145707385"/>
                <pc2:cmMk id="{26F8BF85-55B8-46F0-9520-164B7D16723C}"/>
              </pc2:cmMkLst>
            </pc226:cmChg>
          </p:ext>
        </pc:extLst>
      </pc:sldChg>
    </pc:docChg>
  </pc:docChgLst>
  <pc:docChgLst>
    <pc:chgData name="Davis, Naomi" userId="66ba321c-8f1b-49ff-8f82-24302dcc360a" providerId="ADAL" clId="{979691C7-4A7B-45A3-A943-4DD0538994CE}"/>
    <pc:docChg chg="custSel modSld">
      <pc:chgData name="Davis, Naomi" userId="66ba321c-8f1b-49ff-8f82-24302dcc360a" providerId="ADAL" clId="{979691C7-4A7B-45A3-A943-4DD0538994CE}" dt="2026-03-19T19:39:52.714" v="302" actId="255"/>
      <pc:docMkLst>
        <pc:docMk/>
      </pc:docMkLst>
      <pc:sldChg chg="modSp mod modCm">
        <pc:chgData name="Davis, Naomi" userId="66ba321c-8f1b-49ff-8f82-24302dcc360a" providerId="ADAL" clId="{979691C7-4A7B-45A3-A943-4DD0538994CE}" dt="2026-03-19T19:39:52.714" v="302" actId="255"/>
        <pc:sldMkLst>
          <pc:docMk/>
          <pc:sldMk cId="550780360" sldId="2145707391"/>
        </pc:sldMkLst>
        <pc:graphicFrameChg chg="mod modGraphic">
          <ac:chgData name="Davis, Naomi" userId="66ba321c-8f1b-49ff-8f82-24302dcc360a" providerId="ADAL" clId="{979691C7-4A7B-45A3-A943-4DD0538994CE}" dt="2026-03-19T19:39:52.714" v="302" actId="255"/>
          <ac:graphicFrameMkLst>
            <pc:docMk/>
            <pc:sldMk cId="550780360" sldId="2145707391"/>
            <ac:graphicFrameMk id="4" creationId="{36EEBB16-4A5B-47D7-E783-054AA94DD7B4}"/>
          </ac:graphicFrameMkLst>
        </pc:graphicFrameChg>
        <pc:extLst>
          <p:ext xmlns:p="http://schemas.openxmlformats.org/presentationml/2006/main" uri="{D6D511B9-2390-475A-947B-AFAB55BFBCF1}">
            <pc226:cmChg xmlns:pc226="http://schemas.microsoft.com/office/powerpoint/2022/06/main/command" chg="mod">
              <pc226:chgData name="Davis, Naomi" userId="66ba321c-8f1b-49ff-8f82-24302dcc360a" providerId="ADAL" clId="{979691C7-4A7B-45A3-A943-4DD0538994CE}" dt="2026-03-12T12:58:19.964" v="39" actId="20577"/>
              <pc2:cmMkLst xmlns:pc2="http://schemas.microsoft.com/office/powerpoint/2019/9/main/command">
                <pc:docMk/>
                <pc:sldMk cId="550780360" sldId="2145707391"/>
                <pc2:cmMk id="{60FD6C99-2DAB-4623-8DD4-3FD6AA9C6EEB}"/>
              </pc2:cmMkLst>
            </pc226:cmChg>
            <pc226:cmChg xmlns:pc226="http://schemas.microsoft.com/office/powerpoint/2022/06/main/command" chg="mod">
              <pc226:chgData name="Davis, Naomi" userId="66ba321c-8f1b-49ff-8f82-24302dcc360a" providerId="ADAL" clId="{979691C7-4A7B-45A3-A943-4DD0538994CE}" dt="2026-03-19T19:38:51.989" v="300" actId="20577"/>
              <pc2:cmMkLst xmlns:pc2="http://schemas.microsoft.com/office/powerpoint/2019/9/main/command">
                <pc:docMk/>
                <pc:sldMk cId="550780360" sldId="2145707391"/>
                <pc2:cmMk id="{FAA7BBE4-E2D9-4B61-8BEB-79C2F56BFE94}"/>
              </pc2:cmMkLst>
            </pc226:cmChg>
          </p:ext>
        </pc:extLst>
      </pc:sldChg>
      <pc:sldChg chg="modSp mod modCm">
        <pc:chgData name="Davis, Naomi" userId="66ba321c-8f1b-49ff-8f82-24302dcc360a" providerId="ADAL" clId="{979691C7-4A7B-45A3-A943-4DD0538994CE}" dt="2026-03-18T19:33:03.055" v="53" actId="20577"/>
        <pc:sldMkLst>
          <pc:docMk/>
          <pc:sldMk cId="2720884399" sldId="2145707392"/>
        </pc:sldMkLst>
        <pc:spChg chg="mod">
          <ac:chgData name="Davis, Naomi" userId="66ba321c-8f1b-49ff-8f82-24302dcc360a" providerId="ADAL" clId="{979691C7-4A7B-45A3-A943-4DD0538994CE}" dt="2026-03-18T19:33:03.055" v="53" actId="20577"/>
          <ac:spMkLst>
            <pc:docMk/>
            <pc:sldMk cId="2720884399" sldId="2145707392"/>
            <ac:spMk id="5" creationId="{DEE71D56-5567-51FD-687D-814B4DCCC4FD}"/>
          </ac:spMkLst>
        </pc:spChg>
        <pc:extLst>
          <p:ext xmlns:p="http://schemas.openxmlformats.org/presentationml/2006/main" uri="{D6D511B9-2390-475A-947B-AFAB55BFBCF1}">
            <pc226:cmChg xmlns:pc226="http://schemas.microsoft.com/office/powerpoint/2022/06/main/command" chg="mod">
              <pc226:chgData name="Davis, Naomi" userId="66ba321c-8f1b-49ff-8f82-24302dcc360a" providerId="ADAL" clId="{979691C7-4A7B-45A3-A943-4DD0538994CE}" dt="2026-03-18T19:33:03.055" v="53" actId="20577"/>
              <pc2:cmMkLst xmlns:pc2="http://schemas.microsoft.com/office/powerpoint/2019/9/main/command">
                <pc:docMk/>
                <pc:sldMk cId="2720884399" sldId="2145707392"/>
                <pc2:cmMk id="{BC4C1102-9960-48B9-9F59-8073E61EBE98}"/>
              </pc2:cmMkLst>
            </pc226:cmChg>
          </p:ext>
        </pc:extLst>
      </pc:sldChg>
    </pc:docChg>
  </pc:docChgLst>
  <pc:docChgLst>
    <pc:chgData name="Smith, Lynne" userId="S::lynne.smith@tea.texas.gov::d11b1ec5-3ae3-436f-b974-deaa92253d03" providerId="AD" clId="Web-{D3EE87E6-6108-7F9B-DCAD-1BBC57265CA5}"/>
    <pc:docChg chg="modSld">
      <pc:chgData name="Smith, Lynne" userId="S::lynne.smith@tea.texas.gov::d11b1ec5-3ae3-436f-b974-deaa92253d03" providerId="AD" clId="Web-{D3EE87E6-6108-7F9B-DCAD-1BBC57265CA5}" dt="2026-03-10T12:45:13.501" v="4" actId="1076"/>
      <pc:docMkLst>
        <pc:docMk/>
      </pc:docMkLst>
      <pc:sldChg chg="addSp delSp modSp">
        <pc:chgData name="Smith, Lynne" userId="S::lynne.smith@tea.texas.gov::d11b1ec5-3ae3-436f-b974-deaa92253d03" providerId="AD" clId="Web-{D3EE87E6-6108-7F9B-DCAD-1BBC57265CA5}" dt="2026-03-10T12:45:13.501" v="4" actId="1076"/>
        <pc:sldMkLst>
          <pc:docMk/>
          <pc:sldMk cId="4032881457" sldId="2145707388"/>
        </pc:sldMkLst>
        <pc:picChg chg="add mod">
          <ac:chgData name="Smith, Lynne" userId="S::lynne.smith@tea.texas.gov::d11b1ec5-3ae3-436f-b974-deaa92253d03" providerId="AD" clId="Web-{D3EE87E6-6108-7F9B-DCAD-1BBC57265CA5}" dt="2026-03-10T12:45:13.501" v="4" actId="1076"/>
          <ac:picMkLst>
            <pc:docMk/>
            <pc:sldMk cId="4032881457" sldId="2145707388"/>
            <ac:picMk id="4" creationId="{DD4A0C08-ABCC-90AD-A471-5AD316CBF91C}"/>
          </ac:picMkLst>
        </pc:picChg>
      </pc:sldChg>
    </pc:docChg>
  </pc:docChgLst>
  <pc:docChgLst>
    <pc:chgData name="Smith, Lynne" userId="S::lynne.smith@tea.texas.gov::d11b1ec5-3ae3-436f-b974-deaa92253d03" providerId="AD" clId="Web-{823B4545-28F3-3A11-E398-6EC64BC1AFD2}"/>
    <pc:docChg chg="modSld">
      <pc:chgData name="Smith, Lynne" userId="S::lynne.smith@tea.texas.gov::d11b1ec5-3ae3-436f-b974-deaa92253d03" providerId="AD" clId="Web-{823B4545-28F3-3A11-E398-6EC64BC1AFD2}" dt="2026-03-19T19:09:59.917" v="19" actId="20577"/>
      <pc:docMkLst>
        <pc:docMk/>
      </pc:docMkLst>
      <pc:sldChg chg="modSp modCm">
        <pc:chgData name="Smith, Lynne" userId="S::lynne.smith@tea.texas.gov::d11b1ec5-3ae3-436f-b974-deaa92253d03" providerId="AD" clId="Web-{823B4545-28F3-3A11-E398-6EC64BC1AFD2}" dt="2026-03-19T19:09:59.917" v="19" actId="20577"/>
        <pc:sldMkLst>
          <pc:docMk/>
          <pc:sldMk cId="550780360" sldId="2145707391"/>
        </pc:sldMkLst>
        <pc:graphicFrameChg chg="modGraphic">
          <ac:chgData name="Smith, Lynne" userId="S::lynne.smith@tea.texas.gov::d11b1ec5-3ae3-436f-b974-deaa92253d03" providerId="AD" clId="Web-{823B4545-28F3-3A11-E398-6EC64BC1AFD2}" dt="2026-03-19T19:09:59.917" v="19" actId="20577"/>
          <ac:graphicFrameMkLst>
            <pc:docMk/>
            <pc:sldMk cId="550780360" sldId="2145707391"/>
            <ac:graphicFrameMk id="4" creationId="{36EEBB16-4A5B-47D7-E783-054AA94DD7B4}"/>
          </ac:graphicFrameMkLst>
        </pc:graphicFrame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823B4545-28F3-3A11-E398-6EC64BC1AFD2}" dt="2026-03-19T19:08:12.917" v="2" actId="20577"/>
              <pc2:cmMkLst xmlns:pc2="http://schemas.microsoft.com/office/powerpoint/2019/9/main/command">
                <pc:docMk/>
                <pc:sldMk cId="550780360" sldId="2145707391"/>
                <pc2:cmMk id="{60FD6C99-2DAB-4623-8DD4-3FD6AA9C6EEB}"/>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6033A-4E9D-444F-A3BD-19A566415A06}"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en-US"/>
        </a:p>
      </dgm:t>
    </dgm:pt>
    <dgm:pt modelId="{9E20EE61-DDBD-43EE-953B-35D919916FB4}">
      <dgm:prSet phldrT="[Text]" phldr="0"/>
      <dgm:spPr/>
      <dgm:t>
        <a:bodyPr/>
        <a:lstStyle/>
        <a:p>
          <a:r>
            <a:rPr lang="en-US" dirty="0">
              <a:latin typeface="+mn-lt"/>
            </a:rPr>
            <a:t>Promotion Logic</a:t>
          </a:r>
        </a:p>
      </dgm:t>
    </dgm:pt>
    <dgm:pt modelId="{C1629B41-A6CB-43C4-8917-7F51BDB14955}" type="parTrans" cxnId="{86CEE3BC-030C-43BD-9818-E3D1FDD861A0}">
      <dgm:prSet/>
      <dgm:spPr/>
      <dgm:t>
        <a:bodyPr/>
        <a:lstStyle/>
        <a:p>
          <a:endParaRPr lang="en-US"/>
        </a:p>
      </dgm:t>
    </dgm:pt>
    <dgm:pt modelId="{B94A8824-8AB5-4894-A2A3-B50DBCD2C4AA}" type="sibTrans" cxnId="{86CEE3BC-030C-43BD-9818-E3D1FDD861A0}">
      <dgm:prSet/>
      <dgm:spPr/>
      <dgm:t>
        <a:bodyPr/>
        <a:lstStyle/>
        <a:p>
          <a:endParaRPr lang="en-US"/>
        </a:p>
      </dgm:t>
    </dgm:pt>
    <dgm:pt modelId="{C276ADED-90EC-47A5-BF39-F429899AD753}">
      <dgm:prSet phldrT="[Text]" phldr="0" custT="1"/>
      <dgm:spPr/>
      <dgm:t>
        <a:bodyPr/>
        <a:lstStyle/>
        <a:p>
          <a:r>
            <a:rPr lang="en-US" sz="1800">
              <a:latin typeface="+mn-lt"/>
            </a:rPr>
            <a:t>New: Staff &gt; Teacher Vacancy subcategory</a:t>
          </a:r>
        </a:p>
      </dgm:t>
    </dgm:pt>
    <dgm:pt modelId="{2BAC81FE-D703-48E0-A0FE-F9BC4A992A6D}" type="parTrans" cxnId="{87974219-DAEE-460B-AEF7-A5D65BC27CC0}">
      <dgm:prSet/>
      <dgm:spPr/>
      <dgm:t>
        <a:bodyPr/>
        <a:lstStyle/>
        <a:p>
          <a:endParaRPr lang="en-US"/>
        </a:p>
      </dgm:t>
    </dgm:pt>
    <dgm:pt modelId="{8F37C0F9-D458-4FC1-B881-626DD7AA78D3}" type="sibTrans" cxnId="{87974219-DAEE-460B-AEF7-A5D65BC27CC0}">
      <dgm:prSet/>
      <dgm:spPr/>
      <dgm:t>
        <a:bodyPr/>
        <a:lstStyle/>
        <a:p>
          <a:endParaRPr lang="en-US"/>
        </a:p>
      </dgm:t>
    </dgm:pt>
    <dgm:pt modelId="{5C0DD002-2190-436C-8343-373623A13D61}">
      <dgm:prSet phldrT="[Text]" custT="1"/>
      <dgm:spPr/>
      <dgm:t>
        <a:bodyPr/>
        <a:lstStyle/>
        <a:p>
          <a:r>
            <a:rPr lang="en-US" sz="1800">
              <a:latin typeface="+mn-lt"/>
            </a:rPr>
            <a:t>RequisitionExt data is promoted only when the RequisitionExt Entity is associated with an OpenStaffPositionExt Entity where the DatePositionVacant Entity is during the reporting year.</a:t>
          </a:r>
        </a:p>
      </dgm:t>
    </dgm:pt>
    <dgm:pt modelId="{047FA2B7-7CA3-4498-83D8-B3E539F0721E}" type="parTrans" cxnId="{88A0A286-E5D1-4804-A454-017D5EB2094B}">
      <dgm:prSet/>
      <dgm:spPr/>
      <dgm:t>
        <a:bodyPr/>
        <a:lstStyle/>
        <a:p>
          <a:endParaRPr lang="en-US"/>
        </a:p>
      </dgm:t>
    </dgm:pt>
    <dgm:pt modelId="{4A4F53FF-7895-4510-9E26-7DB9D33378EF}" type="sibTrans" cxnId="{88A0A286-E5D1-4804-A454-017D5EB2094B}">
      <dgm:prSet/>
      <dgm:spPr/>
      <dgm:t>
        <a:bodyPr/>
        <a:lstStyle/>
        <a:p>
          <a:endParaRPr lang="en-US"/>
        </a:p>
      </dgm:t>
    </dgm:pt>
    <dgm:pt modelId="{9A5A8EA0-4404-4372-B301-BDBEFA13E719}">
      <dgm:prSet phldrT="[Text]" phldr="0"/>
      <dgm:spPr/>
      <dgm:t>
        <a:bodyPr/>
        <a:lstStyle/>
        <a:p>
          <a:r>
            <a:rPr lang="en-US">
              <a:latin typeface="+mn-lt"/>
            </a:rPr>
            <a:t>Reports</a:t>
          </a:r>
        </a:p>
      </dgm:t>
    </dgm:pt>
    <dgm:pt modelId="{4EEC5555-7378-48A4-A5A2-039E2B8CDF99}" type="parTrans" cxnId="{259E008F-BC54-4585-A436-77B6A612B5C2}">
      <dgm:prSet/>
      <dgm:spPr/>
      <dgm:t>
        <a:bodyPr/>
        <a:lstStyle/>
        <a:p>
          <a:endParaRPr lang="en-US"/>
        </a:p>
      </dgm:t>
    </dgm:pt>
    <dgm:pt modelId="{DBCD3EFB-8DB9-4A08-AD06-07FE19C25BDA}" type="sibTrans" cxnId="{259E008F-BC54-4585-A436-77B6A612B5C2}">
      <dgm:prSet/>
      <dgm:spPr/>
      <dgm:t>
        <a:bodyPr/>
        <a:lstStyle/>
        <a:p>
          <a:endParaRPr lang="en-US"/>
        </a:p>
      </dgm:t>
    </dgm:pt>
    <dgm:pt modelId="{D09B25B5-CEAA-4E63-9D05-4E95C73F2FD9}">
      <dgm:prSet phldrT="[Text]" phldr="0" custT="1"/>
      <dgm:spPr/>
      <dgm:t>
        <a:bodyPr/>
        <a:lstStyle/>
        <a:p>
          <a:r>
            <a:rPr lang="en-US" sz="1800">
              <a:latin typeface="+mn-lt"/>
            </a:rPr>
            <a:t>One detailed report to include all reported elements per each vacancy reported</a:t>
          </a:r>
        </a:p>
      </dgm:t>
    </dgm:pt>
    <dgm:pt modelId="{4DF2BE51-B3DA-4963-850D-8294D6DD3E72}" type="parTrans" cxnId="{09662DCE-AC47-4787-B0AD-32BDCD7F74B7}">
      <dgm:prSet/>
      <dgm:spPr/>
      <dgm:t>
        <a:bodyPr/>
        <a:lstStyle/>
        <a:p>
          <a:endParaRPr lang="en-US"/>
        </a:p>
      </dgm:t>
    </dgm:pt>
    <dgm:pt modelId="{8E5B09F9-BF4F-404F-8CC4-536502F57BF3}" type="sibTrans" cxnId="{09662DCE-AC47-4787-B0AD-32BDCD7F74B7}">
      <dgm:prSet/>
      <dgm:spPr/>
      <dgm:t>
        <a:bodyPr/>
        <a:lstStyle/>
        <a:p>
          <a:endParaRPr lang="en-US"/>
        </a:p>
      </dgm:t>
    </dgm:pt>
    <dgm:pt modelId="{EC209F75-792A-4002-A048-2F1DD883BB8C}">
      <dgm:prSet phldrT="[Text]" phldr="0"/>
      <dgm:spPr/>
      <dgm:t>
        <a:bodyPr/>
        <a:lstStyle/>
        <a:p>
          <a:r>
            <a:rPr lang="en-US">
              <a:latin typeface="+mn-lt"/>
            </a:rPr>
            <a:t>Training</a:t>
          </a:r>
          <a:r>
            <a:rPr lang="en-US" sz="2200" b="0" i="0" strike="noStrike">
              <a:latin typeface="Calibri Light"/>
              <a:ea typeface="Calibri Light"/>
              <a:cs typeface="Calibri Light"/>
            </a:rPr>
            <a:t> </a:t>
          </a:r>
          <a:endParaRPr lang="en-US" sz="1800">
            <a:latin typeface="+mn-lt"/>
            <a:ea typeface="+mn-lt"/>
            <a:cs typeface="+mn-lt"/>
          </a:endParaRPr>
        </a:p>
      </dgm:t>
    </dgm:pt>
    <dgm:pt modelId="{049D743E-1653-4BB4-80E8-FD0CA8513065}" type="parTrans" cxnId="{5E9F0177-39F5-4D76-8B16-F7BE6D53C1FB}">
      <dgm:prSet/>
      <dgm:spPr/>
      <dgm:t>
        <a:bodyPr/>
        <a:lstStyle/>
        <a:p>
          <a:endParaRPr lang="en-US"/>
        </a:p>
      </dgm:t>
    </dgm:pt>
    <dgm:pt modelId="{B3353612-D651-4E17-AAD5-AB5C563DF97A}" type="sibTrans" cxnId="{5E9F0177-39F5-4D76-8B16-F7BE6D53C1FB}">
      <dgm:prSet/>
      <dgm:spPr/>
      <dgm:t>
        <a:bodyPr/>
        <a:lstStyle/>
        <a:p>
          <a:endParaRPr lang="en-US"/>
        </a:p>
      </dgm:t>
    </dgm:pt>
    <dgm:pt modelId="{150849E3-F611-484F-A666-4B28889C016D}">
      <dgm:prSet phldr="0" custT="1"/>
      <dgm:spPr/>
      <dgm:t>
        <a:bodyPr/>
        <a:lstStyle/>
        <a:p>
          <a:r>
            <a:rPr lang="en-US" sz="1800" b="0" i="0" strike="noStrike">
              <a:latin typeface="Calibri Light"/>
              <a:ea typeface="Calibri Light"/>
              <a:cs typeface="Calibri Light"/>
            </a:rPr>
            <a:t>Training</a:t>
          </a:r>
          <a:r>
            <a:rPr lang="en-US" sz="1800" b="0" i="0"/>
            <a:t> for the Teacher Vacancy Collection is currently in development, with timing to be communicated once finalized.</a:t>
          </a:r>
          <a:endParaRPr lang="en-US" sz="1800"/>
        </a:p>
        <a:p>
          <a:pPr>
            <a:buNone/>
          </a:pPr>
          <a:endParaRPr lang="en-US" sz="1800"/>
        </a:p>
        <a:p>
          <a:endParaRPr lang="en-US"/>
        </a:p>
      </dgm:t>
    </dgm:pt>
    <dgm:pt modelId="{0A5B09E9-B5C0-4098-85DB-1555737CF8FB}" type="parTrans" cxnId="{0575D547-CF7D-4B4F-AE20-447B169051E6}">
      <dgm:prSet/>
      <dgm:spPr/>
      <dgm:t>
        <a:bodyPr/>
        <a:lstStyle/>
        <a:p>
          <a:endParaRPr lang="en-US"/>
        </a:p>
      </dgm:t>
    </dgm:pt>
    <dgm:pt modelId="{C2536311-CB13-4C97-9FAF-8E822477F586}" type="sibTrans" cxnId="{0575D547-CF7D-4B4F-AE20-447B169051E6}">
      <dgm:prSet/>
      <dgm:spPr/>
      <dgm:t>
        <a:bodyPr/>
        <a:lstStyle/>
        <a:p>
          <a:endParaRPr lang="en-US"/>
        </a:p>
      </dgm:t>
    </dgm:pt>
    <dgm:pt modelId="{47F7F403-F440-4D9B-8C02-B51ED2C02751}" type="pres">
      <dgm:prSet presAssocID="{1E86033A-4E9D-444F-A3BD-19A566415A06}" presName="theList" presStyleCnt="0">
        <dgm:presLayoutVars>
          <dgm:dir/>
          <dgm:animLvl val="lvl"/>
          <dgm:resizeHandles val="exact"/>
        </dgm:presLayoutVars>
      </dgm:prSet>
      <dgm:spPr/>
    </dgm:pt>
    <dgm:pt modelId="{4071CEED-520D-49F4-B259-9FC07DD4739B}" type="pres">
      <dgm:prSet presAssocID="{9E20EE61-DDBD-43EE-953B-35D919916FB4}" presName="compNode" presStyleCnt="0"/>
      <dgm:spPr/>
    </dgm:pt>
    <dgm:pt modelId="{A6D24D0A-5613-41AE-B93B-BF364D203EC1}" type="pres">
      <dgm:prSet presAssocID="{9E20EE61-DDBD-43EE-953B-35D919916FB4}" presName="aNode" presStyleLbl="bgShp" presStyleIdx="0" presStyleCnt="3"/>
      <dgm:spPr/>
    </dgm:pt>
    <dgm:pt modelId="{83717E98-DD79-400B-A0B5-CD88DF4EB989}" type="pres">
      <dgm:prSet presAssocID="{9E20EE61-DDBD-43EE-953B-35D919916FB4}" presName="textNode" presStyleLbl="bgShp" presStyleIdx="0" presStyleCnt="3"/>
      <dgm:spPr/>
    </dgm:pt>
    <dgm:pt modelId="{FA8DC3BB-4120-495B-8E99-EE8D08156E8D}" type="pres">
      <dgm:prSet presAssocID="{9E20EE61-DDBD-43EE-953B-35D919916FB4}" presName="compChildNode" presStyleCnt="0"/>
      <dgm:spPr/>
    </dgm:pt>
    <dgm:pt modelId="{0047D2F6-55F7-46B7-B519-F2CA4697CB31}" type="pres">
      <dgm:prSet presAssocID="{9E20EE61-DDBD-43EE-953B-35D919916FB4}" presName="theInnerList" presStyleCnt="0"/>
      <dgm:spPr/>
    </dgm:pt>
    <dgm:pt modelId="{660E9C51-8E44-47E1-ADD7-E290DC91BFC6}" type="pres">
      <dgm:prSet presAssocID="{C276ADED-90EC-47A5-BF39-F429899AD753}" presName="childNode" presStyleLbl="node1" presStyleIdx="0" presStyleCnt="4" custScaleY="67493">
        <dgm:presLayoutVars>
          <dgm:bulletEnabled val="1"/>
        </dgm:presLayoutVars>
      </dgm:prSet>
      <dgm:spPr/>
    </dgm:pt>
    <dgm:pt modelId="{270BB5DD-A554-4C04-94B2-85542CFC37A6}" type="pres">
      <dgm:prSet presAssocID="{C276ADED-90EC-47A5-BF39-F429899AD753}" presName="aSpace2" presStyleCnt="0"/>
      <dgm:spPr/>
    </dgm:pt>
    <dgm:pt modelId="{FE3A3503-99F1-47B8-8BB1-6E54E5901349}" type="pres">
      <dgm:prSet presAssocID="{5C0DD002-2190-436C-8343-373623A13D61}" presName="childNode" presStyleLbl="node1" presStyleIdx="1" presStyleCnt="4" custScaleY="223153">
        <dgm:presLayoutVars>
          <dgm:bulletEnabled val="1"/>
        </dgm:presLayoutVars>
      </dgm:prSet>
      <dgm:spPr/>
    </dgm:pt>
    <dgm:pt modelId="{3A3BFE73-3481-408F-9261-9CF8274C2748}" type="pres">
      <dgm:prSet presAssocID="{9E20EE61-DDBD-43EE-953B-35D919916FB4}" presName="aSpace" presStyleCnt="0"/>
      <dgm:spPr/>
    </dgm:pt>
    <dgm:pt modelId="{802823E1-3851-48AA-A7C7-6CB2631214DF}" type="pres">
      <dgm:prSet presAssocID="{9A5A8EA0-4404-4372-B301-BDBEFA13E719}" presName="compNode" presStyleCnt="0"/>
      <dgm:spPr/>
    </dgm:pt>
    <dgm:pt modelId="{21A81E28-AD75-4AA4-86C5-8AB3130A5B28}" type="pres">
      <dgm:prSet presAssocID="{9A5A8EA0-4404-4372-B301-BDBEFA13E719}" presName="aNode" presStyleLbl="bgShp" presStyleIdx="1" presStyleCnt="3"/>
      <dgm:spPr/>
    </dgm:pt>
    <dgm:pt modelId="{270FF77E-AC71-45E3-AB85-84CEA2BD4DA9}" type="pres">
      <dgm:prSet presAssocID="{9A5A8EA0-4404-4372-B301-BDBEFA13E719}" presName="textNode" presStyleLbl="bgShp" presStyleIdx="1" presStyleCnt="3"/>
      <dgm:spPr/>
    </dgm:pt>
    <dgm:pt modelId="{7EBBA593-FC5E-47BA-9624-BD66671C5A32}" type="pres">
      <dgm:prSet presAssocID="{9A5A8EA0-4404-4372-B301-BDBEFA13E719}" presName="compChildNode" presStyleCnt="0"/>
      <dgm:spPr/>
    </dgm:pt>
    <dgm:pt modelId="{F93DB77A-E160-4A14-9FB9-226D30EBBDCD}" type="pres">
      <dgm:prSet presAssocID="{9A5A8EA0-4404-4372-B301-BDBEFA13E719}" presName="theInnerList" presStyleCnt="0"/>
      <dgm:spPr/>
    </dgm:pt>
    <dgm:pt modelId="{5738067A-5CFE-4968-8C7D-5853E26A3AF6}" type="pres">
      <dgm:prSet presAssocID="{D09B25B5-CEAA-4E63-9D05-4E95C73F2FD9}" presName="childNode" presStyleLbl="node1" presStyleIdx="2" presStyleCnt="4">
        <dgm:presLayoutVars>
          <dgm:bulletEnabled val="1"/>
        </dgm:presLayoutVars>
      </dgm:prSet>
      <dgm:spPr/>
    </dgm:pt>
    <dgm:pt modelId="{26EB9975-FAB1-46B9-B2FC-98F509F22E80}" type="pres">
      <dgm:prSet presAssocID="{9A5A8EA0-4404-4372-B301-BDBEFA13E719}" presName="aSpace" presStyleCnt="0"/>
      <dgm:spPr/>
    </dgm:pt>
    <dgm:pt modelId="{1E5595C8-0A92-4293-8B89-CC1C4369D70F}" type="pres">
      <dgm:prSet presAssocID="{EC209F75-792A-4002-A048-2F1DD883BB8C}" presName="compNode" presStyleCnt="0"/>
      <dgm:spPr/>
    </dgm:pt>
    <dgm:pt modelId="{5547C4A1-2C60-40E0-8CB0-9ABDEE23D00A}" type="pres">
      <dgm:prSet presAssocID="{EC209F75-792A-4002-A048-2F1DD883BB8C}" presName="aNode" presStyleLbl="bgShp" presStyleIdx="2" presStyleCnt="3"/>
      <dgm:spPr/>
    </dgm:pt>
    <dgm:pt modelId="{1FAA067B-8FDC-4948-8579-5BD56DDC3820}" type="pres">
      <dgm:prSet presAssocID="{EC209F75-792A-4002-A048-2F1DD883BB8C}" presName="textNode" presStyleLbl="bgShp" presStyleIdx="2" presStyleCnt="3"/>
      <dgm:spPr/>
    </dgm:pt>
    <dgm:pt modelId="{5F3BAE0B-ACE7-4EA4-A7D2-D9C4F6EE8762}" type="pres">
      <dgm:prSet presAssocID="{EC209F75-792A-4002-A048-2F1DD883BB8C}" presName="compChildNode" presStyleCnt="0"/>
      <dgm:spPr/>
    </dgm:pt>
    <dgm:pt modelId="{82D9D801-EE88-4011-855B-B31663599DF5}" type="pres">
      <dgm:prSet presAssocID="{EC209F75-792A-4002-A048-2F1DD883BB8C}" presName="theInnerList" presStyleCnt="0"/>
      <dgm:spPr/>
    </dgm:pt>
    <dgm:pt modelId="{10E674CC-F7A2-4BB2-8863-28173D927F78}" type="pres">
      <dgm:prSet presAssocID="{150849E3-F611-484F-A666-4B28889C016D}" presName="childNode" presStyleLbl="node1" presStyleIdx="3" presStyleCnt="4">
        <dgm:presLayoutVars>
          <dgm:bulletEnabled val="1"/>
        </dgm:presLayoutVars>
      </dgm:prSet>
      <dgm:spPr/>
    </dgm:pt>
  </dgm:ptLst>
  <dgm:cxnLst>
    <dgm:cxn modelId="{87974219-DAEE-460B-AEF7-A5D65BC27CC0}" srcId="{9E20EE61-DDBD-43EE-953B-35D919916FB4}" destId="{C276ADED-90EC-47A5-BF39-F429899AD753}" srcOrd="0" destOrd="0" parTransId="{2BAC81FE-D703-48E0-A0FE-F9BC4A992A6D}" sibTransId="{8F37C0F9-D458-4FC1-B881-626DD7AA78D3}"/>
    <dgm:cxn modelId="{34C28A3C-93C6-4CEF-829A-B2EF9B3DE8A3}" type="presOf" srcId="{D09B25B5-CEAA-4E63-9D05-4E95C73F2FD9}" destId="{5738067A-5CFE-4968-8C7D-5853E26A3AF6}" srcOrd="0" destOrd="0" presId="urn:microsoft.com/office/officeart/2005/8/layout/lProcess2"/>
    <dgm:cxn modelId="{A06CD63E-FBF0-4BF7-AA71-7FF346251DB7}" type="presOf" srcId="{9A5A8EA0-4404-4372-B301-BDBEFA13E719}" destId="{21A81E28-AD75-4AA4-86C5-8AB3130A5B28}" srcOrd="0" destOrd="0" presId="urn:microsoft.com/office/officeart/2005/8/layout/lProcess2"/>
    <dgm:cxn modelId="{C4DF7163-3256-432E-BC6D-7741AE8C9CBB}" type="presOf" srcId="{5C0DD002-2190-436C-8343-373623A13D61}" destId="{FE3A3503-99F1-47B8-8BB1-6E54E5901349}" srcOrd="0" destOrd="0" presId="urn:microsoft.com/office/officeart/2005/8/layout/lProcess2"/>
    <dgm:cxn modelId="{0575D547-CF7D-4B4F-AE20-447B169051E6}" srcId="{EC209F75-792A-4002-A048-2F1DD883BB8C}" destId="{150849E3-F611-484F-A666-4B28889C016D}" srcOrd="0" destOrd="0" parTransId="{0A5B09E9-B5C0-4098-85DB-1555737CF8FB}" sibTransId="{C2536311-CB13-4C97-9FAF-8E822477F586}"/>
    <dgm:cxn modelId="{0DD5DC47-A81E-4828-856D-459753E6AEDF}" type="presOf" srcId="{150849E3-F611-484F-A666-4B28889C016D}" destId="{10E674CC-F7A2-4BB2-8863-28173D927F78}" srcOrd="0" destOrd="0" presId="urn:microsoft.com/office/officeart/2005/8/layout/lProcess2"/>
    <dgm:cxn modelId="{7F1CA049-19BB-4BE6-BC8A-4EB4DEDD1805}" type="presOf" srcId="{1E86033A-4E9D-444F-A3BD-19A566415A06}" destId="{47F7F403-F440-4D9B-8C02-B51ED2C02751}" srcOrd="0" destOrd="0" presId="urn:microsoft.com/office/officeart/2005/8/layout/lProcess2"/>
    <dgm:cxn modelId="{FF22ED4B-B8C5-437B-B1E6-3944E9B7A5E5}" type="presOf" srcId="{9E20EE61-DDBD-43EE-953B-35D919916FB4}" destId="{A6D24D0A-5613-41AE-B93B-BF364D203EC1}" srcOrd="0" destOrd="0" presId="urn:microsoft.com/office/officeart/2005/8/layout/lProcess2"/>
    <dgm:cxn modelId="{5E9F0177-39F5-4D76-8B16-F7BE6D53C1FB}" srcId="{1E86033A-4E9D-444F-A3BD-19A566415A06}" destId="{EC209F75-792A-4002-A048-2F1DD883BB8C}" srcOrd="2" destOrd="0" parTransId="{049D743E-1653-4BB4-80E8-FD0CA8513065}" sibTransId="{B3353612-D651-4E17-AAD5-AB5C563DF97A}"/>
    <dgm:cxn modelId="{5D599579-78DA-4229-AC76-FB61AFDDC144}" type="presOf" srcId="{EC209F75-792A-4002-A048-2F1DD883BB8C}" destId="{5547C4A1-2C60-40E0-8CB0-9ABDEE23D00A}" srcOrd="0" destOrd="0" presId="urn:microsoft.com/office/officeart/2005/8/layout/lProcess2"/>
    <dgm:cxn modelId="{88A0A286-E5D1-4804-A454-017D5EB2094B}" srcId="{9E20EE61-DDBD-43EE-953B-35D919916FB4}" destId="{5C0DD002-2190-436C-8343-373623A13D61}" srcOrd="1" destOrd="0" parTransId="{047FA2B7-7CA3-4498-83D8-B3E539F0721E}" sibTransId="{4A4F53FF-7895-4510-9E26-7DB9D33378EF}"/>
    <dgm:cxn modelId="{259E008F-BC54-4585-A436-77B6A612B5C2}" srcId="{1E86033A-4E9D-444F-A3BD-19A566415A06}" destId="{9A5A8EA0-4404-4372-B301-BDBEFA13E719}" srcOrd="1" destOrd="0" parTransId="{4EEC5555-7378-48A4-A5A2-039E2B8CDF99}" sibTransId="{DBCD3EFB-8DB9-4A08-AD06-07FE19C25BDA}"/>
    <dgm:cxn modelId="{17CB80B0-5079-435D-9446-CD52F406A41B}" type="presOf" srcId="{C276ADED-90EC-47A5-BF39-F429899AD753}" destId="{660E9C51-8E44-47E1-ADD7-E290DC91BFC6}" srcOrd="0" destOrd="0" presId="urn:microsoft.com/office/officeart/2005/8/layout/lProcess2"/>
    <dgm:cxn modelId="{1EBE61B4-749A-46D0-92D7-02E3A7352A69}" type="presOf" srcId="{9A5A8EA0-4404-4372-B301-BDBEFA13E719}" destId="{270FF77E-AC71-45E3-AB85-84CEA2BD4DA9}" srcOrd="1" destOrd="0" presId="urn:microsoft.com/office/officeart/2005/8/layout/lProcess2"/>
    <dgm:cxn modelId="{CD36FAB8-7D34-446F-BA94-5D7DE61EC168}" type="presOf" srcId="{9E20EE61-DDBD-43EE-953B-35D919916FB4}" destId="{83717E98-DD79-400B-A0B5-CD88DF4EB989}" srcOrd="1" destOrd="0" presId="urn:microsoft.com/office/officeart/2005/8/layout/lProcess2"/>
    <dgm:cxn modelId="{86CEE3BC-030C-43BD-9818-E3D1FDD861A0}" srcId="{1E86033A-4E9D-444F-A3BD-19A566415A06}" destId="{9E20EE61-DDBD-43EE-953B-35D919916FB4}" srcOrd="0" destOrd="0" parTransId="{C1629B41-A6CB-43C4-8917-7F51BDB14955}" sibTransId="{B94A8824-8AB5-4894-A2A3-B50DBCD2C4AA}"/>
    <dgm:cxn modelId="{09662DCE-AC47-4787-B0AD-32BDCD7F74B7}" srcId="{9A5A8EA0-4404-4372-B301-BDBEFA13E719}" destId="{D09B25B5-CEAA-4E63-9D05-4E95C73F2FD9}" srcOrd="0" destOrd="0" parTransId="{4DF2BE51-B3DA-4963-850D-8294D6DD3E72}" sibTransId="{8E5B09F9-BF4F-404F-8CC4-536502F57BF3}"/>
    <dgm:cxn modelId="{E2D055EF-1600-43C5-991D-487244312104}" type="presOf" srcId="{EC209F75-792A-4002-A048-2F1DD883BB8C}" destId="{1FAA067B-8FDC-4948-8579-5BD56DDC3820}" srcOrd="1" destOrd="0" presId="urn:microsoft.com/office/officeart/2005/8/layout/lProcess2"/>
    <dgm:cxn modelId="{BA37A245-3AD8-4CAF-930C-781474355363}" type="presParOf" srcId="{47F7F403-F440-4D9B-8C02-B51ED2C02751}" destId="{4071CEED-520D-49F4-B259-9FC07DD4739B}" srcOrd="0" destOrd="0" presId="urn:microsoft.com/office/officeart/2005/8/layout/lProcess2"/>
    <dgm:cxn modelId="{9EAF3B78-4199-46E1-913F-D87ED46AC75E}" type="presParOf" srcId="{4071CEED-520D-49F4-B259-9FC07DD4739B}" destId="{A6D24D0A-5613-41AE-B93B-BF364D203EC1}" srcOrd="0" destOrd="0" presId="urn:microsoft.com/office/officeart/2005/8/layout/lProcess2"/>
    <dgm:cxn modelId="{FB3A3146-CA9E-4610-A239-787D6F03A061}" type="presParOf" srcId="{4071CEED-520D-49F4-B259-9FC07DD4739B}" destId="{83717E98-DD79-400B-A0B5-CD88DF4EB989}" srcOrd="1" destOrd="0" presId="urn:microsoft.com/office/officeart/2005/8/layout/lProcess2"/>
    <dgm:cxn modelId="{35E79185-3D4A-4DD6-B6C7-99E867AB2A05}" type="presParOf" srcId="{4071CEED-520D-49F4-B259-9FC07DD4739B}" destId="{FA8DC3BB-4120-495B-8E99-EE8D08156E8D}" srcOrd="2" destOrd="0" presId="urn:microsoft.com/office/officeart/2005/8/layout/lProcess2"/>
    <dgm:cxn modelId="{2EEC6A3D-D943-4F84-897A-8A2D08952E5A}" type="presParOf" srcId="{FA8DC3BB-4120-495B-8E99-EE8D08156E8D}" destId="{0047D2F6-55F7-46B7-B519-F2CA4697CB31}" srcOrd="0" destOrd="0" presId="urn:microsoft.com/office/officeart/2005/8/layout/lProcess2"/>
    <dgm:cxn modelId="{B6E88FDA-62D6-4778-B076-115FCB9E87F2}" type="presParOf" srcId="{0047D2F6-55F7-46B7-B519-F2CA4697CB31}" destId="{660E9C51-8E44-47E1-ADD7-E290DC91BFC6}" srcOrd="0" destOrd="0" presId="urn:microsoft.com/office/officeart/2005/8/layout/lProcess2"/>
    <dgm:cxn modelId="{F6117343-370C-4F40-8208-B802F6CE0CBB}" type="presParOf" srcId="{0047D2F6-55F7-46B7-B519-F2CA4697CB31}" destId="{270BB5DD-A554-4C04-94B2-85542CFC37A6}" srcOrd="1" destOrd="0" presId="urn:microsoft.com/office/officeart/2005/8/layout/lProcess2"/>
    <dgm:cxn modelId="{8FAA0BB4-7D8A-4332-8F2E-57100E9B7F6C}" type="presParOf" srcId="{0047D2F6-55F7-46B7-B519-F2CA4697CB31}" destId="{FE3A3503-99F1-47B8-8BB1-6E54E5901349}" srcOrd="2" destOrd="0" presId="urn:microsoft.com/office/officeart/2005/8/layout/lProcess2"/>
    <dgm:cxn modelId="{6889D27D-01AE-49CE-AF74-FFB2AFEE4B4C}" type="presParOf" srcId="{47F7F403-F440-4D9B-8C02-B51ED2C02751}" destId="{3A3BFE73-3481-408F-9261-9CF8274C2748}" srcOrd="1" destOrd="0" presId="urn:microsoft.com/office/officeart/2005/8/layout/lProcess2"/>
    <dgm:cxn modelId="{045BCBA7-CD22-42DE-A58F-85B3CC09346C}" type="presParOf" srcId="{47F7F403-F440-4D9B-8C02-B51ED2C02751}" destId="{802823E1-3851-48AA-A7C7-6CB2631214DF}" srcOrd="2" destOrd="0" presId="urn:microsoft.com/office/officeart/2005/8/layout/lProcess2"/>
    <dgm:cxn modelId="{ACE935E6-5607-4A3E-A7CB-EFE140222C5D}" type="presParOf" srcId="{802823E1-3851-48AA-A7C7-6CB2631214DF}" destId="{21A81E28-AD75-4AA4-86C5-8AB3130A5B28}" srcOrd="0" destOrd="0" presId="urn:microsoft.com/office/officeart/2005/8/layout/lProcess2"/>
    <dgm:cxn modelId="{96A437D4-6303-4E70-818B-8D45E791265C}" type="presParOf" srcId="{802823E1-3851-48AA-A7C7-6CB2631214DF}" destId="{270FF77E-AC71-45E3-AB85-84CEA2BD4DA9}" srcOrd="1" destOrd="0" presId="urn:microsoft.com/office/officeart/2005/8/layout/lProcess2"/>
    <dgm:cxn modelId="{B394ABC1-49DF-4365-B1C2-C51AE2EA31D6}" type="presParOf" srcId="{802823E1-3851-48AA-A7C7-6CB2631214DF}" destId="{7EBBA593-FC5E-47BA-9624-BD66671C5A32}" srcOrd="2" destOrd="0" presId="urn:microsoft.com/office/officeart/2005/8/layout/lProcess2"/>
    <dgm:cxn modelId="{9F3CC87A-0AAF-498C-9E5C-7AFF4B702D93}" type="presParOf" srcId="{7EBBA593-FC5E-47BA-9624-BD66671C5A32}" destId="{F93DB77A-E160-4A14-9FB9-226D30EBBDCD}" srcOrd="0" destOrd="0" presId="urn:microsoft.com/office/officeart/2005/8/layout/lProcess2"/>
    <dgm:cxn modelId="{86C84054-BF13-4A07-A467-8389A465DECB}" type="presParOf" srcId="{F93DB77A-E160-4A14-9FB9-226D30EBBDCD}" destId="{5738067A-5CFE-4968-8C7D-5853E26A3AF6}" srcOrd="0" destOrd="0" presId="urn:microsoft.com/office/officeart/2005/8/layout/lProcess2"/>
    <dgm:cxn modelId="{88957EB2-2B53-4C6C-AEA4-5F648EE95FB5}" type="presParOf" srcId="{47F7F403-F440-4D9B-8C02-B51ED2C02751}" destId="{26EB9975-FAB1-46B9-B2FC-98F509F22E80}" srcOrd="3" destOrd="0" presId="urn:microsoft.com/office/officeart/2005/8/layout/lProcess2"/>
    <dgm:cxn modelId="{D6E42E43-5B0D-4230-A358-B3EC0F10C432}" type="presParOf" srcId="{47F7F403-F440-4D9B-8C02-B51ED2C02751}" destId="{1E5595C8-0A92-4293-8B89-CC1C4369D70F}" srcOrd="4" destOrd="0" presId="urn:microsoft.com/office/officeart/2005/8/layout/lProcess2"/>
    <dgm:cxn modelId="{2F0F11AF-A57C-4698-9800-45EEC8FE13B9}" type="presParOf" srcId="{1E5595C8-0A92-4293-8B89-CC1C4369D70F}" destId="{5547C4A1-2C60-40E0-8CB0-9ABDEE23D00A}" srcOrd="0" destOrd="0" presId="urn:microsoft.com/office/officeart/2005/8/layout/lProcess2"/>
    <dgm:cxn modelId="{D9FF27DA-BA30-4D4F-8670-A28726184C62}" type="presParOf" srcId="{1E5595C8-0A92-4293-8B89-CC1C4369D70F}" destId="{1FAA067B-8FDC-4948-8579-5BD56DDC3820}" srcOrd="1" destOrd="0" presId="urn:microsoft.com/office/officeart/2005/8/layout/lProcess2"/>
    <dgm:cxn modelId="{6A753885-D741-4227-9152-298DB219E25A}" type="presParOf" srcId="{1E5595C8-0A92-4293-8B89-CC1C4369D70F}" destId="{5F3BAE0B-ACE7-4EA4-A7D2-D9C4F6EE8762}" srcOrd="2" destOrd="0" presId="urn:microsoft.com/office/officeart/2005/8/layout/lProcess2"/>
    <dgm:cxn modelId="{D0545067-C1B3-4EFA-97DF-7374FEE5B0BF}" type="presParOf" srcId="{5F3BAE0B-ACE7-4EA4-A7D2-D9C4F6EE8762}" destId="{82D9D801-EE88-4011-855B-B31663599DF5}" srcOrd="0" destOrd="0" presId="urn:microsoft.com/office/officeart/2005/8/layout/lProcess2"/>
    <dgm:cxn modelId="{D8084D87-C7FC-4939-AAEF-9811D352E809}" type="presParOf" srcId="{82D9D801-EE88-4011-855B-B31663599DF5}" destId="{10E674CC-F7A2-4BB2-8863-28173D927F7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49B5A7-5474-40EC-9F2D-64F7EC9C06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3F94DF-9F1D-4314-AD1A-7CDF9B2BB3EB}">
      <dgm:prSet custT="1"/>
      <dgm:spPr/>
      <dgm:t>
        <a:bodyPr/>
        <a:lstStyle/>
        <a:p>
          <a:pPr algn="ctr">
            <a:lnSpc>
              <a:spcPct val="100000"/>
            </a:lnSpc>
            <a:spcAft>
              <a:spcPts val="0"/>
            </a:spcAft>
          </a:pPr>
          <a:r>
            <a:rPr lang="en-US" sz="1400" b="1"/>
            <a:t> Why It  Matters</a:t>
          </a:r>
          <a:endParaRPr lang="en-US" sz="1400"/>
        </a:p>
      </dgm:t>
    </dgm:pt>
    <dgm:pt modelId="{731B3C7E-BB97-49BB-83ED-AE3B1BFCE3AD}" type="parTrans" cxnId="{261BA472-A29D-402C-BC2C-A3721C9566EF}">
      <dgm:prSet/>
      <dgm:spPr/>
      <dgm:t>
        <a:bodyPr/>
        <a:lstStyle/>
        <a:p>
          <a:endParaRPr lang="en-US"/>
        </a:p>
      </dgm:t>
    </dgm:pt>
    <dgm:pt modelId="{0D325F5A-9F80-4D34-88BD-BFBA9B3BEC92}" type="sibTrans" cxnId="{261BA472-A29D-402C-BC2C-A3721C9566EF}">
      <dgm:prSet/>
      <dgm:spPr/>
      <dgm:t>
        <a:bodyPr/>
        <a:lstStyle/>
        <a:p>
          <a:endParaRPr lang="en-US"/>
        </a:p>
      </dgm:t>
    </dgm:pt>
    <dgm:pt modelId="{096653F7-D69C-48CC-9FB5-A65A75A3DACA}">
      <dgm:prSet custT="1"/>
      <dgm:spPr/>
      <dgm:t>
        <a:bodyPr/>
        <a:lstStyle/>
        <a:p>
          <a:pPr algn="ctr"/>
          <a:r>
            <a:rPr lang="en-US" sz="1400" b="1"/>
            <a:t>How It Fits</a:t>
          </a:r>
        </a:p>
      </dgm:t>
    </dgm:pt>
    <dgm:pt modelId="{23DF6326-EBA2-47A8-9067-9FDE0533F5DF}" type="parTrans" cxnId="{BDFF7F81-D109-4720-BC0B-459D7A866D26}">
      <dgm:prSet/>
      <dgm:spPr/>
      <dgm:t>
        <a:bodyPr/>
        <a:lstStyle/>
        <a:p>
          <a:endParaRPr lang="en-US"/>
        </a:p>
      </dgm:t>
    </dgm:pt>
    <dgm:pt modelId="{714386E6-0A1E-427D-897C-251500DB9F3D}" type="sibTrans" cxnId="{BDFF7F81-D109-4720-BC0B-459D7A866D26}">
      <dgm:prSet/>
      <dgm:spPr/>
      <dgm:t>
        <a:bodyPr/>
        <a:lstStyle/>
        <a:p>
          <a:endParaRPr lang="en-US"/>
        </a:p>
      </dgm:t>
    </dgm:pt>
    <dgm:pt modelId="{5CF094AE-2629-42DC-BCB3-04043E6639B1}">
      <dgm:prSet custT="1"/>
      <dgm:spPr/>
      <dgm:t>
        <a:bodyPr/>
        <a:lstStyle/>
        <a:p>
          <a:pPr algn="ctr">
            <a:lnSpc>
              <a:spcPct val="100000"/>
            </a:lnSpc>
          </a:pPr>
          <a:r>
            <a:rPr lang="en-US" sz="1400" b="1"/>
            <a:t>What’s New</a:t>
          </a:r>
        </a:p>
      </dgm:t>
    </dgm:pt>
    <dgm:pt modelId="{507B4D5D-6E76-42CD-9B2A-B8EA2DF8F9B2}" type="parTrans" cxnId="{0BA4F0FE-C38C-4916-999D-927575546182}">
      <dgm:prSet/>
      <dgm:spPr/>
      <dgm:t>
        <a:bodyPr/>
        <a:lstStyle/>
        <a:p>
          <a:endParaRPr lang="en-US"/>
        </a:p>
      </dgm:t>
    </dgm:pt>
    <dgm:pt modelId="{D04DD4A7-404C-438A-96A3-40D65A1AE3EB}" type="sibTrans" cxnId="{0BA4F0FE-C38C-4916-999D-927575546182}">
      <dgm:prSet/>
      <dgm:spPr/>
      <dgm:t>
        <a:bodyPr/>
        <a:lstStyle/>
        <a:p>
          <a:endParaRPr lang="en-US"/>
        </a:p>
      </dgm:t>
    </dgm:pt>
    <dgm:pt modelId="{3E0C157C-C5A8-4B95-A8FB-845AF06BB9CE}">
      <dgm:prSet custT="1"/>
      <dgm:spPr/>
      <dgm:t>
        <a:bodyPr/>
        <a:lstStyle/>
        <a:p>
          <a:pPr algn="ctr">
            <a:lnSpc>
              <a:spcPct val="100000"/>
            </a:lnSpc>
            <a:spcAft>
              <a:spcPts val="0"/>
            </a:spcAft>
          </a:pPr>
          <a:r>
            <a:rPr lang="en-US" sz="1400" b="1"/>
            <a:t>What To Report</a:t>
          </a:r>
          <a:endParaRPr lang="en-US" sz="1400"/>
        </a:p>
      </dgm:t>
    </dgm:pt>
    <dgm:pt modelId="{5ABA0335-CFB0-4182-A6AC-2E0C51ABA956}" type="parTrans" cxnId="{81100288-71B9-4B80-AA34-1184B2D87EE3}">
      <dgm:prSet/>
      <dgm:spPr/>
      <dgm:t>
        <a:bodyPr/>
        <a:lstStyle/>
        <a:p>
          <a:endParaRPr lang="en-US"/>
        </a:p>
      </dgm:t>
    </dgm:pt>
    <dgm:pt modelId="{E29CE0DE-9EE3-4EC6-98EC-D9DE1FCFBBCD}" type="sibTrans" cxnId="{81100288-71B9-4B80-AA34-1184B2D87EE3}">
      <dgm:prSet/>
      <dgm:spPr/>
      <dgm:t>
        <a:bodyPr/>
        <a:lstStyle/>
        <a:p>
          <a:endParaRPr lang="en-US"/>
        </a:p>
      </dgm:t>
    </dgm:pt>
    <dgm:pt modelId="{630BA70A-7177-4F34-BB34-3CE826E35146}">
      <dgm:prSet custT="1"/>
      <dgm:spPr/>
      <dgm:t>
        <a:bodyPr/>
        <a:lstStyle/>
        <a:p>
          <a:pPr algn="ctr"/>
          <a:r>
            <a:rPr lang="en-US" sz="1400" b="1"/>
            <a:t>Business Rules </a:t>
          </a:r>
        </a:p>
      </dgm:t>
    </dgm:pt>
    <dgm:pt modelId="{ED8CDE1F-C921-4286-8271-345FCA22D499}" type="parTrans" cxnId="{CE17BABD-05F7-45F0-B25F-AC655A5104AC}">
      <dgm:prSet/>
      <dgm:spPr/>
      <dgm:t>
        <a:bodyPr/>
        <a:lstStyle/>
        <a:p>
          <a:endParaRPr lang="en-US"/>
        </a:p>
      </dgm:t>
    </dgm:pt>
    <dgm:pt modelId="{7C8106FB-C6A5-45B6-9C0C-1027D05A7988}" type="sibTrans" cxnId="{CE17BABD-05F7-45F0-B25F-AC655A5104AC}">
      <dgm:prSet/>
      <dgm:spPr/>
      <dgm:t>
        <a:bodyPr/>
        <a:lstStyle/>
        <a:p>
          <a:endParaRPr lang="en-US"/>
        </a:p>
      </dgm:t>
    </dgm:pt>
    <dgm:pt modelId="{5A9D3B9D-8909-45E9-85AC-DDB3B2DF01B7}">
      <dgm:prSet custT="1"/>
      <dgm:spPr/>
      <dgm:t>
        <a:bodyPr/>
        <a:lstStyle/>
        <a:p>
          <a:r>
            <a:rPr lang="en-US" sz="1400"/>
            <a:t>Ensures consistent, transparent data</a:t>
          </a:r>
        </a:p>
      </dgm:t>
    </dgm:pt>
    <dgm:pt modelId="{CBBE0340-5AEF-4986-B50E-890B129FC8AD}" type="parTrans" cxnId="{891794F5-6775-4DB4-9B12-5CF9E11AA82E}">
      <dgm:prSet/>
      <dgm:spPr/>
      <dgm:t>
        <a:bodyPr/>
        <a:lstStyle/>
        <a:p>
          <a:endParaRPr lang="en-US"/>
        </a:p>
      </dgm:t>
    </dgm:pt>
    <dgm:pt modelId="{2276FFA9-BAB3-4547-91D6-7DEF85D2FC8F}" type="sibTrans" cxnId="{891794F5-6775-4DB4-9B12-5CF9E11AA82E}">
      <dgm:prSet/>
      <dgm:spPr/>
      <dgm:t>
        <a:bodyPr/>
        <a:lstStyle/>
        <a:p>
          <a:endParaRPr lang="en-US"/>
        </a:p>
      </dgm:t>
    </dgm:pt>
    <dgm:pt modelId="{79EE1295-19E7-42AE-B90F-629293F8F15C}">
      <dgm:prSet custT="1"/>
      <dgm:spPr/>
      <dgm:t>
        <a:bodyPr/>
        <a:lstStyle/>
        <a:p>
          <a:r>
            <a:rPr lang="en-US" sz="1400"/>
            <a:t>Helps identify trends in teacher shortages</a:t>
          </a:r>
        </a:p>
      </dgm:t>
    </dgm:pt>
    <dgm:pt modelId="{7111F24D-3E59-41E5-A413-C1168D82B2A2}" type="parTrans" cxnId="{F03098EF-51BD-471E-A119-935F25B3FB84}">
      <dgm:prSet/>
      <dgm:spPr/>
      <dgm:t>
        <a:bodyPr/>
        <a:lstStyle/>
        <a:p>
          <a:endParaRPr lang="en-US"/>
        </a:p>
      </dgm:t>
    </dgm:pt>
    <dgm:pt modelId="{CFC4A96F-577C-418F-9EAE-693876FF65E0}" type="sibTrans" cxnId="{F03098EF-51BD-471E-A119-935F25B3FB84}">
      <dgm:prSet/>
      <dgm:spPr/>
      <dgm:t>
        <a:bodyPr/>
        <a:lstStyle/>
        <a:p>
          <a:endParaRPr lang="en-US"/>
        </a:p>
      </dgm:t>
    </dgm:pt>
    <dgm:pt modelId="{B87132B5-C29E-4899-A326-2E76988F1A3C}">
      <dgm:prSet custT="1"/>
      <dgm:spPr/>
      <dgm:t>
        <a:bodyPr/>
        <a:lstStyle/>
        <a:p>
          <a:pPr algn="l"/>
          <a:r>
            <a:rPr lang="en-US" sz="1400"/>
            <a:t>Reports any open teaching position from  September 1- August 31. A vacancy can be reported across multiple years. </a:t>
          </a:r>
        </a:p>
      </dgm:t>
    </dgm:pt>
    <dgm:pt modelId="{C9128160-7D0C-4DEE-AB0C-69D6E3667DBC}" type="parTrans" cxnId="{41ED953A-6C2B-42F6-8A8A-13379DFEB2FD}">
      <dgm:prSet/>
      <dgm:spPr/>
      <dgm:t>
        <a:bodyPr/>
        <a:lstStyle/>
        <a:p>
          <a:endParaRPr lang="en-US"/>
        </a:p>
      </dgm:t>
    </dgm:pt>
    <dgm:pt modelId="{7136BA55-B4F3-480F-AA57-91EF73B0038D}" type="sibTrans" cxnId="{41ED953A-6C2B-42F6-8A8A-13379DFEB2FD}">
      <dgm:prSet/>
      <dgm:spPr/>
      <dgm:t>
        <a:bodyPr/>
        <a:lstStyle/>
        <a:p>
          <a:endParaRPr lang="en-US"/>
        </a:p>
      </dgm:t>
    </dgm:pt>
    <dgm:pt modelId="{8CD71243-7C5C-466D-9541-982C2E5636EF}">
      <dgm:prSet custT="1"/>
      <dgm:spPr/>
      <dgm:t>
        <a:bodyPr/>
        <a:lstStyle/>
        <a:p>
          <a:pPr algn="l"/>
          <a:r>
            <a:rPr lang="en-US" sz="1400" b="0"/>
            <a:t>Only report the original vacancy when internal moves occur</a:t>
          </a:r>
        </a:p>
      </dgm:t>
    </dgm:pt>
    <dgm:pt modelId="{0EA58057-DEC5-4030-B57B-49E3E6E7E18E}" type="parTrans" cxnId="{D6598610-C199-4D4A-A347-FF892651D5D1}">
      <dgm:prSet/>
      <dgm:spPr/>
      <dgm:t>
        <a:bodyPr/>
        <a:lstStyle/>
        <a:p>
          <a:endParaRPr lang="en-US"/>
        </a:p>
      </dgm:t>
    </dgm:pt>
    <dgm:pt modelId="{741B1A7E-A310-4F2F-B381-3510F594735A}" type="sibTrans" cxnId="{D6598610-C199-4D4A-A347-FF892651D5D1}">
      <dgm:prSet/>
      <dgm:spPr/>
      <dgm:t>
        <a:bodyPr/>
        <a:lstStyle/>
        <a:p>
          <a:endParaRPr lang="en-US"/>
        </a:p>
      </dgm:t>
    </dgm:pt>
    <dgm:pt modelId="{A20AAA12-535F-4F75-BDF5-4ECCDC6CA836}">
      <dgm:prSet custT="1"/>
      <dgm:spPr/>
      <dgm:t>
        <a:bodyPr/>
        <a:lstStyle/>
        <a:p>
          <a:pPr algn="l">
            <a:lnSpc>
              <a:spcPct val="100000"/>
            </a:lnSpc>
            <a:spcAft>
              <a:spcPts val="0"/>
            </a:spcAft>
          </a:pPr>
          <a:r>
            <a:rPr lang="en-US" sz="1400" b="0"/>
            <a:t>Report all teacher (087) vacancies within the reporting period, including unfilled vacancies from a prior reporting period</a:t>
          </a:r>
          <a:endParaRPr lang="en-US" sz="1400"/>
        </a:p>
      </dgm:t>
    </dgm:pt>
    <dgm:pt modelId="{0E114448-4A07-4F06-9636-69A989C8AAF3}" type="parTrans" cxnId="{7599AE8B-72A7-4FEB-BA04-377132EC5048}">
      <dgm:prSet/>
      <dgm:spPr/>
      <dgm:t>
        <a:bodyPr/>
        <a:lstStyle/>
        <a:p>
          <a:endParaRPr lang="en-US"/>
        </a:p>
      </dgm:t>
    </dgm:pt>
    <dgm:pt modelId="{16B54FAE-DEDD-46DC-92C2-8E319945DC4A}" type="sibTrans" cxnId="{7599AE8B-72A7-4FEB-BA04-377132EC5048}">
      <dgm:prSet/>
      <dgm:spPr/>
      <dgm:t>
        <a:bodyPr/>
        <a:lstStyle/>
        <a:p>
          <a:endParaRPr lang="en-US"/>
        </a:p>
      </dgm:t>
    </dgm:pt>
    <dgm:pt modelId="{A62298A7-9FCC-42EC-87FB-87DBC4A9CDCB}">
      <dgm:prSet custT="1"/>
      <dgm:spPr/>
      <dgm:t>
        <a:bodyPr/>
        <a:lstStyle/>
        <a:p>
          <a:pPr algn="l"/>
          <a:r>
            <a:rPr lang="en-US" sz="1400" b="0"/>
            <a:t>Align data with descriptor tables and required elements for each status</a:t>
          </a:r>
          <a:endParaRPr lang="en-US" sz="1400" b="1"/>
        </a:p>
      </dgm:t>
    </dgm:pt>
    <dgm:pt modelId="{F15E7C49-CCAA-4B55-A2E8-AA9BC3B5EE00}" type="parTrans" cxnId="{66C1804C-924D-4B80-8A7F-56392F1E9B79}">
      <dgm:prSet/>
      <dgm:spPr/>
      <dgm:t>
        <a:bodyPr/>
        <a:lstStyle/>
        <a:p>
          <a:endParaRPr lang="en-US"/>
        </a:p>
      </dgm:t>
    </dgm:pt>
    <dgm:pt modelId="{30326EDE-E533-4008-BC4E-9F61BF7A9F9C}" type="sibTrans" cxnId="{66C1804C-924D-4B80-8A7F-56392F1E9B79}">
      <dgm:prSet/>
      <dgm:spPr/>
      <dgm:t>
        <a:bodyPr/>
        <a:lstStyle/>
        <a:p>
          <a:endParaRPr lang="en-US"/>
        </a:p>
      </dgm:t>
    </dgm:pt>
    <dgm:pt modelId="{A611D5E3-25B4-4206-B55E-3B26599A0471}">
      <dgm:prSet custT="1"/>
      <dgm:spPr/>
      <dgm:t>
        <a:bodyPr/>
        <a:lstStyle/>
        <a:p>
          <a:pPr algn="ctr"/>
          <a:r>
            <a:rPr lang="en-US" sz="1400" b="1"/>
            <a:t>Bottom Line</a:t>
          </a:r>
        </a:p>
      </dgm:t>
    </dgm:pt>
    <dgm:pt modelId="{4AE10A79-C107-460C-8DE5-0F7B36ED5800}" type="parTrans" cxnId="{83DF0121-F8B0-4222-93BD-D70B29F982EC}">
      <dgm:prSet/>
      <dgm:spPr/>
      <dgm:t>
        <a:bodyPr/>
        <a:lstStyle/>
        <a:p>
          <a:endParaRPr lang="en-US"/>
        </a:p>
      </dgm:t>
    </dgm:pt>
    <dgm:pt modelId="{7A7F441C-C826-4DB3-B5AD-BE18E8A4B435}" type="sibTrans" cxnId="{83DF0121-F8B0-4222-93BD-D70B29F982EC}">
      <dgm:prSet/>
      <dgm:spPr/>
      <dgm:t>
        <a:bodyPr/>
        <a:lstStyle/>
        <a:p>
          <a:endParaRPr lang="en-US"/>
        </a:p>
      </dgm:t>
    </dgm:pt>
    <dgm:pt modelId="{9228423B-AA3D-4F8C-A2F2-F82681175BF1}">
      <dgm:prSet custT="1"/>
      <dgm:spPr/>
      <dgm:t>
        <a:bodyPr/>
        <a:lstStyle/>
        <a:p>
          <a:pPr algn="l"/>
          <a:r>
            <a:rPr lang="en-US" sz="1400" b="0"/>
            <a:t>Identify all vacancies in the required timeframe</a:t>
          </a:r>
          <a:endParaRPr lang="en-US" sz="1400" b="1"/>
        </a:p>
      </dgm:t>
    </dgm:pt>
    <dgm:pt modelId="{5E944F40-7CB3-4173-94CC-78241F7EF8B1}" type="parTrans" cxnId="{D0713240-B4F3-4F1A-9B4F-746B0B62DBE3}">
      <dgm:prSet/>
      <dgm:spPr/>
      <dgm:t>
        <a:bodyPr/>
        <a:lstStyle/>
        <a:p>
          <a:endParaRPr lang="en-US"/>
        </a:p>
      </dgm:t>
    </dgm:pt>
    <dgm:pt modelId="{FEE39882-B2C8-4D03-A4EB-B2964D7D297F}" type="sibTrans" cxnId="{D0713240-B4F3-4F1A-9B4F-746B0B62DBE3}">
      <dgm:prSet/>
      <dgm:spPr/>
      <dgm:t>
        <a:bodyPr/>
        <a:lstStyle/>
        <a:p>
          <a:endParaRPr lang="en-US"/>
        </a:p>
      </dgm:t>
    </dgm:pt>
    <dgm:pt modelId="{3C0EC492-0EF5-43BD-B106-B3DEB876F89A}">
      <dgm:prSet custT="1"/>
      <dgm:spPr/>
      <dgm:t>
        <a:bodyPr/>
        <a:lstStyle/>
        <a:p>
          <a:pPr algn="l">
            <a:buSzPts val="1000"/>
            <a:buFont typeface="Symbol" panose="05050102010706020507" pitchFamily="18" charset="2"/>
            <a:buChar char=""/>
          </a:pPr>
          <a:r>
            <a:rPr lang="en-US" sz="1400" b="0"/>
            <a:t>New 31000-series validations</a:t>
          </a:r>
          <a:endParaRPr lang="en-US" sz="1400" b="1"/>
        </a:p>
      </dgm:t>
    </dgm:pt>
    <dgm:pt modelId="{E8C8A3FA-25D0-4C82-80C6-DDF996CB6DF0}" type="parTrans" cxnId="{6552AB38-CBC8-4665-B771-B7688EAA48A6}">
      <dgm:prSet/>
      <dgm:spPr/>
      <dgm:t>
        <a:bodyPr/>
        <a:lstStyle/>
        <a:p>
          <a:endParaRPr lang="en-US"/>
        </a:p>
      </dgm:t>
    </dgm:pt>
    <dgm:pt modelId="{C858DC94-823F-4CE3-8931-A0E22759AFBF}" type="sibTrans" cxnId="{6552AB38-CBC8-4665-B771-B7688EAA48A6}">
      <dgm:prSet/>
      <dgm:spPr/>
      <dgm:t>
        <a:bodyPr/>
        <a:lstStyle/>
        <a:p>
          <a:endParaRPr lang="en-US"/>
        </a:p>
      </dgm:t>
    </dgm:pt>
    <dgm:pt modelId="{C8551E84-2023-4349-B5A3-2DB1EAF1F6AE}">
      <dgm:prSet custT="1"/>
      <dgm:spPr/>
      <dgm:t>
        <a:bodyPr/>
        <a:lstStyle/>
        <a:p>
          <a:pPr algn="l"/>
          <a:r>
            <a:rPr lang="en-US" sz="1400" b="0"/>
            <a:t>New descriptor tables for subjects, grade levels, and reasons</a:t>
          </a:r>
          <a:endParaRPr lang="en-US" sz="1400"/>
        </a:p>
      </dgm:t>
    </dgm:pt>
    <dgm:pt modelId="{57FAFC2B-0BED-4793-8CA7-E8997720BB5A}" type="parTrans" cxnId="{A5682E03-FB7D-4328-883A-DC922CAC96B1}">
      <dgm:prSet/>
      <dgm:spPr/>
      <dgm:t>
        <a:bodyPr/>
        <a:lstStyle/>
        <a:p>
          <a:endParaRPr lang="en-US"/>
        </a:p>
      </dgm:t>
    </dgm:pt>
    <dgm:pt modelId="{31011F98-2DD6-4A60-AB01-D45E7182004D}" type="sibTrans" cxnId="{A5682E03-FB7D-4328-883A-DC922CAC96B1}">
      <dgm:prSet/>
      <dgm:spPr/>
      <dgm:t>
        <a:bodyPr/>
        <a:lstStyle/>
        <a:p>
          <a:endParaRPr lang="en-US"/>
        </a:p>
      </dgm:t>
    </dgm:pt>
    <dgm:pt modelId="{47ADDE3C-3A30-403C-8C13-089C7212E281}">
      <dgm:prSet custT="1"/>
      <dgm:spPr/>
      <dgm:t>
        <a:bodyPr/>
        <a:lstStyle/>
        <a:p>
          <a:pPr algn="l">
            <a:lnSpc>
              <a:spcPct val="100000"/>
            </a:lnSpc>
            <a:spcAft>
              <a:spcPts val="0"/>
            </a:spcAft>
          </a:pPr>
          <a:r>
            <a:rPr lang="en-US" sz="1400" b="0"/>
            <a:t>Base reporting on when the position became vacant</a:t>
          </a:r>
          <a:endParaRPr lang="en-US" sz="1400"/>
        </a:p>
      </dgm:t>
    </dgm:pt>
    <dgm:pt modelId="{BFC84D64-22A7-4294-9FAB-FE43A2E4F5DB}" type="parTrans" cxnId="{8A9F56F1-DD04-4C7D-8297-44900B13FE2F}">
      <dgm:prSet/>
      <dgm:spPr/>
      <dgm:t>
        <a:bodyPr/>
        <a:lstStyle/>
        <a:p>
          <a:endParaRPr lang="en-US"/>
        </a:p>
      </dgm:t>
    </dgm:pt>
    <dgm:pt modelId="{1BDF3076-6E66-45C2-9CB3-7D1C58C1D278}" type="sibTrans" cxnId="{8A9F56F1-DD04-4C7D-8297-44900B13FE2F}">
      <dgm:prSet/>
      <dgm:spPr/>
      <dgm:t>
        <a:bodyPr/>
        <a:lstStyle/>
        <a:p>
          <a:endParaRPr lang="en-US"/>
        </a:p>
      </dgm:t>
    </dgm:pt>
    <dgm:pt modelId="{5706FCD6-6C40-423F-AE2E-67BA5EC17DFB}">
      <dgm:prSet custT="1"/>
      <dgm:spPr/>
      <dgm:t>
        <a:bodyPr/>
        <a:lstStyle/>
        <a:p>
          <a:pPr algn="l"/>
          <a:r>
            <a:rPr lang="en-US" sz="1400"/>
            <a:t>Uses three entities to capture vacancy details</a:t>
          </a:r>
        </a:p>
      </dgm:t>
    </dgm:pt>
    <dgm:pt modelId="{56308DB7-2E32-4A9D-B3FD-ECD1029AF40C}" type="parTrans" cxnId="{01BDC46D-5A9E-4981-A46C-D9F7DD848B6B}">
      <dgm:prSet/>
      <dgm:spPr/>
      <dgm:t>
        <a:bodyPr/>
        <a:lstStyle/>
        <a:p>
          <a:endParaRPr lang="en-US"/>
        </a:p>
      </dgm:t>
    </dgm:pt>
    <dgm:pt modelId="{372438AF-3A11-422B-BE62-CCB67CBBC386}" type="sibTrans" cxnId="{01BDC46D-5A9E-4981-A46C-D9F7DD848B6B}">
      <dgm:prSet/>
      <dgm:spPr/>
      <dgm:t>
        <a:bodyPr/>
        <a:lstStyle/>
        <a:p>
          <a:endParaRPr lang="en-US"/>
        </a:p>
      </dgm:t>
    </dgm:pt>
    <dgm:pt modelId="{86174DFD-E2DC-4596-8055-C045796DA578}">
      <dgm:prSet custT="1"/>
      <dgm:spPr/>
      <dgm:t>
        <a:bodyPr/>
        <a:lstStyle/>
        <a:p>
          <a:pPr algn="l"/>
          <a:r>
            <a:rPr lang="en-US" sz="1400" b="0"/>
            <a:t>Ensure consistency in reporting by using published guidance and business rules</a:t>
          </a:r>
        </a:p>
      </dgm:t>
    </dgm:pt>
    <dgm:pt modelId="{927A861A-B0C3-4266-B010-9590CF8013F1}" type="parTrans" cxnId="{14A9A90D-2E09-4672-80DF-6545BF0BE156}">
      <dgm:prSet/>
      <dgm:spPr/>
      <dgm:t>
        <a:bodyPr/>
        <a:lstStyle/>
        <a:p>
          <a:endParaRPr lang="en-US"/>
        </a:p>
      </dgm:t>
    </dgm:pt>
    <dgm:pt modelId="{47EB1112-E006-4114-A1C2-F4FE7005933F}" type="sibTrans" cxnId="{14A9A90D-2E09-4672-80DF-6545BF0BE156}">
      <dgm:prSet/>
      <dgm:spPr/>
      <dgm:t>
        <a:bodyPr/>
        <a:lstStyle/>
        <a:p>
          <a:endParaRPr lang="en-US"/>
        </a:p>
      </dgm:t>
    </dgm:pt>
    <dgm:pt modelId="{45359B03-0700-44A6-B4B4-47AC93B0A203}">
      <dgm:prSet custT="1"/>
      <dgm:spPr/>
      <dgm:t>
        <a:bodyPr/>
        <a:lstStyle/>
        <a:p>
          <a:pPr algn="l"/>
          <a:r>
            <a:rPr lang="en-US" sz="1400" b="0"/>
            <a:t>Two new entities</a:t>
          </a:r>
        </a:p>
      </dgm:t>
    </dgm:pt>
    <dgm:pt modelId="{E68F2A34-398E-42A5-91BD-711AD1A21BB3}" type="parTrans" cxnId="{6A189523-7739-4953-80FD-C77FCEA110BC}">
      <dgm:prSet/>
      <dgm:spPr/>
      <dgm:t>
        <a:bodyPr/>
        <a:lstStyle/>
        <a:p>
          <a:endParaRPr lang="en-US"/>
        </a:p>
      </dgm:t>
    </dgm:pt>
    <dgm:pt modelId="{D4BB6A34-4D67-410B-8DAB-A74C7D1F747F}" type="sibTrans" cxnId="{6A189523-7739-4953-80FD-C77FCEA110BC}">
      <dgm:prSet/>
      <dgm:spPr/>
      <dgm:t>
        <a:bodyPr/>
        <a:lstStyle/>
        <a:p>
          <a:endParaRPr lang="en-US"/>
        </a:p>
      </dgm:t>
    </dgm:pt>
    <dgm:pt modelId="{B3230FE5-E2C9-4801-A3A9-6A44A58AB131}">
      <dgm:prSet custT="1"/>
      <dgm:spPr/>
      <dgm:t>
        <a:bodyPr/>
        <a:lstStyle/>
        <a:p>
          <a:pPr algn="l"/>
          <a:r>
            <a:rPr lang="en-US" sz="1400" b="0"/>
            <a:t>New data elements (PositionNumber, GradeLevelRange, InstructionalSubject, Vacancy Reason, RequisitionNumber, EmploymentStatus, DatePosted, DatePostingClosed, PostingClosedReason)</a:t>
          </a:r>
        </a:p>
      </dgm:t>
    </dgm:pt>
    <dgm:pt modelId="{84B37A70-840B-4ECE-A8CF-C28B2A7A10B1}" type="parTrans" cxnId="{91E4A90E-E99C-4611-BE5D-24E80F66FF1F}">
      <dgm:prSet/>
      <dgm:spPr/>
      <dgm:t>
        <a:bodyPr/>
        <a:lstStyle/>
        <a:p>
          <a:endParaRPr lang="en-US"/>
        </a:p>
      </dgm:t>
    </dgm:pt>
    <dgm:pt modelId="{95145768-1417-4205-99E8-8455E7BD165C}" type="sibTrans" cxnId="{91E4A90E-E99C-4611-BE5D-24E80F66FF1F}">
      <dgm:prSet/>
      <dgm:spPr/>
      <dgm:t>
        <a:bodyPr/>
        <a:lstStyle/>
        <a:p>
          <a:endParaRPr lang="en-US"/>
        </a:p>
      </dgm:t>
    </dgm:pt>
    <dgm:pt modelId="{79BB9DD1-0F80-4834-8870-598A7E6B3C41}">
      <dgm:prSet custT="1"/>
      <dgm:spPr/>
      <dgm:t>
        <a:bodyPr/>
        <a:lstStyle/>
        <a:p>
          <a:pPr algn="l"/>
          <a:r>
            <a:rPr lang="en-US" sz="1400"/>
            <a:t>A new yearly core collection due every fourth Thursday of September</a:t>
          </a:r>
        </a:p>
      </dgm:t>
    </dgm:pt>
    <dgm:pt modelId="{41CA4FED-B4F3-40B1-BB39-9D59CC0363AE}" type="parTrans" cxnId="{58E1B506-833B-4FCD-8C82-ADA30C37EAC8}">
      <dgm:prSet/>
      <dgm:spPr/>
      <dgm:t>
        <a:bodyPr/>
        <a:lstStyle/>
        <a:p>
          <a:endParaRPr lang="en-US"/>
        </a:p>
      </dgm:t>
    </dgm:pt>
    <dgm:pt modelId="{B5F538E7-0953-4392-8034-BAA5E148F460}" type="sibTrans" cxnId="{58E1B506-833B-4FCD-8C82-ADA30C37EAC8}">
      <dgm:prSet/>
      <dgm:spPr/>
      <dgm:t>
        <a:bodyPr/>
        <a:lstStyle/>
        <a:p>
          <a:endParaRPr lang="en-US"/>
        </a:p>
      </dgm:t>
    </dgm:pt>
    <dgm:pt modelId="{97CD885B-3447-4FB5-86E1-31D25A68A30A}">
      <dgm:prSet custT="1"/>
      <dgm:spPr/>
      <dgm:t>
        <a:bodyPr/>
        <a:lstStyle/>
        <a:p>
          <a:r>
            <a:rPr lang="en-US" sz="1400"/>
            <a:t>Supports statewide teacher vacancy reporting</a:t>
          </a:r>
        </a:p>
      </dgm:t>
    </dgm:pt>
    <dgm:pt modelId="{7FAB6300-2867-4341-B6C9-8F8C24B7BAD6}" type="parTrans" cxnId="{DAEA063D-EC84-4FD8-B027-215B08B701EB}">
      <dgm:prSet/>
      <dgm:spPr/>
      <dgm:t>
        <a:bodyPr/>
        <a:lstStyle/>
        <a:p>
          <a:endParaRPr lang="en-US"/>
        </a:p>
      </dgm:t>
    </dgm:pt>
    <dgm:pt modelId="{E6D03FDB-6CA8-49EF-A301-73E44C6B59C0}" type="sibTrans" cxnId="{DAEA063D-EC84-4FD8-B027-215B08B701EB}">
      <dgm:prSet/>
      <dgm:spPr/>
      <dgm:t>
        <a:bodyPr/>
        <a:lstStyle/>
        <a:p>
          <a:endParaRPr lang="en-US"/>
        </a:p>
      </dgm:t>
    </dgm:pt>
    <dgm:pt modelId="{6531C110-3BA3-43F8-94A1-72673333B23D}" type="pres">
      <dgm:prSet presAssocID="{4C49B5A7-5474-40EC-9F2D-64F7EC9C067B}" presName="diagram" presStyleCnt="0">
        <dgm:presLayoutVars>
          <dgm:dir/>
          <dgm:resizeHandles val="exact"/>
        </dgm:presLayoutVars>
      </dgm:prSet>
      <dgm:spPr/>
    </dgm:pt>
    <dgm:pt modelId="{97B1A325-4129-48A2-82E6-9B58E0EA27D8}" type="pres">
      <dgm:prSet presAssocID="{C73F94DF-9F1D-4314-AD1A-7CDF9B2BB3EB}" presName="node" presStyleLbl="node1" presStyleIdx="0" presStyleCnt="6">
        <dgm:presLayoutVars>
          <dgm:bulletEnabled val="1"/>
        </dgm:presLayoutVars>
      </dgm:prSet>
      <dgm:spPr/>
    </dgm:pt>
    <dgm:pt modelId="{10E12FF9-7EC2-4ADE-8484-20F30E0C4035}" type="pres">
      <dgm:prSet presAssocID="{0D325F5A-9F80-4D34-88BD-BFBA9B3BEC92}" presName="sibTrans" presStyleCnt="0"/>
      <dgm:spPr/>
    </dgm:pt>
    <dgm:pt modelId="{C0BDE74F-8DCD-4062-B40C-10A2A3DF4AA7}" type="pres">
      <dgm:prSet presAssocID="{096653F7-D69C-48CC-9FB5-A65A75A3DACA}" presName="node" presStyleLbl="node1" presStyleIdx="1" presStyleCnt="6">
        <dgm:presLayoutVars>
          <dgm:bulletEnabled val="1"/>
        </dgm:presLayoutVars>
      </dgm:prSet>
      <dgm:spPr/>
    </dgm:pt>
    <dgm:pt modelId="{0A6A84F7-878E-442C-9CF7-473A03C8D141}" type="pres">
      <dgm:prSet presAssocID="{714386E6-0A1E-427D-897C-251500DB9F3D}" presName="sibTrans" presStyleCnt="0"/>
      <dgm:spPr/>
    </dgm:pt>
    <dgm:pt modelId="{0E937866-62BD-4B7E-AA52-E714AB3C43B3}" type="pres">
      <dgm:prSet presAssocID="{5CF094AE-2629-42DC-BCB3-04043E6639B1}" presName="node" presStyleLbl="node1" presStyleIdx="2" presStyleCnt="6">
        <dgm:presLayoutVars>
          <dgm:bulletEnabled val="1"/>
        </dgm:presLayoutVars>
      </dgm:prSet>
      <dgm:spPr/>
    </dgm:pt>
    <dgm:pt modelId="{3601F13B-37C9-4603-AEE6-50607B4E033D}" type="pres">
      <dgm:prSet presAssocID="{D04DD4A7-404C-438A-96A3-40D65A1AE3EB}" presName="sibTrans" presStyleCnt="0"/>
      <dgm:spPr/>
    </dgm:pt>
    <dgm:pt modelId="{6FAAD05B-9AB3-45EE-BFB8-FA9F5C64D598}" type="pres">
      <dgm:prSet presAssocID="{3E0C157C-C5A8-4B95-A8FB-845AF06BB9CE}" presName="node" presStyleLbl="node1" presStyleIdx="3" presStyleCnt="6">
        <dgm:presLayoutVars>
          <dgm:bulletEnabled val="1"/>
        </dgm:presLayoutVars>
      </dgm:prSet>
      <dgm:spPr/>
    </dgm:pt>
    <dgm:pt modelId="{94CA8815-EE94-42BF-83B7-6D43ADEBDAEA}" type="pres">
      <dgm:prSet presAssocID="{E29CE0DE-9EE3-4EC6-98EC-D9DE1FCFBBCD}" presName="sibTrans" presStyleCnt="0"/>
      <dgm:spPr/>
    </dgm:pt>
    <dgm:pt modelId="{3B317E96-DBF2-4CD8-A95C-3F1B68F759F9}" type="pres">
      <dgm:prSet presAssocID="{630BA70A-7177-4F34-BB34-3CE826E35146}" presName="node" presStyleLbl="node1" presStyleIdx="4" presStyleCnt="6">
        <dgm:presLayoutVars>
          <dgm:bulletEnabled val="1"/>
        </dgm:presLayoutVars>
      </dgm:prSet>
      <dgm:spPr/>
    </dgm:pt>
    <dgm:pt modelId="{F844D0A6-B126-4D5F-92D4-808C58E6B6CA}" type="pres">
      <dgm:prSet presAssocID="{7C8106FB-C6A5-45B6-9C0C-1027D05A7988}" presName="sibTrans" presStyleCnt="0"/>
      <dgm:spPr/>
    </dgm:pt>
    <dgm:pt modelId="{41A8765B-138D-4A5A-A0B1-47A1843A3A50}" type="pres">
      <dgm:prSet presAssocID="{A611D5E3-25B4-4206-B55E-3B26599A0471}" presName="node" presStyleLbl="node1" presStyleIdx="5" presStyleCnt="6">
        <dgm:presLayoutVars>
          <dgm:bulletEnabled val="1"/>
        </dgm:presLayoutVars>
      </dgm:prSet>
      <dgm:spPr/>
    </dgm:pt>
  </dgm:ptLst>
  <dgm:cxnLst>
    <dgm:cxn modelId="{A5682E03-FB7D-4328-883A-DC922CAC96B1}" srcId="{5CF094AE-2629-42DC-BCB3-04043E6639B1}" destId="{C8551E84-2023-4349-B5A3-2DB1EAF1F6AE}" srcOrd="2" destOrd="0" parTransId="{57FAFC2B-0BED-4793-8CA7-E8997720BB5A}" sibTransId="{31011F98-2DD6-4A60-AB01-D45E7182004D}"/>
    <dgm:cxn modelId="{58E1B506-833B-4FCD-8C82-ADA30C37EAC8}" srcId="{096653F7-D69C-48CC-9FB5-A65A75A3DACA}" destId="{79BB9DD1-0F80-4834-8870-598A7E6B3C41}" srcOrd="0" destOrd="0" parTransId="{41CA4FED-B4F3-40B1-BB39-9D59CC0363AE}" sibTransId="{B5F538E7-0953-4392-8034-BAA5E148F460}"/>
    <dgm:cxn modelId="{14A9A90D-2E09-4672-80DF-6545BF0BE156}" srcId="{A611D5E3-25B4-4206-B55E-3B26599A0471}" destId="{86174DFD-E2DC-4596-8055-C045796DA578}" srcOrd="1" destOrd="0" parTransId="{927A861A-B0C3-4266-B010-9590CF8013F1}" sibTransId="{47EB1112-E006-4114-A1C2-F4FE7005933F}"/>
    <dgm:cxn modelId="{91E4A90E-E99C-4611-BE5D-24E80F66FF1F}" srcId="{5CF094AE-2629-42DC-BCB3-04043E6639B1}" destId="{B3230FE5-E2C9-4801-A3A9-6A44A58AB131}" srcOrd="1" destOrd="0" parTransId="{84B37A70-840B-4ECE-A8CF-C28B2A7A10B1}" sibTransId="{95145768-1417-4205-99E8-8455E7BD165C}"/>
    <dgm:cxn modelId="{D6598610-C199-4D4A-A347-FF892651D5D1}" srcId="{3E0C157C-C5A8-4B95-A8FB-845AF06BB9CE}" destId="{8CD71243-7C5C-466D-9541-982C2E5636EF}" srcOrd="2" destOrd="0" parTransId="{0EA58057-DEC5-4030-B57B-49E3E6E7E18E}" sibTransId="{741B1A7E-A310-4F2F-B381-3510F594735A}"/>
    <dgm:cxn modelId="{4E501D14-72AE-4908-8D6A-6328E631D093}" type="presOf" srcId="{5CF094AE-2629-42DC-BCB3-04043E6639B1}" destId="{0E937866-62BD-4B7E-AA52-E714AB3C43B3}" srcOrd="0" destOrd="0" presId="urn:microsoft.com/office/officeart/2005/8/layout/default"/>
    <dgm:cxn modelId="{04A4CD14-786F-4FC2-A8F7-41922973E201}" type="presOf" srcId="{A62298A7-9FCC-42EC-87FB-87DBC4A9CDCB}" destId="{3B317E96-DBF2-4CD8-A95C-3F1B68F759F9}" srcOrd="0" destOrd="2" presId="urn:microsoft.com/office/officeart/2005/8/layout/default"/>
    <dgm:cxn modelId="{32DB0A1B-54FB-4B9E-92FB-ECC12B2AFC26}" type="presOf" srcId="{3C0EC492-0EF5-43BD-B106-B3DEB876F89A}" destId="{3B317E96-DBF2-4CD8-A95C-3F1B68F759F9}" srcOrd="0" destOrd="1" presId="urn:microsoft.com/office/officeart/2005/8/layout/default"/>
    <dgm:cxn modelId="{1778421B-EB24-484E-BBDE-133B6473CD9A}" type="presOf" srcId="{97CD885B-3447-4FB5-86E1-31D25A68A30A}" destId="{97B1A325-4129-48A2-82E6-9B58E0EA27D8}" srcOrd="0" destOrd="1" presId="urn:microsoft.com/office/officeart/2005/8/layout/default"/>
    <dgm:cxn modelId="{83DF0121-F8B0-4222-93BD-D70B29F982EC}" srcId="{4C49B5A7-5474-40EC-9F2D-64F7EC9C067B}" destId="{A611D5E3-25B4-4206-B55E-3B26599A0471}" srcOrd="5" destOrd="0" parTransId="{4AE10A79-C107-460C-8DE5-0F7B36ED5800}" sibTransId="{7A7F441C-C826-4DB3-B5AD-BE18E8A4B435}"/>
    <dgm:cxn modelId="{7B234421-985F-4B99-B42C-ADAF032ABA46}" type="presOf" srcId="{4C49B5A7-5474-40EC-9F2D-64F7EC9C067B}" destId="{6531C110-3BA3-43F8-94A1-72673333B23D}" srcOrd="0" destOrd="0" presId="urn:microsoft.com/office/officeart/2005/8/layout/default"/>
    <dgm:cxn modelId="{6A189523-7739-4953-80FD-C77FCEA110BC}" srcId="{5CF094AE-2629-42DC-BCB3-04043E6639B1}" destId="{45359B03-0700-44A6-B4B4-47AC93B0A203}" srcOrd="0" destOrd="0" parTransId="{E68F2A34-398E-42A5-91BD-711AD1A21BB3}" sibTransId="{D4BB6A34-4D67-410B-8DAB-A74C7D1F747F}"/>
    <dgm:cxn modelId="{6552AB38-CBC8-4665-B771-B7688EAA48A6}" srcId="{630BA70A-7177-4F34-BB34-3CE826E35146}" destId="{3C0EC492-0EF5-43BD-B106-B3DEB876F89A}" srcOrd="0" destOrd="0" parTransId="{E8C8A3FA-25D0-4C82-80C6-DDF996CB6DF0}" sibTransId="{C858DC94-823F-4CE3-8931-A0E22759AFBF}"/>
    <dgm:cxn modelId="{41ED953A-6C2B-42F6-8A8A-13379DFEB2FD}" srcId="{096653F7-D69C-48CC-9FB5-A65A75A3DACA}" destId="{B87132B5-C29E-4899-A326-2E76988F1A3C}" srcOrd="2" destOrd="0" parTransId="{C9128160-7D0C-4DEE-AB0C-69D6E3667DBC}" sibTransId="{7136BA55-B4F3-480F-AA57-91EF73B0038D}"/>
    <dgm:cxn modelId="{DAEA063D-EC84-4FD8-B027-215B08B701EB}" srcId="{C73F94DF-9F1D-4314-AD1A-7CDF9B2BB3EB}" destId="{97CD885B-3447-4FB5-86E1-31D25A68A30A}" srcOrd="0" destOrd="0" parTransId="{7FAB6300-2867-4341-B6C9-8F8C24B7BAD6}" sibTransId="{E6D03FDB-6CA8-49EF-A301-73E44C6B59C0}"/>
    <dgm:cxn modelId="{D0713240-B4F3-4F1A-9B4F-746B0B62DBE3}" srcId="{A611D5E3-25B4-4206-B55E-3B26599A0471}" destId="{9228423B-AA3D-4F8C-A2F2-F82681175BF1}" srcOrd="0" destOrd="0" parTransId="{5E944F40-7CB3-4173-94CC-78241F7EF8B1}" sibTransId="{FEE39882-B2C8-4D03-A4EB-B2964D7D297F}"/>
    <dgm:cxn modelId="{9FD6755D-1A9D-4770-92E0-91A877C83E5C}" type="presOf" srcId="{C8551E84-2023-4349-B5A3-2DB1EAF1F6AE}" destId="{0E937866-62BD-4B7E-AA52-E714AB3C43B3}" srcOrd="0" destOrd="3" presId="urn:microsoft.com/office/officeart/2005/8/layout/default"/>
    <dgm:cxn modelId="{66C1804C-924D-4B80-8A7F-56392F1E9B79}" srcId="{630BA70A-7177-4F34-BB34-3CE826E35146}" destId="{A62298A7-9FCC-42EC-87FB-87DBC4A9CDCB}" srcOrd="1" destOrd="0" parTransId="{F15E7C49-CCAA-4B55-A2E8-AA9BC3B5EE00}" sibTransId="{30326EDE-E533-4008-BC4E-9F61BF7A9F9C}"/>
    <dgm:cxn modelId="{01BDC46D-5A9E-4981-A46C-D9F7DD848B6B}" srcId="{096653F7-D69C-48CC-9FB5-A65A75A3DACA}" destId="{5706FCD6-6C40-423F-AE2E-67BA5EC17DFB}" srcOrd="1" destOrd="0" parTransId="{56308DB7-2E32-4A9D-B3FD-ECD1029AF40C}" sibTransId="{372438AF-3A11-422B-BE62-CCB67CBBC386}"/>
    <dgm:cxn modelId="{0EF4DB6E-6C87-4132-9F39-6487BA28B16F}" type="presOf" srcId="{3E0C157C-C5A8-4B95-A8FB-845AF06BB9CE}" destId="{6FAAD05B-9AB3-45EE-BFB8-FA9F5C64D598}" srcOrd="0" destOrd="0" presId="urn:microsoft.com/office/officeart/2005/8/layout/default"/>
    <dgm:cxn modelId="{261BA472-A29D-402C-BC2C-A3721C9566EF}" srcId="{4C49B5A7-5474-40EC-9F2D-64F7EC9C067B}" destId="{C73F94DF-9F1D-4314-AD1A-7CDF9B2BB3EB}" srcOrd="0" destOrd="0" parTransId="{731B3C7E-BB97-49BB-83ED-AE3B1BFCE3AD}" sibTransId="{0D325F5A-9F80-4D34-88BD-BFBA9B3BEC92}"/>
    <dgm:cxn modelId="{3AC11673-8C3B-49C3-B8A1-9F45F054BBFD}" type="presOf" srcId="{5A9D3B9D-8909-45E9-85AC-DDB3B2DF01B7}" destId="{97B1A325-4129-48A2-82E6-9B58E0EA27D8}" srcOrd="0" destOrd="2" presId="urn:microsoft.com/office/officeart/2005/8/layout/default"/>
    <dgm:cxn modelId="{D89FBF53-D786-4E41-80A6-BD99A32473DF}" type="presOf" srcId="{C73F94DF-9F1D-4314-AD1A-7CDF9B2BB3EB}" destId="{97B1A325-4129-48A2-82E6-9B58E0EA27D8}" srcOrd="0" destOrd="0" presId="urn:microsoft.com/office/officeart/2005/8/layout/default"/>
    <dgm:cxn modelId="{5E3A3074-F3B2-4051-BA58-515DFB888F21}" type="presOf" srcId="{096653F7-D69C-48CC-9FB5-A65A75A3DACA}" destId="{C0BDE74F-8DCD-4062-B40C-10A2A3DF4AA7}" srcOrd="0" destOrd="0" presId="urn:microsoft.com/office/officeart/2005/8/layout/default"/>
    <dgm:cxn modelId="{18DAA87D-0D5B-47C0-8D8E-089333CAF1C3}" type="presOf" srcId="{B87132B5-C29E-4899-A326-2E76988F1A3C}" destId="{C0BDE74F-8DCD-4062-B40C-10A2A3DF4AA7}" srcOrd="0" destOrd="3" presId="urn:microsoft.com/office/officeart/2005/8/layout/default"/>
    <dgm:cxn modelId="{C39FB87E-9143-4EFE-AFF6-8DA655ACA7A6}" type="presOf" srcId="{79EE1295-19E7-42AE-B90F-629293F8F15C}" destId="{97B1A325-4129-48A2-82E6-9B58E0EA27D8}" srcOrd="0" destOrd="3" presId="urn:microsoft.com/office/officeart/2005/8/layout/default"/>
    <dgm:cxn modelId="{BDFF7F81-D109-4720-BC0B-459D7A866D26}" srcId="{4C49B5A7-5474-40EC-9F2D-64F7EC9C067B}" destId="{096653F7-D69C-48CC-9FB5-A65A75A3DACA}" srcOrd="1" destOrd="0" parTransId="{23DF6326-EBA2-47A8-9067-9FDE0533F5DF}" sibTransId="{714386E6-0A1E-427D-897C-251500DB9F3D}"/>
    <dgm:cxn modelId="{6AD79C81-A4FE-46AC-ACC4-8227CF6956E4}" type="presOf" srcId="{A611D5E3-25B4-4206-B55E-3B26599A0471}" destId="{41A8765B-138D-4A5A-A0B1-47A1843A3A50}" srcOrd="0" destOrd="0" presId="urn:microsoft.com/office/officeart/2005/8/layout/default"/>
    <dgm:cxn modelId="{81100288-71B9-4B80-AA34-1184B2D87EE3}" srcId="{4C49B5A7-5474-40EC-9F2D-64F7EC9C067B}" destId="{3E0C157C-C5A8-4B95-A8FB-845AF06BB9CE}" srcOrd="3" destOrd="0" parTransId="{5ABA0335-CFB0-4182-A6AC-2E0C51ABA956}" sibTransId="{E29CE0DE-9EE3-4EC6-98EC-D9DE1FCFBBCD}"/>
    <dgm:cxn modelId="{DDD7C489-2D58-4FC3-9BFB-28E2006165F5}" type="presOf" srcId="{79BB9DD1-0F80-4834-8870-598A7E6B3C41}" destId="{C0BDE74F-8DCD-4062-B40C-10A2A3DF4AA7}" srcOrd="0" destOrd="1" presId="urn:microsoft.com/office/officeart/2005/8/layout/default"/>
    <dgm:cxn modelId="{7599AE8B-72A7-4FEB-BA04-377132EC5048}" srcId="{3E0C157C-C5A8-4B95-A8FB-845AF06BB9CE}" destId="{A20AAA12-535F-4F75-BDF5-4ECCDC6CA836}" srcOrd="0" destOrd="0" parTransId="{0E114448-4A07-4F06-9636-69A989C8AAF3}" sibTransId="{16B54FAE-DEDD-46DC-92C2-8E319945DC4A}"/>
    <dgm:cxn modelId="{042EE88B-47FA-4359-940E-B5F39853504F}" type="presOf" srcId="{86174DFD-E2DC-4596-8055-C045796DA578}" destId="{41A8765B-138D-4A5A-A0B1-47A1843A3A50}" srcOrd="0" destOrd="2" presId="urn:microsoft.com/office/officeart/2005/8/layout/default"/>
    <dgm:cxn modelId="{B9C7058E-293D-4905-87E2-72AF73A8CA71}" type="presOf" srcId="{630BA70A-7177-4F34-BB34-3CE826E35146}" destId="{3B317E96-DBF2-4CD8-A95C-3F1B68F759F9}" srcOrd="0" destOrd="0" presId="urn:microsoft.com/office/officeart/2005/8/layout/default"/>
    <dgm:cxn modelId="{65ED4692-6DE2-43CC-8FD0-1B7FFEA3CE84}" type="presOf" srcId="{45359B03-0700-44A6-B4B4-47AC93B0A203}" destId="{0E937866-62BD-4B7E-AA52-E714AB3C43B3}" srcOrd="0" destOrd="1" presId="urn:microsoft.com/office/officeart/2005/8/layout/default"/>
    <dgm:cxn modelId="{5C5ACD9B-1A5A-4598-8E8D-ADB6301BE8F7}" type="presOf" srcId="{B3230FE5-E2C9-4801-A3A9-6A44A58AB131}" destId="{0E937866-62BD-4B7E-AA52-E714AB3C43B3}" srcOrd="0" destOrd="2" presId="urn:microsoft.com/office/officeart/2005/8/layout/default"/>
    <dgm:cxn modelId="{28F629A8-1EDC-4D50-B969-0E750D2E227E}" type="presOf" srcId="{5706FCD6-6C40-423F-AE2E-67BA5EC17DFB}" destId="{C0BDE74F-8DCD-4062-B40C-10A2A3DF4AA7}" srcOrd="0" destOrd="2" presId="urn:microsoft.com/office/officeart/2005/8/layout/default"/>
    <dgm:cxn modelId="{CE17BABD-05F7-45F0-B25F-AC655A5104AC}" srcId="{4C49B5A7-5474-40EC-9F2D-64F7EC9C067B}" destId="{630BA70A-7177-4F34-BB34-3CE826E35146}" srcOrd="4" destOrd="0" parTransId="{ED8CDE1F-C921-4286-8271-345FCA22D499}" sibTransId="{7C8106FB-C6A5-45B6-9C0C-1027D05A7988}"/>
    <dgm:cxn modelId="{143D61C1-19E9-42A6-B344-828AE3D92F16}" type="presOf" srcId="{8CD71243-7C5C-466D-9541-982C2E5636EF}" destId="{6FAAD05B-9AB3-45EE-BFB8-FA9F5C64D598}" srcOrd="0" destOrd="3" presId="urn:microsoft.com/office/officeart/2005/8/layout/default"/>
    <dgm:cxn modelId="{81E6A1CE-8A6C-4BE6-A3D2-787253D891E7}" type="presOf" srcId="{9228423B-AA3D-4F8C-A2F2-F82681175BF1}" destId="{41A8765B-138D-4A5A-A0B1-47A1843A3A50}" srcOrd="0" destOrd="1" presId="urn:microsoft.com/office/officeart/2005/8/layout/default"/>
    <dgm:cxn modelId="{2EAA82D0-DAED-4F37-B658-AE0ED3E7A54F}" type="presOf" srcId="{47ADDE3C-3A30-403C-8C13-089C7212E281}" destId="{6FAAD05B-9AB3-45EE-BFB8-FA9F5C64D598}" srcOrd="0" destOrd="2" presId="urn:microsoft.com/office/officeart/2005/8/layout/default"/>
    <dgm:cxn modelId="{F03098EF-51BD-471E-A119-935F25B3FB84}" srcId="{C73F94DF-9F1D-4314-AD1A-7CDF9B2BB3EB}" destId="{79EE1295-19E7-42AE-B90F-629293F8F15C}" srcOrd="2" destOrd="0" parTransId="{7111F24D-3E59-41E5-A413-C1168D82B2A2}" sibTransId="{CFC4A96F-577C-418F-9EAE-693876FF65E0}"/>
    <dgm:cxn modelId="{8A9F56F1-DD04-4C7D-8297-44900B13FE2F}" srcId="{3E0C157C-C5A8-4B95-A8FB-845AF06BB9CE}" destId="{47ADDE3C-3A30-403C-8C13-089C7212E281}" srcOrd="1" destOrd="0" parTransId="{BFC84D64-22A7-4294-9FAB-FE43A2E4F5DB}" sibTransId="{1BDF3076-6E66-45C2-9CB3-7D1C58C1D278}"/>
    <dgm:cxn modelId="{D698A4F4-4A25-46A9-87ED-DDD6A8891783}" type="presOf" srcId="{A20AAA12-535F-4F75-BDF5-4ECCDC6CA836}" destId="{6FAAD05B-9AB3-45EE-BFB8-FA9F5C64D598}" srcOrd="0" destOrd="1" presId="urn:microsoft.com/office/officeart/2005/8/layout/default"/>
    <dgm:cxn modelId="{891794F5-6775-4DB4-9B12-5CF9E11AA82E}" srcId="{C73F94DF-9F1D-4314-AD1A-7CDF9B2BB3EB}" destId="{5A9D3B9D-8909-45E9-85AC-DDB3B2DF01B7}" srcOrd="1" destOrd="0" parTransId="{CBBE0340-5AEF-4986-B50E-890B129FC8AD}" sibTransId="{2276FFA9-BAB3-4547-91D6-7DEF85D2FC8F}"/>
    <dgm:cxn modelId="{0BA4F0FE-C38C-4916-999D-927575546182}" srcId="{4C49B5A7-5474-40EC-9F2D-64F7EC9C067B}" destId="{5CF094AE-2629-42DC-BCB3-04043E6639B1}" srcOrd="2" destOrd="0" parTransId="{507B4D5D-6E76-42CD-9B2A-B8EA2DF8F9B2}" sibTransId="{D04DD4A7-404C-438A-96A3-40D65A1AE3EB}"/>
    <dgm:cxn modelId="{241F4099-B96F-4048-A4A8-A6BCEA39B980}" type="presParOf" srcId="{6531C110-3BA3-43F8-94A1-72673333B23D}" destId="{97B1A325-4129-48A2-82E6-9B58E0EA27D8}" srcOrd="0" destOrd="0" presId="urn:microsoft.com/office/officeart/2005/8/layout/default"/>
    <dgm:cxn modelId="{75F02951-0874-4FEC-823A-32222368ABAD}" type="presParOf" srcId="{6531C110-3BA3-43F8-94A1-72673333B23D}" destId="{10E12FF9-7EC2-4ADE-8484-20F30E0C4035}" srcOrd="1" destOrd="0" presId="urn:microsoft.com/office/officeart/2005/8/layout/default"/>
    <dgm:cxn modelId="{ABA85EE1-E6D3-49D7-B842-6BE61F86DF42}" type="presParOf" srcId="{6531C110-3BA3-43F8-94A1-72673333B23D}" destId="{C0BDE74F-8DCD-4062-B40C-10A2A3DF4AA7}" srcOrd="2" destOrd="0" presId="urn:microsoft.com/office/officeart/2005/8/layout/default"/>
    <dgm:cxn modelId="{29B2CA86-6DE0-40F1-9FFD-201666AF8DEF}" type="presParOf" srcId="{6531C110-3BA3-43F8-94A1-72673333B23D}" destId="{0A6A84F7-878E-442C-9CF7-473A03C8D141}" srcOrd="3" destOrd="0" presId="urn:microsoft.com/office/officeart/2005/8/layout/default"/>
    <dgm:cxn modelId="{BE8DD08C-C94A-431E-B910-3A5DEE9AF18E}" type="presParOf" srcId="{6531C110-3BA3-43F8-94A1-72673333B23D}" destId="{0E937866-62BD-4B7E-AA52-E714AB3C43B3}" srcOrd="4" destOrd="0" presId="urn:microsoft.com/office/officeart/2005/8/layout/default"/>
    <dgm:cxn modelId="{6F80DA1C-CADB-47FD-AFB3-DC495342F160}" type="presParOf" srcId="{6531C110-3BA3-43F8-94A1-72673333B23D}" destId="{3601F13B-37C9-4603-AEE6-50607B4E033D}" srcOrd="5" destOrd="0" presId="urn:microsoft.com/office/officeart/2005/8/layout/default"/>
    <dgm:cxn modelId="{F8F8292C-51B6-4513-9E89-4D177555517C}" type="presParOf" srcId="{6531C110-3BA3-43F8-94A1-72673333B23D}" destId="{6FAAD05B-9AB3-45EE-BFB8-FA9F5C64D598}" srcOrd="6" destOrd="0" presId="urn:microsoft.com/office/officeart/2005/8/layout/default"/>
    <dgm:cxn modelId="{50F98A26-6CA2-40D4-8499-C745750D71B3}" type="presParOf" srcId="{6531C110-3BA3-43F8-94A1-72673333B23D}" destId="{94CA8815-EE94-42BF-83B7-6D43ADEBDAEA}" srcOrd="7" destOrd="0" presId="urn:microsoft.com/office/officeart/2005/8/layout/default"/>
    <dgm:cxn modelId="{0B575597-EA8D-4409-AFF2-422AB1774A0C}" type="presParOf" srcId="{6531C110-3BA3-43F8-94A1-72673333B23D}" destId="{3B317E96-DBF2-4CD8-A95C-3F1B68F759F9}" srcOrd="8" destOrd="0" presId="urn:microsoft.com/office/officeart/2005/8/layout/default"/>
    <dgm:cxn modelId="{73C2BACD-2463-49F3-A568-0C6620EE8711}" type="presParOf" srcId="{6531C110-3BA3-43F8-94A1-72673333B23D}" destId="{F844D0A6-B126-4D5F-92D4-808C58E6B6CA}" srcOrd="9" destOrd="0" presId="urn:microsoft.com/office/officeart/2005/8/layout/default"/>
    <dgm:cxn modelId="{888A348B-EA5B-41A7-96E7-F4EF12C1C58F}" type="presParOf" srcId="{6531C110-3BA3-43F8-94A1-72673333B23D}" destId="{41A8765B-138D-4A5A-A0B1-47A1843A3A5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4D0A-5613-41AE-B93B-BF364D203EC1}">
      <dsp:nvSpPr>
        <dsp:cNvPr id="0" name=""/>
        <dsp:cNvSpPr/>
      </dsp:nvSpPr>
      <dsp:spPr>
        <a:xfrm>
          <a:off x="1160" y="0"/>
          <a:ext cx="3017529" cy="530941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mn-lt"/>
            </a:rPr>
            <a:t>Promotion Logic</a:t>
          </a:r>
        </a:p>
      </dsp:txBody>
      <dsp:txXfrm>
        <a:off x="1160" y="0"/>
        <a:ext cx="3017529" cy="1592825"/>
      </dsp:txXfrm>
    </dsp:sp>
    <dsp:sp modelId="{660E9C51-8E44-47E1-ADD7-E290DC91BFC6}">
      <dsp:nvSpPr>
        <dsp:cNvPr id="0" name=""/>
        <dsp:cNvSpPr/>
      </dsp:nvSpPr>
      <dsp:spPr>
        <a:xfrm>
          <a:off x="302913" y="1593377"/>
          <a:ext cx="2414023" cy="7608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New: Staff &gt; Teacher Vacancy subcategory</a:t>
          </a:r>
        </a:p>
      </dsp:txBody>
      <dsp:txXfrm>
        <a:off x="325198" y="1615662"/>
        <a:ext cx="2369453" cy="716308"/>
      </dsp:txXfrm>
    </dsp:sp>
    <dsp:sp modelId="{FE3A3503-99F1-47B8-8BB1-6E54E5901349}">
      <dsp:nvSpPr>
        <dsp:cNvPr id="0" name=""/>
        <dsp:cNvSpPr/>
      </dsp:nvSpPr>
      <dsp:spPr>
        <a:xfrm>
          <a:off x="302913" y="2527693"/>
          <a:ext cx="2414023" cy="251570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RequisitionExt data is promoted only when the RequisitionExt Entity is associated with an OpenStaffPositionExt Entity where the DatePositionVacant Entity is during the reporting year.</a:t>
          </a:r>
        </a:p>
      </dsp:txBody>
      <dsp:txXfrm>
        <a:off x="373617" y="2598397"/>
        <a:ext cx="2272615" cy="2374294"/>
      </dsp:txXfrm>
    </dsp:sp>
    <dsp:sp modelId="{21A81E28-AD75-4AA4-86C5-8AB3130A5B28}">
      <dsp:nvSpPr>
        <dsp:cNvPr id="0" name=""/>
        <dsp:cNvSpPr/>
      </dsp:nvSpPr>
      <dsp:spPr>
        <a:xfrm>
          <a:off x="3245004" y="0"/>
          <a:ext cx="3017529" cy="530941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latin typeface="+mn-lt"/>
            </a:rPr>
            <a:t>Reports</a:t>
          </a:r>
        </a:p>
      </dsp:txBody>
      <dsp:txXfrm>
        <a:off x="3245004" y="0"/>
        <a:ext cx="3017529" cy="1592825"/>
      </dsp:txXfrm>
    </dsp:sp>
    <dsp:sp modelId="{5738067A-5CFE-4968-8C7D-5853E26A3AF6}">
      <dsp:nvSpPr>
        <dsp:cNvPr id="0" name=""/>
        <dsp:cNvSpPr/>
      </dsp:nvSpPr>
      <dsp:spPr>
        <a:xfrm>
          <a:off x="3546757" y="1592825"/>
          <a:ext cx="2414023" cy="345112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One detailed report to include all reported elements per each vacancy reported</a:t>
          </a:r>
        </a:p>
      </dsp:txBody>
      <dsp:txXfrm>
        <a:off x="3617461" y="1663529"/>
        <a:ext cx="2272615" cy="3309714"/>
      </dsp:txXfrm>
    </dsp:sp>
    <dsp:sp modelId="{5547C4A1-2C60-40E0-8CB0-9ABDEE23D00A}">
      <dsp:nvSpPr>
        <dsp:cNvPr id="0" name=""/>
        <dsp:cNvSpPr/>
      </dsp:nvSpPr>
      <dsp:spPr>
        <a:xfrm>
          <a:off x="6488848" y="0"/>
          <a:ext cx="3017529" cy="530941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latin typeface="+mn-lt"/>
            </a:rPr>
            <a:t>Training</a:t>
          </a:r>
          <a:r>
            <a:rPr lang="en-US" sz="4400" b="0" i="0" strike="noStrike" kern="1200">
              <a:latin typeface="Calibri Light"/>
              <a:ea typeface="Calibri Light"/>
              <a:cs typeface="Calibri Light"/>
            </a:rPr>
            <a:t> </a:t>
          </a:r>
          <a:endParaRPr lang="en-US" sz="4400" kern="1200">
            <a:latin typeface="+mn-lt"/>
            <a:ea typeface="+mn-lt"/>
            <a:cs typeface="+mn-lt"/>
          </a:endParaRPr>
        </a:p>
      </dsp:txBody>
      <dsp:txXfrm>
        <a:off x="6488848" y="0"/>
        <a:ext cx="3017529" cy="1592825"/>
      </dsp:txXfrm>
    </dsp:sp>
    <dsp:sp modelId="{10E674CC-F7A2-4BB2-8863-28173D927F78}">
      <dsp:nvSpPr>
        <dsp:cNvPr id="0" name=""/>
        <dsp:cNvSpPr/>
      </dsp:nvSpPr>
      <dsp:spPr>
        <a:xfrm>
          <a:off x="6790601" y="1592825"/>
          <a:ext cx="2414023" cy="345112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0" i="0" strike="noStrike" kern="1200">
              <a:latin typeface="Calibri Light"/>
              <a:ea typeface="Calibri Light"/>
              <a:cs typeface="Calibri Light"/>
            </a:rPr>
            <a:t>Training</a:t>
          </a:r>
          <a:r>
            <a:rPr lang="en-US" sz="1800" b="0" i="0" kern="1200"/>
            <a:t> for the Teacher Vacancy Collection is currently in development, with timing to be communicated once finalized.</a:t>
          </a:r>
          <a:endParaRPr lang="en-US" sz="1800" kern="1200"/>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endParaRPr lang="en-US" kern="1200"/>
        </a:p>
      </dsp:txBody>
      <dsp:txXfrm>
        <a:off x="6861305" y="1663529"/>
        <a:ext cx="2272615" cy="3309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A325-4129-48A2-82E6-9B58E0EA27D8}">
      <dsp:nvSpPr>
        <dsp:cNvPr id="0" name=""/>
        <dsp:cNvSpPr/>
      </dsp:nvSpPr>
      <dsp:spPr>
        <a:xfrm>
          <a:off x="0" y="235385"/>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 Why It  Matters</a:t>
          </a:r>
          <a:endParaRPr lang="en-US" sz="1400" kern="1200"/>
        </a:p>
        <a:p>
          <a:pPr marL="114300" lvl="1" indent="-114300" algn="l" defTabSz="622300">
            <a:lnSpc>
              <a:spcPct val="90000"/>
            </a:lnSpc>
            <a:spcBef>
              <a:spcPct val="0"/>
            </a:spcBef>
            <a:spcAft>
              <a:spcPct val="15000"/>
            </a:spcAft>
            <a:buChar char="•"/>
          </a:pPr>
          <a:r>
            <a:rPr lang="en-US" sz="1400" kern="1200"/>
            <a:t>Supports statewide teacher vacancy reporting</a:t>
          </a:r>
        </a:p>
        <a:p>
          <a:pPr marL="114300" lvl="1" indent="-114300" algn="l" defTabSz="622300">
            <a:lnSpc>
              <a:spcPct val="90000"/>
            </a:lnSpc>
            <a:spcBef>
              <a:spcPct val="0"/>
            </a:spcBef>
            <a:spcAft>
              <a:spcPct val="15000"/>
            </a:spcAft>
            <a:buChar char="•"/>
          </a:pPr>
          <a:r>
            <a:rPr lang="en-US" sz="1400" kern="1200"/>
            <a:t>Ensures consistent, transparent data</a:t>
          </a:r>
        </a:p>
        <a:p>
          <a:pPr marL="114300" lvl="1" indent="-114300" algn="l" defTabSz="622300">
            <a:lnSpc>
              <a:spcPct val="90000"/>
            </a:lnSpc>
            <a:spcBef>
              <a:spcPct val="0"/>
            </a:spcBef>
            <a:spcAft>
              <a:spcPct val="15000"/>
            </a:spcAft>
            <a:buChar char="•"/>
          </a:pPr>
          <a:r>
            <a:rPr lang="en-US" sz="1400" kern="1200"/>
            <a:t>Helps identify trends in teacher shortages</a:t>
          </a:r>
        </a:p>
      </dsp:txBody>
      <dsp:txXfrm>
        <a:off x="0" y="235385"/>
        <a:ext cx="3319925" cy="1991955"/>
      </dsp:txXfrm>
    </dsp:sp>
    <dsp:sp modelId="{C0BDE74F-8DCD-4062-B40C-10A2A3DF4AA7}">
      <dsp:nvSpPr>
        <dsp:cNvPr id="0" name=""/>
        <dsp:cNvSpPr/>
      </dsp:nvSpPr>
      <dsp:spPr>
        <a:xfrm>
          <a:off x="3651918" y="235385"/>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How It Fits</a:t>
          </a:r>
        </a:p>
        <a:p>
          <a:pPr marL="114300" lvl="1" indent="-114300" algn="l" defTabSz="622300">
            <a:lnSpc>
              <a:spcPct val="90000"/>
            </a:lnSpc>
            <a:spcBef>
              <a:spcPct val="0"/>
            </a:spcBef>
            <a:spcAft>
              <a:spcPct val="15000"/>
            </a:spcAft>
            <a:buChar char="•"/>
          </a:pPr>
          <a:r>
            <a:rPr lang="en-US" sz="1400" kern="1200"/>
            <a:t>A new yearly core collection due every fourth Thursday of September</a:t>
          </a:r>
        </a:p>
        <a:p>
          <a:pPr marL="114300" lvl="1" indent="-114300" algn="l" defTabSz="622300">
            <a:lnSpc>
              <a:spcPct val="90000"/>
            </a:lnSpc>
            <a:spcBef>
              <a:spcPct val="0"/>
            </a:spcBef>
            <a:spcAft>
              <a:spcPct val="15000"/>
            </a:spcAft>
            <a:buChar char="•"/>
          </a:pPr>
          <a:r>
            <a:rPr lang="en-US" sz="1400" kern="1200"/>
            <a:t>Uses three entities to capture vacancy details</a:t>
          </a:r>
        </a:p>
        <a:p>
          <a:pPr marL="114300" lvl="1" indent="-114300" algn="l" defTabSz="622300">
            <a:lnSpc>
              <a:spcPct val="90000"/>
            </a:lnSpc>
            <a:spcBef>
              <a:spcPct val="0"/>
            </a:spcBef>
            <a:spcAft>
              <a:spcPct val="15000"/>
            </a:spcAft>
            <a:buChar char="•"/>
          </a:pPr>
          <a:r>
            <a:rPr lang="en-US" sz="1400" kern="1200"/>
            <a:t>Reports any open teaching position from  September 1- August 31. A vacancy can be reported across multiple years. </a:t>
          </a:r>
        </a:p>
      </dsp:txBody>
      <dsp:txXfrm>
        <a:off x="3651918" y="235385"/>
        <a:ext cx="3319925" cy="1991955"/>
      </dsp:txXfrm>
    </dsp:sp>
    <dsp:sp modelId="{0E937866-62BD-4B7E-AA52-E714AB3C43B3}">
      <dsp:nvSpPr>
        <dsp:cNvPr id="0" name=""/>
        <dsp:cNvSpPr/>
      </dsp:nvSpPr>
      <dsp:spPr>
        <a:xfrm>
          <a:off x="7303836" y="235385"/>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ct val="35000"/>
            </a:spcAft>
            <a:buNone/>
          </a:pPr>
          <a:r>
            <a:rPr lang="en-US" sz="1400" b="1" kern="1200"/>
            <a:t>What’s New</a:t>
          </a:r>
        </a:p>
        <a:p>
          <a:pPr marL="114300" lvl="1" indent="-114300" algn="l" defTabSz="622300">
            <a:lnSpc>
              <a:spcPct val="90000"/>
            </a:lnSpc>
            <a:spcBef>
              <a:spcPct val="0"/>
            </a:spcBef>
            <a:spcAft>
              <a:spcPct val="15000"/>
            </a:spcAft>
            <a:buChar char="•"/>
          </a:pPr>
          <a:r>
            <a:rPr lang="en-US" sz="1400" b="0" kern="1200"/>
            <a:t>Two new entities</a:t>
          </a:r>
        </a:p>
        <a:p>
          <a:pPr marL="114300" lvl="1" indent="-114300" algn="l" defTabSz="622300">
            <a:lnSpc>
              <a:spcPct val="90000"/>
            </a:lnSpc>
            <a:spcBef>
              <a:spcPct val="0"/>
            </a:spcBef>
            <a:spcAft>
              <a:spcPct val="15000"/>
            </a:spcAft>
            <a:buChar char="•"/>
          </a:pPr>
          <a:r>
            <a:rPr lang="en-US" sz="1400" b="0" kern="1200"/>
            <a:t>New data elements (PositionNumber, GradeLevelRange, InstructionalSubject, Vacancy Reason, RequisitionNumber, EmploymentStatus, DatePosted, DatePostingClosed, PostingClosedReason)</a:t>
          </a:r>
        </a:p>
        <a:p>
          <a:pPr marL="114300" lvl="1" indent="-114300" algn="l" defTabSz="622300">
            <a:lnSpc>
              <a:spcPct val="90000"/>
            </a:lnSpc>
            <a:spcBef>
              <a:spcPct val="0"/>
            </a:spcBef>
            <a:spcAft>
              <a:spcPct val="15000"/>
            </a:spcAft>
            <a:buChar char="•"/>
          </a:pPr>
          <a:r>
            <a:rPr lang="en-US" sz="1400" b="0" kern="1200"/>
            <a:t>New descriptor tables for subjects, grade levels, and reasons</a:t>
          </a:r>
          <a:endParaRPr lang="en-US" sz="1400" kern="1200"/>
        </a:p>
      </dsp:txBody>
      <dsp:txXfrm>
        <a:off x="7303836" y="235385"/>
        <a:ext cx="3319925" cy="1991955"/>
      </dsp:txXfrm>
    </dsp:sp>
    <dsp:sp modelId="{6FAAD05B-9AB3-45EE-BFB8-FA9F5C64D598}">
      <dsp:nvSpPr>
        <dsp:cNvPr id="0" name=""/>
        <dsp:cNvSpPr/>
      </dsp:nvSpPr>
      <dsp:spPr>
        <a:xfrm>
          <a:off x="0" y="2559333"/>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What To Report</a:t>
          </a:r>
          <a:endParaRPr lang="en-US" sz="1400" kern="1200"/>
        </a:p>
        <a:p>
          <a:pPr marL="114300" lvl="1" indent="-114300" algn="l" defTabSz="622300">
            <a:lnSpc>
              <a:spcPct val="100000"/>
            </a:lnSpc>
            <a:spcBef>
              <a:spcPct val="0"/>
            </a:spcBef>
            <a:spcAft>
              <a:spcPts val="0"/>
            </a:spcAft>
            <a:buChar char="•"/>
          </a:pPr>
          <a:r>
            <a:rPr lang="en-US" sz="1400" b="0" kern="1200"/>
            <a:t>Report all teacher (087) vacancies within the reporting period, including unfilled vacancies from a prior reporting period</a:t>
          </a:r>
          <a:endParaRPr lang="en-US" sz="1400" kern="1200"/>
        </a:p>
        <a:p>
          <a:pPr marL="114300" lvl="1" indent="-114300" algn="l" defTabSz="622300">
            <a:lnSpc>
              <a:spcPct val="100000"/>
            </a:lnSpc>
            <a:spcBef>
              <a:spcPct val="0"/>
            </a:spcBef>
            <a:spcAft>
              <a:spcPts val="0"/>
            </a:spcAft>
            <a:buChar char="•"/>
          </a:pPr>
          <a:r>
            <a:rPr lang="en-US" sz="1400" b="0" kern="1200"/>
            <a:t>Base reporting on when the position became vacant</a:t>
          </a:r>
          <a:endParaRPr lang="en-US" sz="1400" kern="1200"/>
        </a:p>
        <a:p>
          <a:pPr marL="114300" lvl="1" indent="-114300" algn="l" defTabSz="622300">
            <a:lnSpc>
              <a:spcPct val="90000"/>
            </a:lnSpc>
            <a:spcBef>
              <a:spcPct val="0"/>
            </a:spcBef>
            <a:spcAft>
              <a:spcPct val="15000"/>
            </a:spcAft>
            <a:buChar char="•"/>
          </a:pPr>
          <a:r>
            <a:rPr lang="en-US" sz="1400" b="0" kern="1200"/>
            <a:t>Only report the original vacancy when internal moves occur</a:t>
          </a:r>
        </a:p>
      </dsp:txBody>
      <dsp:txXfrm>
        <a:off x="0" y="2559333"/>
        <a:ext cx="3319925" cy="1991955"/>
      </dsp:txXfrm>
    </dsp:sp>
    <dsp:sp modelId="{3B317E96-DBF2-4CD8-A95C-3F1B68F759F9}">
      <dsp:nvSpPr>
        <dsp:cNvPr id="0" name=""/>
        <dsp:cNvSpPr/>
      </dsp:nvSpPr>
      <dsp:spPr>
        <a:xfrm>
          <a:off x="3651918" y="2559333"/>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Business Rules </a:t>
          </a:r>
        </a:p>
        <a:p>
          <a:pPr marL="114300" lvl="1" indent="-114300" algn="l" defTabSz="622300">
            <a:lnSpc>
              <a:spcPct val="90000"/>
            </a:lnSpc>
            <a:spcBef>
              <a:spcPct val="0"/>
            </a:spcBef>
            <a:spcAft>
              <a:spcPct val="15000"/>
            </a:spcAft>
            <a:buSzPts val="1000"/>
            <a:buFont typeface="Symbol" panose="05050102010706020507" pitchFamily="18" charset="2"/>
            <a:buChar char=""/>
          </a:pPr>
          <a:r>
            <a:rPr lang="en-US" sz="1400" b="0" kern="1200"/>
            <a:t>New 31000-series validations</a:t>
          </a:r>
          <a:endParaRPr lang="en-US" sz="1400" b="1" kern="1200"/>
        </a:p>
        <a:p>
          <a:pPr marL="114300" lvl="1" indent="-114300" algn="l" defTabSz="622300">
            <a:lnSpc>
              <a:spcPct val="90000"/>
            </a:lnSpc>
            <a:spcBef>
              <a:spcPct val="0"/>
            </a:spcBef>
            <a:spcAft>
              <a:spcPct val="15000"/>
            </a:spcAft>
            <a:buChar char="•"/>
          </a:pPr>
          <a:r>
            <a:rPr lang="en-US" sz="1400" b="0" kern="1200"/>
            <a:t>Align data with descriptor tables and required elements for each status</a:t>
          </a:r>
          <a:endParaRPr lang="en-US" sz="1400" b="1" kern="1200"/>
        </a:p>
      </dsp:txBody>
      <dsp:txXfrm>
        <a:off x="3651918" y="2559333"/>
        <a:ext cx="3319925" cy="1991955"/>
      </dsp:txXfrm>
    </dsp:sp>
    <dsp:sp modelId="{41A8765B-138D-4A5A-A0B1-47A1843A3A50}">
      <dsp:nvSpPr>
        <dsp:cNvPr id="0" name=""/>
        <dsp:cNvSpPr/>
      </dsp:nvSpPr>
      <dsp:spPr>
        <a:xfrm>
          <a:off x="7303836" y="2559333"/>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Bottom Line</a:t>
          </a:r>
        </a:p>
        <a:p>
          <a:pPr marL="114300" lvl="1" indent="-114300" algn="l" defTabSz="622300">
            <a:lnSpc>
              <a:spcPct val="90000"/>
            </a:lnSpc>
            <a:spcBef>
              <a:spcPct val="0"/>
            </a:spcBef>
            <a:spcAft>
              <a:spcPct val="15000"/>
            </a:spcAft>
            <a:buChar char="•"/>
          </a:pPr>
          <a:r>
            <a:rPr lang="en-US" sz="1400" b="0" kern="1200"/>
            <a:t>Identify all vacancies in the required timeframe</a:t>
          </a:r>
          <a:endParaRPr lang="en-US" sz="1400" b="1" kern="1200"/>
        </a:p>
        <a:p>
          <a:pPr marL="114300" lvl="1" indent="-114300" algn="l" defTabSz="622300">
            <a:lnSpc>
              <a:spcPct val="90000"/>
            </a:lnSpc>
            <a:spcBef>
              <a:spcPct val="0"/>
            </a:spcBef>
            <a:spcAft>
              <a:spcPct val="15000"/>
            </a:spcAft>
            <a:buChar char="•"/>
          </a:pPr>
          <a:r>
            <a:rPr lang="en-US" sz="1400" b="0" kern="1200"/>
            <a:t>Ensure consistency in reporting by using published guidance and business rules</a:t>
          </a:r>
        </a:p>
      </dsp:txBody>
      <dsp:txXfrm>
        <a:off x="7303836" y="2559333"/>
        <a:ext cx="3319925" cy="19919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6D2F405-84C6-47B7-92AC-ABFE572AA291}" type="datetimeFigureOut">
              <a:rPr lang="en-US" smtClean="0"/>
              <a:t>3/20/2026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a:p>
        </p:txBody>
      </p:sp>
    </p:spTree>
    <p:extLst>
      <p:ext uri="{BB962C8B-B14F-4D97-AF65-F5344CB8AC3E}">
        <p14:creationId xmlns:p14="http://schemas.microsoft.com/office/powerpoint/2010/main" val="341972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0BB19-3D9F-AEA6-DB80-BDC1FA5EE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DC72C-1D59-7418-BDE2-7C48470DEB9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BCD722A-BBB5-0C66-C8A0-B996C07521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4D82E5-107A-8D07-A932-D2C53A8C997B}"/>
              </a:ext>
            </a:extLst>
          </p:cNvPr>
          <p:cNvSpPr>
            <a:spLocks noGrp="1"/>
          </p:cNvSpPr>
          <p:nvPr>
            <p:ph type="sldNum" sz="quarter" idx="5"/>
          </p:nvPr>
        </p:nvSpPr>
        <p:spPr/>
        <p:txBody>
          <a:bodyPr/>
          <a:lstStyle/>
          <a:p>
            <a:fld id="{9E4D9ABE-7AB9-4D3A-BEA5-45E799BD6C0E}" type="slidenum">
              <a:rPr lang="en-US" smtClean="0"/>
              <a:t>34</a:t>
            </a:fld>
            <a:endParaRPr lang="en-US"/>
          </a:p>
        </p:txBody>
      </p:sp>
    </p:spTree>
    <p:extLst>
      <p:ext uri="{BB962C8B-B14F-4D97-AF65-F5344CB8AC3E}">
        <p14:creationId xmlns:p14="http://schemas.microsoft.com/office/powerpoint/2010/main" val="304164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41</a:t>
            </a:fld>
            <a:endParaRPr lang="en-US"/>
          </a:p>
        </p:txBody>
      </p:sp>
    </p:spTree>
    <p:extLst>
      <p:ext uri="{BB962C8B-B14F-4D97-AF65-F5344CB8AC3E}">
        <p14:creationId xmlns:p14="http://schemas.microsoft.com/office/powerpoint/2010/main" val="338291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43</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27</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C5C5-B304-CA06-1D9B-743C319D5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D6918-D6B1-0ED2-5D25-E41D3873ED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6DA3FFF-B546-3194-AB7C-1358B0AE6E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2149EC-E310-5BE7-C025-88CDC435F9DF}"/>
              </a:ext>
            </a:extLst>
          </p:cNvPr>
          <p:cNvSpPr>
            <a:spLocks noGrp="1"/>
          </p:cNvSpPr>
          <p:nvPr>
            <p:ph type="sldNum" sz="quarter" idx="5"/>
          </p:nvPr>
        </p:nvSpPr>
        <p:spPr/>
        <p:txBody>
          <a:bodyPr/>
          <a:lstStyle/>
          <a:p>
            <a:fld id="{9E4D9ABE-7AB9-4D3A-BEA5-45E799BD6C0E}" type="slidenum">
              <a:rPr lang="en-US" smtClean="0"/>
              <a:t>30</a:t>
            </a:fld>
            <a:endParaRPr lang="en-US"/>
          </a:p>
        </p:txBody>
      </p:sp>
    </p:spTree>
    <p:extLst>
      <p:ext uri="{BB962C8B-B14F-4D97-AF65-F5344CB8AC3E}">
        <p14:creationId xmlns:p14="http://schemas.microsoft.com/office/powerpoint/2010/main" val="84492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31</a:t>
            </a:fld>
            <a:endParaRPr lang="en-US"/>
          </a:p>
        </p:txBody>
      </p:sp>
    </p:spTree>
    <p:extLst>
      <p:ext uri="{BB962C8B-B14F-4D97-AF65-F5344CB8AC3E}">
        <p14:creationId xmlns:p14="http://schemas.microsoft.com/office/powerpoint/2010/main" val="47696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38D4-4CC9-1B34-2256-5252C8653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105A2-CD05-0084-0487-D1E3701A43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46E0CB-326F-38A9-CB29-A984F11A8E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804618-5991-3A37-8CA6-5F91FD29210E}"/>
              </a:ext>
            </a:extLst>
          </p:cNvPr>
          <p:cNvSpPr>
            <a:spLocks noGrp="1"/>
          </p:cNvSpPr>
          <p:nvPr>
            <p:ph type="sldNum" sz="quarter" idx="5"/>
          </p:nvPr>
        </p:nvSpPr>
        <p:spPr/>
        <p:txBody>
          <a:bodyPr/>
          <a:lstStyle/>
          <a:p>
            <a:fld id="{9E4D9ABE-7AB9-4D3A-BEA5-45E799BD6C0E}" type="slidenum">
              <a:rPr lang="en-US" smtClean="0"/>
              <a:t>32</a:t>
            </a:fld>
            <a:endParaRPr lang="en-US"/>
          </a:p>
        </p:txBody>
      </p:sp>
    </p:spTree>
    <p:extLst>
      <p:ext uri="{BB962C8B-B14F-4D97-AF65-F5344CB8AC3E}">
        <p14:creationId xmlns:p14="http://schemas.microsoft.com/office/powerpoint/2010/main" val="33805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33</a:t>
            </a:fld>
            <a:endParaRPr lang="en-US"/>
          </a:p>
        </p:txBody>
      </p:sp>
    </p:spTree>
    <p:extLst>
      <p:ext uri="{BB962C8B-B14F-4D97-AF65-F5344CB8AC3E}">
        <p14:creationId xmlns:p14="http://schemas.microsoft.com/office/powerpoint/2010/main" val="1366679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3/20/2026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3/20/2026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3/20/2026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425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0919B3CF-A5C4-4BE0-9E73-CA386BC0A343}"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262961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3/20/2026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3/20/2026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3/20/2026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3/20/2026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3/20/2026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3/20/2026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61166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3/20/2026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3/20/2026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14203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7046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3/20/2026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02" r:id="rId30"/>
    <p:sldLayoutId id="2147483836"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3/20/2026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3/20/2026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267969"/>
            <a:ext cx="12192000" cy="5590031"/>
            <a:chOff x="0" y="1267968"/>
            <a:chExt cx="12192000" cy="5590031"/>
          </a:xfrm>
        </p:grpSpPr>
        <p:pic>
          <p:nvPicPr>
            <p:cNvPr id="4" name="object 4"/>
            <p:cNvPicPr/>
            <p:nvPr/>
          </p:nvPicPr>
          <p:blipFill>
            <a:blip r:embed="rId3" cstate="print"/>
            <a:stretch>
              <a:fillRect/>
            </a:stretch>
          </p:blipFill>
          <p:spPr>
            <a:xfrm>
              <a:off x="0" y="1267968"/>
              <a:ext cx="12191999" cy="5590031"/>
            </a:xfrm>
            <a:prstGeom prst="rect">
              <a:avLst/>
            </a:prstGeom>
          </p:spPr>
        </p:pic>
        <p:sp>
          <p:nvSpPr>
            <p:cNvPr id="5" name="object 5"/>
            <p:cNvSpPr/>
            <p:nvPr/>
          </p:nvSpPr>
          <p:spPr>
            <a:xfrm>
              <a:off x="0" y="4822681"/>
              <a:ext cx="12192000" cy="185141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endParaRPr/>
            </a:p>
          </p:txBody>
        </p:sp>
      </p:grpSp>
      <p:sp>
        <p:nvSpPr>
          <p:cNvPr id="6" name="object 6"/>
          <p:cNvSpPr txBox="1">
            <a:spLocks noGrp="1"/>
          </p:cNvSpPr>
          <p:nvPr>
            <p:ph type="title" idx="4294967295"/>
          </p:nvPr>
        </p:nvSpPr>
        <p:spPr>
          <a:xfrm>
            <a:off x="1" y="5193705"/>
            <a:ext cx="12191999" cy="1145185"/>
          </a:xfrm>
          <a:prstGeom prst="rect">
            <a:avLst/>
          </a:prstGeom>
          <a:noFill/>
          <a:ln>
            <a:noFill/>
            <a:prstDash/>
          </a:ln>
          <a:effectLst/>
        </p:spPr>
        <p:txBody>
          <a:bodyPr rot="0" spcFirstLastPara="0" vertOverflow="overflow" horzOverflow="overflow" vert="horz" wrap="square" lIns="0" tIns="67310" rIns="0" bIns="0" numCol="1" spcCol="0" rtlCol="0" fromWordArt="0" anchor="t" anchorCtr="0" forceAA="0" compatLnSpc="1">
            <a:prstTxWarp prst="textNoShape">
              <a:avLst/>
            </a:prstTxWarp>
            <a:spAutoFit/>
          </a:bodyPr>
          <a:lstStyle/>
          <a:p>
            <a:pPr algn="ctr">
              <a:lnSpc>
                <a:spcPct val="100000"/>
              </a:lnSpc>
              <a:spcBef>
                <a:spcPts val="530"/>
              </a:spcBef>
              <a:defRPr/>
            </a:pPr>
            <a:r>
              <a:rPr kumimoji="0" lang="en-US" sz="4800" i="0" u="none" strike="noStrike" kern="0" cap="none" spc="-105" normalizeH="0" baseline="0" noProof="0" dirty="0">
                <a:ln>
                  <a:noFill/>
                </a:ln>
                <a:solidFill>
                  <a:srgbClr val="0D6CB8"/>
                </a:solidFill>
                <a:effectLst/>
                <a:uLnTx/>
                <a:uFillTx/>
                <a:cs typeface="Calibri"/>
              </a:rPr>
              <a:t>Teacher Vacancy </a:t>
            </a:r>
            <a:r>
              <a:rPr lang="en-US" sz="4800" kern="0" spc="-105" dirty="0">
                <a:solidFill>
                  <a:srgbClr val="0D6CB8"/>
                </a:solidFill>
                <a:cs typeface="Calibri"/>
              </a:rPr>
              <a:t>Collection</a:t>
            </a:r>
            <a:br>
              <a:rPr lang="en-US" sz="4800" kern="0" spc="-105" dirty="0">
                <a:solidFill>
                  <a:srgbClr val="0D6CB8"/>
                </a:solidFill>
                <a:cs typeface="Calibri"/>
              </a:rPr>
            </a:br>
            <a:r>
              <a:rPr lang="en-US" sz="2200" b="0" kern="0" dirty="0">
                <a:solidFill>
                  <a:schemeClr val="tx1"/>
                </a:solidFill>
                <a:cs typeface="Calibri"/>
              </a:rPr>
              <a:t>March</a:t>
            </a:r>
            <a:r>
              <a:rPr kumimoji="0" lang="en-US" sz="2200" b="0" i="0" u="none" strike="noStrike" kern="0" cap="none" spc="0" normalizeH="0" baseline="0" noProof="0" dirty="0">
                <a:ln>
                  <a:noFill/>
                </a:ln>
                <a:solidFill>
                  <a:schemeClr val="tx1"/>
                </a:solidFill>
                <a:effectLst/>
                <a:uLnTx/>
                <a:uFillTx/>
                <a:cs typeface="Calibri"/>
              </a:rPr>
              <a:t> 31, 2026</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A3B16F-FFF6-4852-8E07-74F75B12FBCF}"/>
              </a:ext>
            </a:extLst>
          </p:cNvPr>
          <p:cNvSpPr>
            <a:spLocks noGrp="1"/>
          </p:cNvSpPr>
          <p:nvPr>
            <p:ph type="title"/>
          </p:nvPr>
        </p:nvSpPr>
        <p:spPr/>
        <p:txBody>
          <a:bodyPr>
            <a:normAutofit/>
          </a:bodyPr>
          <a:lstStyle/>
          <a:p>
            <a:r>
              <a:rPr lang="en-US"/>
              <a:t>PositionNumber (E3143)</a:t>
            </a:r>
          </a:p>
        </p:txBody>
      </p:sp>
      <p:sp>
        <p:nvSpPr>
          <p:cNvPr id="2" name="Content Placeholder 1">
            <a:extLst>
              <a:ext uri="{FF2B5EF4-FFF2-40B4-BE49-F238E27FC236}">
                <a16:creationId xmlns:a16="http://schemas.microsoft.com/office/drawing/2014/main" id="{5C134222-42AE-146C-CF6D-5B43BF9356FF}"/>
              </a:ext>
            </a:extLst>
          </p:cNvPr>
          <p:cNvSpPr>
            <a:spLocks noGrp="1"/>
          </p:cNvSpPr>
          <p:nvPr>
            <p:ph idx="1"/>
          </p:nvPr>
        </p:nvSpPr>
        <p:spPr>
          <a:xfrm>
            <a:off x="2244612" y="1253331"/>
            <a:ext cx="8988726" cy="4351338"/>
          </a:xfrm>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PositionNumber</a:t>
            </a:r>
            <a:r>
              <a:rPr lang="en-US">
                <a:solidFill>
                  <a:srgbClr val="1482C5"/>
                </a:solidFill>
                <a:latin typeface="Calibri"/>
                <a:ea typeface="Calibri"/>
                <a:cs typeface="Calibri"/>
              </a:rPr>
              <a:t> (E3143) data element:</a:t>
            </a:r>
            <a:endParaRPr lang="en-US">
              <a:latin typeface="Calibri"/>
              <a:ea typeface="Calibri"/>
              <a:cs typeface="Calibri"/>
            </a:endParaRPr>
          </a:p>
          <a:p>
            <a:endParaRPr lang="en-US"/>
          </a:p>
        </p:txBody>
      </p:sp>
      <p:pic>
        <p:nvPicPr>
          <p:cNvPr id="5" name="Picture 4" descr="PositionNumber data element screenshot out of TWEDS ">
            <a:extLst>
              <a:ext uri="{FF2B5EF4-FFF2-40B4-BE49-F238E27FC236}">
                <a16:creationId xmlns:a16="http://schemas.microsoft.com/office/drawing/2014/main" id="{D642F4E8-5882-44A3-56CD-E0B860CBD906}"/>
              </a:ext>
            </a:extLst>
          </p:cNvPr>
          <p:cNvPicPr>
            <a:picLocks noChangeAspect="1"/>
          </p:cNvPicPr>
          <p:nvPr/>
        </p:nvPicPr>
        <p:blipFill>
          <a:blip r:embed="rId2"/>
          <a:stretch>
            <a:fillRect/>
          </a:stretch>
        </p:blipFill>
        <p:spPr>
          <a:xfrm>
            <a:off x="3121077" y="1890125"/>
            <a:ext cx="7031648" cy="4800600"/>
          </a:xfrm>
          <a:prstGeom prst="rect">
            <a:avLst/>
          </a:prstGeom>
        </p:spPr>
      </p:pic>
    </p:spTree>
    <p:extLst>
      <p:ext uri="{BB962C8B-B14F-4D97-AF65-F5344CB8AC3E}">
        <p14:creationId xmlns:p14="http://schemas.microsoft.com/office/powerpoint/2010/main" val="49582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931EC-D90F-0C58-46BD-1CD94A562A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73C212-FB6D-C865-8CF5-B59EE963BB5A}"/>
              </a:ext>
            </a:extLst>
          </p:cNvPr>
          <p:cNvSpPr>
            <a:spLocks noGrp="1"/>
          </p:cNvSpPr>
          <p:nvPr>
            <p:ph type="title"/>
          </p:nvPr>
        </p:nvSpPr>
        <p:spPr/>
        <p:txBody>
          <a:bodyPr>
            <a:normAutofit/>
          </a:bodyPr>
          <a:lstStyle/>
          <a:p>
            <a:r>
              <a:rPr lang="en-US"/>
              <a:t>GradeLevelRange (E3144)</a:t>
            </a:r>
          </a:p>
        </p:txBody>
      </p:sp>
      <p:sp>
        <p:nvSpPr>
          <p:cNvPr id="2" name="Content Placeholder 1">
            <a:extLst>
              <a:ext uri="{FF2B5EF4-FFF2-40B4-BE49-F238E27FC236}">
                <a16:creationId xmlns:a16="http://schemas.microsoft.com/office/drawing/2014/main" id="{C63D8C69-6A31-A816-5BDB-84B688AE6C47}"/>
              </a:ext>
            </a:extLst>
          </p:cNvPr>
          <p:cNvSpPr>
            <a:spLocks noGrp="1"/>
          </p:cNvSpPr>
          <p:nvPr>
            <p:ph idx="1"/>
          </p:nvPr>
        </p:nvSpPr>
        <p:spPr>
          <a:xfrm>
            <a:off x="2250023" y="1253331"/>
            <a:ext cx="8988726" cy="4351338"/>
          </a:xfrm>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GradeLevelRange</a:t>
            </a:r>
            <a:r>
              <a:rPr lang="en-US">
                <a:solidFill>
                  <a:srgbClr val="1482C5"/>
                </a:solidFill>
                <a:latin typeface="Calibri"/>
                <a:ea typeface="Calibri"/>
                <a:cs typeface="Calibri"/>
              </a:rPr>
              <a:t> (E3144) data element:</a:t>
            </a:r>
            <a:endParaRPr lang="en-US">
              <a:latin typeface="Calibri"/>
              <a:ea typeface="Calibri"/>
              <a:cs typeface="Calibri"/>
            </a:endParaRPr>
          </a:p>
          <a:p>
            <a:endParaRPr lang="en-US"/>
          </a:p>
        </p:txBody>
      </p:sp>
      <p:pic>
        <p:nvPicPr>
          <p:cNvPr id="5" name="Picture 4" descr="GradeLevelRange data element screenshot out of TWEDS ">
            <a:extLst>
              <a:ext uri="{FF2B5EF4-FFF2-40B4-BE49-F238E27FC236}">
                <a16:creationId xmlns:a16="http://schemas.microsoft.com/office/drawing/2014/main" id="{32C1A003-DED4-0F0A-DA4C-D802D4A33DE0}"/>
              </a:ext>
            </a:extLst>
          </p:cNvPr>
          <p:cNvPicPr>
            <a:picLocks noChangeAspect="1"/>
          </p:cNvPicPr>
          <p:nvPr/>
        </p:nvPicPr>
        <p:blipFill>
          <a:blip r:embed="rId2"/>
          <a:stretch>
            <a:fillRect/>
          </a:stretch>
        </p:blipFill>
        <p:spPr>
          <a:xfrm>
            <a:off x="3066548" y="1929429"/>
            <a:ext cx="7355676" cy="4825769"/>
          </a:xfrm>
          <a:prstGeom prst="rect">
            <a:avLst/>
          </a:prstGeom>
        </p:spPr>
      </p:pic>
    </p:spTree>
    <p:extLst>
      <p:ext uri="{BB962C8B-B14F-4D97-AF65-F5344CB8AC3E}">
        <p14:creationId xmlns:p14="http://schemas.microsoft.com/office/powerpoint/2010/main" val="409728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C7A96-5248-9003-0021-196430D3A01F}"/>
              </a:ext>
            </a:extLst>
          </p:cNvPr>
          <p:cNvSpPr>
            <a:spLocks noGrp="1"/>
          </p:cNvSpPr>
          <p:nvPr>
            <p:ph type="title"/>
          </p:nvPr>
        </p:nvSpPr>
        <p:spPr/>
        <p:txBody>
          <a:bodyPr>
            <a:normAutofit/>
          </a:bodyPr>
          <a:lstStyle/>
          <a:p>
            <a:r>
              <a:rPr lang="en-US"/>
              <a:t>GradeLevelRange (C370)</a:t>
            </a:r>
          </a:p>
        </p:txBody>
      </p:sp>
      <p:sp>
        <p:nvSpPr>
          <p:cNvPr id="2" name="Content Placeholder 1">
            <a:extLst>
              <a:ext uri="{FF2B5EF4-FFF2-40B4-BE49-F238E27FC236}">
                <a16:creationId xmlns:a16="http://schemas.microsoft.com/office/drawing/2014/main" id="{A23FFF39-6B0C-228E-1FB9-0E397C1B8A70}"/>
              </a:ext>
            </a:extLst>
          </p:cNvPr>
          <p:cNvSpPr>
            <a:spLocks noGrp="1"/>
          </p:cNvSpPr>
          <p:nvPr>
            <p:ph idx="1"/>
          </p:nvPr>
        </p:nvSpPr>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GradeLevelRange</a:t>
            </a:r>
            <a:r>
              <a:rPr lang="en-US">
                <a:solidFill>
                  <a:srgbClr val="1482C5"/>
                </a:solidFill>
                <a:latin typeface="Calibri"/>
                <a:ea typeface="Calibri"/>
                <a:cs typeface="Calibri"/>
              </a:rPr>
              <a:t> (C370) descriptor table:</a:t>
            </a:r>
            <a:endParaRPr lang="en-US">
              <a:latin typeface="Calibri"/>
              <a:ea typeface="Calibri"/>
              <a:cs typeface="Calibri"/>
            </a:endParaRPr>
          </a:p>
          <a:p>
            <a:endParaRPr lang="en-US"/>
          </a:p>
        </p:txBody>
      </p:sp>
      <p:pic>
        <p:nvPicPr>
          <p:cNvPr id="4" name="Picture 3" descr="Screenshot from the Texas Education Data Standards of the grade level range descriptor table.">
            <a:extLst>
              <a:ext uri="{FF2B5EF4-FFF2-40B4-BE49-F238E27FC236}">
                <a16:creationId xmlns:a16="http://schemas.microsoft.com/office/drawing/2014/main" id="{281B5A59-B856-5265-17CC-8B1DEB43CB3A}"/>
              </a:ext>
            </a:extLst>
          </p:cNvPr>
          <p:cNvPicPr>
            <a:picLocks noChangeAspect="1"/>
          </p:cNvPicPr>
          <p:nvPr/>
        </p:nvPicPr>
        <p:blipFill>
          <a:blip r:embed="rId2"/>
          <a:stretch>
            <a:fillRect/>
          </a:stretch>
        </p:blipFill>
        <p:spPr>
          <a:xfrm>
            <a:off x="2006521" y="2289625"/>
            <a:ext cx="9977767" cy="1930683"/>
          </a:xfrm>
          <a:prstGeom prst="rect">
            <a:avLst/>
          </a:prstGeom>
        </p:spPr>
      </p:pic>
    </p:spTree>
    <p:extLst>
      <p:ext uri="{BB962C8B-B14F-4D97-AF65-F5344CB8AC3E}">
        <p14:creationId xmlns:p14="http://schemas.microsoft.com/office/powerpoint/2010/main" val="1666713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8A361-6841-5D8E-232D-E62217C15E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95667E-BE25-64AB-16A8-6F1706538132}"/>
              </a:ext>
            </a:extLst>
          </p:cNvPr>
          <p:cNvSpPr>
            <a:spLocks noGrp="1"/>
          </p:cNvSpPr>
          <p:nvPr>
            <p:ph type="title"/>
          </p:nvPr>
        </p:nvSpPr>
        <p:spPr/>
        <p:txBody>
          <a:bodyPr>
            <a:normAutofit/>
          </a:bodyPr>
          <a:lstStyle/>
          <a:p>
            <a:r>
              <a:rPr lang="en-US"/>
              <a:t>InstructionalSubject (E3145)</a:t>
            </a:r>
          </a:p>
        </p:txBody>
      </p:sp>
      <p:sp>
        <p:nvSpPr>
          <p:cNvPr id="2" name="Content Placeholder 1">
            <a:extLst>
              <a:ext uri="{FF2B5EF4-FFF2-40B4-BE49-F238E27FC236}">
                <a16:creationId xmlns:a16="http://schemas.microsoft.com/office/drawing/2014/main" id="{6F0DAF91-6A65-1EED-2DCF-4BE04BD00DED}"/>
              </a:ext>
            </a:extLst>
          </p:cNvPr>
          <p:cNvSpPr>
            <a:spLocks noGrp="1"/>
          </p:cNvSpPr>
          <p:nvPr>
            <p:ph idx="1"/>
          </p:nvPr>
        </p:nvSpPr>
        <p:spPr>
          <a:xfrm>
            <a:off x="2197808" y="1253331"/>
            <a:ext cx="8988726" cy="4351338"/>
          </a:xfrm>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InstructionalSubject</a:t>
            </a:r>
            <a:r>
              <a:rPr lang="en-US">
                <a:solidFill>
                  <a:srgbClr val="1482C5"/>
                </a:solidFill>
                <a:latin typeface="Calibri"/>
                <a:ea typeface="Calibri"/>
                <a:cs typeface="Calibri"/>
              </a:rPr>
              <a:t> (E3145) data element:</a:t>
            </a:r>
            <a:endParaRPr lang="en-US">
              <a:latin typeface="Calibri"/>
              <a:ea typeface="Calibri"/>
              <a:cs typeface="Calibri"/>
            </a:endParaRPr>
          </a:p>
          <a:p>
            <a:endParaRPr lang="en-US"/>
          </a:p>
        </p:txBody>
      </p:sp>
      <p:pic>
        <p:nvPicPr>
          <p:cNvPr id="6" name="Picture 5" descr="InstructionalSubject data element screenshot out of TWEDS ">
            <a:extLst>
              <a:ext uri="{FF2B5EF4-FFF2-40B4-BE49-F238E27FC236}">
                <a16:creationId xmlns:a16="http://schemas.microsoft.com/office/drawing/2014/main" id="{CD6E5569-482F-8CE5-0241-08C0599CC757}"/>
              </a:ext>
            </a:extLst>
          </p:cNvPr>
          <p:cNvPicPr>
            <a:picLocks noChangeAspect="1"/>
          </p:cNvPicPr>
          <p:nvPr/>
        </p:nvPicPr>
        <p:blipFill>
          <a:blip r:embed="rId2"/>
          <a:stretch>
            <a:fillRect/>
          </a:stretch>
        </p:blipFill>
        <p:spPr>
          <a:xfrm>
            <a:off x="3020294" y="1819290"/>
            <a:ext cx="7343753" cy="4828150"/>
          </a:xfrm>
          <a:prstGeom prst="rect">
            <a:avLst/>
          </a:prstGeom>
        </p:spPr>
      </p:pic>
    </p:spTree>
    <p:extLst>
      <p:ext uri="{BB962C8B-B14F-4D97-AF65-F5344CB8AC3E}">
        <p14:creationId xmlns:p14="http://schemas.microsoft.com/office/powerpoint/2010/main" val="233860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DB544-30B4-0978-1938-4250CB04A6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5793E7-CC8B-03D7-C3B6-AE009AF52E5B}"/>
              </a:ext>
            </a:extLst>
          </p:cNvPr>
          <p:cNvSpPr>
            <a:spLocks noGrp="1"/>
          </p:cNvSpPr>
          <p:nvPr>
            <p:ph type="title"/>
          </p:nvPr>
        </p:nvSpPr>
        <p:spPr/>
        <p:txBody>
          <a:bodyPr>
            <a:normAutofit/>
          </a:bodyPr>
          <a:lstStyle/>
          <a:p>
            <a:r>
              <a:rPr lang="en-US"/>
              <a:t>InstructionalSubject (C366)</a:t>
            </a:r>
          </a:p>
        </p:txBody>
      </p:sp>
      <p:sp>
        <p:nvSpPr>
          <p:cNvPr id="2" name="Content Placeholder 1">
            <a:extLst>
              <a:ext uri="{FF2B5EF4-FFF2-40B4-BE49-F238E27FC236}">
                <a16:creationId xmlns:a16="http://schemas.microsoft.com/office/drawing/2014/main" id="{EC38A27C-30CB-F0B3-6D3D-19FC9B18E4A1}"/>
              </a:ext>
            </a:extLst>
          </p:cNvPr>
          <p:cNvSpPr>
            <a:spLocks noGrp="1"/>
          </p:cNvSpPr>
          <p:nvPr>
            <p:ph idx="1"/>
          </p:nvPr>
        </p:nvSpPr>
        <p:spPr>
          <a:xfrm>
            <a:off x="2093114" y="1311689"/>
            <a:ext cx="8988726" cy="4351338"/>
          </a:xfrm>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InstructionalSubject</a:t>
            </a:r>
            <a:r>
              <a:rPr lang="en-US">
                <a:solidFill>
                  <a:srgbClr val="1482C5"/>
                </a:solidFill>
                <a:latin typeface="Calibri"/>
                <a:ea typeface="Calibri"/>
                <a:cs typeface="Calibri"/>
              </a:rPr>
              <a:t> (C366) descriptor table:</a:t>
            </a:r>
            <a:endParaRPr lang="en-US">
              <a:latin typeface="Calibri"/>
              <a:ea typeface="Calibri"/>
              <a:cs typeface="Calibri"/>
            </a:endParaRPr>
          </a:p>
          <a:p>
            <a:endParaRPr lang="en-US"/>
          </a:p>
        </p:txBody>
      </p:sp>
      <p:pic>
        <p:nvPicPr>
          <p:cNvPr id="5" name="Picture 4" descr="Screenshot from the Texas Education Data Standards of the instructional subject descriptor table.">
            <a:extLst>
              <a:ext uri="{FF2B5EF4-FFF2-40B4-BE49-F238E27FC236}">
                <a16:creationId xmlns:a16="http://schemas.microsoft.com/office/drawing/2014/main" id="{4C61EB34-2FB7-D144-3441-ECA3B16C170A}"/>
              </a:ext>
            </a:extLst>
          </p:cNvPr>
          <p:cNvPicPr>
            <a:picLocks noChangeAspect="1"/>
          </p:cNvPicPr>
          <p:nvPr/>
        </p:nvPicPr>
        <p:blipFill>
          <a:blip r:embed="rId2"/>
          <a:stretch>
            <a:fillRect/>
          </a:stretch>
        </p:blipFill>
        <p:spPr>
          <a:xfrm>
            <a:off x="1903947" y="2059731"/>
            <a:ext cx="10226557" cy="3913867"/>
          </a:xfrm>
          <a:prstGeom prst="rect">
            <a:avLst/>
          </a:prstGeom>
        </p:spPr>
      </p:pic>
    </p:spTree>
    <p:extLst>
      <p:ext uri="{BB962C8B-B14F-4D97-AF65-F5344CB8AC3E}">
        <p14:creationId xmlns:p14="http://schemas.microsoft.com/office/powerpoint/2010/main" val="2228512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AE4F4-1935-A8FC-9EA0-6C49E89F3B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F0F440-4448-51E9-D66B-D806DB35B87B}"/>
              </a:ext>
            </a:extLst>
          </p:cNvPr>
          <p:cNvSpPr>
            <a:spLocks noGrp="1"/>
          </p:cNvSpPr>
          <p:nvPr>
            <p:ph type="title"/>
          </p:nvPr>
        </p:nvSpPr>
        <p:spPr/>
        <p:txBody>
          <a:bodyPr>
            <a:normAutofit/>
          </a:bodyPr>
          <a:lstStyle/>
          <a:p>
            <a:r>
              <a:rPr lang="en-US"/>
              <a:t>DatePositionVacant (E3146)</a:t>
            </a:r>
          </a:p>
        </p:txBody>
      </p:sp>
      <p:sp>
        <p:nvSpPr>
          <p:cNvPr id="2" name="Content Placeholder 1">
            <a:extLst>
              <a:ext uri="{FF2B5EF4-FFF2-40B4-BE49-F238E27FC236}">
                <a16:creationId xmlns:a16="http://schemas.microsoft.com/office/drawing/2014/main" id="{E7D58E12-D44F-1450-1810-3A27582F69B5}"/>
              </a:ext>
            </a:extLst>
          </p:cNvPr>
          <p:cNvSpPr>
            <a:spLocks noGrp="1"/>
          </p:cNvSpPr>
          <p:nvPr>
            <p:ph idx="1"/>
          </p:nvPr>
        </p:nvSpPr>
        <p:spPr>
          <a:xfrm>
            <a:off x="2347415" y="1097280"/>
            <a:ext cx="8988726" cy="4749709"/>
          </a:xfrm>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DatePositionVacant</a:t>
            </a:r>
            <a:r>
              <a:rPr lang="en-US">
                <a:solidFill>
                  <a:srgbClr val="1482C5"/>
                </a:solidFill>
                <a:latin typeface="Calibri"/>
                <a:ea typeface="Calibri"/>
                <a:cs typeface="Calibri"/>
              </a:rPr>
              <a:t> (E3146) data element in the </a:t>
            </a:r>
            <a:r>
              <a:rPr lang="en-US">
                <a:solidFill>
                  <a:srgbClr val="F47F42"/>
                </a:solidFill>
                <a:latin typeface="Calibri"/>
                <a:ea typeface="Calibri"/>
                <a:cs typeface="Calibri"/>
              </a:rPr>
              <a:t>PositionVacancy</a:t>
            </a:r>
            <a:r>
              <a:rPr lang="en-US">
                <a:solidFill>
                  <a:srgbClr val="1482C5"/>
                </a:solidFill>
                <a:latin typeface="Calibri"/>
                <a:ea typeface="Calibri"/>
                <a:cs typeface="Calibri"/>
              </a:rPr>
              <a:t> common type: </a:t>
            </a:r>
            <a:endParaRPr lang="en-US">
              <a:latin typeface="Calibri"/>
              <a:ea typeface="Calibri"/>
              <a:cs typeface="Calibri"/>
            </a:endParaRPr>
          </a:p>
          <a:p>
            <a:endParaRPr lang="en-US"/>
          </a:p>
        </p:txBody>
      </p:sp>
      <p:pic>
        <p:nvPicPr>
          <p:cNvPr id="5" name="Picture 4" descr="DatePositionVacant data element screenshot out of TWEDS ">
            <a:extLst>
              <a:ext uri="{FF2B5EF4-FFF2-40B4-BE49-F238E27FC236}">
                <a16:creationId xmlns:a16="http://schemas.microsoft.com/office/drawing/2014/main" id="{5C52A716-C357-18E4-F71D-AFD12172C61A}"/>
              </a:ext>
            </a:extLst>
          </p:cNvPr>
          <p:cNvPicPr>
            <a:picLocks noChangeAspect="1"/>
          </p:cNvPicPr>
          <p:nvPr/>
        </p:nvPicPr>
        <p:blipFill>
          <a:blip r:embed="rId2"/>
          <a:stretch>
            <a:fillRect/>
          </a:stretch>
        </p:blipFill>
        <p:spPr>
          <a:xfrm>
            <a:off x="3003700" y="1948487"/>
            <a:ext cx="7336054" cy="4909513"/>
          </a:xfrm>
          <a:prstGeom prst="rect">
            <a:avLst/>
          </a:prstGeom>
        </p:spPr>
      </p:pic>
    </p:spTree>
    <p:extLst>
      <p:ext uri="{BB962C8B-B14F-4D97-AF65-F5344CB8AC3E}">
        <p14:creationId xmlns:p14="http://schemas.microsoft.com/office/powerpoint/2010/main" val="246482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2CFE7-F5FD-8242-4C46-7D6F02CF3A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71FFF1-072D-404C-67C2-473D560107B3}"/>
              </a:ext>
            </a:extLst>
          </p:cNvPr>
          <p:cNvSpPr>
            <a:spLocks noGrp="1"/>
          </p:cNvSpPr>
          <p:nvPr>
            <p:ph type="title"/>
          </p:nvPr>
        </p:nvSpPr>
        <p:spPr/>
        <p:txBody>
          <a:bodyPr>
            <a:normAutofit/>
          </a:bodyPr>
          <a:lstStyle/>
          <a:p>
            <a:r>
              <a:rPr lang="en-US"/>
              <a:t>VacancyReason (E3147)</a:t>
            </a:r>
          </a:p>
        </p:txBody>
      </p:sp>
      <p:sp>
        <p:nvSpPr>
          <p:cNvPr id="2" name="Content Placeholder 1">
            <a:extLst>
              <a:ext uri="{FF2B5EF4-FFF2-40B4-BE49-F238E27FC236}">
                <a16:creationId xmlns:a16="http://schemas.microsoft.com/office/drawing/2014/main" id="{5DFF9649-3801-F33E-1A29-5501F97B09D0}"/>
              </a:ext>
            </a:extLst>
          </p:cNvPr>
          <p:cNvSpPr>
            <a:spLocks noGrp="1"/>
          </p:cNvSpPr>
          <p:nvPr>
            <p:ph idx="1"/>
          </p:nvPr>
        </p:nvSpPr>
        <p:spPr>
          <a:xfrm>
            <a:off x="2347415" y="1097280"/>
            <a:ext cx="8988726" cy="4749709"/>
          </a:xfrm>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VacancyReason</a:t>
            </a:r>
            <a:r>
              <a:rPr lang="en-US">
                <a:solidFill>
                  <a:srgbClr val="1482C5"/>
                </a:solidFill>
                <a:latin typeface="Calibri"/>
                <a:ea typeface="Calibri"/>
                <a:cs typeface="Calibri"/>
              </a:rPr>
              <a:t> (E3147) data element in the </a:t>
            </a:r>
            <a:r>
              <a:rPr lang="en-US">
                <a:solidFill>
                  <a:srgbClr val="F47F42"/>
                </a:solidFill>
                <a:latin typeface="Calibri"/>
                <a:ea typeface="Calibri"/>
                <a:cs typeface="Calibri"/>
              </a:rPr>
              <a:t>PositionVacancy</a:t>
            </a:r>
            <a:r>
              <a:rPr lang="en-US">
                <a:solidFill>
                  <a:srgbClr val="1482C5"/>
                </a:solidFill>
                <a:latin typeface="Calibri"/>
                <a:ea typeface="Calibri"/>
                <a:cs typeface="Calibri"/>
              </a:rPr>
              <a:t> common type: </a:t>
            </a:r>
            <a:endParaRPr lang="en-US">
              <a:latin typeface="Calibri"/>
              <a:ea typeface="Calibri"/>
              <a:cs typeface="Calibri"/>
            </a:endParaRPr>
          </a:p>
          <a:p>
            <a:endParaRPr lang="en-US"/>
          </a:p>
        </p:txBody>
      </p:sp>
      <p:pic>
        <p:nvPicPr>
          <p:cNvPr id="5" name="Picture 4" descr="VacancyReason data element screenshot out of TWEDS ">
            <a:extLst>
              <a:ext uri="{FF2B5EF4-FFF2-40B4-BE49-F238E27FC236}">
                <a16:creationId xmlns:a16="http://schemas.microsoft.com/office/drawing/2014/main" id="{46CDC64B-D86E-E2EF-113C-C9CA2047FE25}"/>
              </a:ext>
            </a:extLst>
          </p:cNvPr>
          <p:cNvPicPr>
            <a:picLocks noChangeAspect="1"/>
          </p:cNvPicPr>
          <p:nvPr/>
        </p:nvPicPr>
        <p:blipFill>
          <a:blip r:embed="rId2"/>
          <a:stretch>
            <a:fillRect/>
          </a:stretch>
        </p:blipFill>
        <p:spPr>
          <a:xfrm>
            <a:off x="3403736" y="2010752"/>
            <a:ext cx="6879952" cy="4576599"/>
          </a:xfrm>
          <a:prstGeom prst="rect">
            <a:avLst/>
          </a:prstGeom>
        </p:spPr>
      </p:pic>
    </p:spTree>
    <p:extLst>
      <p:ext uri="{BB962C8B-B14F-4D97-AF65-F5344CB8AC3E}">
        <p14:creationId xmlns:p14="http://schemas.microsoft.com/office/powerpoint/2010/main" val="176686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F4A76-5DE5-5072-9AAD-12CD21A336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D96AC2-D776-F63C-8AD0-EC690C7C99C0}"/>
              </a:ext>
            </a:extLst>
          </p:cNvPr>
          <p:cNvSpPr>
            <a:spLocks noGrp="1"/>
          </p:cNvSpPr>
          <p:nvPr>
            <p:ph type="title"/>
          </p:nvPr>
        </p:nvSpPr>
        <p:spPr/>
        <p:txBody>
          <a:bodyPr>
            <a:normAutofit/>
          </a:bodyPr>
          <a:lstStyle/>
          <a:p>
            <a:r>
              <a:rPr lang="en-US"/>
              <a:t>VacancyReason (C367)</a:t>
            </a:r>
          </a:p>
        </p:txBody>
      </p:sp>
      <p:sp>
        <p:nvSpPr>
          <p:cNvPr id="2" name="Content Placeholder 1">
            <a:extLst>
              <a:ext uri="{FF2B5EF4-FFF2-40B4-BE49-F238E27FC236}">
                <a16:creationId xmlns:a16="http://schemas.microsoft.com/office/drawing/2014/main" id="{0CE884CA-2E5B-DA14-166D-CF333DCBEA41}"/>
              </a:ext>
            </a:extLst>
          </p:cNvPr>
          <p:cNvSpPr>
            <a:spLocks noGrp="1"/>
          </p:cNvSpPr>
          <p:nvPr>
            <p:ph idx="1"/>
          </p:nvPr>
        </p:nvSpPr>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VacancyReason</a:t>
            </a:r>
            <a:r>
              <a:rPr lang="en-US">
                <a:solidFill>
                  <a:srgbClr val="1482C5"/>
                </a:solidFill>
                <a:latin typeface="Calibri"/>
                <a:ea typeface="Calibri"/>
                <a:cs typeface="Calibri"/>
              </a:rPr>
              <a:t> (C367) descriptor table:</a:t>
            </a:r>
            <a:endParaRPr lang="en-US">
              <a:latin typeface="Calibri"/>
              <a:ea typeface="Calibri"/>
              <a:cs typeface="Calibri"/>
            </a:endParaRPr>
          </a:p>
          <a:p>
            <a:endParaRPr lang="en-US"/>
          </a:p>
        </p:txBody>
      </p:sp>
      <p:pic>
        <p:nvPicPr>
          <p:cNvPr id="4" name="Picture 3" descr="Screenshot from the Texas Education Data Standards of the vacancy reason descriptor table.">
            <a:extLst>
              <a:ext uri="{FF2B5EF4-FFF2-40B4-BE49-F238E27FC236}">
                <a16:creationId xmlns:a16="http://schemas.microsoft.com/office/drawing/2014/main" id="{6E29761A-10F3-DE3E-D2F1-754452060610}"/>
              </a:ext>
            </a:extLst>
          </p:cNvPr>
          <p:cNvPicPr>
            <a:picLocks noChangeAspect="1"/>
          </p:cNvPicPr>
          <p:nvPr/>
        </p:nvPicPr>
        <p:blipFill>
          <a:blip r:embed="rId2"/>
          <a:stretch>
            <a:fillRect/>
          </a:stretch>
        </p:blipFill>
        <p:spPr>
          <a:xfrm>
            <a:off x="2041406" y="2004163"/>
            <a:ext cx="10019520" cy="2047332"/>
          </a:xfrm>
          <a:prstGeom prst="rect">
            <a:avLst/>
          </a:prstGeom>
        </p:spPr>
      </p:pic>
    </p:spTree>
    <p:extLst>
      <p:ext uri="{BB962C8B-B14F-4D97-AF65-F5344CB8AC3E}">
        <p14:creationId xmlns:p14="http://schemas.microsoft.com/office/powerpoint/2010/main" val="72099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BB2D5-1997-575F-7B66-73AE1FDAE5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084B26-95E2-8FA9-D29C-0305A5F0D6C3}"/>
              </a:ext>
            </a:extLst>
          </p:cNvPr>
          <p:cNvSpPr>
            <a:spLocks noGrp="1"/>
          </p:cNvSpPr>
          <p:nvPr>
            <p:ph type="title"/>
          </p:nvPr>
        </p:nvSpPr>
        <p:spPr/>
        <p:txBody>
          <a:bodyPr>
            <a:normAutofit/>
          </a:bodyPr>
          <a:lstStyle/>
          <a:p>
            <a:r>
              <a:rPr lang="en-US"/>
              <a:t>ProgramAssignment (C338)</a:t>
            </a:r>
          </a:p>
        </p:txBody>
      </p:sp>
      <p:sp>
        <p:nvSpPr>
          <p:cNvPr id="2" name="Content Placeholder 1">
            <a:extLst>
              <a:ext uri="{FF2B5EF4-FFF2-40B4-BE49-F238E27FC236}">
                <a16:creationId xmlns:a16="http://schemas.microsoft.com/office/drawing/2014/main" id="{6AF7D158-2A13-D637-A840-A6B719BD4964}"/>
              </a:ext>
            </a:extLst>
          </p:cNvPr>
          <p:cNvSpPr>
            <a:spLocks noGrp="1"/>
          </p:cNvSpPr>
          <p:nvPr>
            <p:ph idx="1"/>
          </p:nvPr>
        </p:nvSpPr>
        <p:spPr/>
        <p:txBody>
          <a:bodyPr lIns="91440" tIns="45720" rIns="91440" bIns="45720" anchor="t"/>
          <a:lstStyle/>
          <a:p>
            <a:r>
              <a:rPr lang="en-US">
                <a:solidFill>
                  <a:srgbClr val="1482C5"/>
                </a:solidFill>
                <a:latin typeface="Calibri"/>
                <a:ea typeface="Calibri"/>
                <a:cs typeface="Calibri"/>
              </a:rPr>
              <a:t>Revised </a:t>
            </a:r>
            <a:r>
              <a:rPr lang="en-US">
                <a:solidFill>
                  <a:srgbClr val="F47F42"/>
                </a:solidFill>
                <a:latin typeface="Calibri"/>
                <a:ea typeface="Calibri"/>
                <a:cs typeface="Calibri"/>
              </a:rPr>
              <a:t>ProgramAssignment</a:t>
            </a:r>
            <a:r>
              <a:rPr lang="en-US">
                <a:solidFill>
                  <a:srgbClr val="1482C5"/>
                </a:solidFill>
                <a:latin typeface="Calibri"/>
                <a:ea typeface="Calibri"/>
                <a:cs typeface="Calibri"/>
              </a:rPr>
              <a:t> (C338) descriptor table:</a:t>
            </a:r>
            <a:endParaRPr lang="en-US">
              <a:latin typeface="Calibri"/>
              <a:ea typeface="Calibri"/>
              <a:cs typeface="Calibri"/>
            </a:endParaRPr>
          </a:p>
          <a:p>
            <a:endParaRPr lang="en-US"/>
          </a:p>
        </p:txBody>
      </p:sp>
      <p:pic>
        <p:nvPicPr>
          <p:cNvPr id="5" name="Picture 4" descr="Screenshot from the Texas Education Data Standards of the program assignment descriptor table.">
            <a:extLst>
              <a:ext uri="{FF2B5EF4-FFF2-40B4-BE49-F238E27FC236}">
                <a16:creationId xmlns:a16="http://schemas.microsoft.com/office/drawing/2014/main" id="{1E2E8182-4304-7390-71F6-022D4036B54B}"/>
              </a:ext>
            </a:extLst>
          </p:cNvPr>
          <p:cNvPicPr>
            <a:picLocks noChangeAspect="1"/>
          </p:cNvPicPr>
          <p:nvPr/>
        </p:nvPicPr>
        <p:blipFill>
          <a:blip r:embed="rId2"/>
          <a:stretch>
            <a:fillRect/>
          </a:stretch>
        </p:blipFill>
        <p:spPr>
          <a:xfrm>
            <a:off x="1976623" y="2012030"/>
            <a:ext cx="9928446" cy="3251041"/>
          </a:xfrm>
          <a:prstGeom prst="rect">
            <a:avLst/>
          </a:prstGeom>
        </p:spPr>
      </p:pic>
    </p:spTree>
    <p:extLst>
      <p:ext uri="{BB962C8B-B14F-4D97-AF65-F5344CB8AC3E}">
        <p14:creationId xmlns:p14="http://schemas.microsoft.com/office/powerpoint/2010/main" val="420093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B9C374-99A3-C964-D893-ADB0A1C8E190}"/>
              </a:ext>
            </a:extLst>
          </p:cNvPr>
          <p:cNvSpPr>
            <a:spLocks noGrp="1"/>
          </p:cNvSpPr>
          <p:nvPr>
            <p:ph type="title"/>
          </p:nvPr>
        </p:nvSpPr>
        <p:spPr/>
        <p:txBody>
          <a:bodyPr>
            <a:normAutofit/>
          </a:bodyPr>
          <a:lstStyle/>
          <a:p>
            <a:r>
              <a:rPr lang="en-US"/>
              <a:t>New RequisitionExt Entity</a:t>
            </a:r>
          </a:p>
        </p:txBody>
      </p:sp>
      <p:pic>
        <p:nvPicPr>
          <p:cNvPr id="6" name="Picture 5" descr="Screenshot from the Texas Education Data Standards with the requisition ext entity.">
            <a:extLst>
              <a:ext uri="{FF2B5EF4-FFF2-40B4-BE49-F238E27FC236}">
                <a16:creationId xmlns:a16="http://schemas.microsoft.com/office/drawing/2014/main" id="{89D3D0C3-577E-2283-FE17-BCECE68F84CD}"/>
              </a:ext>
            </a:extLst>
          </p:cNvPr>
          <p:cNvPicPr>
            <a:picLocks noChangeAspect="1"/>
          </p:cNvPicPr>
          <p:nvPr/>
        </p:nvPicPr>
        <p:blipFill>
          <a:blip r:embed="rId2"/>
          <a:stretch>
            <a:fillRect/>
          </a:stretch>
        </p:blipFill>
        <p:spPr>
          <a:xfrm>
            <a:off x="1959708" y="1527394"/>
            <a:ext cx="9913309" cy="3272056"/>
          </a:xfrm>
          <a:prstGeom prst="rect">
            <a:avLst/>
          </a:prstGeom>
        </p:spPr>
      </p:pic>
    </p:spTree>
    <p:extLst>
      <p:ext uri="{BB962C8B-B14F-4D97-AF65-F5344CB8AC3E}">
        <p14:creationId xmlns:p14="http://schemas.microsoft.com/office/powerpoint/2010/main" val="313901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F737BF-1970-74CA-D756-D621BF605907}"/>
              </a:ext>
            </a:extLst>
          </p:cNvPr>
          <p:cNvSpPr>
            <a:spLocks noGrp="1"/>
          </p:cNvSpPr>
          <p:nvPr>
            <p:ph type="title"/>
          </p:nvPr>
        </p:nvSpPr>
        <p:spPr>
          <a:xfrm>
            <a:off x="2320119" y="153230"/>
            <a:ext cx="9513918" cy="751350"/>
          </a:xfrm>
        </p:spPr>
        <p:txBody>
          <a:bodyPr/>
          <a:lstStyle/>
          <a:p>
            <a:r>
              <a:rPr lang="en-US"/>
              <a:t>Agenda – 2026-2027 Teacher Vacancy Collection</a:t>
            </a:r>
          </a:p>
        </p:txBody>
      </p:sp>
      <p:sp>
        <p:nvSpPr>
          <p:cNvPr id="3" name="Content Placeholder 2">
            <a:extLst>
              <a:ext uri="{FF2B5EF4-FFF2-40B4-BE49-F238E27FC236}">
                <a16:creationId xmlns:a16="http://schemas.microsoft.com/office/drawing/2014/main" id="{6DB93F0A-085F-C41A-F004-6C5BF6034B6E}"/>
              </a:ext>
            </a:extLst>
          </p:cNvPr>
          <p:cNvSpPr>
            <a:spLocks noGrp="1"/>
          </p:cNvSpPr>
          <p:nvPr>
            <p:ph idx="1"/>
          </p:nvPr>
        </p:nvSpPr>
        <p:spPr>
          <a:xfrm>
            <a:off x="2156143" y="1322031"/>
            <a:ext cx="4685425" cy="4933540"/>
          </a:xfrm>
        </p:spPr>
        <p:txBody>
          <a:bodyPr lIns="91440" tIns="45720" rIns="91440" bIns="45720" anchor="t">
            <a:normAutofit/>
          </a:bodyPr>
          <a:lstStyle/>
          <a:p>
            <a:r>
              <a:rPr lang="en-US" sz="2400"/>
              <a:t>Overview</a:t>
            </a:r>
          </a:p>
          <a:p>
            <a:r>
              <a:rPr lang="en-US" sz="2400"/>
              <a:t>Timeline</a:t>
            </a:r>
            <a:endParaRPr lang="en-US" sz="2400">
              <a:ea typeface="Calibri"/>
              <a:cs typeface="Calibri"/>
            </a:endParaRPr>
          </a:p>
          <a:p>
            <a:r>
              <a:rPr lang="en-US" sz="2400"/>
              <a:t>Data Collection Changes</a:t>
            </a:r>
            <a:endParaRPr lang="en-US"/>
          </a:p>
          <a:p>
            <a:r>
              <a:rPr lang="en-US" sz="2400"/>
              <a:t>Business Rules</a:t>
            </a:r>
          </a:p>
          <a:p>
            <a:r>
              <a:rPr lang="en-US" sz="2400">
                <a:ea typeface="Calibri"/>
                <a:cs typeface="Calibri"/>
              </a:rPr>
              <a:t>Promotion Logic and Reports</a:t>
            </a:r>
          </a:p>
          <a:p>
            <a:r>
              <a:rPr lang="en-US" sz="2400">
                <a:ea typeface="Calibri"/>
                <a:cs typeface="Calibri"/>
              </a:rPr>
              <a:t>TEAL Roles</a:t>
            </a:r>
          </a:p>
          <a:p>
            <a:r>
              <a:rPr lang="en-US" sz="2400"/>
              <a:t>Closeout</a:t>
            </a:r>
            <a:endParaRPr lang="en-US" sz="2400">
              <a:ea typeface="Calibri"/>
              <a:cs typeface="Calibri"/>
            </a:endParaRPr>
          </a:p>
          <a:p>
            <a:pPr lvl="1"/>
            <a:r>
              <a:rPr lang="en-US"/>
              <a:t>Frequently Asked Questions</a:t>
            </a:r>
            <a:endParaRPr lang="en-US">
              <a:ea typeface="Calibri"/>
              <a:cs typeface="Calibri"/>
            </a:endParaRPr>
          </a:p>
          <a:p>
            <a:pPr lvl="1"/>
            <a:r>
              <a:rPr lang="en-US">
                <a:ea typeface="Calibri"/>
                <a:cs typeface="Calibri"/>
              </a:rPr>
              <a:t>Key Takeaways</a:t>
            </a:r>
            <a:endParaRPr lang="en-US"/>
          </a:p>
          <a:p>
            <a:pPr lvl="1"/>
            <a:r>
              <a:rPr lang="en-US"/>
              <a:t>Technical Resources</a:t>
            </a:r>
            <a:endParaRPr lang="en-US">
              <a:ea typeface="Calibri" panose="020F0502020204030204"/>
              <a:cs typeface="Calibri" panose="020F0502020204030204"/>
            </a:endParaRPr>
          </a:p>
          <a:p>
            <a:r>
              <a:rPr lang="en-US" sz="2400">
                <a:ea typeface="Calibri"/>
                <a:cs typeface="Calibri"/>
              </a:rPr>
              <a:t>Questions</a:t>
            </a:r>
            <a:endParaRPr lang="en-US" sz="2400"/>
          </a:p>
        </p:txBody>
      </p:sp>
      <p:pic>
        <p:nvPicPr>
          <p:cNvPr id="5" name="Content Placeholder 4">
            <a:extLst>
              <a:ext uri="{FF2B5EF4-FFF2-40B4-BE49-F238E27FC236}">
                <a16:creationId xmlns:a16="http://schemas.microsoft.com/office/drawing/2014/main" id="{E38AD5C0-0D1A-8A06-1211-0AE9272700AB}"/>
              </a:ext>
              <a:ext uri="{C183D7F6-B498-43B3-948B-1728B52AA6E4}">
                <adec:decorative xmlns:adec="http://schemas.microsoft.com/office/drawing/2017/decorative" val="1"/>
              </a:ext>
            </a:extLst>
          </p:cNvPr>
          <p:cNvPicPr>
            <a:picLocks noGrp="1" noChangeAspect="1"/>
          </p:cNvPicPr>
          <p:nvPr>
            <p:ph idx="13"/>
          </p:nvPr>
        </p:nvPicPr>
        <p:blipFill>
          <a:blip r:embed="rId2"/>
          <a:stretch>
            <a:fillRect/>
          </a:stretch>
        </p:blipFill>
        <p:spPr>
          <a:xfrm>
            <a:off x="7077078" y="2315498"/>
            <a:ext cx="4462819" cy="2677692"/>
          </a:xfrm>
          <a:prstGeom prst="rect">
            <a:avLst/>
          </a:prstGeom>
          <a:noFill/>
        </p:spPr>
      </p:pic>
    </p:spTree>
    <p:extLst>
      <p:ext uri="{BB962C8B-B14F-4D97-AF65-F5344CB8AC3E}">
        <p14:creationId xmlns:p14="http://schemas.microsoft.com/office/powerpoint/2010/main" val="209419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D04DF-68A6-E54E-8563-42D9EF6287AB}"/>
              </a:ext>
            </a:extLst>
          </p:cNvPr>
          <p:cNvSpPr>
            <a:spLocks noGrp="1"/>
          </p:cNvSpPr>
          <p:nvPr>
            <p:ph type="title"/>
          </p:nvPr>
        </p:nvSpPr>
        <p:spPr/>
        <p:txBody>
          <a:bodyPr>
            <a:normAutofit/>
          </a:bodyPr>
          <a:lstStyle/>
          <a:p>
            <a:r>
              <a:rPr lang="en-US"/>
              <a:t>RequisitionNumber (E3148)</a:t>
            </a:r>
          </a:p>
        </p:txBody>
      </p:sp>
      <p:sp>
        <p:nvSpPr>
          <p:cNvPr id="2" name="Content Placeholder 1">
            <a:extLst>
              <a:ext uri="{FF2B5EF4-FFF2-40B4-BE49-F238E27FC236}">
                <a16:creationId xmlns:a16="http://schemas.microsoft.com/office/drawing/2014/main" id="{BEE955F7-B084-0A89-6FF1-4BDFC7DEEF69}"/>
              </a:ext>
            </a:extLst>
          </p:cNvPr>
          <p:cNvSpPr>
            <a:spLocks noGrp="1"/>
          </p:cNvSpPr>
          <p:nvPr>
            <p:ph idx="1"/>
          </p:nvPr>
        </p:nvSpPr>
        <p:spPr>
          <a:xfrm>
            <a:off x="2131742" y="1145118"/>
            <a:ext cx="8988726" cy="4351338"/>
          </a:xfrm>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RequisitionNumber</a:t>
            </a:r>
            <a:r>
              <a:rPr lang="en-US">
                <a:solidFill>
                  <a:srgbClr val="1482C5"/>
                </a:solidFill>
                <a:latin typeface="Calibri"/>
                <a:ea typeface="Calibri"/>
                <a:cs typeface="Calibri"/>
              </a:rPr>
              <a:t> (E3148) data element:</a:t>
            </a:r>
            <a:endParaRPr lang="en-US">
              <a:latin typeface="Calibri"/>
              <a:ea typeface="Calibri"/>
              <a:cs typeface="Calibri"/>
            </a:endParaRPr>
          </a:p>
          <a:p>
            <a:pPr marL="0" indent="0">
              <a:buNone/>
            </a:pPr>
            <a:endParaRPr lang="en-US"/>
          </a:p>
        </p:txBody>
      </p:sp>
      <p:pic>
        <p:nvPicPr>
          <p:cNvPr id="5" name="Picture 4" descr="RequisitionNumber data element screenshot out of TWEDS ">
            <a:extLst>
              <a:ext uri="{FF2B5EF4-FFF2-40B4-BE49-F238E27FC236}">
                <a16:creationId xmlns:a16="http://schemas.microsoft.com/office/drawing/2014/main" id="{4F590C3B-A3AF-6984-B7CA-8A7DCF9FA342}"/>
              </a:ext>
            </a:extLst>
          </p:cNvPr>
          <p:cNvPicPr>
            <a:picLocks noChangeAspect="1"/>
          </p:cNvPicPr>
          <p:nvPr/>
        </p:nvPicPr>
        <p:blipFill>
          <a:blip r:embed="rId2"/>
          <a:stretch>
            <a:fillRect/>
          </a:stretch>
        </p:blipFill>
        <p:spPr>
          <a:xfrm>
            <a:off x="3312373" y="1615805"/>
            <a:ext cx="7409706" cy="5074920"/>
          </a:xfrm>
          <a:prstGeom prst="rect">
            <a:avLst/>
          </a:prstGeom>
        </p:spPr>
      </p:pic>
    </p:spTree>
    <p:extLst>
      <p:ext uri="{BB962C8B-B14F-4D97-AF65-F5344CB8AC3E}">
        <p14:creationId xmlns:p14="http://schemas.microsoft.com/office/powerpoint/2010/main" val="756890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52573-32D9-C6FF-62E7-92B13B3F4F52}"/>
              </a:ext>
            </a:extLst>
          </p:cNvPr>
          <p:cNvSpPr>
            <a:spLocks noGrp="1"/>
          </p:cNvSpPr>
          <p:nvPr>
            <p:ph type="title"/>
          </p:nvPr>
        </p:nvSpPr>
        <p:spPr/>
        <p:txBody>
          <a:bodyPr>
            <a:normAutofit/>
          </a:bodyPr>
          <a:lstStyle/>
          <a:p>
            <a:r>
              <a:rPr lang="en-US"/>
              <a:t>EmploymentStatus (E3149)</a:t>
            </a:r>
          </a:p>
        </p:txBody>
      </p:sp>
      <p:sp>
        <p:nvSpPr>
          <p:cNvPr id="2" name="Content Placeholder 1">
            <a:extLst>
              <a:ext uri="{FF2B5EF4-FFF2-40B4-BE49-F238E27FC236}">
                <a16:creationId xmlns:a16="http://schemas.microsoft.com/office/drawing/2014/main" id="{9068EE03-2AA2-E31C-9948-A03760B806B7}"/>
              </a:ext>
            </a:extLst>
          </p:cNvPr>
          <p:cNvSpPr>
            <a:spLocks noGrp="1"/>
          </p:cNvSpPr>
          <p:nvPr>
            <p:ph idx="1"/>
          </p:nvPr>
        </p:nvSpPr>
        <p:spPr>
          <a:xfrm>
            <a:off x="2201841" y="1123475"/>
            <a:ext cx="8988726" cy="4351338"/>
          </a:xfrm>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EmploymentStatus </a:t>
            </a:r>
            <a:r>
              <a:rPr lang="en-US">
                <a:solidFill>
                  <a:srgbClr val="1482C5"/>
                </a:solidFill>
                <a:latin typeface="Calibri"/>
                <a:ea typeface="Calibri"/>
                <a:cs typeface="Calibri"/>
              </a:rPr>
              <a:t>(E3149) data element:</a:t>
            </a:r>
            <a:endParaRPr lang="en-US">
              <a:latin typeface="Calibri"/>
              <a:ea typeface="Calibri"/>
              <a:cs typeface="Calibri"/>
            </a:endParaRPr>
          </a:p>
          <a:p>
            <a:endParaRPr lang="en-US"/>
          </a:p>
        </p:txBody>
      </p:sp>
      <p:pic>
        <p:nvPicPr>
          <p:cNvPr id="6" name="Picture 5" descr="EmploymentStatus data element screenshot out of TWEDS ">
            <a:extLst>
              <a:ext uri="{FF2B5EF4-FFF2-40B4-BE49-F238E27FC236}">
                <a16:creationId xmlns:a16="http://schemas.microsoft.com/office/drawing/2014/main" id="{208ABC03-3E21-C642-C20D-F2423E203A51}"/>
              </a:ext>
            </a:extLst>
          </p:cNvPr>
          <p:cNvPicPr>
            <a:picLocks noChangeAspect="1"/>
          </p:cNvPicPr>
          <p:nvPr/>
        </p:nvPicPr>
        <p:blipFill>
          <a:blip r:embed="rId2"/>
          <a:stretch>
            <a:fillRect/>
          </a:stretch>
        </p:blipFill>
        <p:spPr>
          <a:xfrm>
            <a:off x="2822891" y="1649884"/>
            <a:ext cx="7746625" cy="5208116"/>
          </a:xfrm>
          <a:prstGeom prst="rect">
            <a:avLst/>
          </a:prstGeom>
        </p:spPr>
      </p:pic>
    </p:spTree>
    <p:extLst>
      <p:ext uri="{BB962C8B-B14F-4D97-AF65-F5344CB8AC3E}">
        <p14:creationId xmlns:p14="http://schemas.microsoft.com/office/powerpoint/2010/main" val="2008348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AEB07-208D-025E-EFF2-C64C0F98C962}"/>
              </a:ext>
            </a:extLst>
          </p:cNvPr>
          <p:cNvSpPr>
            <a:spLocks noGrp="1"/>
          </p:cNvSpPr>
          <p:nvPr>
            <p:ph type="title"/>
          </p:nvPr>
        </p:nvSpPr>
        <p:spPr/>
        <p:txBody>
          <a:bodyPr>
            <a:normAutofit/>
          </a:bodyPr>
          <a:lstStyle/>
          <a:p>
            <a:r>
              <a:rPr lang="en-US"/>
              <a:t>EmploymentStatus (C368)</a:t>
            </a:r>
          </a:p>
        </p:txBody>
      </p:sp>
      <p:sp>
        <p:nvSpPr>
          <p:cNvPr id="2" name="Content Placeholder 1">
            <a:extLst>
              <a:ext uri="{FF2B5EF4-FFF2-40B4-BE49-F238E27FC236}">
                <a16:creationId xmlns:a16="http://schemas.microsoft.com/office/drawing/2014/main" id="{9BD97FD5-0865-53FA-E719-746BEFE4B2ED}"/>
              </a:ext>
            </a:extLst>
          </p:cNvPr>
          <p:cNvSpPr>
            <a:spLocks noGrp="1"/>
          </p:cNvSpPr>
          <p:nvPr>
            <p:ph idx="1"/>
          </p:nvPr>
        </p:nvSpPr>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EmploymentStatus</a:t>
            </a:r>
            <a:r>
              <a:rPr lang="en-US">
                <a:solidFill>
                  <a:srgbClr val="1482C5"/>
                </a:solidFill>
                <a:latin typeface="Calibri"/>
                <a:ea typeface="Calibri"/>
                <a:cs typeface="Calibri"/>
              </a:rPr>
              <a:t> (C368) descriptor table:</a:t>
            </a:r>
            <a:endParaRPr lang="en-US">
              <a:latin typeface="Calibri"/>
              <a:ea typeface="Calibri"/>
              <a:cs typeface="Calibri"/>
            </a:endParaRPr>
          </a:p>
          <a:p>
            <a:endParaRPr lang="en-US"/>
          </a:p>
        </p:txBody>
      </p:sp>
      <p:pic>
        <p:nvPicPr>
          <p:cNvPr id="5" name="Picture 4" descr="Screenshot from the Texas Education Data Standards of the employment status descriptor table.">
            <a:extLst>
              <a:ext uri="{FF2B5EF4-FFF2-40B4-BE49-F238E27FC236}">
                <a16:creationId xmlns:a16="http://schemas.microsoft.com/office/drawing/2014/main" id="{CE608DAD-71FE-DBDF-40C6-4176BB9C68A6}"/>
              </a:ext>
            </a:extLst>
          </p:cNvPr>
          <p:cNvPicPr>
            <a:picLocks noChangeAspect="1"/>
          </p:cNvPicPr>
          <p:nvPr/>
        </p:nvPicPr>
        <p:blipFill>
          <a:blip r:embed="rId2"/>
          <a:stretch>
            <a:fillRect/>
          </a:stretch>
        </p:blipFill>
        <p:spPr>
          <a:xfrm>
            <a:off x="1965303" y="2051660"/>
            <a:ext cx="10103845" cy="3310689"/>
          </a:xfrm>
          <a:prstGeom prst="rect">
            <a:avLst/>
          </a:prstGeom>
        </p:spPr>
      </p:pic>
    </p:spTree>
    <p:extLst>
      <p:ext uri="{BB962C8B-B14F-4D97-AF65-F5344CB8AC3E}">
        <p14:creationId xmlns:p14="http://schemas.microsoft.com/office/powerpoint/2010/main" val="3345165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3204D-BC96-FE6C-A297-27993D9FE716}"/>
              </a:ext>
            </a:extLst>
          </p:cNvPr>
          <p:cNvSpPr>
            <a:spLocks noGrp="1"/>
          </p:cNvSpPr>
          <p:nvPr>
            <p:ph type="title"/>
          </p:nvPr>
        </p:nvSpPr>
        <p:spPr/>
        <p:txBody>
          <a:bodyPr>
            <a:normAutofit/>
          </a:bodyPr>
          <a:lstStyle/>
          <a:p>
            <a:r>
              <a:rPr lang="en-US"/>
              <a:t>DatePosted (E3150)</a:t>
            </a:r>
          </a:p>
        </p:txBody>
      </p:sp>
      <p:sp>
        <p:nvSpPr>
          <p:cNvPr id="2" name="Content Placeholder 1">
            <a:extLst>
              <a:ext uri="{FF2B5EF4-FFF2-40B4-BE49-F238E27FC236}">
                <a16:creationId xmlns:a16="http://schemas.microsoft.com/office/drawing/2014/main" id="{1296CF40-4DEF-3FBB-5CE7-A1D4B8BCEB4D}"/>
              </a:ext>
            </a:extLst>
          </p:cNvPr>
          <p:cNvSpPr>
            <a:spLocks noGrp="1"/>
          </p:cNvSpPr>
          <p:nvPr>
            <p:ph idx="1"/>
          </p:nvPr>
        </p:nvSpPr>
        <p:spPr>
          <a:xfrm>
            <a:off x="2347415" y="1253331"/>
            <a:ext cx="8988726" cy="4351338"/>
          </a:xfrm>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DatePosted </a:t>
            </a:r>
            <a:r>
              <a:rPr lang="en-US">
                <a:solidFill>
                  <a:srgbClr val="1482C5"/>
                </a:solidFill>
                <a:latin typeface="Calibri"/>
                <a:ea typeface="Calibri"/>
                <a:cs typeface="Calibri"/>
              </a:rPr>
              <a:t>(E3150) data element:</a:t>
            </a:r>
            <a:endParaRPr lang="en-US">
              <a:latin typeface="Calibri"/>
              <a:ea typeface="Calibri"/>
              <a:cs typeface="Calibri"/>
            </a:endParaRPr>
          </a:p>
          <a:p>
            <a:endParaRPr lang="en-US"/>
          </a:p>
        </p:txBody>
      </p:sp>
      <p:pic>
        <p:nvPicPr>
          <p:cNvPr id="5" name="Picture 4" descr="DatePosted data element screenshot out of TWEDS ">
            <a:extLst>
              <a:ext uri="{FF2B5EF4-FFF2-40B4-BE49-F238E27FC236}">
                <a16:creationId xmlns:a16="http://schemas.microsoft.com/office/drawing/2014/main" id="{59F5BD81-1B8C-F7B6-C3B8-77F2F3E0FD18}"/>
              </a:ext>
            </a:extLst>
          </p:cNvPr>
          <p:cNvPicPr>
            <a:picLocks noChangeAspect="1"/>
          </p:cNvPicPr>
          <p:nvPr/>
        </p:nvPicPr>
        <p:blipFill>
          <a:blip r:embed="rId2"/>
          <a:stretch>
            <a:fillRect/>
          </a:stretch>
        </p:blipFill>
        <p:spPr>
          <a:xfrm>
            <a:off x="3326211" y="1855303"/>
            <a:ext cx="6984646" cy="4697367"/>
          </a:xfrm>
          <a:prstGeom prst="rect">
            <a:avLst/>
          </a:prstGeom>
        </p:spPr>
      </p:pic>
    </p:spTree>
    <p:extLst>
      <p:ext uri="{BB962C8B-B14F-4D97-AF65-F5344CB8AC3E}">
        <p14:creationId xmlns:p14="http://schemas.microsoft.com/office/powerpoint/2010/main" val="2823397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D5369-4DDC-CCCB-4E56-53D681BBD292}"/>
              </a:ext>
            </a:extLst>
          </p:cNvPr>
          <p:cNvSpPr>
            <a:spLocks noGrp="1"/>
          </p:cNvSpPr>
          <p:nvPr>
            <p:ph type="title"/>
          </p:nvPr>
        </p:nvSpPr>
        <p:spPr/>
        <p:txBody>
          <a:bodyPr>
            <a:normAutofit/>
          </a:bodyPr>
          <a:lstStyle/>
          <a:p>
            <a:r>
              <a:rPr lang="en-US"/>
              <a:t>DatePostingClosed (E3151)</a:t>
            </a:r>
          </a:p>
        </p:txBody>
      </p:sp>
      <p:sp>
        <p:nvSpPr>
          <p:cNvPr id="2" name="Content Placeholder 1">
            <a:extLst>
              <a:ext uri="{FF2B5EF4-FFF2-40B4-BE49-F238E27FC236}">
                <a16:creationId xmlns:a16="http://schemas.microsoft.com/office/drawing/2014/main" id="{024FECD5-63FE-6BB2-13F4-27DE224EAEDB}"/>
              </a:ext>
            </a:extLst>
          </p:cNvPr>
          <p:cNvSpPr>
            <a:spLocks noGrp="1"/>
          </p:cNvSpPr>
          <p:nvPr>
            <p:ph idx="1"/>
          </p:nvPr>
        </p:nvSpPr>
        <p:spPr>
          <a:xfrm>
            <a:off x="2319279" y="1129891"/>
            <a:ext cx="8988726" cy="4351338"/>
          </a:xfrm>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DatePostingClosed </a:t>
            </a:r>
            <a:r>
              <a:rPr lang="en-US">
                <a:solidFill>
                  <a:srgbClr val="1482C5"/>
                </a:solidFill>
                <a:latin typeface="Calibri"/>
                <a:ea typeface="Calibri"/>
                <a:cs typeface="Calibri"/>
              </a:rPr>
              <a:t>(E3151) data element:</a:t>
            </a:r>
            <a:endParaRPr lang="en-US">
              <a:latin typeface="Calibri"/>
              <a:ea typeface="Calibri"/>
              <a:cs typeface="Calibri"/>
            </a:endParaRPr>
          </a:p>
          <a:p>
            <a:endParaRPr lang="en-US"/>
          </a:p>
        </p:txBody>
      </p:sp>
      <p:pic>
        <p:nvPicPr>
          <p:cNvPr id="5" name="Picture 4" descr="DatePostingClosed data element screenshot out of TWEDS ">
            <a:extLst>
              <a:ext uri="{FF2B5EF4-FFF2-40B4-BE49-F238E27FC236}">
                <a16:creationId xmlns:a16="http://schemas.microsoft.com/office/drawing/2014/main" id="{67BF323C-4E17-4C54-3898-99FDD6C1060C}"/>
              </a:ext>
            </a:extLst>
          </p:cNvPr>
          <p:cNvPicPr>
            <a:picLocks noChangeAspect="1"/>
          </p:cNvPicPr>
          <p:nvPr/>
        </p:nvPicPr>
        <p:blipFill>
          <a:blip r:embed="rId2"/>
          <a:stretch>
            <a:fillRect/>
          </a:stretch>
        </p:blipFill>
        <p:spPr>
          <a:xfrm>
            <a:off x="3243523" y="1656522"/>
            <a:ext cx="7438299" cy="4909930"/>
          </a:xfrm>
          <a:prstGeom prst="rect">
            <a:avLst/>
          </a:prstGeom>
        </p:spPr>
      </p:pic>
    </p:spTree>
    <p:extLst>
      <p:ext uri="{BB962C8B-B14F-4D97-AF65-F5344CB8AC3E}">
        <p14:creationId xmlns:p14="http://schemas.microsoft.com/office/powerpoint/2010/main" val="2337436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DB4BB-0599-8B16-17D0-4755DEB85D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AABA32-465A-02F5-6CF6-099F7AC81F5B}"/>
              </a:ext>
            </a:extLst>
          </p:cNvPr>
          <p:cNvSpPr>
            <a:spLocks noGrp="1"/>
          </p:cNvSpPr>
          <p:nvPr>
            <p:ph type="title"/>
          </p:nvPr>
        </p:nvSpPr>
        <p:spPr/>
        <p:txBody>
          <a:bodyPr>
            <a:normAutofit/>
          </a:bodyPr>
          <a:lstStyle/>
          <a:p>
            <a:r>
              <a:rPr lang="en-US"/>
              <a:t>PostingClosedReason (E3152)</a:t>
            </a:r>
          </a:p>
        </p:txBody>
      </p:sp>
      <p:sp>
        <p:nvSpPr>
          <p:cNvPr id="2" name="Content Placeholder 1">
            <a:extLst>
              <a:ext uri="{FF2B5EF4-FFF2-40B4-BE49-F238E27FC236}">
                <a16:creationId xmlns:a16="http://schemas.microsoft.com/office/drawing/2014/main" id="{1FDF173F-F86A-F7A1-DCAD-5395C2913F1F}"/>
              </a:ext>
            </a:extLst>
          </p:cNvPr>
          <p:cNvSpPr>
            <a:spLocks noGrp="1"/>
          </p:cNvSpPr>
          <p:nvPr>
            <p:ph idx="1"/>
          </p:nvPr>
        </p:nvSpPr>
        <p:spPr>
          <a:xfrm>
            <a:off x="2319279" y="1129891"/>
            <a:ext cx="8988726" cy="4351338"/>
          </a:xfrm>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PostingClosedReason </a:t>
            </a:r>
            <a:r>
              <a:rPr lang="en-US">
                <a:solidFill>
                  <a:srgbClr val="1482C5"/>
                </a:solidFill>
                <a:latin typeface="Calibri"/>
                <a:ea typeface="Calibri"/>
                <a:cs typeface="Calibri"/>
              </a:rPr>
              <a:t>(E3152) data element:</a:t>
            </a:r>
            <a:endParaRPr lang="en-US">
              <a:latin typeface="Calibri"/>
              <a:ea typeface="Calibri"/>
              <a:cs typeface="Calibri"/>
            </a:endParaRPr>
          </a:p>
          <a:p>
            <a:endParaRPr lang="en-US"/>
          </a:p>
        </p:txBody>
      </p:sp>
      <p:pic>
        <p:nvPicPr>
          <p:cNvPr id="5" name="Picture 4" descr="PostingClosedReason data element screenshot out of TWEDS">
            <a:extLst>
              <a:ext uri="{FF2B5EF4-FFF2-40B4-BE49-F238E27FC236}">
                <a16:creationId xmlns:a16="http://schemas.microsoft.com/office/drawing/2014/main" id="{C83FD7CE-01B7-469F-8840-54BF19245A92}"/>
              </a:ext>
            </a:extLst>
          </p:cNvPr>
          <p:cNvPicPr>
            <a:picLocks noChangeAspect="1"/>
          </p:cNvPicPr>
          <p:nvPr/>
        </p:nvPicPr>
        <p:blipFill>
          <a:blip r:embed="rId2"/>
          <a:stretch>
            <a:fillRect/>
          </a:stretch>
        </p:blipFill>
        <p:spPr>
          <a:xfrm>
            <a:off x="2662701" y="1597098"/>
            <a:ext cx="7899337" cy="5093627"/>
          </a:xfrm>
          <a:prstGeom prst="rect">
            <a:avLst/>
          </a:prstGeom>
        </p:spPr>
      </p:pic>
    </p:spTree>
    <p:extLst>
      <p:ext uri="{BB962C8B-B14F-4D97-AF65-F5344CB8AC3E}">
        <p14:creationId xmlns:p14="http://schemas.microsoft.com/office/powerpoint/2010/main" val="667653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66560-743C-11E7-07FB-356279E93F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92D35A-F91B-5B28-D89C-640165D32C2F}"/>
              </a:ext>
            </a:extLst>
          </p:cNvPr>
          <p:cNvSpPr>
            <a:spLocks noGrp="1"/>
          </p:cNvSpPr>
          <p:nvPr>
            <p:ph type="title"/>
          </p:nvPr>
        </p:nvSpPr>
        <p:spPr/>
        <p:txBody>
          <a:bodyPr>
            <a:normAutofit/>
          </a:bodyPr>
          <a:lstStyle/>
          <a:p>
            <a:r>
              <a:rPr lang="en-US"/>
              <a:t>PostingClosedReason (C369)</a:t>
            </a:r>
          </a:p>
        </p:txBody>
      </p:sp>
      <p:sp>
        <p:nvSpPr>
          <p:cNvPr id="2" name="Content Placeholder 1">
            <a:extLst>
              <a:ext uri="{FF2B5EF4-FFF2-40B4-BE49-F238E27FC236}">
                <a16:creationId xmlns:a16="http://schemas.microsoft.com/office/drawing/2014/main" id="{8475A0D9-0BE1-5C71-04D2-5DC19D3A85AD}"/>
              </a:ext>
            </a:extLst>
          </p:cNvPr>
          <p:cNvSpPr>
            <a:spLocks noGrp="1"/>
          </p:cNvSpPr>
          <p:nvPr>
            <p:ph idx="1"/>
          </p:nvPr>
        </p:nvSpPr>
        <p:spPr/>
        <p:txBody>
          <a:bodyPr lIns="91440" tIns="45720" rIns="91440" bIns="45720" anchor="t"/>
          <a:lstStyle/>
          <a:p>
            <a:r>
              <a:rPr lang="en-US">
                <a:solidFill>
                  <a:srgbClr val="1482C5"/>
                </a:solidFill>
                <a:latin typeface="Calibri"/>
                <a:ea typeface="Calibri"/>
                <a:cs typeface="Calibri"/>
              </a:rPr>
              <a:t>New </a:t>
            </a:r>
            <a:r>
              <a:rPr lang="en-US">
                <a:solidFill>
                  <a:srgbClr val="F47F42"/>
                </a:solidFill>
                <a:latin typeface="Calibri"/>
                <a:ea typeface="Calibri"/>
                <a:cs typeface="Calibri"/>
              </a:rPr>
              <a:t>PostingClosedReason</a:t>
            </a:r>
            <a:r>
              <a:rPr lang="en-US">
                <a:solidFill>
                  <a:srgbClr val="1482C5"/>
                </a:solidFill>
                <a:latin typeface="Calibri"/>
                <a:ea typeface="Calibri"/>
                <a:cs typeface="Calibri"/>
              </a:rPr>
              <a:t> (C369) descriptor table:</a:t>
            </a:r>
            <a:endParaRPr lang="en-US">
              <a:latin typeface="Calibri"/>
              <a:ea typeface="Calibri"/>
              <a:cs typeface="Calibri"/>
            </a:endParaRPr>
          </a:p>
          <a:p>
            <a:endParaRPr lang="en-US"/>
          </a:p>
        </p:txBody>
      </p:sp>
      <p:pic>
        <p:nvPicPr>
          <p:cNvPr id="4" name="Picture 3" descr="Screenshot from the Texas Education Data Standards of the posting closed reason descriptor table.">
            <a:extLst>
              <a:ext uri="{FF2B5EF4-FFF2-40B4-BE49-F238E27FC236}">
                <a16:creationId xmlns:a16="http://schemas.microsoft.com/office/drawing/2014/main" id="{C588B24C-C68A-BFCF-9D85-CF7C4916FA68}"/>
              </a:ext>
            </a:extLst>
          </p:cNvPr>
          <p:cNvPicPr>
            <a:picLocks noChangeAspect="1"/>
          </p:cNvPicPr>
          <p:nvPr/>
        </p:nvPicPr>
        <p:blipFill>
          <a:blip r:embed="rId2"/>
          <a:stretch>
            <a:fillRect/>
          </a:stretch>
        </p:blipFill>
        <p:spPr>
          <a:xfrm>
            <a:off x="1939126" y="1994660"/>
            <a:ext cx="10197989" cy="1434339"/>
          </a:xfrm>
          <a:prstGeom prst="rect">
            <a:avLst/>
          </a:prstGeom>
        </p:spPr>
      </p:pic>
    </p:spTree>
    <p:extLst>
      <p:ext uri="{BB962C8B-B14F-4D97-AF65-F5344CB8AC3E}">
        <p14:creationId xmlns:p14="http://schemas.microsoft.com/office/powerpoint/2010/main" val="988626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00A90307-01F7-BDD8-5994-E57A6BCADC7A}"/>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Business </a:t>
            </a:r>
            <a:r>
              <a:rPr lang="en-US"/>
              <a:t>Rules</a:t>
            </a:r>
            <a:endParaRPr kumimoji="0" lang="en-US" sz="5600" b="1" i="0" u="none" strike="noStrike" kern="1200" cap="none" spc="0" normalizeH="0" baseline="0" noProof="0">
              <a:ln>
                <a:noFill/>
              </a:ln>
              <a:solidFill>
                <a:srgbClr val="3C6EBE"/>
              </a:solidFill>
              <a:effectLst/>
              <a:uLnTx/>
              <a:uFillTx/>
              <a:latin typeface="+mn-lt"/>
              <a:ea typeface="+mj-ea"/>
              <a:cs typeface="+mj-cs"/>
            </a:endParaRPr>
          </a:p>
        </p:txBody>
      </p:sp>
    </p:spTree>
    <p:extLst>
      <p:ext uri="{BB962C8B-B14F-4D97-AF65-F5344CB8AC3E}">
        <p14:creationId xmlns:p14="http://schemas.microsoft.com/office/powerpoint/2010/main" val="2891233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5FDEF-4175-1EA6-B155-F55794F90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2C693-17BD-D434-CB7E-31EF7E0BC673}"/>
              </a:ext>
            </a:extLst>
          </p:cNvPr>
          <p:cNvSpPr>
            <a:spLocks noGrp="1"/>
          </p:cNvSpPr>
          <p:nvPr>
            <p:ph type="title"/>
          </p:nvPr>
        </p:nvSpPr>
        <p:spPr/>
        <p:txBody>
          <a:bodyPr/>
          <a:lstStyle/>
          <a:p>
            <a:r>
              <a:rPr lang="en-US"/>
              <a:t>New Business Rules</a:t>
            </a:r>
            <a:endParaRPr lang="en-US">
              <a:ea typeface="Calibri"/>
              <a:cs typeface="Calibri"/>
            </a:endParaRPr>
          </a:p>
        </p:txBody>
      </p:sp>
      <p:sp>
        <p:nvSpPr>
          <p:cNvPr id="3" name="Content Placeholder 2">
            <a:extLst>
              <a:ext uri="{FF2B5EF4-FFF2-40B4-BE49-F238E27FC236}">
                <a16:creationId xmlns:a16="http://schemas.microsoft.com/office/drawing/2014/main" id="{3980B5B7-3705-CA1C-A96B-A04F23B51F60}"/>
              </a:ext>
            </a:extLst>
          </p:cNvPr>
          <p:cNvSpPr>
            <a:spLocks noGrp="1"/>
          </p:cNvSpPr>
          <p:nvPr>
            <p:ph idx="1"/>
          </p:nvPr>
        </p:nvSpPr>
        <p:spPr>
          <a:xfrm>
            <a:off x="1938008" y="1116174"/>
            <a:ext cx="10101591" cy="4730815"/>
          </a:xfrm>
        </p:spPr>
        <p:txBody>
          <a:bodyPr lIns="91440" tIns="45720" rIns="91440" bIns="45720" anchor="t"/>
          <a:lstStyle/>
          <a:p>
            <a:r>
              <a:rPr lang="en-US">
                <a:latin typeface="Calibri"/>
                <a:ea typeface="Calibri"/>
                <a:cs typeface="Calibri"/>
              </a:rPr>
              <a:t>The following new rules will be added to the </a:t>
            </a:r>
            <a:r>
              <a:rPr lang="en-US">
                <a:solidFill>
                  <a:schemeClr val="accent2"/>
                </a:solidFill>
                <a:latin typeface="Calibri"/>
                <a:ea typeface="Calibri"/>
                <a:cs typeface="Calibri"/>
              </a:rPr>
              <a:t>Teacher Vacancy Collection: </a:t>
            </a:r>
          </a:p>
          <a:p>
            <a:pPr marL="0" indent="0">
              <a:lnSpc>
                <a:spcPct val="100000"/>
              </a:lnSpc>
              <a:spcBef>
                <a:spcPts val="0"/>
              </a:spcBef>
              <a:buNone/>
            </a:pPr>
            <a:endParaRPr lang="en-US">
              <a:solidFill>
                <a:srgbClr val="F16038"/>
              </a:solidFill>
              <a:latin typeface="Calibri"/>
              <a:ea typeface="Calibri"/>
              <a:cs typeface="Calibri"/>
            </a:endParaRPr>
          </a:p>
          <a:p>
            <a:pPr lvl="2"/>
            <a:r>
              <a:rPr lang="en-US" sz="2800"/>
              <a:t>2 </a:t>
            </a:r>
            <a:r>
              <a:rPr lang="en-US" sz="2800" err="1"/>
              <a:t>Fatals</a:t>
            </a:r>
            <a:r>
              <a:rPr lang="en-US" sz="2800"/>
              <a:t> – </a:t>
            </a:r>
            <a:r>
              <a:rPr lang="en-US" sz="2800">
                <a:solidFill>
                  <a:srgbClr val="F47F42"/>
                </a:solidFill>
              </a:rPr>
              <a:t>31000</a:t>
            </a:r>
            <a:r>
              <a:rPr lang="en-US" sz="2800"/>
              <a:t> is a new sub-category – </a:t>
            </a:r>
            <a:r>
              <a:rPr lang="en-US" sz="2800">
                <a:solidFill>
                  <a:srgbClr val="F47F42"/>
                </a:solidFill>
              </a:rPr>
              <a:t>Teacher Vacancy</a:t>
            </a:r>
            <a:endParaRPr lang="en-US" sz="2800">
              <a:solidFill>
                <a:srgbClr val="F47F42"/>
              </a:solidFill>
              <a:ea typeface="Calibri"/>
              <a:cs typeface="Calibri"/>
            </a:endParaRPr>
          </a:p>
          <a:p>
            <a:pPr lvl="3"/>
            <a:r>
              <a:rPr lang="en-US" sz="2800"/>
              <a:t>31000-0001</a:t>
            </a:r>
            <a:endParaRPr lang="en-US" sz="2800">
              <a:ea typeface="Calibri"/>
              <a:cs typeface="Calibri"/>
            </a:endParaRPr>
          </a:p>
          <a:p>
            <a:pPr lvl="3"/>
            <a:r>
              <a:rPr lang="en-US" sz="2800"/>
              <a:t>31000-0002</a:t>
            </a:r>
            <a:endParaRPr lang="en-US" sz="2800">
              <a:ea typeface="Calibri"/>
              <a:cs typeface="Calibri"/>
            </a:endParaRPr>
          </a:p>
          <a:p>
            <a:pPr marL="1371600" lvl="3" indent="0">
              <a:buNone/>
            </a:pPr>
            <a:endParaRPr lang="en-US" sz="2800">
              <a:ea typeface="Calibri"/>
              <a:cs typeface="Calibri"/>
            </a:endParaRPr>
          </a:p>
          <a:p>
            <a:pPr lvl="2"/>
            <a:r>
              <a:rPr lang="en-US" sz="2800"/>
              <a:t>2 Special Warnings</a:t>
            </a:r>
            <a:endParaRPr lang="en-US" sz="2800">
              <a:ea typeface="Calibri"/>
              <a:cs typeface="Calibri"/>
            </a:endParaRPr>
          </a:p>
          <a:p>
            <a:pPr lvl="3"/>
            <a:r>
              <a:rPr lang="en-US" sz="2800">
                <a:solidFill>
                  <a:srgbClr val="0D6CB9"/>
                </a:solidFill>
                <a:highlight>
                  <a:srgbClr val="FFFF00"/>
                </a:highlight>
              </a:rPr>
              <a:t>31000-0003</a:t>
            </a:r>
            <a:endParaRPr lang="en-US" sz="2800">
              <a:solidFill>
                <a:srgbClr val="0D6CB9"/>
              </a:solidFill>
              <a:highlight>
                <a:srgbClr val="FFFF00"/>
              </a:highlight>
              <a:ea typeface="Calibri"/>
              <a:cs typeface="Calibri"/>
            </a:endParaRPr>
          </a:p>
          <a:p>
            <a:pPr lvl="3"/>
            <a:r>
              <a:rPr lang="en-US" sz="2800">
                <a:highlight>
                  <a:srgbClr val="FFFF00"/>
                </a:highlight>
              </a:rPr>
              <a:t>31000-0004</a:t>
            </a:r>
            <a:endParaRPr lang="en-US" sz="2800">
              <a:highlight>
                <a:srgbClr val="FFFF00"/>
              </a:highlight>
              <a:ea typeface="Calibri"/>
              <a:cs typeface="Calibri"/>
            </a:endParaRPr>
          </a:p>
          <a:p>
            <a:endParaRPr lang="en-US"/>
          </a:p>
        </p:txBody>
      </p:sp>
    </p:spTree>
    <p:extLst>
      <p:ext uri="{BB962C8B-B14F-4D97-AF65-F5344CB8AC3E}">
        <p14:creationId xmlns:p14="http://schemas.microsoft.com/office/powerpoint/2010/main" val="798505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5FDEF-4175-1EA6-B155-F55794F90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2C693-17BD-D434-CB7E-31EF7E0BC673}"/>
              </a:ext>
            </a:extLst>
          </p:cNvPr>
          <p:cNvSpPr>
            <a:spLocks noGrp="1"/>
          </p:cNvSpPr>
          <p:nvPr>
            <p:ph type="title"/>
          </p:nvPr>
        </p:nvSpPr>
        <p:spPr/>
        <p:txBody>
          <a:bodyPr/>
          <a:lstStyle/>
          <a:p>
            <a:r>
              <a:rPr lang="en-US"/>
              <a:t>Business Rules – Special Warning</a:t>
            </a:r>
          </a:p>
        </p:txBody>
      </p:sp>
      <p:sp>
        <p:nvSpPr>
          <p:cNvPr id="3" name="Content Placeholder 2">
            <a:extLst>
              <a:ext uri="{FF2B5EF4-FFF2-40B4-BE49-F238E27FC236}">
                <a16:creationId xmlns:a16="http://schemas.microsoft.com/office/drawing/2014/main" id="{3980B5B7-3705-CA1C-A96B-A04F23B51F60}"/>
              </a:ext>
            </a:extLst>
          </p:cNvPr>
          <p:cNvSpPr>
            <a:spLocks noGrp="1"/>
          </p:cNvSpPr>
          <p:nvPr>
            <p:ph idx="1"/>
          </p:nvPr>
        </p:nvSpPr>
        <p:spPr>
          <a:xfrm>
            <a:off x="1740939" y="1720519"/>
            <a:ext cx="10101591" cy="4730815"/>
          </a:xfrm>
        </p:spPr>
        <p:txBody>
          <a:bodyPr lIns="91440" tIns="45720" rIns="91440" bIns="45720" anchor="t"/>
          <a:lstStyle/>
          <a:p>
            <a:pPr lvl="3"/>
            <a:r>
              <a:rPr lang="en-US" sz="2800">
                <a:solidFill>
                  <a:srgbClr val="0D6CB9"/>
                </a:solidFill>
              </a:rPr>
              <a:t>31000-0003</a:t>
            </a:r>
            <a:endParaRPr lang="en-US" sz="2800">
              <a:solidFill>
                <a:srgbClr val="0D6CB9"/>
              </a:solidFill>
              <a:ea typeface="Calibri"/>
              <a:cs typeface="Calibri"/>
            </a:endParaRPr>
          </a:p>
          <a:p>
            <a:pPr lvl="3"/>
            <a:r>
              <a:rPr lang="en-US" sz="2800"/>
              <a:t>31000-0004</a:t>
            </a:r>
            <a:endParaRPr lang="en-US" sz="2800">
              <a:ea typeface="Calibri"/>
              <a:cs typeface="Calibri"/>
            </a:endParaRPr>
          </a:p>
          <a:p>
            <a:pPr lvl="1"/>
            <a:endParaRPr lang="en-US" sz="2800">
              <a:ea typeface="Calibri"/>
              <a:cs typeface="Calibri"/>
            </a:endParaRPr>
          </a:p>
          <a:p>
            <a:pPr lvl="1"/>
            <a:endParaRPr lang="en-US" sz="2800">
              <a:ea typeface="Calibri"/>
              <a:cs typeface="Calibri"/>
            </a:endParaRPr>
          </a:p>
          <a:p>
            <a:pPr lvl="1"/>
            <a:endParaRPr lang="en-US" sz="2800">
              <a:ea typeface="Calibri"/>
              <a:cs typeface="Calibri"/>
            </a:endParaRPr>
          </a:p>
          <a:p>
            <a:endParaRPr lang="en-US">
              <a:ea typeface="Calibri" panose="020F0502020204030204"/>
              <a:cs typeface="Calibri" panose="020F0502020204030204"/>
            </a:endParaRPr>
          </a:p>
        </p:txBody>
      </p:sp>
      <p:pic>
        <p:nvPicPr>
          <p:cNvPr id="4" name="Picture 3" descr="Business Rules 31000-0003 and 31000-0004 screesnshots from TWEDS">
            <a:extLst>
              <a:ext uri="{FF2B5EF4-FFF2-40B4-BE49-F238E27FC236}">
                <a16:creationId xmlns:a16="http://schemas.microsoft.com/office/drawing/2014/main" id="{DD4A0C08-ABCC-90AD-A471-5AD316CBF91C}"/>
              </a:ext>
            </a:extLst>
          </p:cNvPr>
          <p:cNvPicPr>
            <a:picLocks noChangeAspect="1"/>
          </p:cNvPicPr>
          <p:nvPr/>
        </p:nvPicPr>
        <p:blipFill>
          <a:blip r:embed="rId2"/>
          <a:stretch>
            <a:fillRect/>
          </a:stretch>
        </p:blipFill>
        <p:spPr>
          <a:xfrm>
            <a:off x="2114698" y="2898222"/>
            <a:ext cx="9799673" cy="2378813"/>
          </a:xfrm>
          <a:prstGeom prst="rect">
            <a:avLst/>
          </a:prstGeom>
        </p:spPr>
      </p:pic>
    </p:spTree>
    <p:extLst>
      <p:ext uri="{BB962C8B-B14F-4D97-AF65-F5344CB8AC3E}">
        <p14:creationId xmlns:p14="http://schemas.microsoft.com/office/powerpoint/2010/main" val="403288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Overview</a:t>
            </a: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3</a:t>
            </a:fld>
            <a:endParaRPr lang="en-US"/>
          </a:p>
        </p:txBody>
      </p:sp>
      <p:sp>
        <p:nvSpPr>
          <p:cNvPr id="5" name="Title 6">
            <a:extLst>
              <a:ext uri="{FF2B5EF4-FFF2-40B4-BE49-F238E27FC236}">
                <a16:creationId xmlns:a16="http://schemas.microsoft.com/office/drawing/2014/main" id="{9B45B078-6F05-A671-C414-2699DE57C48C}"/>
              </a:ext>
            </a:extLst>
          </p:cNvPr>
          <p:cNvSpPr txBox="1">
            <a:spLocks/>
          </p:cNvSpPr>
          <p:nvPr/>
        </p:nvSpPr>
        <p:spPr>
          <a:xfrm>
            <a:off x="1524000" y="3323938"/>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Overview</a:t>
            </a:r>
          </a:p>
        </p:txBody>
      </p:sp>
    </p:spTree>
    <p:extLst>
      <p:ext uri="{BB962C8B-B14F-4D97-AF65-F5344CB8AC3E}">
        <p14:creationId xmlns:p14="http://schemas.microsoft.com/office/powerpoint/2010/main" val="4847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21302-2C58-AD8D-BE29-1BFF4C15652C}"/>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34B0DC54-8CC0-43B1-339B-6EB74BBC6EEB}"/>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AAF4E3A3-07F6-7ED4-DBFE-1EA3E246F467}"/>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3C6EBE"/>
                </a:solidFill>
                <a:effectLst/>
                <a:uLnTx/>
                <a:uFillTx/>
                <a:latin typeface="+mn-lt"/>
                <a:ea typeface="+mj-ea"/>
                <a:cs typeface="+mj-cs"/>
              </a:rPr>
              <a:t>Promotion Logic and Reports</a:t>
            </a:r>
          </a:p>
        </p:txBody>
      </p:sp>
    </p:spTree>
    <p:extLst>
      <p:ext uri="{BB962C8B-B14F-4D97-AF65-F5344CB8AC3E}">
        <p14:creationId xmlns:p14="http://schemas.microsoft.com/office/powerpoint/2010/main" val="2833199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81921D-6079-ED0A-929D-3712C3D8E11A}"/>
              </a:ext>
            </a:extLst>
          </p:cNvPr>
          <p:cNvSpPr>
            <a:spLocks noGrp="1"/>
          </p:cNvSpPr>
          <p:nvPr>
            <p:ph type="title"/>
          </p:nvPr>
        </p:nvSpPr>
        <p:spPr/>
        <p:txBody>
          <a:bodyPr>
            <a:noAutofit/>
          </a:bodyPr>
          <a:lstStyle/>
          <a:p>
            <a:r>
              <a:rPr lang="en-US" dirty="0"/>
              <a:t>Promotion Logic and Reports </a:t>
            </a:r>
          </a:p>
        </p:txBody>
      </p:sp>
      <p:graphicFrame>
        <p:nvGraphicFramePr>
          <p:cNvPr id="4" name="Content Placeholder 3" descr="Smart Art defining the Promotion Logic, Reports and Timelines for the Teacher Vacancy Submission.">
            <a:extLst>
              <a:ext uri="{FF2B5EF4-FFF2-40B4-BE49-F238E27FC236}">
                <a16:creationId xmlns:a16="http://schemas.microsoft.com/office/drawing/2014/main" id="{36EEBB16-4A5B-47D7-E783-054AA94DD7B4}"/>
              </a:ext>
            </a:extLst>
          </p:cNvPr>
          <p:cNvGraphicFramePr>
            <a:graphicFrameLocks noGrp="1"/>
          </p:cNvGraphicFramePr>
          <p:nvPr>
            <p:ph idx="1"/>
            <p:extLst>
              <p:ext uri="{D42A27DB-BD31-4B8C-83A1-F6EECF244321}">
                <p14:modId xmlns:p14="http://schemas.microsoft.com/office/powerpoint/2010/main" val="2097814669"/>
              </p:ext>
            </p:extLst>
          </p:nvPr>
        </p:nvGraphicFramePr>
        <p:xfrm>
          <a:off x="2201841" y="1150374"/>
          <a:ext cx="9507538" cy="530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780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C51E2-B8A9-EDE7-0B74-378D05D3045E}"/>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1CAB270B-6F25-46B3-D499-444A019A4BAD}"/>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2" name="Title 6">
            <a:extLst>
              <a:ext uri="{FF2B5EF4-FFF2-40B4-BE49-F238E27FC236}">
                <a16:creationId xmlns:a16="http://schemas.microsoft.com/office/drawing/2014/main" id="{49136710-9787-3C17-E4AA-D95CC005E657}"/>
              </a:ext>
            </a:extLst>
          </p:cNvPr>
          <p:cNvSpPr txBox="1">
            <a:spLocks noGrp="1"/>
          </p:cNvSpPr>
          <p:nvPr>
            <p:ph type="title" idx="4294967295"/>
          </p:nvPr>
        </p:nvSpPr>
        <p:spPr>
          <a:xfrm>
            <a:off x="1747838" y="3058361"/>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3C6EBE"/>
                </a:solidFill>
                <a:effectLst/>
                <a:uLnTx/>
                <a:uFillTx/>
                <a:latin typeface="+mn-lt"/>
                <a:ea typeface="+mj-ea"/>
                <a:cs typeface="+mj-cs"/>
              </a:rPr>
              <a:t>Teal Roles</a:t>
            </a:r>
          </a:p>
        </p:txBody>
      </p:sp>
    </p:spTree>
    <p:extLst>
      <p:ext uri="{BB962C8B-B14F-4D97-AF65-F5344CB8AC3E}">
        <p14:creationId xmlns:p14="http://schemas.microsoft.com/office/powerpoint/2010/main" val="780767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1A6B2-D9D7-8789-48BF-DB25572D37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C57897-570E-4925-BA34-997B9A4E2669}"/>
              </a:ext>
            </a:extLst>
          </p:cNvPr>
          <p:cNvSpPr>
            <a:spLocks noGrp="1"/>
          </p:cNvSpPr>
          <p:nvPr>
            <p:ph type="title"/>
          </p:nvPr>
        </p:nvSpPr>
        <p:spPr/>
        <p:txBody>
          <a:bodyPr>
            <a:noAutofit/>
          </a:bodyPr>
          <a:lstStyle/>
          <a:p>
            <a:r>
              <a:rPr lang="en-US" dirty="0"/>
              <a:t>TEAL Roles </a:t>
            </a:r>
            <a:r>
              <a:rPr lang="en-US" dirty="0">
                <a:solidFill>
                  <a:srgbClr val="C2DAED"/>
                </a:solidFill>
              </a:rPr>
              <a:t>1</a:t>
            </a:r>
          </a:p>
        </p:txBody>
      </p:sp>
      <p:sp>
        <p:nvSpPr>
          <p:cNvPr id="5" name="Content Placeholder 4">
            <a:extLst>
              <a:ext uri="{FF2B5EF4-FFF2-40B4-BE49-F238E27FC236}">
                <a16:creationId xmlns:a16="http://schemas.microsoft.com/office/drawing/2014/main" id="{DEE71D56-5567-51FD-687D-814B4DCCC4FD}"/>
              </a:ext>
            </a:extLst>
          </p:cNvPr>
          <p:cNvSpPr>
            <a:spLocks noGrp="1"/>
          </p:cNvSpPr>
          <p:nvPr>
            <p:ph idx="1"/>
          </p:nvPr>
        </p:nvSpPr>
        <p:spPr/>
        <p:txBody>
          <a:bodyPr/>
          <a:lstStyle/>
          <a:p>
            <a:r>
              <a:rPr lang="en-US" dirty="0">
                <a:solidFill>
                  <a:srgbClr val="0D6CB9"/>
                </a:solidFill>
              </a:rPr>
              <a:t>A new privilege - </a:t>
            </a:r>
            <a:r>
              <a:rPr lang="en-US" b="1" dirty="0">
                <a:solidFill>
                  <a:schemeClr val="accent2"/>
                </a:solidFill>
              </a:rPr>
              <a:t>Teacher Vacancy Access</a:t>
            </a:r>
          </a:p>
          <a:p>
            <a:pPr marL="457200" lvl="1" indent="0">
              <a:buNone/>
            </a:pPr>
            <a:r>
              <a:rPr lang="en-US" sz="2800" dirty="0">
                <a:solidFill>
                  <a:srgbClr val="0D6CB9"/>
                </a:solidFill>
              </a:rPr>
              <a:t>will be available for each of these roles:</a:t>
            </a:r>
          </a:p>
          <a:p>
            <a:pPr lvl="1">
              <a:buClr>
                <a:schemeClr val="accent2"/>
              </a:buClr>
            </a:pPr>
            <a:r>
              <a:rPr lang="en-US" dirty="0">
                <a:solidFill>
                  <a:srgbClr val="0D6CB9"/>
                </a:solidFill>
              </a:rPr>
              <a:t>Core ESC Data Viewer</a:t>
            </a:r>
          </a:p>
          <a:p>
            <a:pPr lvl="1">
              <a:buClr>
                <a:schemeClr val="accent2"/>
              </a:buClr>
            </a:pPr>
            <a:r>
              <a:rPr lang="en-US" dirty="0">
                <a:solidFill>
                  <a:srgbClr val="0D6CB9"/>
                </a:solidFill>
              </a:rPr>
              <a:t>Core LEA Data Approver</a:t>
            </a:r>
          </a:p>
          <a:p>
            <a:pPr lvl="1">
              <a:buClr>
                <a:schemeClr val="accent2"/>
              </a:buClr>
            </a:pPr>
            <a:r>
              <a:rPr lang="en-US" dirty="0">
                <a:solidFill>
                  <a:srgbClr val="0D6CB9"/>
                </a:solidFill>
              </a:rPr>
              <a:t>Core LEA Data Completer</a:t>
            </a:r>
          </a:p>
          <a:p>
            <a:pPr lvl="1">
              <a:buClr>
                <a:schemeClr val="accent2"/>
              </a:buClr>
            </a:pPr>
            <a:r>
              <a:rPr lang="en-US" dirty="0">
                <a:solidFill>
                  <a:srgbClr val="0D6CB9"/>
                </a:solidFill>
              </a:rPr>
              <a:t>Core LEA Data Promoter</a:t>
            </a:r>
          </a:p>
          <a:p>
            <a:pPr lvl="1">
              <a:buClr>
                <a:schemeClr val="accent2"/>
              </a:buClr>
            </a:pPr>
            <a:r>
              <a:rPr lang="en-US" dirty="0">
                <a:solidFill>
                  <a:srgbClr val="0D6CB9"/>
                </a:solidFill>
              </a:rPr>
              <a:t>Core LEA Data Viewer</a:t>
            </a:r>
          </a:p>
          <a:p>
            <a:pPr lvl="1">
              <a:buClr>
                <a:schemeClr val="accent2"/>
              </a:buClr>
            </a:pPr>
            <a:r>
              <a:rPr lang="en-US" dirty="0">
                <a:solidFill>
                  <a:srgbClr val="0D6CB9"/>
                </a:solidFill>
              </a:rPr>
              <a:t>Core TEA Data Viewer</a:t>
            </a:r>
          </a:p>
          <a:p>
            <a:pPr marL="457200" lvl="1" indent="0">
              <a:buNone/>
            </a:pPr>
            <a:endParaRPr lang="en-US" sz="2800" dirty="0">
              <a:solidFill>
                <a:srgbClr val="0D6CB9"/>
              </a:solidFill>
            </a:endParaRPr>
          </a:p>
          <a:p>
            <a:pPr marL="457200" lvl="1" indent="0">
              <a:buNone/>
            </a:pPr>
            <a:r>
              <a:rPr lang="en-US" sz="2800" dirty="0">
                <a:solidFill>
                  <a:srgbClr val="0D6CB9"/>
                </a:solidFill>
              </a:rPr>
              <a:t>Users will need to apply for this new privilege even if they already have one of the roles above.</a:t>
            </a:r>
          </a:p>
        </p:txBody>
      </p:sp>
    </p:spTree>
    <p:extLst>
      <p:ext uri="{BB962C8B-B14F-4D97-AF65-F5344CB8AC3E}">
        <p14:creationId xmlns:p14="http://schemas.microsoft.com/office/powerpoint/2010/main" val="2720884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DD201-ECA9-A9ED-C8BC-DFDFB6FCF11D}"/>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4C18E034-2C0A-002E-0238-8388185BBB16}"/>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04442151-B255-B4C6-50DA-6BF81C417552}"/>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3C6EBE"/>
                </a:solidFill>
                <a:effectLst/>
                <a:uLnTx/>
                <a:uFillTx/>
                <a:latin typeface="+mn-lt"/>
                <a:ea typeface="+mj-ea"/>
                <a:cs typeface="+mj-cs"/>
              </a:rPr>
              <a:t>Closeout</a:t>
            </a:r>
          </a:p>
        </p:txBody>
      </p:sp>
    </p:spTree>
    <p:extLst>
      <p:ext uri="{BB962C8B-B14F-4D97-AF65-F5344CB8AC3E}">
        <p14:creationId xmlns:p14="http://schemas.microsoft.com/office/powerpoint/2010/main" val="3124561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284EB-833A-A5E5-2AEC-0FBAA841D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4CF71-8C45-0AA5-6C11-7691B3D8FD82}"/>
              </a:ext>
            </a:extLst>
          </p:cNvPr>
          <p:cNvSpPr>
            <a:spLocks noGrp="1"/>
          </p:cNvSpPr>
          <p:nvPr>
            <p:ph type="title"/>
          </p:nvPr>
        </p:nvSpPr>
        <p:spPr>
          <a:xfrm>
            <a:off x="1842868" y="403015"/>
            <a:ext cx="10349132" cy="751350"/>
          </a:xfrm>
        </p:spPr>
        <p:txBody>
          <a:bodyPr>
            <a:normAutofit fontScale="90000"/>
          </a:bodyPr>
          <a:lstStyle/>
          <a:p>
            <a:r>
              <a:rPr lang="en-US" sz="4000" dirty="0"/>
              <a:t>FAQ – Reporting Timeline and School Year Alignment</a:t>
            </a:r>
            <a:br>
              <a:rPr lang="en-US" dirty="0"/>
            </a:br>
            <a:endParaRPr lang="en-US" dirty="0"/>
          </a:p>
        </p:txBody>
      </p:sp>
      <p:sp>
        <p:nvSpPr>
          <p:cNvPr id="3" name="Content Placeholder 2">
            <a:extLst>
              <a:ext uri="{FF2B5EF4-FFF2-40B4-BE49-F238E27FC236}">
                <a16:creationId xmlns:a16="http://schemas.microsoft.com/office/drawing/2014/main" id="{C683E511-8C3B-5821-529E-A711C2D538DE}"/>
              </a:ext>
            </a:extLst>
          </p:cNvPr>
          <p:cNvSpPr>
            <a:spLocks noGrp="1"/>
          </p:cNvSpPr>
          <p:nvPr>
            <p:ph idx="1"/>
          </p:nvPr>
        </p:nvSpPr>
        <p:spPr>
          <a:xfrm>
            <a:off x="2410178" y="1196732"/>
            <a:ext cx="9325524" cy="4351338"/>
          </a:xfrm>
        </p:spPr>
        <p:txBody>
          <a:bodyPr lIns="91440" tIns="45720" rIns="91440" bIns="45720" anchor="t"/>
          <a:lstStyle/>
          <a:p>
            <a:pPr marL="0" indent="0">
              <a:lnSpc>
                <a:spcPct val="100000"/>
              </a:lnSpc>
              <a:spcBef>
                <a:spcPts val="0"/>
              </a:spcBef>
              <a:buNone/>
            </a:pPr>
            <a:r>
              <a:rPr lang="en-US" b="1">
                <a:solidFill>
                  <a:srgbClr val="F47F42"/>
                </a:solidFill>
              </a:rPr>
              <a:t>Why is the vacancy reporting timeline set from September 1 to August 31, and does this mix school years?</a:t>
            </a:r>
          </a:p>
          <a:p>
            <a:pPr marL="0" indent="0">
              <a:lnSpc>
                <a:spcPct val="100000"/>
              </a:lnSpc>
              <a:spcBef>
                <a:spcPts val="0"/>
              </a:spcBef>
              <a:buNone/>
            </a:pPr>
            <a:endParaRPr lang="en-US"/>
          </a:p>
          <a:p>
            <a:pPr marL="0" indent="0">
              <a:lnSpc>
                <a:spcPct val="100000"/>
              </a:lnSpc>
              <a:spcBef>
                <a:spcPts val="0"/>
              </a:spcBef>
              <a:buNone/>
            </a:pPr>
            <a:r>
              <a:rPr lang="en-US" sz="2800"/>
              <a:t>The September 1–August 31 timeline is intended to capture vacancies associated with the school year, as reflected in the LEA’s Individual Operational Data Store (IODS). </a:t>
            </a:r>
          </a:p>
          <a:p>
            <a:pPr marL="0" indent="0">
              <a:lnSpc>
                <a:spcPct val="100000"/>
              </a:lnSpc>
              <a:spcBef>
                <a:spcPts val="0"/>
              </a:spcBef>
              <a:buNone/>
            </a:pPr>
            <a:endParaRPr lang="en-US"/>
          </a:p>
          <a:p>
            <a:pPr marL="0" indent="0">
              <a:lnSpc>
                <a:spcPct val="100000"/>
              </a:lnSpc>
              <a:spcBef>
                <a:spcPts val="0"/>
              </a:spcBef>
              <a:buNone/>
            </a:pPr>
            <a:r>
              <a:rPr lang="en-US" sz="2800"/>
              <a:t>Although hiring activity often occurs in the summer, this approach helps avoid requiring two separate collections in one year. Any position that is vacant at any point within this timeframe should be reported for that corresponding school year.</a:t>
            </a:r>
            <a:endParaRPr lang="en-US">
              <a:ea typeface="Calibri"/>
              <a:cs typeface="Calibri"/>
            </a:endParaRPr>
          </a:p>
        </p:txBody>
      </p:sp>
    </p:spTree>
    <p:extLst>
      <p:ext uri="{BB962C8B-B14F-4D97-AF65-F5344CB8AC3E}">
        <p14:creationId xmlns:p14="http://schemas.microsoft.com/office/powerpoint/2010/main" val="4225607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7AC37-2117-EEC8-6991-2A7C40247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85AA7-8970-3B5B-596B-2B9E1F60240E}"/>
              </a:ext>
            </a:extLst>
          </p:cNvPr>
          <p:cNvSpPr>
            <a:spLocks noGrp="1"/>
          </p:cNvSpPr>
          <p:nvPr>
            <p:ph type="title"/>
          </p:nvPr>
        </p:nvSpPr>
        <p:spPr>
          <a:xfrm>
            <a:off x="1856267" y="673510"/>
            <a:ext cx="10508566" cy="235692"/>
          </a:xfrm>
        </p:spPr>
        <p:txBody>
          <a:bodyPr>
            <a:noAutofit/>
          </a:bodyPr>
          <a:lstStyle/>
          <a:p>
            <a:r>
              <a:rPr lang="en-US" dirty="0"/>
              <a:t>FAQ – Reporting Timeline and School Year Alignment</a:t>
            </a:r>
            <a:r>
              <a:rPr lang="en-US">
                <a:solidFill>
                  <a:srgbClr val="C2DAED"/>
                </a:solidFill>
              </a:rPr>
              <a:t>.</a:t>
            </a:r>
            <a:r>
              <a:rPr lang="en-US"/>
              <a:t> </a:t>
            </a:r>
            <a:r>
              <a:rPr lang="en-US">
                <a:solidFill>
                  <a:srgbClr val="0D6CB9"/>
                </a:solidFill>
              </a:rPr>
              <a:t> </a:t>
            </a:r>
            <a:br>
              <a:rPr lang="en-US" dirty="0"/>
            </a:br>
            <a:endParaRPr lang="en-US" dirty="0"/>
          </a:p>
        </p:txBody>
      </p:sp>
      <p:sp>
        <p:nvSpPr>
          <p:cNvPr id="3" name="Content Placeholder 2">
            <a:extLst>
              <a:ext uri="{FF2B5EF4-FFF2-40B4-BE49-F238E27FC236}">
                <a16:creationId xmlns:a16="http://schemas.microsoft.com/office/drawing/2014/main" id="{8C7334F2-7030-CAF9-F415-ACEB6EC613DB}"/>
              </a:ext>
            </a:extLst>
          </p:cNvPr>
          <p:cNvSpPr>
            <a:spLocks noGrp="1"/>
          </p:cNvSpPr>
          <p:nvPr>
            <p:ph idx="1"/>
          </p:nvPr>
        </p:nvSpPr>
        <p:spPr>
          <a:xfrm>
            <a:off x="2361483" y="1253331"/>
            <a:ext cx="8988726" cy="4351338"/>
          </a:xfrm>
        </p:spPr>
        <p:txBody>
          <a:bodyPr lIns="91440" tIns="45720" rIns="91440" bIns="45720" anchor="t"/>
          <a:lstStyle/>
          <a:p>
            <a:pPr marL="0" indent="0">
              <a:buNone/>
            </a:pPr>
            <a:r>
              <a:rPr lang="en-US" b="1" dirty="0">
                <a:solidFill>
                  <a:srgbClr val="F47F42"/>
                </a:solidFill>
              </a:rPr>
              <a:t>How should vacancies be reported when they occur at the end of one school year but are filled before the next begins? </a:t>
            </a:r>
            <a:endParaRPr lang="en-US" b="1" dirty="0">
              <a:solidFill>
                <a:srgbClr val="F47F42"/>
              </a:solidFill>
              <a:ea typeface="Calibri" panose="020F0502020204030204"/>
              <a:cs typeface="Calibri" panose="020F0502020204030204"/>
            </a:endParaRPr>
          </a:p>
          <a:p>
            <a:pPr marL="0" indent="0">
              <a:buNone/>
            </a:pPr>
            <a:endParaRPr lang="en-US" sz="900" b="1" dirty="0">
              <a:solidFill>
                <a:srgbClr val="F47F42"/>
              </a:solidFill>
              <a:ea typeface="Calibri"/>
              <a:cs typeface="Calibri"/>
            </a:endParaRPr>
          </a:p>
          <a:p>
            <a:pPr marL="0" indent="0">
              <a:buNone/>
            </a:pPr>
            <a:r>
              <a:rPr lang="en-US" dirty="0"/>
              <a:t>Vacancies are reported based on when the position became vacant. For example, if a position becomes vacant in May and is filled in July, it should be reported for the school year in which the vacancy occurred. </a:t>
            </a:r>
            <a:endParaRPr lang="en-US"/>
          </a:p>
          <a:p>
            <a:pPr marL="0" indent="0">
              <a:buNone/>
            </a:pPr>
            <a:endParaRPr lang="en-US"/>
          </a:p>
          <a:p>
            <a:pPr marL="0" indent="0">
              <a:buNone/>
            </a:pPr>
            <a:r>
              <a:rPr lang="en-US" dirty="0"/>
              <a:t>A position vacant between September 1 and August 31 is included in that year’s Teacher Vacancy Collection, even if it is filled before the first day of instruction in the next school year. </a:t>
            </a:r>
          </a:p>
        </p:txBody>
      </p:sp>
    </p:spTree>
    <p:extLst>
      <p:ext uri="{BB962C8B-B14F-4D97-AF65-F5344CB8AC3E}">
        <p14:creationId xmlns:p14="http://schemas.microsoft.com/office/powerpoint/2010/main" val="2687566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6AF86-8445-556E-225A-77AAB6F18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F09B2-EC68-73E4-B046-F53B1D73010D}"/>
              </a:ext>
            </a:extLst>
          </p:cNvPr>
          <p:cNvSpPr>
            <a:spLocks noGrp="1"/>
          </p:cNvSpPr>
          <p:nvPr>
            <p:ph type="title"/>
          </p:nvPr>
        </p:nvSpPr>
        <p:spPr>
          <a:xfrm>
            <a:off x="1867593" y="167275"/>
            <a:ext cx="10368742" cy="751350"/>
          </a:xfrm>
        </p:spPr>
        <p:txBody>
          <a:bodyPr>
            <a:noAutofit/>
          </a:bodyPr>
          <a:lstStyle/>
          <a:p>
            <a:r>
              <a:rPr lang="en-US" dirty="0"/>
              <a:t>FAQ – Vacancies </a:t>
            </a:r>
            <a:r>
              <a:rPr lang="en-US" dirty="0">
                <a:latin typeface="Calibri"/>
                <a:ea typeface="Calibri"/>
                <a:cs typeface="Calibri"/>
              </a:rPr>
              <a:t>Spanning Multiple Reporting Periods</a:t>
            </a:r>
          </a:p>
        </p:txBody>
      </p:sp>
      <p:sp>
        <p:nvSpPr>
          <p:cNvPr id="3" name="Content Placeholder 2">
            <a:extLst>
              <a:ext uri="{FF2B5EF4-FFF2-40B4-BE49-F238E27FC236}">
                <a16:creationId xmlns:a16="http://schemas.microsoft.com/office/drawing/2014/main" id="{8BEC22C5-0143-1F84-2105-93DE2DF76C3C}"/>
              </a:ext>
            </a:extLst>
          </p:cNvPr>
          <p:cNvSpPr>
            <a:spLocks noGrp="1"/>
          </p:cNvSpPr>
          <p:nvPr>
            <p:ph idx="1"/>
          </p:nvPr>
        </p:nvSpPr>
        <p:spPr>
          <a:xfrm>
            <a:off x="2385290" y="1253331"/>
            <a:ext cx="8988726" cy="4351338"/>
          </a:xfrm>
        </p:spPr>
        <p:txBody>
          <a:bodyPr lIns="91440" tIns="45720" rIns="91440" bIns="45720" anchor="t"/>
          <a:lstStyle/>
          <a:p>
            <a:pPr marL="0" indent="0">
              <a:buNone/>
            </a:pPr>
            <a:r>
              <a:rPr lang="en-US" b="1">
                <a:solidFill>
                  <a:srgbClr val="F47F42"/>
                </a:solidFill>
              </a:rPr>
              <a:t>How is a vacancy reported when it spans two separate reporting periods?</a:t>
            </a:r>
            <a:endParaRPr lang="en-US" b="1">
              <a:solidFill>
                <a:srgbClr val="F47F42"/>
              </a:solidFill>
              <a:ea typeface="Calibri"/>
              <a:cs typeface="Calibri"/>
            </a:endParaRPr>
          </a:p>
          <a:p>
            <a:pPr marL="0" indent="0">
              <a:buNone/>
            </a:pPr>
            <a:endParaRPr lang="en-US" sz="1050">
              <a:ea typeface="Calibri"/>
              <a:cs typeface="Calibri"/>
            </a:endParaRPr>
          </a:p>
          <a:p>
            <a:pPr marL="0" indent="0">
              <a:buNone/>
            </a:pPr>
            <a:r>
              <a:rPr lang="en-US">
                <a:latin typeface="Calibri"/>
                <a:ea typeface="Calibri"/>
                <a:cs typeface="Calibri"/>
              </a:rPr>
              <a:t>A vacancy that remains open across reporting periods must be </a:t>
            </a:r>
            <a:r>
              <a:rPr lang="en-US" b="1">
                <a:latin typeface="Calibri"/>
                <a:ea typeface="Calibri"/>
                <a:cs typeface="Calibri"/>
              </a:rPr>
              <a:t>reported in both periods</a:t>
            </a:r>
            <a:r>
              <a:rPr lang="en-US">
                <a:latin typeface="Calibri"/>
                <a:ea typeface="Calibri"/>
                <a:cs typeface="Calibri"/>
              </a:rPr>
              <a:t>.</a:t>
            </a:r>
            <a:endParaRPr lang="en-US" dirty="0">
              <a:latin typeface="Calibri"/>
              <a:ea typeface="Calibri"/>
              <a:cs typeface="Calibri"/>
            </a:endParaRPr>
          </a:p>
          <a:p>
            <a:pPr>
              <a:buFont typeface="Wingdings"/>
              <a:buChar char="§"/>
            </a:pPr>
            <a:r>
              <a:rPr lang="en-US">
                <a:latin typeface="Calibri"/>
                <a:ea typeface="Calibri"/>
                <a:cs typeface="Calibri"/>
              </a:rPr>
              <a:t>In the </a:t>
            </a:r>
            <a:r>
              <a:rPr lang="en-US" b="1">
                <a:latin typeface="Calibri"/>
                <a:ea typeface="Calibri"/>
                <a:cs typeface="Calibri"/>
              </a:rPr>
              <a:t>first reporting period</a:t>
            </a:r>
            <a:r>
              <a:rPr lang="en-US">
                <a:latin typeface="Calibri"/>
                <a:ea typeface="Calibri"/>
                <a:cs typeface="Calibri"/>
              </a:rPr>
              <a:t>, the vacancy will be reported </a:t>
            </a:r>
            <a:r>
              <a:rPr lang="en-US" b="1">
                <a:latin typeface="Calibri"/>
                <a:ea typeface="Calibri"/>
                <a:cs typeface="Calibri"/>
              </a:rPr>
              <a:t>without</a:t>
            </a:r>
            <a:r>
              <a:rPr lang="en-US">
                <a:latin typeface="Calibri"/>
                <a:ea typeface="Calibri"/>
                <a:cs typeface="Calibri"/>
              </a:rPr>
              <a:t> Posting Closed information because the position has not yet been filled.</a:t>
            </a:r>
          </a:p>
          <a:p>
            <a:pPr>
              <a:buFont typeface="Wingdings"/>
              <a:buChar char="§"/>
            </a:pPr>
            <a:r>
              <a:rPr lang="en-US">
                <a:latin typeface="Calibri"/>
                <a:ea typeface="Calibri"/>
                <a:cs typeface="Calibri"/>
              </a:rPr>
              <a:t>In the </a:t>
            </a:r>
            <a:r>
              <a:rPr lang="en-US" b="1">
                <a:latin typeface="Calibri"/>
                <a:ea typeface="Calibri"/>
                <a:cs typeface="Calibri"/>
              </a:rPr>
              <a:t>second reporting period</a:t>
            </a:r>
            <a:r>
              <a:rPr lang="en-US">
                <a:latin typeface="Calibri"/>
                <a:ea typeface="Calibri"/>
                <a:cs typeface="Calibri"/>
              </a:rPr>
              <a:t>, the vacancy is reported again, this time </a:t>
            </a:r>
            <a:r>
              <a:rPr lang="en-US" b="1">
                <a:latin typeface="Calibri"/>
                <a:ea typeface="Calibri"/>
                <a:cs typeface="Calibri"/>
              </a:rPr>
              <a:t>including</a:t>
            </a:r>
            <a:r>
              <a:rPr lang="en-US">
                <a:latin typeface="Calibri"/>
                <a:ea typeface="Calibri"/>
                <a:cs typeface="Calibri"/>
              </a:rPr>
              <a:t> the Posting Closed information once the position is filled.</a:t>
            </a:r>
          </a:p>
          <a:p>
            <a:pPr marL="0" indent="0">
              <a:buNone/>
            </a:pPr>
            <a:endParaRPr lang="en-US">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3731167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DDF3F-F212-3874-F7AD-E3B0CCCD8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DB611-2301-F912-D0D5-228FAD77CB42}"/>
              </a:ext>
            </a:extLst>
          </p:cNvPr>
          <p:cNvSpPr>
            <a:spLocks noGrp="1"/>
          </p:cNvSpPr>
          <p:nvPr>
            <p:ph type="title"/>
          </p:nvPr>
        </p:nvSpPr>
        <p:spPr>
          <a:xfrm>
            <a:off x="1842867" y="400338"/>
            <a:ext cx="10482113" cy="751350"/>
          </a:xfrm>
        </p:spPr>
        <p:txBody>
          <a:bodyPr>
            <a:normAutofit fontScale="90000"/>
          </a:bodyPr>
          <a:lstStyle/>
          <a:p>
            <a:r>
              <a:rPr lang="en-US" sz="4000"/>
              <a:t>FAQ – Vendor Responsibility for Vacancy Reporting</a:t>
            </a:r>
            <a:br>
              <a:rPr lang="en-US"/>
            </a:br>
            <a:endParaRPr lang="en-US"/>
          </a:p>
        </p:txBody>
      </p:sp>
      <p:sp>
        <p:nvSpPr>
          <p:cNvPr id="3" name="Content Placeholder 2">
            <a:extLst>
              <a:ext uri="{FF2B5EF4-FFF2-40B4-BE49-F238E27FC236}">
                <a16:creationId xmlns:a16="http://schemas.microsoft.com/office/drawing/2014/main" id="{BBE126BE-4192-216D-BDA8-5C67B8B1970B}"/>
              </a:ext>
            </a:extLst>
          </p:cNvPr>
          <p:cNvSpPr>
            <a:spLocks noGrp="1"/>
          </p:cNvSpPr>
          <p:nvPr>
            <p:ph idx="1"/>
          </p:nvPr>
        </p:nvSpPr>
        <p:spPr>
          <a:xfrm>
            <a:off x="2396111" y="1253331"/>
            <a:ext cx="8988726" cy="4351338"/>
          </a:xfrm>
        </p:spPr>
        <p:txBody>
          <a:bodyPr lIns="91440" tIns="45720" rIns="91440" bIns="45720" anchor="t"/>
          <a:lstStyle/>
          <a:p>
            <a:pPr marL="0" indent="0">
              <a:buNone/>
            </a:pPr>
            <a:r>
              <a:rPr lang="en-US" b="1">
                <a:solidFill>
                  <a:srgbClr val="F47F42"/>
                </a:solidFill>
              </a:rPr>
              <a:t>Which vendor is responsible for reporting teacher vacancy data—the SIS, the HR system, or a third‑party recruiting vendor?</a:t>
            </a:r>
            <a:endParaRPr lang="en-US" b="1">
              <a:solidFill>
                <a:srgbClr val="F47F42"/>
              </a:solidFill>
              <a:ea typeface="Calibri"/>
              <a:cs typeface="Calibri"/>
            </a:endParaRPr>
          </a:p>
          <a:p>
            <a:pPr marL="0" indent="0">
              <a:buNone/>
            </a:pPr>
            <a:endParaRPr lang="en-US" sz="600" b="1">
              <a:solidFill>
                <a:srgbClr val="F47F42"/>
              </a:solidFill>
              <a:ea typeface="Calibri"/>
              <a:cs typeface="Calibri"/>
            </a:endParaRPr>
          </a:p>
          <a:p>
            <a:pPr marL="0" indent="0">
              <a:buNone/>
            </a:pPr>
            <a:r>
              <a:rPr lang="en-US"/>
              <a:t>TEA shared reporting requirements with all vendors, but cannot mandate which specific system must	report the data.</a:t>
            </a:r>
          </a:p>
          <a:p>
            <a:pPr marL="0" indent="0">
              <a:buNone/>
            </a:pPr>
            <a:endParaRPr lang="en-US"/>
          </a:p>
          <a:p>
            <a:pPr marL="0" indent="0">
              <a:buNone/>
            </a:pPr>
            <a:r>
              <a:rPr lang="en-US"/>
              <a:t>LEAs are responsible for coordinating 	with their vendors to ensure the required vacancy data is reported.</a:t>
            </a:r>
            <a:endParaRPr lang="en-US">
              <a:ea typeface="Calibri"/>
              <a:cs typeface="Calibri"/>
            </a:endParaRPr>
          </a:p>
        </p:txBody>
      </p:sp>
    </p:spTree>
    <p:extLst>
      <p:ext uri="{BB962C8B-B14F-4D97-AF65-F5344CB8AC3E}">
        <p14:creationId xmlns:p14="http://schemas.microsoft.com/office/powerpoint/2010/main" val="3045319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7D5D5-D00B-238B-7A1E-65B23F8FF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B998C-3575-3301-6FE3-F7A890D5CA11}"/>
              </a:ext>
            </a:extLst>
          </p:cNvPr>
          <p:cNvSpPr>
            <a:spLocks noGrp="1"/>
          </p:cNvSpPr>
          <p:nvPr>
            <p:ph type="title"/>
          </p:nvPr>
        </p:nvSpPr>
        <p:spPr>
          <a:xfrm>
            <a:off x="1861199" y="392359"/>
            <a:ext cx="10278794" cy="751350"/>
          </a:xfrm>
        </p:spPr>
        <p:txBody>
          <a:bodyPr>
            <a:normAutofit fontScale="90000"/>
          </a:bodyPr>
          <a:lstStyle/>
          <a:p>
            <a:r>
              <a:rPr lang="en-US" sz="4000" dirty="0"/>
              <a:t>FAQ – Internally Filled Vacancy Reporting</a:t>
            </a:r>
            <a:br>
              <a:rPr lang="en-US" dirty="0"/>
            </a:br>
            <a:endParaRPr lang="en-US" dirty="0"/>
          </a:p>
        </p:txBody>
      </p:sp>
      <p:sp>
        <p:nvSpPr>
          <p:cNvPr id="3" name="Content Placeholder 2">
            <a:extLst>
              <a:ext uri="{FF2B5EF4-FFF2-40B4-BE49-F238E27FC236}">
                <a16:creationId xmlns:a16="http://schemas.microsoft.com/office/drawing/2014/main" id="{42E3B8D7-8873-90A8-F301-BAA682B1AE78}"/>
              </a:ext>
            </a:extLst>
          </p:cNvPr>
          <p:cNvSpPr>
            <a:spLocks noGrp="1"/>
          </p:cNvSpPr>
          <p:nvPr>
            <p:ph idx="1"/>
          </p:nvPr>
        </p:nvSpPr>
        <p:spPr>
          <a:xfrm>
            <a:off x="2336594" y="1253331"/>
            <a:ext cx="8988726" cy="4351338"/>
          </a:xfrm>
        </p:spPr>
        <p:txBody>
          <a:bodyPr lIns="91440" tIns="45720" rIns="91440" bIns="45720" anchor="t"/>
          <a:lstStyle/>
          <a:p>
            <a:pPr marL="0" indent="0">
              <a:buNone/>
            </a:pPr>
            <a:r>
              <a:rPr lang="en-US" b="1">
                <a:solidFill>
                  <a:srgbClr val="F47F42"/>
                </a:solidFill>
              </a:rPr>
              <a:t>How should vacancies be reported when a position is filled through internal movement—for example, a vacant 5th‑grade position filled by shifting a kindergarten teacher, followed by hiring a new kindergarten teacher?</a:t>
            </a:r>
          </a:p>
          <a:p>
            <a:pPr marL="0" indent="0">
              <a:buNone/>
            </a:pPr>
            <a:endParaRPr lang="en-US" sz="600" b="1">
              <a:solidFill>
                <a:srgbClr val="F47F42"/>
              </a:solidFill>
              <a:ea typeface="Calibri"/>
              <a:cs typeface="Calibri"/>
            </a:endParaRPr>
          </a:p>
          <a:p>
            <a:pPr marL="0" indent="0">
              <a:buNone/>
            </a:pPr>
            <a:r>
              <a:rPr lang="en-US"/>
              <a:t>Reporting is tied to the original vacancy. Only the original 5th‑grade vacancy should be reported. </a:t>
            </a:r>
          </a:p>
          <a:p>
            <a:pPr marL="0" indent="0">
              <a:buNone/>
            </a:pPr>
            <a:endParaRPr lang="en-US"/>
          </a:p>
          <a:p>
            <a:pPr marL="0" indent="0">
              <a:buNone/>
            </a:pPr>
            <a:r>
              <a:rPr lang="en-US"/>
              <a:t>Reporting focuses on the initial teacher vacancy, not on who later filled the secondary position created by internal movement.</a:t>
            </a:r>
            <a:endParaRPr lang="en-US">
              <a:ea typeface="Calibri"/>
              <a:cs typeface="Calibri"/>
            </a:endParaRPr>
          </a:p>
        </p:txBody>
      </p:sp>
    </p:spTree>
    <p:extLst>
      <p:ext uri="{BB962C8B-B14F-4D97-AF65-F5344CB8AC3E}">
        <p14:creationId xmlns:p14="http://schemas.microsoft.com/office/powerpoint/2010/main" val="333797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0E63-EC08-CC03-92EB-0CACC699018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39EFEA-BD37-E5A7-3F7D-5AFCA7EF8F58}"/>
              </a:ext>
            </a:extLst>
          </p:cNvPr>
          <p:cNvSpPr>
            <a:spLocks noGrp="1"/>
          </p:cNvSpPr>
          <p:nvPr>
            <p:ph type="title"/>
          </p:nvPr>
        </p:nvSpPr>
        <p:spPr/>
        <p:txBody>
          <a:bodyPr/>
          <a:lstStyle/>
          <a:p>
            <a:r>
              <a:rPr lang="en-US"/>
              <a:t>Background</a:t>
            </a:r>
          </a:p>
        </p:txBody>
      </p:sp>
      <p:sp>
        <p:nvSpPr>
          <p:cNvPr id="10" name="Content Placeholder 2">
            <a:extLst>
              <a:ext uri="{FF2B5EF4-FFF2-40B4-BE49-F238E27FC236}">
                <a16:creationId xmlns:a16="http://schemas.microsoft.com/office/drawing/2014/main" id="{2371F81C-48B9-326B-2382-4F2AC834E6B5}"/>
              </a:ext>
            </a:extLst>
          </p:cNvPr>
          <p:cNvSpPr>
            <a:spLocks noGrp="1"/>
          </p:cNvSpPr>
          <p:nvPr>
            <p:ph idx="1"/>
          </p:nvPr>
        </p:nvSpPr>
        <p:spPr>
          <a:xfrm>
            <a:off x="2319280" y="1073620"/>
            <a:ext cx="8988726" cy="5784380"/>
          </a:xfrm>
        </p:spPr>
        <p:txBody>
          <a:bodyPr lIns="91440" tIns="45720" rIns="91440" bIns="45720" anchor="t"/>
          <a:lstStyle/>
          <a:p>
            <a:r>
              <a:rPr lang="en-US">
                <a:solidFill>
                  <a:srgbClr val="F47F42"/>
                </a:solidFill>
                <a:latin typeface="Calibri"/>
                <a:ea typeface="Calibri"/>
                <a:cs typeface="Calibri"/>
              </a:rPr>
              <a:t>HB 2 Section 3.08</a:t>
            </a:r>
            <a:r>
              <a:rPr lang="en-US">
                <a:latin typeface="Calibri"/>
                <a:ea typeface="Calibri"/>
                <a:cs typeface="Calibri"/>
              </a:rPr>
              <a:t> amends </a:t>
            </a:r>
            <a:r>
              <a:rPr lang="en-US">
                <a:latin typeface="Calibri"/>
                <a:ea typeface="Calibri"/>
                <a:cs typeface="Arial"/>
              </a:rPr>
              <a:t>Subchapter J, Chapter 21, Education Code by adding TEC </a:t>
            </a:r>
            <a:r>
              <a:rPr lang="en-US">
                <a:latin typeface="Calibri"/>
                <a:ea typeface="Calibri"/>
                <a:cs typeface="Calibri"/>
              </a:rPr>
              <a:t>§</a:t>
            </a:r>
            <a:r>
              <a:rPr lang="en-US">
                <a:latin typeface="Calibri"/>
                <a:ea typeface="Calibri"/>
                <a:cs typeface="Arial"/>
              </a:rPr>
              <a:t>21.468, which adds a collection of data from school districts and open-enrollment charter schools to address teacher retention and recruitment, including the classifications, grade levels, subject areas, duration, and other relevant information regarding vacant teaching positions at districts. </a:t>
            </a:r>
            <a:endParaRPr lang="en-US" sz="1800">
              <a:latin typeface="Calibri"/>
              <a:ea typeface="Calibri"/>
              <a:cs typeface="Arial"/>
            </a:endParaRPr>
          </a:p>
          <a:p>
            <a:pPr marL="0" indent="0">
              <a:buNone/>
            </a:pPr>
            <a:endParaRPr lang="en-US" sz="1000">
              <a:latin typeface="Calibri"/>
              <a:ea typeface="Calibri" panose="020F0502020204030204" pitchFamily="34" charset="0"/>
              <a:cs typeface="Arial" panose="020B0604020202020204" pitchFamily="34" charset="0"/>
            </a:endParaRPr>
          </a:p>
          <a:p>
            <a:pPr marL="0" indent="0">
              <a:buNone/>
            </a:pPr>
            <a:r>
              <a:rPr lang="en-US">
                <a:latin typeface="Calibri"/>
                <a:ea typeface="Calibri"/>
                <a:cs typeface="Arial"/>
              </a:rPr>
              <a:t>TEA has added a new core collection, </a:t>
            </a:r>
            <a:r>
              <a:rPr lang="en-US">
                <a:solidFill>
                  <a:srgbClr val="F47F42"/>
                </a:solidFill>
                <a:latin typeface="Calibri"/>
                <a:ea typeface="Calibri"/>
                <a:cs typeface="Arial"/>
              </a:rPr>
              <a:t>Teacher Vacancy Collection </a:t>
            </a:r>
            <a:r>
              <a:rPr lang="en-US">
                <a:latin typeface="Calibri"/>
                <a:ea typeface="Calibri"/>
                <a:cs typeface="Arial"/>
              </a:rPr>
              <a:t>(TVC) with three entities:</a:t>
            </a:r>
          </a:p>
          <a:p>
            <a:pPr marL="971550" lvl="1" indent="-514350">
              <a:buClr>
                <a:srgbClr val="F47F42"/>
              </a:buClr>
              <a:buAutoNum type="arabicPeriod"/>
            </a:pPr>
            <a:r>
              <a:rPr lang="en-US">
                <a:latin typeface="Calibri"/>
                <a:ea typeface="Calibri"/>
                <a:cs typeface="Arial"/>
              </a:rPr>
              <a:t>LocalEducationAgency</a:t>
            </a:r>
          </a:p>
          <a:p>
            <a:pPr marL="971550" lvl="1" indent="-514350">
              <a:buClr>
                <a:srgbClr val="F47F42"/>
              </a:buClr>
              <a:buAutoNum type="arabicPeriod"/>
            </a:pPr>
            <a:r>
              <a:rPr lang="en-US">
                <a:solidFill>
                  <a:srgbClr val="F47F42"/>
                </a:solidFill>
                <a:latin typeface="Calibri"/>
                <a:ea typeface="Calibri"/>
                <a:cs typeface="Arial"/>
              </a:rPr>
              <a:t>New</a:t>
            </a:r>
            <a:r>
              <a:rPr lang="en-US">
                <a:latin typeface="Calibri"/>
                <a:ea typeface="Calibri"/>
                <a:cs typeface="Arial"/>
              </a:rPr>
              <a:t> - OpenStaffPositionExt</a:t>
            </a:r>
          </a:p>
          <a:p>
            <a:pPr marL="971550" lvl="1" indent="-514350">
              <a:buClr>
                <a:srgbClr val="F47F42"/>
              </a:buClr>
              <a:buAutoNum type="arabicPeriod"/>
            </a:pPr>
            <a:r>
              <a:rPr lang="en-US">
                <a:solidFill>
                  <a:srgbClr val="F47F42"/>
                </a:solidFill>
                <a:latin typeface="Calibri"/>
                <a:ea typeface="Calibri"/>
                <a:cs typeface="Arial"/>
              </a:rPr>
              <a:t>New</a:t>
            </a:r>
            <a:r>
              <a:rPr lang="en-US">
                <a:latin typeface="Calibri"/>
                <a:ea typeface="Calibri"/>
                <a:cs typeface="Arial"/>
              </a:rPr>
              <a:t> - RequisitionExt</a:t>
            </a:r>
          </a:p>
        </p:txBody>
      </p:sp>
    </p:spTree>
    <p:extLst>
      <p:ext uri="{BB962C8B-B14F-4D97-AF65-F5344CB8AC3E}">
        <p14:creationId xmlns:p14="http://schemas.microsoft.com/office/powerpoint/2010/main" val="2304680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E0741-5891-AA7E-AABA-F4D659FD4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8A120-6D73-DD99-76B7-3E064626F7B3}"/>
              </a:ext>
            </a:extLst>
          </p:cNvPr>
          <p:cNvSpPr>
            <a:spLocks noGrp="1"/>
          </p:cNvSpPr>
          <p:nvPr>
            <p:ph type="title"/>
          </p:nvPr>
        </p:nvSpPr>
        <p:spPr>
          <a:xfrm>
            <a:off x="1885958" y="178359"/>
            <a:ext cx="9630770" cy="751350"/>
          </a:xfrm>
        </p:spPr>
        <p:txBody>
          <a:bodyPr>
            <a:normAutofit/>
          </a:bodyPr>
          <a:lstStyle/>
          <a:p>
            <a:r>
              <a:rPr lang="en-US" dirty="0"/>
              <a:t>FAQ – Staff Classification and Reporting</a:t>
            </a:r>
          </a:p>
        </p:txBody>
      </p:sp>
      <p:sp>
        <p:nvSpPr>
          <p:cNvPr id="3" name="Content Placeholder 2">
            <a:extLst>
              <a:ext uri="{FF2B5EF4-FFF2-40B4-BE49-F238E27FC236}">
                <a16:creationId xmlns:a16="http://schemas.microsoft.com/office/drawing/2014/main" id="{5F3606A3-207B-F1A7-07BF-AD6CE6D533A5}"/>
              </a:ext>
            </a:extLst>
          </p:cNvPr>
          <p:cNvSpPr>
            <a:spLocks noGrp="1"/>
          </p:cNvSpPr>
          <p:nvPr>
            <p:ph idx="1"/>
          </p:nvPr>
        </p:nvSpPr>
        <p:spPr>
          <a:xfrm>
            <a:off x="2385290" y="1253331"/>
            <a:ext cx="8988726" cy="4351338"/>
          </a:xfrm>
        </p:spPr>
        <p:txBody>
          <a:bodyPr lIns="91440" tIns="45720" rIns="91440" bIns="45720" anchor="t"/>
          <a:lstStyle/>
          <a:p>
            <a:pPr marL="0" indent="0">
              <a:buNone/>
            </a:pPr>
            <a:r>
              <a:rPr lang="en-US" b="1">
                <a:solidFill>
                  <a:srgbClr val="F47F42"/>
                </a:solidFill>
              </a:rPr>
              <a:t>Are vacancies reported for StaffClassification (C021) codes 087 (Teacher) and 047 (Substitute Teacher)?</a:t>
            </a:r>
            <a:endParaRPr lang="en-US" b="1">
              <a:solidFill>
                <a:srgbClr val="F47F42"/>
              </a:solidFill>
              <a:ea typeface="Calibri"/>
              <a:cs typeface="Calibri"/>
            </a:endParaRPr>
          </a:p>
          <a:p>
            <a:pPr marL="0" indent="0">
              <a:buNone/>
            </a:pPr>
            <a:endParaRPr lang="en-US" sz="1050">
              <a:ea typeface="Calibri"/>
              <a:cs typeface="Calibri"/>
            </a:endParaRPr>
          </a:p>
          <a:p>
            <a:pPr marL="0" indent="0">
              <a:buNone/>
            </a:pPr>
            <a:r>
              <a:rPr lang="en-US"/>
              <a:t>No. Only vacancies for StaffClassification 087 (Teacher) are reported.</a:t>
            </a:r>
          </a:p>
        </p:txBody>
      </p:sp>
    </p:spTree>
    <p:extLst>
      <p:ext uri="{BB962C8B-B14F-4D97-AF65-F5344CB8AC3E}">
        <p14:creationId xmlns:p14="http://schemas.microsoft.com/office/powerpoint/2010/main" val="1621957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AC11-0143-B262-45DF-8F59A897E65B}"/>
              </a:ext>
            </a:extLst>
          </p:cNvPr>
          <p:cNvSpPr>
            <a:spLocks noGrp="1"/>
          </p:cNvSpPr>
          <p:nvPr>
            <p:ph type="title"/>
          </p:nvPr>
        </p:nvSpPr>
        <p:spPr>
          <a:xfrm>
            <a:off x="784119" y="143502"/>
            <a:ext cx="11121657" cy="751350"/>
          </a:xfrm>
        </p:spPr>
        <p:txBody>
          <a:bodyPr anchor="ctr">
            <a:normAutofit fontScale="90000"/>
          </a:bodyPr>
          <a:lstStyle/>
          <a:p>
            <a:br>
              <a:rPr lang="en-US"/>
            </a:br>
            <a:r>
              <a:rPr lang="en-US"/>
              <a:t>Key </a:t>
            </a:r>
            <a:r>
              <a:rPr lang="en-US">
                <a:solidFill>
                  <a:srgbClr val="0D6CB9"/>
                </a:solidFill>
              </a:rPr>
              <a:t>Takeaways</a:t>
            </a:r>
            <a:r>
              <a:rPr lang="en-US"/>
              <a:t> </a:t>
            </a:r>
            <a:br>
              <a:rPr lang="en-US"/>
            </a:br>
            <a:endParaRPr lang="en-US" sz="2700" b="0"/>
          </a:p>
        </p:txBody>
      </p:sp>
      <p:graphicFrame>
        <p:nvGraphicFramePr>
          <p:cNvPr id="8" name="Content Placeholder 2" descr="Closing Summay - Key takeaways">
            <a:extLst>
              <a:ext uri="{FF2B5EF4-FFF2-40B4-BE49-F238E27FC236}">
                <a16:creationId xmlns:a16="http://schemas.microsoft.com/office/drawing/2014/main" id="{BBCA293F-364E-94EE-FE18-7224682EC4A9}"/>
              </a:ext>
            </a:extLst>
          </p:cNvPr>
          <p:cNvGraphicFramePr/>
          <p:nvPr>
            <p:extLst>
              <p:ext uri="{D42A27DB-BD31-4B8C-83A1-F6EECF244321}">
                <p14:modId xmlns:p14="http://schemas.microsoft.com/office/powerpoint/2010/main" val="3394010818"/>
              </p:ext>
            </p:extLst>
          </p:nvPr>
        </p:nvGraphicFramePr>
        <p:xfrm>
          <a:off x="784119" y="1303507"/>
          <a:ext cx="10623762" cy="4786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B759C7F-87C3-CE46-AFFE-15AD68058BFB}"/>
              </a:ext>
            </a:extLst>
          </p:cNvPr>
          <p:cNvSpPr txBox="1"/>
          <p:nvPr/>
        </p:nvSpPr>
        <p:spPr>
          <a:xfrm>
            <a:off x="784119" y="1006925"/>
            <a:ext cx="7902681" cy="369332"/>
          </a:xfrm>
          <a:prstGeom prst="rect">
            <a:avLst/>
          </a:prstGeom>
          <a:noFill/>
        </p:spPr>
        <p:txBody>
          <a:bodyPr wrap="square" rtlCol="0">
            <a:spAutoFit/>
          </a:bodyPr>
          <a:lstStyle/>
          <a:p>
            <a:r>
              <a:rPr lang="en-US" sz="1800" b="0">
                <a:solidFill>
                  <a:srgbClr val="0D6CB9"/>
                </a:solidFill>
              </a:rPr>
              <a:t>What Matters Most For Successful Teacher Vacancy Data Reporting</a:t>
            </a:r>
            <a:endParaRPr lang="en-US">
              <a:solidFill>
                <a:srgbClr val="0D6CB9"/>
              </a:solidFill>
            </a:endParaRPr>
          </a:p>
        </p:txBody>
      </p:sp>
    </p:spTree>
    <p:extLst>
      <p:ext uri="{BB962C8B-B14F-4D97-AF65-F5344CB8AC3E}">
        <p14:creationId xmlns:p14="http://schemas.microsoft.com/office/powerpoint/2010/main" val="3271682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0A-54F0-233C-4058-EA2E7F94F2B3}"/>
              </a:ext>
            </a:extLst>
          </p:cNvPr>
          <p:cNvSpPr>
            <a:spLocks noGrp="1"/>
          </p:cNvSpPr>
          <p:nvPr>
            <p:ph type="title"/>
          </p:nvPr>
        </p:nvSpPr>
        <p:spPr/>
        <p:txBody>
          <a:bodyPr/>
          <a:lstStyle/>
          <a:p>
            <a:r>
              <a:rPr lang="en-US"/>
              <a:t>Technical Resources</a:t>
            </a:r>
          </a:p>
        </p:txBody>
      </p:sp>
      <p:sp>
        <p:nvSpPr>
          <p:cNvPr id="3" name="Content Placeholder 2">
            <a:extLst>
              <a:ext uri="{FF2B5EF4-FFF2-40B4-BE49-F238E27FC236}">
                <a16:creationId xmlns:a16="http://schemas.microsoft.com/office/drawing/2014/main" id="{39DCA2A9-6E35-16CD-2648-8B9D1BFFD3F2}"/>
              </a:ext>
            </a:extLst>
          </p:cNvPr>
          <p:cNvSpPr>
            <a:spLocks noGrp="1"/>
          </p:cNvSpPr>
          <p:nvPr>
            <p:ph idx="1"/>
          </p:nvPr>
        </p:nvSpPr>
        <p:spPr/>
        <p:txBody>
          <a:bodyPr/>
          <a:lstStyle/>
          <a:p>
            <a:pPr lvl="0"/>
            <a:r>
              <a:rPr lang="en-US"/>
              <a:t>Technical Specifications: ​ </a:t>
            </a:r>
          </a:p>
          <a:p>
            <a:pPr lvl="1"/>
            <a:r>
              <a:rPr lang="en-US" u="sng">
                <a:hlinkClick r:id="rId2"/>
              </a:rPr>
              <a:t>Texas Education Data Standards (TEDS)</a:t>
            </a:r>
            <a:r>
              <a:rPr lang="en-US"/>
              <a:t>​ </a:t>
            </a:r>
          </a:p>
          <a:p>
            <a:pPr marL="457200" lvl="1" indent="0">
              <a:buNone/>
            </a:pPr>
            <a:endParaRPr lang="en-US"/>
          </a:p>
          <a:p>
            <a:pPr lvl="0"/>
            <a:r>
              <a:rPr lang="en-US"/>
              <a:t>Technical Support:​ </a:t>
            </a:r>
          </a:p>
          <a:p>
            <a:pPr lvl="1"/>
            <a:r>
              <a:rPr lang="en-US" u="sng" err="1">
                <a:hlinkClick r:id="rId3"/>
              </a:rPr>
              <a:t>TSDSCustomerSupport@tea.texas.gov</a:t>
            </a:r>
            <a:r>
              <a:rPr lang="en-US"/>
              <a:t> ​ </a:t>
            </a:r>
          </a:p>
          <a:p>
            <a:endParaRPr lang="en-US"/>
          </a:p>
        </p:txBody>
      </p:sp>
    </p:spTree>
    <p:extLst>
      <p:ext uri="{BB962C8B-B14F-4D97-AF65-F5344CB8AC3E}">
        <p14:creationId xmlns:p14="http://schemas.microsoft.com/office/powerpoint/2010/main" val="2710364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title"/>
          </p:nvPr>
        </p:nvSpPr>
        <p:spPr/>
        <p:txBody>
          <a:bodyPr/>
          <a:lstStyle/>
          <a:p>
            <a:r>
              <a:rPr lang="en-US"/>
              <a:t>QUESTIONS</a:t>
            </a:r>
          </a:p>
        </p:txBody>
      </p:sp>
      <p:pic>
        <p:nvPicPr>
          <p:cNvPr id="5" name="Content Placeholder 4" descr="Infinite question marks in 3D rendering">
            <a:extLst>
              <a:ext uri="{FF2B5EF4-FFF2-40B4-BE49-F238E27FC236}">
                <a16:creationId xmlns:a16="http://schemas.microsoft.com/office/drawing/2014/main" id="{4ED5B1EF-E4FE-2F47-20B4-6FAE8516C2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a:xfrm>
            <a:off x="3579734" y="1495425"/>
            <a:ext cx="6524782" cy="435133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2457001" y="3429000"/>
            <a:ext cx="8770248" cy="853440"/>
          </a:xfrm>
          <a:prstGeom prst="round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248435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7" name="Title 6">
            <a:extLst>
              <a:ext uri="{FF2B5EF4-FFF2-40B4-BE49-F238E27FC236}">
                <a16:creationId xmlns:a16="http://schemas.microsoft.com/office/drawing/2014/main" id="{3B1E84C4-8BC9-837A-E1B4-875EDE002CB9}"/>
              </a:ext>
            </a:extLst>
          </p:cNvPr>
          <p:cNvSpPr>
            <a:spLocks noGrp="1"/>
          </p:cNvSpPr>
          <p:nvPr>
            <p:ph type="ctrTitle"/>
          </p:nvPr>
        </p:nvSpPr>
        <p:spPr/>
        <p:txBody>
          <a:bodyPr/>
          <a:lstStyle/>
          <a:p>
            <a:r>
              <a:rPr lang="en-US"/>
              <a:t>Timeline</a:t>
            </a:r>
          </a:p>
        </p:txBody>
      </p:sp>
    </p:spTree>
    <p:extLst>
      <p:ext uri="{BB962C8B-B14F-4D97-AF65-F5344CB8AC3E}">
        <p14:creationId xmlns:p14="http://schemas.microsoft.com/office/powerpoint/2010/main" val="302610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CBFB82E-E8D1-C52E-EC46-2417DB9F52F6}"/>
              </a:ext>
            </a:extLst>
          </p:cNvPr>
          <p:cNvSpPr>
            <a:spLocks noGrp="1"/>
          </p:cNvSpPr>
          <p:nvPr>
            <p:ph type="title"/>
          </p:nvPr>
        </p:nvSpPr>
        <p:spPr/>
        <p:txBody>
          <a:bodyPr/>
          <a:lstStyle/>
          <a:p>
            <a:r>
              <a:rPr lang="en-US"/>
              <a:t>2026-2027 Timeline</a:t>
            </a:r>
          </a:p>
        </p:txBody>
      </p:sp>
      <p:sp>
        <p:nvSpPr>
          <p:cNvPr id="3" name="Content Placeholder 2">
            <a:extLst>
              <a:ext uri="{FF2B5EF4-FFF2-40B4-BE49-F238E27FC236}">
                <a16:creationId xmlns:a16="http://schemas.microsoft.com/office/drawing/2014/main" id="{7C155D64-B94F-BF89-81BB-599435D4E7DF}"/>
              </a:ext>
            </a:extLst>
          </p:cNvPr>
          <p:cNvSpPr>
            <a:spLocks noGrp="1"/>
          </p:cNvSpPr>
          <p:nvPr>
            <p:ph idx="1"/>
          </p:nvPr>
        </p:nvSpPr>
        <p:spPr>
          <a:xfrm>
            <a:off x="1937013" y="1111495"/>
            <a:ext cx="9895598" cy="4351338"/>
          </a:xfrm>
        </p:spPr>
        <p:txBody>
          <a:bodyPr lIns="91440" tIns="45720" rIns="91440" bIns="45720" anchor="t">
            <a:normAutofit/>
          </a:bodyPr>
          <a:lstStyle/>
          <a:p>
            <a:pPr marL="0" indent="0" algn="ctr">
              <a:buNone/>
            </a:pPr>
            <a:r>
              <a:rPr lang="en-US" b="1">
                <a:solidFill>
                  <a:schemeClr val="accent2"/>
                </a:solidFill>
                <a:latin typeface="Calibri"/>
                <a:ea typeface="Calibri"/>
                <a:cs typeface="Calibri"/>
              </a:rPr>
              <a:t>2026-2027 School Year</a:t>
            </a:r>
            <a:endParaRPr lang="en-US">
              <a:solidFill>
                <a:schemeClr val="accent2"/>
              </a:solidFill>
              <a:latin typeface="Calibri"/>
              <a:ea typeface="Calibri"/>
              <a:cs typeface="Calibri"/>
            </a:endParaRPr>
          </a:p>
          <a:p>
            <a:pPr marL="0" indent="0">
              <a:buNone/>
            </a:pPr>
            <a:r>
              <a:rPr lang="en-US">
                <a:latin typeface="Calibri"/>
                <a:ea typeface="Calibri"/>
                <a:cs typeface="Calibri"/>
              </a:rPr>
              <a:t>The Teacher Vacancy Collection will be due yearly on the </a:t>
            </a:r>
            <a:r>
              <a:rPr lang="en-US">
                <a:solidFill>
                  <a:srgbClr val="0D6CB9"/>
                </a:solidFill>
                <a:latin typeface="Calibri"/>
                <a:ea typeface="Calibri"/>
                <a:cs typeface="Calibri"/>
              </a:rPr>
              <a:t>fourth Thursday of September.</a:t>
            </a:r>
          </a:p>
          <a:p>
            <a:endParaRPr lang="en-US" sz="2000">
              <a:latin typeface="Calibri"/>
              <a:ea typeface="Calibri"/>
              <a:cs typeface="Calibri"/>
            </a:endParaRPr>
          </a:p>
        </p:txBody>
      </p:sp>
      <p:sp>
        <p:nvSpPr>
          <p:cNvPr id="5" name="TextBox 4">
            <a:extLst>
              <a:ext uri="{FF2B5EF4-FFF2-40B4-BE49-F238E27FC236}">
                <a16:creationId xmlns:a16="http://schemas.microsoft.com/office/drawing/2014/main" id="{6E6C70EC-8B02-B5DE-B708-540A9A62102F}"/>
              </a:ext>
            </a:extLst>
          </p:cNvPr>
          <p:cNvSpPr txBox="1"/>
          <p:nvPr/>
        </p:nvSpPr>
        <p:spPr>
          <a:xfrm>
            <a:off x="2163584" y="4165795"/>
            <a:ext cx="9704637" cy="1938992"/>
          </a:xfrm>
          <a:prstGeom prst="rect">
            <a:avLst/>
          </a:prstGeom>
          <a:noFill/>
        </p:spPr>
        <p:txBody>
          <a:bodyPr wrap="square" lIns="91440" tIns="45720" rIns="91440" bIns="45720" anchor="t">
            <a:spAutoFit/>
          </a:bodyPr>
          <a:lstStyle/>
          <a:p>
            <a:pPr marL="0" marR="0">
              <a:buNone/>
            </a:pPr>
            <a:r>
              <a:rPr lang="en-US" sz="2400" kern="0">
                <a:solidFill>
                  <a:srgbClr val="0D6CB9"/>
                </a:solidFill>
                <a:effectLst/>
                <a:latin typeface="Calibri"/>
                <a:ea typeface="Aptos" panose="020B0004020202020204" pitchFamily="34" charset="0"/>
                <a:cs typeface="Times New Roman"/>
              </a:rPr>
              <a:t>*vacant positions from September 1, 2026</a:t>
            </a:r>
            <a:r>
              <a:rPr lang="en-US" sz="2400">
                <a:solidFill>
                  <a:srgbClr val="0D6CB9"/>
                </a:solidFill>
                <a:latin typeface="Calibri"/>
                <a:ea typeface="Aptos" panose="020B0004020202020204" pitchFamily="34" charset="0"/>
                <a:cs typeface="Times New Roman"/>
              </a:rPr>
              <a:t>, </a:t>
            </a:r>
            <a:r>
              <a:rPr lang="en-US" sz="2400" kern="0">
                <a:solidFill>
                  <a:srgbClr val="0D6CB9"/>
                </a:solidFill>
                <a:effectLst/>
                <a:latin typeface="Calibri"/>
                <a:ea typeface="Aptos" panose="020B0004020202020204" pitchFamily="34" charset="0"/>
                <a:cs typeface="Times New Roman"/>
              </a:rPr>
              <a:t>through August 31, 2027</a:t>
            </a:r>
            <a:r>
              <a:rPr lang="en-US" sz="2400">
                <a:solidFill>
                  <a:srgbClr val="0D6CB9"/>
                </a:solidFill>
                <a:latin typeface="Calibri"/>
                <a:ea typeface="Aptos" panose="020B0004020202020204" pitchFamily="34" charset="0"/>
                <a:cs typeface="Times New Roman"/>
              </a:rPr>
              <a:t>, </a:t>
            </a:r>
            <a:r>
              <a:rPr lang="en-US" sz="2400" kern="0">
                <a:solidFill>
                  <a:srgbClr val="0D6CB9"/>
                </a:solidFill>
                <a:effectLst/>
                <a:latin typeface="Calibri"/>
                <a:ea typeface="Aptos" panose="020B0004020202020204" pitchFamily="34" charset="0"/>
                <a:cs typeface="Times New Roman"/>
              </a:rPr>
              <a:t>will be promoted for the 2026-2027 school year.</a:t>
            </a:r>
          </a:p>
          <a:p>
            <a:pPr marL="0" marR="0">
              <a:buNone/>
            </a:pPr>
            <a:endParaRPr lang="en-US" sz="2400" kern="0">
              <a:solidFill>
                <a:srgbClr val="0D6CB9"/>
              </a:solidFill>
              <a:effectLst/>
              <a:latin typeface="Calibri"/>
              <a:ea typeface="Aptos" panose="020B0004020202020204" pitchFamily="34" charset="0"/>
              <a:cs typeface="Times New Roman"/>
            </a:endParaRPr>
          </a:p>
          <a:p>
            <a:pPr marL="0" marR="0">
              <a:buNone/>
            </a:pPr>
            <a:r>
              <a:rPr lang="en-US" sz="2400" kern="100">
                <a:solidFill>
                  <a:srgbClr val="0D6CB9"/>
                </a:solidFill>
                <a:effectLst/>
                <a:latin typeface="Calibri"/>
                <a:ea typeface="Aptos" panose="020B0004020202020204" pitchFamily="34" charset="0"/>
                <a:cs typeface="Times New Roman" panose="02020603050405020304" pitchFamily="18" charset="0"/>
              </a:rPr>
              <a:t>Subsequently, if the posting is still vacan</a:t>
            </a:r>
            <a:r>
              <a:rPr lang="en-US" sz="2400" kern="100">
                <a:solidFill>
                  <a:srgbClr val="0D6CB9"/>
                </a:solidFill>
                <a:latin typeface="Calibri"/>
                <a:ea typeface="Aptos" panose="020B0004020202020204" pitchFamily="34" charset="0"/>
                <a:cs typeface="Times New Roman" panose="02020603050405020304" pitchFamily="18" charset="0"/>
              </a:rPr>
              <a:t>t on September 1, 2027, the LEA will republish it to the next year’s Individual Operational Data Store (IODS). </a:t>
            </a:r>
            <a:endParaRPr lang="en-US" sz="2400" kern="100">
              <a:solidFill>
                <a:srgbClr val="0D6CB9"/>
              </a:solidFill>
              <a:effectLst/>
              <a:latin typeface="Calibri"/>
              <a:ea typeface="Aptos" panose="020B0004020202020204" pitchFamily="34" charset="0"/>
              <a:cs typeface="Times New Roman"/>
            </a:endParaRPr>
          </a:p>
        </p:txBody>
      </p:sp>
      <p:pic>
        <p:nvPicPr>
          <p:cNvPr id="2" name="Picture 1" descr="TVC- TEacher Vacancy Collection Timeline">
            <a:extLst>
              <a:ext uri="{FF2B5EF4-FFF2-40B4-BE49-F238E27FC236}">
                <a16:creationId xmlns:a16="http://schemas.microsoft.com/office/drawing/2014/main" id="{5F8535B6-64D4-1814-DDC6-30E21B602659}"/>
              </a:ext>
            </a:extLst>
          </p:cNvPr>
          <p:cNvPicPr>
            <a:picLocks noChangeAspect="1"/>
          </p:cNvPicPr>
          <p:nvPr/>
        </p:nvPicPr>
        <p:blipFill>
          <a:blip r:embed="rId2"/>
          <a:stretch>
            <a:fillRect/>
          </a:stretch>
        </p:blipFill>
        <p:spPr>
          <a:xfrm>
            <a:off x="2017098" y="2693225"/>
            <a:ext cx="9529823" cy="1339734"/>
          </a:xfrm>
          <a:prstGeom prst="rect">
            <a:avLst/>
          </a:prstGeom>
        </p:spPr>
      </p:pic>
    </p:spTree>
    <p:extLst>
      <p:ext uri="{BB962C8B-B14F-4D97-AF65-F5344CB8AC3E}">
        <p14:creationId xmlns:p14="http://schemas.microsoft.com/office/powerpoint/2010/main" val="29454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D</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303673"/>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7</a:t>
            </a:fld>
            <a:endParaRPr lang="en-US"/>
          </a:p>
        </p:txBody>
      </p:sp>
      <p:sp>
        <p:nvSpPr>
          <p:cNvPr id="6" name="Title 6">
            <a:extLst>
              <a:ext uri="{FF2B5EF4-FFF2-40B4-BE49-F238E27FC236}">
                <a16:creationId xmlns:a16="http://schemas.microsoft.com/office/drawing/2014/main" id="{89A01234-C5FA-6593-E5BD-A6088950230F}"/>
              </a:ext>
            </a:extLst>
          </p:cNvPr>
          <p:cNvSpPr txBox="1">
            <a:spLocks/>
          </p:cNvSpPr>
          <p:nvPr/>
        </p:nvSpPr>
        <p:spPr>
          <a:xfrm>
            <a:off x="1676400" y="3010839"/>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Data Collection Changes</a:t>
            </a:r>
          </a:p>
        </p:txBody>
      </p:sp>
    </p:spTree>
    <p:extLst>
      <p:ext uri="{BB962C8B-B14F-4D97-AF65-F5344CB8AC3E}">
        <p14:creationId xmlns:p14="http://schemas.microsoft.com/office/powerpoint/2010/main" val="28731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BAB0-3C2F-E81A-767F-72FCB18F85B2}"/>
              </a:ext>
            </a:extLst>
          </p:cNvPr>
          <p:cNvSpPr>
            <a:spLocks noGrp="1"/>
          </p:cNvSpPr>
          <p:nvPr>
            <p:ph type="title"/>
          </p:nvPr>
        </p:nvSpPr>
        <p:spPr/>
        <p:txBody>
          <a:bodyPr/>
          <a:lstStyle/>
          <a:p>
            <a:r>
              <a:rPr lang="en-US"/>
              <a:t>LocalEducationAgency Entity</a:t>
            </a:r>
          </a:p>
        </p:txBody>
      </p:sp>
      <p:pic>
        <p:nvPicPr>
          <p:cNvPr id="8" name="Content Placeholder 7" descr="LocalEducationAgency Entity screenshot from TWEDS">
            <a:extLst>
              <a:ext uri="{FF2B5EF4-FFF2-40B4-BE49-F238E27FC236}">
                <a16:creationId xmlns:a16="http://schemas.microsoft.com/office/drawing/2014/main" id="{24A76201-3DBB-2793-5A65-EBF9B2CE5AF3}"/>
              </a:ext>
            </a:extLst>
          </p:cNvPr>
          <p:cNvPicPr>
            <a:picLocks noGrp="1" noChangeAspect="1"/>
          </p:cNvPicPr>
          <p:nvPr>
            <p:ph idx="1"/>
          </p:nvPr>
        </p:nvPicPr>
        <p:blipFill>
          <a:blip r:embed="rId2"/>
          <a:stretch>
            <a:fillRect/>
          </a:stretch>
        </p:blipFill>
        <p:spPr>
          <a:xfrm>
            <a:off x="1955788" y="2657714"/>
            <a:ext cx="10108195" cy="2012759"/>
          </a:xfrm>
          <a:prstGeom prst="rect">
            <a:avLst/>
          </a:prstGeom>
        </p:spPr>
      </p:pic>
    </p:spTree>
    <p:extLst>
      <p:ext uri="{BB962C8B-B14F-4D97-AF65-F5344CB8AC3E}">
        <p14:creationId xmlns:p14="http://schemas.microsoft.com/office/powerpoint/2010/main" val="12590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BCF983-AB49-4F32-EC0B-48CD6CF9DA25}"/>
              </a:ext>
            </a:extLst>
          </p:cNvPr>
          <p:cNvSpPr>
            <a:spLocks noGrp="1"/>
          </p:cNvSpPr>
          <p:nvPr>
            <p:ph type="title"/>
          </p:nvPr>
        </p:nvSpPr>
        <p:spPr/>
        <p:txBody>
          <a:bodyPr/>
          <a:lstStyle/>
          <a:p>
            <a:r>
              <a:rPr lang="en-US"/>
              <a:t>OpenStaffPositionExt Entity</a:t>
            </a:r>
          </a:p>
        </p:txBody>
      </p:sp>
      <p:pic>
        <p:nvPicPr>
          <p:cNvPr id="3" name="Picture 2" descr="Screenshot from the Texas Education Data Standards with the OpenStaffPositionExt Entity.">
            <a:extLst>
              <a:ext uri="{FF2B5EF4-FFF2-40B4-BE49-F238E27FC236}">
                <a16:creationId xmlns:a16="http://schemas.microsoft.com/office/drawing/2014/main" id="{C9C36DA7-D20A-A0C0-3025-2438B56B26A6}"/>
              </a:ext>
            </a:extLst>
          </p:cNvPr>
          <p:cNvPicPr>
            <a:picLocks noChangeAspect="1"/>
          </p:cNvPicPr>
          <p:nvPr/>
        </p:nvPicPr>
        <p:blipFill>
          <a:blip r:embed="rId2"/>
          <a:stretch>
            <a:fillRect/>
          </a:stretch>
        </p:blipFill>
        <p:spPr>
          <a:xfrm>
            <a:off x="2086257" y="1354447"/>
            <a:ext cx="9747815" cy="4154498"/>
          </a:xfrm>
          <a:prstGeom prst="rect">
            <a:avLst/>
          </a:prstGeom>
        </p:spPr>
      </p:pic>
    </p:spTree>
    <p:extLst>
      <p:ext uri="{BB962C8B-B14F-4D97-AF65-F5344CB8AC3E}">
        <p14:creationId xmlns:p14="http://schemas.microsoft.com/office/powerpoint/2010/main" val="3070806818"/>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24f697d12d7a7b9418266d9cb0021efe">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ea492410af7303da8af45c8f97ebcb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Props1.xml><?xml version="1.0" encoding="utf-8"?>
<ds:datastoreItem xmlns:ds="http://schemas.openxmlformats.org/officeDocument/2006/customXml" ds:itemID="{B4A2F446-B3D6-421E-8B98-2C467BE1E4F0}">
  <ds:schemaRefs>
    <ds:schemaRef ds:uri="http://schemas.microsoft.com/sharepoint/v3/contenttype/forms"/>
  </ds:schemaRefs>
</ds:datastoreItem>
</file>

<file path=customXml/itemProps2.xml><?xml version="1.0" encoding="utf-8"?>
<ds:datastoreItem xmlns:ds="http://schemas.openxmlformats.org/officeDocument/2006/customXml" ds:itemID="{ADAAB2D5-D080-4992-B8AD-3A3DDDB8FC85}">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380C1A-26ED-4753-BE79-07EE60A246E5}">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33e3360-6378-4210-ada2-16ccdb17d2cd"/>
    <ds:schemaRef ds:uri="http://purl.org/dc/terms/"/>
    <ds:schemaRef ds:uri="963efe96-9f3c-464d-8c8b-c76864a22e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TotalTime>
  <Words>1345</Words>
  <Application>Microsoft Office PowerPoint</Application>
  <PresentationFormat>Widescreen</PresentationFormat>
  <Paragraphs>186</Paragraphs>
  <Slides>43</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Aptos Black</vt:lpstr>
      <vt:lpstr>Arial</vt:lpstr>
      <vt:lpstr>Calibri</vt:lpstr>
      <vt:lpstr>Calibri Light</vt:lpstr>
      <vt:lpstr>Courier New</vt:lpstr>
      <vt:lpstr>Symbol</vt:lpstr>
      <vt:lpstr>Wingdings</vt:lpstr>
      <vt:lpstr>2_Office Theme</vt:lpstr>
      <vt:lpstr>2_Office Theme</vt:lpstr>
      <vt:lpstr>3_Office Theme</vt:lpstr>
      <vt:lpstr>Teacher Vacancy Collection March 31, 2026</vt:lpstr>
      <vt:lpstr>Agenda – 2026-2027 Teacher Vacancy Collection</vt:lpstr>
      <vt:lpstr>TITLE SLIDE: Overview</vt:lpstr>
      <vt:lpstr>Background</vt:lpstr>
      <vt:lpstr>Timeline</vt:lpstr>
      <vt:lpstr>2026-2027 Timeline</vt:lpstr>
      <vt:lpstr>D</vt:lpstr>
      <vt:lpstr>LocalEducationAgency Entity</vt:lpstr>
      <vt:lpstr>OpenStaffPositionExt Entity</vt:lpstr>
      <vt:lpstr>PositionNumber (E3143)</vt:lpstr>
      <vt:lpstr>GradeLevelRange (E3144)</vt:lpstr>
      <vt:lpstr>GradeLevelRange (C370)</vt:lpstr>
      <vt:lpstr>InstructionalSubject (E3145)</vt:lpstr>
      <vt:lpstr>InstructionalSubject (C366)</vt:lpstr>
      <vt:lpstr>DatePositionVacant (E3146)</vt:lpstr>
      <vt:lpstr>VacancyReason (E3147)</vt:lpstr>
      <vt:lpstr>VacancyReason (C367)</vt:lpstr>
      <vt:lpstr>ProgramAssignment (C338)</vt:lpstr>
      <vt:lpstr>New RequisitionExt Entity</vt:lpstr>
      <vt:lpstr>RequisitionNumber (E3148)</vt:lpstr>
      <vt:lpstr>EmploymentStatus (E3149)</vt:lpstr>
      <vt:lpstr>EmploymentStatus (C368)</vt:lpstr>
      <vt:lpstr>DatePosted (E3150)</vt:lpstr>
      <vt:lpstr>DatePostingClosed (E3151)</vt:lpstr>
      <vt:lpstr>PostingClosedReason (E3152)</vt:lpstr>
      <vt:lpstr>PostingClosedReason (C369)</vt:lpstr>
      <vt:lpstr>Business Rules</vt:lpstr>
      <vt:lpstr>New Business Rules</vt:lpstr>
      <vt:lpstr>Business Rules – Special Warning</vt:lpstr>
      <vt:lpstr>Promotion Logic and Reports</vt:lpstr>
      <vt:lpstr>Promotion Logic and Reports </vt:lpstr>
      <vt:lpstr>Teal Roles</vt:lpstr>
      <vt:lpstr>TEAL Roles 1</vt:lpstr>
      <vt:lpstr>Closeout</vt:lpstr>
      <vt:lpstr>FAQ – Reporting Timeline and School Year Alignment </vt:lpstr>
      <vt:lpstr>FAQ – Reporting Timeline and School Year Alignment.   </vt:lpstr>
      <vt:lpstr>FAQ – Vacancies Spanning Multiple Reporting Periods</vt:lpstr>
      <vt:lpstr>FAQ – Vendor Responsibility for Vacancy Reporting </vt:lpstr>
      <vt:lpstr>FAQ – Internally Filled Vacancy Reporting </vt:lpstr>
      <vt:lpstr>FAQ – Staff Classification and Reporting</vt:lpstr>
      <vt:lpstr> Key Takeaways  </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Spring Training Slides</dc:title>
  <dc:creator>Ulrich, Melanie</dc:creator>
  <cp:lastModifiedBy>Smith, Lynne</cp:lastModifiedBy>
  <cp:revision>1</cp:revision>
  <dcterms:created xsi:type="dcterms:W3CDTF">2022-11-02T17:57:27Z</dcterms:created>
  <dcterms:modified xsi:type="dcterms:W3CDTF">2026-03-20T12:43:08Z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lpwstr>130900.000000000</vt:lpwstr>
  </property>
</Properties>
</file>